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notesMasterIdLst>
    <p:notesMasterId r:id="rId17"/>
  </p:notesMasterIdLst>
  <p:handoutMasterIdLst>
    <p:handoutMasterId r:id="rId18"/>
  </p:handoutMasterIdLst>
  <p:sldIdLst>
    <p:sldId id="293" r:id="rId2"/>
    <p:sldId id="318" r:id="rId3"/>
    <p:sldId id="294" r:id="rId4"/>
    <p:sldId id="256" r:id="rId5"/>
    <p:sldId id="257" r:id="rId6"/>
    <p:sldId id="258" r:id="rId7"/>
    <p:sldId id="269" r:id="rId8"/>
    <p:sldId id="259" r:id="rId9"/>
    <p:sldId id="260" r:id="rId10"/>
    <p:sldId id="320" r:id="rId11"/>
    <p:sldId id="321" r:id="rId12"/>
    <p:sldId id="261" r:id="rId13"/>
    <p:sldId id="262" r:id="rId14"/>
    <p:sldId id="322" r:id="rId15"/>
    <p:sldId id="268"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492E8A"/>
    <a:srgbClr val="FF66FF"/>
    <a:srgbClr val="99FF66"/>
    <a:srgbClr val="333333"/>
    <a:srgbClr val="616161"/>
    <a:srgbClr val="47C8F5"/>
    <a:srgbClr val="F3981F"/>
    <a:srgbClr val="0D6F97"/>
    <a:srgbClr val="F15C5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97"/>
    <p:restoredTop sz="87193" autoAdjust="0"/>
  </p:normalViewPr>
  <p:slideViewPr>
    <p:cSldViewPr snapToGrid="0" snapToObjects="1">
      <p:cViewPr>
        <p:scale>
          <a:sx n="125" d="100"/>
          <a:sy n="125" d="100"/>
        </p:scale>
        <p:origin x="-6" y="2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5" d="100"/>
          <a:sy n="95" d="100"/>
        </p:scale>
        <p:origin x="251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en Fulwell" userId="2f8c99da387e0d29" providerId="LiveId" clId="{3B176853-E8A9-4166-8011-8B6D4CBE47EA}"/>
    <pc:docChg chg="undo custSel addSld delSld modSld sldOrd modMainMaster">
      <pc:chgData name="Daren Fulwell" userId="2f8c99da387e0d29" providerId="LiveId" clId="{3B176853-E8A9-4166-8011-8B6D4CBE47EA}" dt="2020-03-01T21:01:14.131" v="848" actId="20577"/>
      <pc:docMkLst>
        <pc:docMk/>
      </pc:docMkLst>
      <pc:sldChg chg="addSp delSp modSp delAnim modAnim">
        <pc:chgData name="Daren Fulwell" userId="2f8c99da387e0d29" providerId="LiveId" clId="{3B176853-E8A9-4166-8011-8B6D4CBE47EA}" dt="2020-03-01T20:42:45.410" v="593" actId="167"/>
        <pc:sldMkLst>
          <pc:docMk/>
          <pc:sldMk cId="1740067158" sldId="257"/>
        </pc:sldMkLst>
        <pc:spChg chg="del mod">
          <ac:chgData name="Daren Fulwell" userId="2f8c99da387e0d29" providerId="LiveId" clId="{3B176853-E8A9-4166-8011-8B6D4CBE47EA}" dt="2020-03-01T17:41:52.853" v="177"/>
          <ac:spMkLst>
            <pc:docMk/>
            <pc:sldMk cId="1740067158" sldId="257"/>
            <ac:spMk id="2" creationId="{4EF99010-F702-41DB-913F-F82E0B6C01D3}"/>
          </ac:spMkLst>
        </pc:spChg>
        <pc:spChg chg="add del mod">
          <ac:chgData name="Daren Fulwell" userId="2f8c99da387e0d29" providerId="LiveId" clId="{3B176853-E8A9-4166-8011-8B6D4CBE47EA}" dt="2020-03-01T17:42:51.365" v="182" actId="478"/>
          <ac:spMkLst>
            <pc:docMk/>
            <pc:sldMk cId="1740067158" sldId="257"/>
            <ac:spMk id="3" creationId="{C9C043E1-83DD-4499-B7FA-780BF0B59AE3}"/>
          </ac:spMkLst>
        </pc:spChg>
        <pc:spChg chg="del mod">
          <ac:chgData name="Daren Fulwell" userId="2f8c99da387e0d29" providerId="LiveId" clId="{3B176853-E8A9-4166-8011-8B6D4CBE47EA}" dt="2020-03-01T17:41:52.865" v="179"/>
          <ac:spMkLst>
            <pc:docMk/>
            <pc:sldMk cId="1740067158" sldId="257"/>
            <ac:spMk id="6" creationId="{EA3DE610-5190-421A-BD7A-89D00474AD4B}"/>
          </ac:spMkLst>
        </pc:spChg>
        <pc:spChg chg="add mod ord">
          <ac:chgData name="Daren Fulwell" userId="2f8c99da387e0d29" providerId="LiveId" clId="{3B176853-E8A9-4166-8011-8B6D4CBE47EA}" dt="2020-03-01T20:42:34.980" v="592" actId="167"/>
          <ac:spMkLst>
            <pc:docMk/>
            <pc:sldMk cId="1740067158" sldId="257"/>
            <ac:spMk id="20" creationId="{9B795997-3A3E-4D22-BDF0-E1519BF182D0}"/>
          </ac:spMkLst>
        </pc:spChg>
        <pc:spChg chg="add mod ord">
          <ac:chgData name="Daren Fulwell" userId="2f8c99da387e0d29" providerId="LiveId" clId="{3B176853-E8A9-4166-8011-8B6D4CBE47EA}" dt="2020-03-01T20:42:34.980" v="592" actId="167"/>
          <ac:spMkLst>
            <pc:docMk/>
            <pc:sldMk cId="1740067158" sldId="257"/>
            <ac:spMk id="21" creationId="{BECCC37C-25F5-4372-AE0B-A9178CDA45D5}"/>
          </ac:spMkLst>
        </pc:spChg>
        <pc:spChg chg="add mod ord">
          <ac:chgData name="Daren Fulwell" userId="2f8c99da387e0d29" providerId="LiveId" clId="{3B176853-E8A9-4166-8011-8B6D4CBE47EA}" dt="2020-03-01T20:42:34.980" v="592" actId="167"/>
          <ac:spMkLst>
            <pc:docMk/>
            <pc:sldMk cId="1740067158" sldId="257"/>
            <ac:spMk id="22" creationId="{83C3F79E-F40A-4EED-88F7-20188723ECA4}"/>
          </ac:spMkLst>
        </pc:spChg>
        <pc:spChg chg="add mod ord">
          <ac:chgData name="Daren Fulwell" userId="2f8c99da387e0d29" providerId="LiveId" clId="{3B176853-E8A9-4166-8011-8B6D4CBE47EA}" dt="2020-03-01T20:42:34.980" v="592" actId="167"/>
          <ac:spMkLst>
            <pc:docMk/>
            <pc:sldMk cId="1740067158" sldId="257"/>
            <ac:spMk id="23" creationId="{A465E635-8D15-4836-9D31-9FFFA52BD747}"/>
          </ac:spMkLst>
        </pc:spChg>
        <pc:spChg chg="add mod ord">
          <ac:chgData name="Daren Fulwell" userId="2f8c99da387e0d29" providerId="LiveId" clId="{3B176853-E8A9-4166-8011-8B6D4CBE47EA}" dt="2020-03-01T20:42:34.980" v="592" actId="167"/>
          <ac:spMkLst>
            <pc:docMk/>
            <pc:sldMk cId="1740067158" sldId="257"/>
            <ac:spMk id="24" creationId="{1B741848-05EA-4371-B102-A4B71C678C2D}"/>
          </ac:spMkLst>
        </pc:spChg>
        <pc:spChg chg="add mod ord">
          <ac:chgData name="Daren Fulwell" userId="2f8c99da387e0d29" providerId="LiveId" clId="{3B176853-E8A9-4166-8011-8B6D4CBE47EA}" dt="2020-03-01T20:42:45.410" v="593" actId="167"/>
          <ac:spMkLst>
            <pc:docMk/>
            <pc:sldMk cId="1740067158" sldId="257"/>
            <ac:spMk id="25" creationId="{D0D3A84E-117C-4449-802D-19AA26EC99C1}"/>
          </ac:spMkLst>
        </pc:spChg>
        <pc:spChg chg="add mod ord">
          <ac:chgData name="Daren Fulwell" userId="2f8c99da387e0d29" providerId="LiveId" clId="{3B176853-E8A9-4166-8011-8B6D4CBE47EA}" dt="2020-03-01T20:42:45.410" v="593" actId="167"/>
          <ac:spMkLst>
            <pc:docMk/>
            <pc:sldMk cId="1740067158" sldId="257"/>
            <ac:spMk id="26" creationId="{E02AA6AD-1872-4130-BB2C-22AECBD97846}"/>
          </ac:spMkLst>
        </pc:spChg>
        <pc:spChg chg="add mod">
          <ac:chgData name="Daren Fulwell" userId="2f8c99da387e0d29" providerId="LiveId" clId="{3B176853-E8A9-4166-8011-8B6D4CBE47EA}" dt="2020-03-01T20:42:18.480" v="591" actId="1076"/>
          <ac:spMkLst>
            <pc:docMk/>
            <pc:sldMk cId="1740067158" sldId="257"/>
            <ac:spMk id="27" creationId="{ADFA4770-3057-41DA-8717-C86CC7EDB889}"/>
          </ac:spMkLst>
        </pc:spChg>
        <pc:picChg chg="add mod ord">
          <ac:chgData name="Daren Fulwell" userId="2f8c99da387e0d29" providerId="LiveId" clId="{3B176853-E8A9-4166-8011-8B6D4CBE47EA}" dt="2020-03-01T20:23:27.605" v="315" actId="14861"/>
          <ac:picMkLst>
            <pc:docMk/>
            <pc:sldMk cId="1740067158" sldId="257"/>
            <ac:picMk id="5" creationId="{CF3A2003-C1F1-427A-B46E-BE6C31D61180}"/>
          </ac:picMkLst>
        </pc:picChg>
        <pc:picChg chg="add mod ord">
          <ac:chgData name="Daren Fulwell" userId="2f8c99da387e0d29" providerId="LiveId" clId="{3B176853-E8A9-4166-8011-8B6D4CBE47EA}" dt="2020-03-01T20:23:12.490" v="312" actId="14861"/>
          <ac:picMkLst>
            <pc:docMk/>
            <pc:sldMk cId="1740067158" sldId="257"/>
            <ac:picMk id="8" creationId="{46C5A652-5C63-4AA3-BE63-9F90A7DD3030}"/>
          </ac:picMkLst>
        </pc:picChg>
        <pc:picChg chg="add mod ord">
          <ac:chgData name="Daren Fulwell" userId="2f8c99da387e0d29" providerId="LiveId" clId="{3B176853-E8A9-4166-8011-8B6D4CBE47EA}" dt="2020-03-01T20:23:07.393" v="311" actId="14861"/>
          <ac:picMkLst>
            <pc:docMk/>
            <pc:sldMk cId="1740067158" sldId="257"/>
            <ac:picMk id="9" creationId="{8DF12498-5C57-4F1F-827B-D5D02100A9BE}"/>
          </ac:picMkLst>
        </pc:picChg>
        <pc:picChg chg="add mod ord">
          <ac:chgData name="Daren Fulwell" userId="2f8c99da387e0d29" providerId="LiveId" clId="{3B176853-E8A9-4166-8011-8B6D4CBE47EA}" dt="2020-03-01T20:23:35.840" v="317" actId="14861"/>
          <ac:picMkLst>
            <pc:docMk/>
            <pc:sldMk cId="1740067158" sldId="257"/>
            <ac:picMk id="10" creationId="{BF46EE4B-39BC-46FC-944D-587EB3222F7A}"/>
          </ac:picMkLst>
        </pc:picChg>
        <pc:picChg chg="add del mod modCrop">
          <ac:chgData name="Daren Fulwell" userId="2f8c99da387e0d29" providerId="LiveId" clId="{3B176853-E8A9-4166-8011-8B6D4CBE47EA}" dt="2020-03-01T17:59:41.130" v="218" actId="478"/>
          <ac:picMkLst>
            <pc:docMk/>
            <pc:sldMk cId="1740067158" sldId="257"/>
            <ac:picMk id="11" creationId="{67C2F2D7-95B3-41F1-B11C-D05DD3134E34}"/>
          </ac:picMkLst>
        </pc:picChg>
        <pc:picChg chg="add mod">
          <ac:chgData name="Daren Fulwell" userId="2f8c99da387e0d29" providerId="LiveId" clId="{3B176853-E8A9-4166-8011-8B6D4CBE47EA}" dt="2020-03-01T20:23:18.134" v="313" actId="14861"/>
          <ac:picMkLst>
            <pc:docMk/>
            <pc:sldMk cId="1740067158" sldId="257"/>
            <ac:picMk id="13" creationId="{C637B90B-1A32-409C-AE5A-672BD34E7F5A}"/>
          </ac:picMkLst>
        </pc:picChg>
        <pc:picChg chg="add mod ord">
          <ac:chgData name="Daren Fulwell" userId="2f8c99da387e0d29" providerId="LiveId" clId="{3B176853-E8A9-4166-8011-8B6D4CBE47EA}" dt="2020-03-01T20:23:31.749" v="316" actId="14861"/>
          <ac:picMkLst>
            <pc:docMk/>
            <pc:sldMk cId="1740067158" sldId="257"/>
            <ac:picMk id="15" creationId="{ED987AE1-126B-4FC1-8680-3029F93AC858}"/>
          </ac:picMkLst>
        </pc:picChg>
        <pc:picChg chg="add mod">
          <ac:chgData name="Daren Fulwell" userId="2f8c99da387e0d29" providerId="LiveId" clId="{3B176853-E8A9-4166-8011-8B6D4CBE47EA}" dt="2020-03-01T20:23:23.119" v="314" actId="14861"/>
          <ac:picMkLst>
            <pc:docMk/>
            <pc:sldMk cId="1740067158" sldId="257"/>
            <ac:picMk id="17" creationId="{14E9B028-0A79-434B-81D1-1F76BC8569B3}"/>
          </ac:picMkLst>
        </pc:picChg>
        <pc:picChg chg="add mod ord">
          <ac:chgData name="Daren Fulwell" userId="2f8c99da387e0d29" providerId="LiveId" clId="{3B176853-E8A9-4166-8011-8B6D4CBE47EA}" dt="2020-03-01T20:22:59.491" v="310" actId="14861"/>
          <ac:picMkLst>
            <pc:docMk/>
            <pc:sldMk cId="1740067158" sldId="257"/>
            <ac:picMk id="19" creationId="{F62863F2-FD8E-41BA-A74B-A4EB7778484F}"/>
          </ac:picMkLst>
        </pc:picChg>
      </pc:sldChg>
      <pc:sldChg chg="modSp">
        <pc:chgData name="Daren Fulwell" userId="2f8c99da387e0d29" providerId="LiveId" clId="{3B176853-E8A9-4166-8011-8B6D4CBE47EA}" dt="2020-03-01T17:35:43.933" v="164" actId="1076"/>
        <pc:sldMkLst>
          <pc:docMk/>
          <pc:sldMk cId="2876944377" sldId="258"/>
        </pc:sldMkLst>
        <pc:spChg chg="mod">
          <ac:chgData name="Daren Fulwell" userId="2f8c99da387e0d29" providerId="LiveId" clId="{3B176853-E8A9-4166-8011-8B6D4CBE47EA}" dt="2020-03-01T17:35:43.933" v="164" actId="1076"/>
          <ac:spMkLst>
            <pc:docMk/>
            <pc:sldMk cId="2876944377" sldId="258"/>
            <ac:spMk id="4" creationId="{778E8B2F-3B04-4DC7-B969-CB7CB112B4BB}"/>
          </ac:spMkLst>
        </pc:spChg>
        <pc:spChg chg="mod">
          <ac:chgData name="Daren Fulwell" userId="2f8c99da387e0d29" providerId="LiveId" clId="{3B176853-E8A9-4166-8011-8B6D4CBE47EA}" dt="2020-03-01T17:31:31.624" v="136" actId="208"/>
          <ac:spMkLst>
            <pc:docMk/>
            <pc:sldMk cId="2876944377" sldId="258"/>
            <ac:spMk id="12" creationId="{CAD42528-8B20-4A98-A864-4E70E5CE4DBC}"/>
          </ac:spMkLst>
        </pc:spChg>
        <pc:grpChg chg="mod">
          <ac:chgData name="Daren Fulwell" userId="2f8c99da387e0d29" providerId="LiveId" clId="{3B176853-E8A9-4166-8011-8B6D4CBE47EA}" dt="2020-03-01T17:35:26.369" v="163" actId="1076"/>
          <ac:grpSpMkLst>
            <pc:docMk/>
            <pc:sldMk cId="2876944377" sldId="258"/>
            <ac:grpSpMk id="8" creationId="{BC2A2287-579A-4DF7-82F7-392CB7E9A49D}"/>
          </ac:grpSpMkLst>
        </pc:grpChg>
        <pc:grpChg chg="mod">
          <ac:chgData name="Daren Fulwell" userId="2f8c99da387e0d29" providerId="LiveId" clId="{3B176853-E8A9-4166-8011-8B6D4CBE47EA}" dt="2020-03-01T17:34:31.349" v="153" actId="14100"/>
          <ac:grpSpMkLst>
            <pc:docMk/>
            <pc:sldMk cId="2876944377" sldId="258"/>
            <ac:grpSpMk id="11" creationId="{1C0A91CC-7430-409F-ABC9-A1FA913BFE47}"/>
          </ac:grpSpMkLst>
        </pc:grpChg>
        <pc:grpChg chg="mod">
          <ac:chgData name="Daren Fulwell" userId="2f8c99da387e0d29" providerId="LiveId" clId="{3B176853-E8A9-4166-8011-8B6D4CBE47EA}" dt="2020-03-01T17:35:09.577" v="162" actId="1076"/>
          <ac:grpSpMkLst>
            <pc:docMk/>
            <pc:sldMk cId="2876944377" sldId="258"/>
            <ac:grpSpMk id="14" creationId="{09E00562-9CDE-4B53-948E-CC0E9A73AE92}"/>
          </ac:grpSpMkLst>
        </pc:grpChg>
        <pc:picChg chg="mod">
          <ac:chgData name="Daren Fulwell" userId="2f8c99da387e0d29" providerId="LiveId" clId="{3B176853-E8A9-4166-8011-8B6D4CBE47EA}" dt="2020-03-01T17:31:13.321" v="131" actId="1440"/>
          <ac:picMkLst>
            <pc:docMk/>
            <pc:sldMk cId="2876944377" sldId="258"/>
            <ac:picMk id="10" creationId="{3C5268BD-5A23-4A9C-BE61-CA9E1F206B50}"/>
          </ac:picMkLst>
        </pc:picChg>
        <pc:picChg chg="mod modCrop">
          <ac:chgData name="Daren Fulwell" userId="2f8c99da387e0d29" providerId="LiveId" clId="{3B176853-E8A9-4166-8011-8B6D4CBE47EA}" dt="2020-03-01T17:33:58.115" v="151"/>
          <ac:picMkLst>
            <pc:docMk/>
            <pc:sldMk cId="2876944377" sldId="258"/>
            <ac:picMk id="13" creationId="{876ACF76-B13A-4FC1-8AE5-9909FE71F8BE}"/>
          </ac:picMkLst>
        </pc:picChg>
        <pc:picChg chg="mod">
          <ac:chgData name="Daren Fulwell" userId="2f8c99da387e0d29" providerId="LiveId" clId="{3B176853-E8A9-4166-8011-8B6D4CBE47EA}" dt="2020-03-01T17:31:12.389" v="130" actId="1440"/>
          <ac:picMkLst>
            <pc:docMk/>
            <pc:sldMk cId="2876944377" sldId="258"/>
            <ac:picMk id="16" creationId="{D1E04CD1-54A3-4ECA-AD89-A7D6B1CB56BC}"/>
          </ac:picMkLst>
        </pc:picChg>
      </pc:sldChg>
      <pc:sldChg chg="modSp">
        <pc:chgData name="Daren Fulwell" userId="2f8c99da387e0d29" providerId="LiveId" clId="{3B176853-E8A9-4166-8011-8B6D4CBE47EA}" dt="2020-03-01T21:00:47.091" v="838" actId="20577"/>
        <pc:sldMkLst>
          <pc:docMk/>
          <pc:sldMk cId="575246888" sldId="261"/>
        </pc:sldMkLst>
        <pc:spChg chg="mod">
          <ac:chgData name="Daren Fulwell" userId="2f8c99da387e0d29" providerId="LiveId" clId="{3B176853-E8A9-4166-8011-8B6D4CBE47EA}" dt="2020-03-01T21:00:47.091" v="838" actId="20577"/>
          <ac:spMkLst>
            <pc:docMk/>
            <pc:sldMk cId="575246888" sldId="261"/>
            <ac:spMk id="5" creationId="{A510B8BF-7A9E-40DB-AF56-4E32E2EB6972}"/>
          </ac:spMkLst>
        </pc:spChg>
      </pc:sldChg>
      <pc:sldChg chg="modSp">
        <pc:chgData name="Daren Fulwell" userId="2f8c99da387e0d29" providerId="LiveId" clId="{3B176853-E8A9-4166-8011-8B6D4CBE47EA}" dt="2020-03-01T17:39:39.695" v="167" actId="207"/>
        <pc:sldMkLst>
          <pc:docMk/>
          <pc:sldMk cId="795366596" sldId="262"/>
        </pc:sldMkLst>
        <pc:spChg chg="mod">
          <ac:chgData name="Daren Fulwell" userId="2f8c99da387e0d29" providerId="LiveId" clId="{3B176853-E8A9-4166-8011-8B6D4CBE47EA}" dt="2020-03-01T17:39:39.695" v="167" actId="207"/>
          <ac:spMkLst>
            <pc:docMk/>
            <pc:sldMk cId="795366596" sldId="262"/>
            <ac:spMk id="5" creationId="{A510B8BF-7A9E-40DB-AF56-4E32E2EB6972}"/>
          </ac:spMkLst>
        </pc:spChg>
      </pc:sldChg>
      <pc:sldChg chg="ord">
        <pc:chgData name="Daren Fulwell" userId="2f8c99da387e0d29" providerId="LiveId" clId="{3B176853-E8A9-4166-8011-8B6D4CBE47EA}" dt="2020-03-01T17:40:50.578" v="172"/>
        <pc:sldMkLst>
          <pc:docMk/>
          <pc:sldMk cId="2252365191" sldId="268"/>
        </pc:sldMkLst>
      </pc:sldChg>
      <pc:sldChg chg="addSp delSp modSp modAnim">
        <pc:chgData name="Daren Fulwell" userId="2f8c99da387e0d29" providerId="LiveId" clId="{3B176853-E8A9-4166-8011-8B6D4CBE47EA}" dt="2020-02-29T21:27:01.149" v="94"/>
        <pc:sldMkLst>
          <pc:docMk/>
          <pc:sldMk cId="1128428652" sldId="269"/>
        </pc:sldMkLst>
        <pc:spChg chg="mod">
          <ac:chgData name="Daren Fulwell" userId="2f8c99da387e0d29" providerId="LiveId" clId="{3B176853-E8A9-4166-8011-8B6D4CBE47EA}" dt="2020-02-29T21:15:40.704" v="44" actId="1076"/>
          <ac:spMkLst>
            <pc:docMk/>
            <pc:sldMk cId="1128428652" sldId="269"/>
            <ac:spMk id="71" creationId="{C7A1F899-633A-4A78-9764-2492416898A8}"/>
          </ac:spMkLst>
        </pc:spChg>
        <pc:spChg chg="mod">
          <ac:chgData name="Daren Fulwell" userId="2f8c99da387e0d29" providerId="LiveId" clId="{3B176853-E8A9-4166-8011-8B6D4CBE47EA}" dt="2020-02-29T21:15:49.992" v="46" actId="1076"/>
          <ac:spMkLst>
            <pc:docMk/>
            <pc:sldMk cId="1128428652" sldId="269"/>
            <ac:spMk id="559" creationId="{F3B40FF4-D348-4188-B493-D5F025BFC3FF}"/>
          </ac:spMkLst>
        </pc:spChg>
        <pc:spChg chg="mod">
          <ac:chgData name="Daren Fulwell" userId="2f8c99da387e0d29" providerId="LiveId" clId="{3B176853-E8A9-4166-8011-8B6D4CBE47EA}" dt="2020-02-29T21:15:55.808" v="47" actId="2711"/>
          <ac:spMkLst>
            <pc:docMk/>
            <pc:sldMk cId="1128428652" sldId="269"/>
            <ac:spMk id="562" creationId="{05D4FC34-F288-4DEE-A37B-3FC157204665}"/>
          </ac:spMkLst>
        </pc:spChg>
        <pc:spChg chg="mod">
          <ac:chgData name="Daren Fulwell" userId="2f8c99da387e0d29" providerId="LiveId" clId="{3B176853-E8A9-4166-8011-8B6D4CBE47EA}" dt="2020-02-29T21:15:04.161" v="34" actId="2711"/>
          <ac:spMkLst>
            <pc:docMk/>
            <pc:sldMk cId="1128428652" sldId="269"/>
            <ac:spMk id="565" creationId="{F9FBE74C-1D97-4442-84BB-6546321C4373}"/>
          </ac:spMkLst>
        </pc:spChg>
        <pc:spChg chg="mod">
          <ac:chgData name="Daren Fulwell" userId="2f8c99da387e0d29" providerId="LiveId" clId="{3B176853-E8A9-4166-8011-8B6D4CBE47EA}" dt="2020-02-29T21:15:19.621" v="38" actId="1076"/>
          <ac:spMkLst>
            <pc:docMk/>
            <pc:sldMk cId="1128428652" sldId="269"/>
            <ac:spMk id="568" creationId="{E1DFBD61-F22C-410B-8224-26D9E421874D}"/>
          </ac:spMkLst>
        </pc:spChg>
        <pc:spChg chg="mod">
          <ac:chgData name="Daren Fulwell" userId="2f8c99da387e0d29" providerId="LiveId" clId="{3B176853-E8A9-4166-8011-8B6D4CBE47EA}" dt="2020-02-29T21:15:28.251" v="40" actId="1076"/>
          <ac:spMkLst>
            <pc:docMk/>
            <pc:sldMk cId="1128428652" sldId="269"/>
            <ac:spMk id="571" creationId="{37244072-D7AB-4F64-BB66-791C623C6387}"/>
          </ac:spMkLst>
        </pc:spChg>
        <pc:spChg chg="mod">
          <ac:chgData name="Daren Fulwell" userId="2f8c99da387e0d29" providerId="LiveId" clId="{3B176853-E8A9-4166-8011-8B6D4CBE47EA}" dt="2020-02-29T21:14:38.714" v="30" actId="1076"/>
          <ac:spMkLst>
            <pc:docMk/>
            <pc:sldMk cId="1128428652" sldId="269"/>
            <ac:spMk id="574" creationId="{C0688541-3FE8-4326-A575-A83694A3647B}"/>
          </ac:spMkLst>
        </pc:spChg>
        <pc:spChg chg="mod">
          <ac:chgData name="Daren Fulwell" userId="2f8c99da387e0d29" providerId="LiveId" clId="{3B176853-E8A9-4166-8011-8B6D4CBE47EA}" dt="2020-02-29T21:14:46.135" v="31" actId="2711"/>
          <ac:spMkLst>
            <pc:docMk/>
            <pc:sldMk cId="1128428652" sldId="269"/>
            <ac:spMk id="577" creationId="{D6CFD02D-EE8D-480E-8DCE-EC8D018A04D5}"/>
          </ac:spMkLst>
        </pc:spChg>
        <pc:spChg chg="mod">
          <ac:chgData name="Daren Fulwell" userId="2f8c99da387e0d29" providerId="LiveId" clId="{3B176853-E8A9-4166-8011-8B6D4CBE47EA}" dt="2020-02-29T21:14:58.054" v="33" actId="1076"/>
          <ac:spMkLst>
            <pc:docMk/>
            <pc:sldMk cId="1128428652" sldId="269"/>
            <ac:spMk id="580" creationId="{A892AF86-25E7-4A8A-87B7-A1220AFB64A3}"/>
          </ac:spMkLst>
        </pc:spChg>
        <pc:grpChg chg="mod">
          <ac:chgData name="Daren Fulwell" userId="2f8c99da387e0d29" providerId="LiveId" clId="{3B176853-E8A9-4166-8011-8B6D4CBE47EA}" dt="2020-02-29T21:15:32.129" v="42" actId="1076"/>
          <ac:grpSpMkLst>
            <pc:docMk/>
            <pc:sldMk cId="1128428652" sldId="269"/>
            <ac:grpSpMk id="72" creationId="{7C4EADCB-D340-40E2-A80A-7A2F9EF757BA}"/>
          </ac:grpSpMkLst>
        </pc:grpChg>
        <pc:grpChg chg="mod">
          <ac:chgData name="Daren Fulwell" userId="2f8c99da387e0d29" providerId="LiveId" clId="{3B176853-E8A9-4166-8011-8B6D4CBE47EA}" dt="2020-02-29T21:17:47.537" v="88" actId="164"/>
          <ac:grpSpMkLst>
            <pc:docMk/>
            <pc:sldMk cId="1128428652" sldId="269"/>
            <ac:grpSpMk id="92" creationId="{6837564C-2E3D-4949-9746-235342F9CF7C}"/>
          </ac:grpSpMkLst>
        </pc:grpChg>
        <pc:grpChg chg="del mod">
          <ac:chgData name="Daren Fulwell" userId="2f8c99da387e0d29" providerId="LiveId" clId="{3B176853-E8A9-4166-8011-8B6D4CBE47EA}" dt="2020-02-29T21:17:26.398" v="87"/>
          <ac:grpSpMkLst>
            <pc:docMk/>
            <pc:sldMk cId="1128428652" sldId="269"/>
            <ac:grpSpMk id="95" creationId="{C186C186-1DBF-41DC-89F9-3F761FEAEA7D}"/>
          </ac:grpSpMkLst>
        </pc:grpChg>
        <pc:grpChg chg="mod">
          <ac:chgData name="Daren Fulwell" userId="2f8c99da387e0d29" providerId="LiveId" clId="{3B176853-E8A9-4166-8011-8B6D4CBE47EA}" dt="2020-02-29T21:17:47.537" v="88" actId="164"/>
          <ac:grpSpMkLst>
            <pc:docMk/>
            <pc:sldMk cId="1128428652" sldId="269"/>
            <ac:grpSpMk id="98" creationId="{6B0054D6-F776-41CA-A6BE-48633C8391E2}"/>
          </ac:grpSpMkLst>
        </pc:grpChg>
        <pc:grpChg chg="add mod">
          <ac:chgData name="Daren Fulwell" userId="2f8c99da387e0d29" providerId="LiveId" clId="{3B176853-E8A9-4166-8011-8B6D4CBE47EA}" dt="2020-02-29T21:17:56.497" v="89" actId="14100"/>
          <ac:grpSpMkLst>
            <pc:docMk/>
            <pc:sldMk cId="1128428652" sldId="269"/>
            <ac:grpSpMk id="99" creationId="{9C7DCB9A-4059-4933-9511-AEDCAFB08AC9}"/>
          </ac:grpSpMkLst>
        </pc:grpChg>
        <pc:grpChg chg="del mod">
          <ac:chgData name="Daren Fulwell" userId="2f8c99da387e0d29" providerId="LiveId" clId="{3B176853-E8A9-4166-8011-8B6D4CBE47EA}" dt="2020-02-29T21:16:51.861" v="64"/>
          <ac:grpSpMkLst>
            <pc:docMk/>
            <pc:sldMk cId="1128428652" sldId="269"/>
            <ac:grpSpMk id="481" creationId="{F399C375-6C66-465D-B2EA-D280154E7317}"/>
          </ac:grpSpMkLst>
        </pc:grpChg>
        <pc:grpChg chg="del mod">
          <ac:chgData name="Daren Fulwell" userId="2f8c99da387e0d29" providerId="LiveId" clId="{3B176853-E8A9-4166-8011-8B6D4CBE47EA}" dt="2020-02-29T21:16:51.861" v="64"/>
          <ac:grpSpMkLst>
            <pc:docMk/>
            <pc:sldMk cId="1128428652" sldId="269"/>
            <ac:grpSpMk id="486" creationId="{3E525F66-B14D-4DAD-A309-F33ED91EC644}"/>
          </ac:grpSpMkLst>
        </pc:grpChg>
        <pc:grpChg chg="del mod">
          <ac:chgData name="Daren Fulwell" userId="2f8c99da387e0d29" providerId="LiveId" clId="{3B176853-E8A9-4166-8011-8B6D4CBE47EA}" dt="2020-02-29T21:16:51.861" v="64"/>
          <ac:grpSpMkLst>
            <pc:docMk/>
            <pc:sldMk cId="1128428652" sldId="269"/>
            <ac:grpSpMk id="490" creationId="{BF3E6298-B35D-4BA3-BF75-D7D6CDFB919A}"/>
          </ac:grpSpMkLst>
        </pc:grpChg>
        <pc:grpChg chg="del mod">
          <ac:chgData name="Daren Fulwell" userId="2f8c99da387e0d29" providerId="LiveId" clId="{3B176853-E8A9-4166-8011-8B6D4CBE47EA}" dt="2020-02-29T21:16:54.727" v="66"/>
          <ac:grpSpMkLst>
            <pc:docMk/>
            <pc:sldMk cId="1128428652" sldId="269"/>
            <ac:grpSpMk id="495" creationId="{EE14E1F7-1084-4B58-B510-D61D080FA105}"/>
          </ac:grpSpMkLst>
        </pc:grpChg>
        <pc:grpChg chg="del mod">
          <ac:chgData name="Daren Fulwell" userId="2f8c99da387e0d29" providerId="LiveId" clId="{3B176853-E8A9-4166-8011-8B6D4CBE47EA}" dt="2020-02-29T21:17:05.262" v="74"/>
          <ac:grpSpMkLst>
            <pc:docMk/>
            <pc:sldMk cId="1128428652" sldId="269"/>
            <ac:grpSpMk id="498" creationId="{929278AB-326A-48DC-B3F6-F0EF2C6CB316}"/>
          </ac:grpSpMkLst>
        </pc:grpChg>
        <pc:grpChg chg="mod">
          <ac:chgData name="Daren Fulwell" userId="2f8c99da387e0d29" providerId="LiveId" clId="{3B176853-E8A9-4166-8011-8B6D4CBE47EA}" dt="2020-02-29T21:17:47.537" v="88" actId="164"/>
          <ac:grpSpMkLst>
            <pc:docMk/>
            <pc:sldMk cId="1128428652" sldId="269"/>
            <ac:grpSpMk id="506" creationId="{57329F0D-9513-467A-A30C-6A3DDB32C0EA}"/>
          </ac:grpSpMkLst>
        </pc:grpChg>
        <pc:inkChg chg="add mod">
          <ac:chgData name="Daren Fulwell" userId="2f8c99da387e0d29" providerId="LiveId" clId="{3B176853-E8A9-4166-8011-8B6D4CBE47EA}" dt="2020-02-29T21:17:17.147" v="81"/>
          <ac:inkMkLst>
            <pc:docMk/>
            <pc:sldMk cId="1128428652" sldId="269"/>
            <ac:inkMk id="68" creationId="{D35222DE-E697-46A3-8A2F-5209365445C6}"/>
          </ac:inkMkLst>
        </pc:inkChg>
        <pc:inkChg chg="add mod">
          <ac:chgData name="Daren Fulwell" userId="2f8c99da387e0d29" providerId="LiveId" clId="{3B176853-E8A9-4166-8011-8B6D4CBE47EA}" dt="2020-02-29T21:17:17.147" v="81"/>
          <ac:inkMkLst>
            <pc:docMk/>
            <pc:sldMk cId="1128428652" sldId="269"/>
            <ac:inkMk id="75" creationId="{036C209F-C673-4AB2-B279-8B6918B4D06D}"/>
          </ac:inkMkLst>
        </pc:inkChg>
        <pc:inkChg chg="add mod">
          <ac:chgData name="Daren Fulwell" userId="2f8c99da387e0d29" providerId="LiveId" clId="{3B176853-E8A9-4166-8011-8B6D4CBE47EA}" dt="2020-02-29T21:17:17.147" v="81"/>
          <ac:inkMkLst>
            <pc:docMk/>
            <pc:sldMk cId="1128428652" sldId="269"/>
            <ac:inkMk id="86" creationId="{BB14368F-00DD-4C24-9983-04A7E643E0A1}"/>
          </ac:inkMkLst>
        </pc:inkChg>
        <pc:inkChg chg="add mod">
          <ac:chgData name="Daren Fulwell" userId="2f8c99da387e0d29" providerId="LiveId" clId="{3B176853-E8A9-4166-8011-8B6D4CBE47EA}" dt="2020-02-29T21:17:26.398" v="87"/>
          <ac:inkMkLst>
            <pc:docMk/>
            <pc:sldMk cId="1128428652" sldId="269"/>
            <ac:inkMk id="93" creationId="{189427C2-14C9-4767-8308-FBD3C61A0326}"/>
          </ac:inkMkLst>
        </pc:inkChg>
        <pc:inkChg chg="add mod">
          <ac:chgData name="Daren Fulwell" userId="2f8c99da387e0d29" providerId="LiveId" clId="{3B176853-E8A9-4166-8011-8B6D4CBE47EA}" dt="2020-02-29T21:17:26.398" v="87"/>
          <ac:inkMkLst>
            <pc:docMk/>
            <pc:sldMk cId="1128428652" sldId="269"/>
            <ac:inkMk id="94" creationId="{6BF33C72-6864-4D31-BA5F-149E88A32318}"/>
          </ac:inkMkLst>
        </pc:inkChg>
        <pc:inkChg chg="add mod">
          <ac:chgData name="Daren Fulwell" userId="2f8c99da387e0d29" providerId="LiveId" clId="{3B176853-E8A9-4166-8011-8B6D4CBE47EA}" dt="2020-02-29T21:17:26.398" v="87"/>
          <ac:inkMkLst>
            <pc:docMk/>
            <pc:sldMk cId="1128428652" sldId="269"/>
            <ac:inkMk id="96" creationId="{EA15DF0A-2094-40EC-8D83-17701B964572}"/>
          </ac:inkMkLst>
        </pc:inkChg>
        <pc:inkChg chg="add mod">
          <ac:chgData name="Daren Fulwell" userId="2f8c99da387e0d29" providerId="LiveId" clId="{3B176853-E8A9-4166-8011-8B6D4CBE47EA}" dt="2020-02-29T21:17:26.398" v="87"/>
          <ac:inkMkLst>
            <pc:docMk/>
            <pc:sldMk cId="1128428652" sldId="269"/>
            <ac:inkMk id="97" creationId="{16AAA006-0F6E-4877-B027-A00FD5061996}"/>
          </ac:inkMkLst>
        </pc:inkChg>
        <pc:inkChg chg="add">
          <ac:chgData name="Daren Fulwell" userId="2f8c99da387e0d29" providerId="LiveId" clId="{3B176853-E8A9-4166-8011-8B6D4CBE47EA}" dt="2020-02-29T21:10:27.523" v="9" actId="9405"/>
          <ac:inkMkLst>
            <pc:docMk/>
            <pc:sldMk cId="1128428652" sldId="269"/>
            <ac:inkMk id="473" creationId="{590F658D-DB21-4BBF-AB95-A3729F1B4918}"/>
          </ac:inkMkLst>
        </pc:inkChg>
        <pc:inkChg chg="add del">
          <ac:chgData name="Daren Fulwell" userId="2f8c99da387e0d29" providerId="LiveId" clId="{3B176853-E8A9-4166-8011-8B6D4CBE47EA}" dt="2020-02-29T21:10:30.377" v="11" actId="9405"/>
          <ac:inkMkLst>
            <pc:docMk/>
            <pc:sldMk cId="1128428652" sldId="269"/>
            <ac:inkMk id="474" creationId="{62D91462-4997-4D1D-B833-416DA32C412C}"/>
          </ac:inkMkLst>
        </pc:inkChg>
        <pc:inkChg chg="add mod">
          <ac:chgData name="Daren Fulwell" userId="2f8c99da387e0d29" providerId="LiveId" clId="{3B176853-E8A9-4166-8011-8B6D4CBE47EA}" dt="2020-02-29T21:17:05.262" v="74"/>
          <ac:inkMkLst>
            <pc:docMk/>
            <pc:sldMk cId="1128428652" sldId="269"/>
            <ac:inkMk id="476" creationId="{5F12B439-010D-4D23-B7B9-50724BF120F9}"/>
          </ac:inkMkLst>
        </pc:inkChg>
        <pc:inkChg chg="add mod">
          <ac:chgData name="Daren Fulwell" userId="2f8c99da387e0d29" providerId="LiveId" clId="{3B176853-E8A9-4166-8011-8B6D4CBE47EA}" dt="2020-02-29T21:17:05.262" v="74"/>
          <ac:inkMkLst>
            <pc:docMk/>
            <pc:sldMk cId="1128428652" sldId="269"/>
            <ac:inkMk id="478" creationId="{6D7532E5-8A0A-4FC7-B5F5-E8839607A432}"/>
          </ac:inkMkLst>
        </pc:inkChg>
        <pc:inkChg chg="add mod">
          <ac:chgData name="Daren Fulwell" userId="2f8c99da387e0d29" providerId="LiveId" clId="{3B176853-E8A9-4166-8011-8B6D4CBE47EA}" dt="2020-02-29T21:17:05.262" v="74"/>
          <ac:inkMkLst>
            <pc:docMk/>
            <pc:sldMk cId="1128428652" sldId="269"/>
            <ac:inkMk id="480" creationId="{6598EB3B-1C38-4209-B7BC-C46D4DB23985}"/>
          </ac:inkMkLst>
        </pc:inkChg>
        <pc:inkChg chg="add mod">
          <ac:chgData name="Daren Fulwell" userId="2f8c99da387e0d29" providerId="LiveId" clId="{3B176853-E8A9-4166-8011-8B6D4CBE47EA}" dt="2020-02-29T21:17:05.262" v="74"/>
          <ac:inkMkLst>
            <pc:docMk/>
            <pc:sldMk cId="1128428652" sldId="269"/>
            <ac:inkMk id="482" creationId="{495AA1F7-36F4-4E52-8B87-E23B71C51EFE}"/>
          </ac:inkMkLst>
        </pc:inkChg>
        <pc:inkChg chg="add mod">
          <ac:chgData name="Daren Fulwell" userId="2f8c99da387e0d29" providerId="LiveId" clId="{3B176853-E8A9-4166-8011-8B6D4CBE47EA}" dt="2020-02-29T21:17:05.262" v="74"/>
          <ac:inkMkLst>
            <pc:docMk/>
            <pc:sldMk cId="1128428652" sldId="269"/>
            <ac:inkMk id="484" creationId="{E87BC331-5090-4563-B6EF-5A53F0656115}"/>
          </ac:inkMkLst>
        </pc:inkChg>
        <pc:inkChg chg="add mod">
          <ac:chgData name="Daren Fulwell" userId="2f8c99da387e0d29" providerId="LiveId" clId="{3B176853-E8A9-4166-8011-8B6D4CBE47EA}" dt="2020-02-29T21:17:05.262" v="74"/>
          <ac:inkMkLst>
            <pc:docMk/>
            <pc:sldMk cId="1128428652" sldId="269"/>
            <ac:inkMk id="485" creationId="{DA29A375-BB1B-462D-B76B-9387769831FF}"/>
          </ac:inkMkLst>
        </pc:inkChg>
        <pc:inkChg chg="add mod">
          <ac:chgData name="Daren Fulwell" userId="2f8c99da387e0d29" providerId="LiveId" clId="{3B176853-E8A9-4166-8011-8B6D4CBE47EA}" dt="2020-02-29T21:17:05.262" v="74"/>
          <ac:inkMkLst>
            <pc:docMk/>
            <pc:sldMk cId="1128428652" sldId="269"/>
            <ac:inkMk id="487" creationId="{CE3C87C2-B393-49ED-97A3-4D47F3752D6A}"/>
          </ac:inkMkLst>
        </pc:inkChg>
        <pc:inkChg chg="add mod">
          <ac:chgData name="Daren Fulwell" userId="2f8c99da387e0d29" providerId="LiveId" clId="{3B176853-E8A9-4166-8011-8B6D4CBE47EA}" dt="2020-02-29T21:17:05.262" v="74"/>
          <ac:inkMkLst>
            <pc:docMk/>
            <pc:sldMk cId="1128428652" sldId="269"/>
            <ac:inkMk id="488" creationId="{3622AFF1-99FB-453F-8BBB-037FCF571D08}"/>
          </ac:inkMkLst>
        </pc:inkChg>
        <pc:inkChg chg="add mod">
          <ac:chgData name="Daren Fulwell" userId="2f8c99da387e0d29" providerId="LiveId" clId="{3B176853-E8A9-4166-8011-8B6D4CBE47EA}" dt="2020-02-29T21:17:05.262" v="74"/>
          <ac:inkMkLst>
            <pc:docMk/>
            <pc:sldMk cId="1128428652" sldId="269"/>
            <ac:inkMk id="489" creationId="{67B62F88-1E80-47E9-917F-24949CFFA83E}"/>
          </ac:inkMkLst>
        </pc:inkChg>
        <pc:inkChg chg="add mod">
          <ac:chgData name="Daren Fulwell" userId="2f8c99da387e0d29" providerId="LiveId" clId="{3B176853-E8A9-4166-8011-8B6D4CBE47EA}" dt="2020-02-29T21:17:05.262" v="74"/>
          <ac:inkMkLst>
            <pc:docMk/>
            <pc:sldMk cId="1128428652" sldId="269"/>
            <ac:inkMk id="491" creationId="{CE2EEDCB-BCF2-4460-9C19-4774D7BACEF9}"/>
          </ac:inkMkLst>
        </pc:inkChg>
        <pc:inkChg chg="add mod">
          <ac:chgData name="Daren Fulwell" userId="2f8c99da387e0d29" providerId="LiveId" clId="{3B176853-E8A9-4166-8011-8B6D4CBE47EA}" dt="2020-02-29T21:17:05.262" v="74"/>
          <ac:inkMkLst>
            <pc:docMk/>
            <pc:sldMk cId="1128428652" sldId="269"/>
            <ac:inkMk id="492" creationId="{2D94A404-6727-408E-9C43-975BAF700412}"/>
          </ac:inkMkLst>
        </pc:inkChg>
        <pc:inkChg chg="add mod">
          <ac:chgData name="Daren Fulwell" userId="2f8c99da387e0d29" providerId="LiveId" clId="{3B176853-E8A9-4166-8011-8B6D4CBE47EA}" dt="2020-02-29T21:17:47.537" v="88" actId="164"/>
          <ac:inkMkLst>
            <pc:docMk/>
            <pc:sldMk cId="1128428652" sldId="269"/>
            <ac:inkMk id="493" creationId="{140E60E6-4170-4404-B664-CED209AA8806}"/>
          </ac:inkMkLst>
        </pc:inkChg>
        <pc:inkChg chg="add mod">
          <ac:chgData name="Daren Fulwell" userId="2f8c99da387e0d29" providerId="LiveId" clId="{3B176853-E8A9-4166-8011-8B6D4CBE47EA}" dt="2020-02-29T21:17:05.262" v="74"/>
          <ac:inkMkLst>
            <pc:docMk/>
            <pc:sldMk cId="1128428652" sldId="269"/>
            <ac:inkMk id="494" creationId="{79850A16-E9FF-42FB-AEE7-73230E5B557E}"/>
          </ac:inkMkLst>
        </pc:inkChg>
        <pc:inkChg chg="add mod">
          <ac:chgData name="Daren Fulwell" userId="2f8c99da387e0d29" providerId="LiveId" clId="{3B176853-E8A9-4166-8011-8B6D4CBE47EA}" dt="2020-02-29T21:17:05.262" v="74"/>
          <ac:inkMkLst>
            <pc:docMk/>
            <pc:sldMk cId="1128428652" sldId="269"/>
            <ac:inkMk id="497" creationId="{2DC981B5-5A53-4059-86DC-BFDE8E684EC4}"/>
          </ac:inkMkLst>
        </pc:inkChg>
        <pc:inkChg chg="add mod">
          <ac:chgData name="Daren Fulwell" userId="2f8c99da387e0d29" providerId="LiveId" clId="{3B176853-E8A9-4166-8011-8B6D4CBE47EA}" dt="2020-02-29T21:17:05.262" v="74"/>
          <ac:inkMkLst>
            <pc:docMk/>
            <pc:sldMk cId="1128428652" sldId="269"/>
            <ac:inkMk id="499" creationId="{9BA1A414-4B4C-4283-A0D0-00450D580D75}"/>
          </ac:inkMkLst>
        </pc:inkChg>
        <pc:inkChg chg="add mod">
          <ac:chgData name="Daren Fulwell" userId="2f8c99da387e0d29" providerId="LiveId" clId="{3B176853-E8A9-4166-8011-8B6D4CBE47EA}" dt="2020-02-29T21:17:05.262" v="74"/>
          <ac:inkMkLst>
            <pc:docMk/>
            <pc:sldMk cId="1128428652" sldId="269"/>
            <ac:inkMk id="500" creationId="{2C3AECD3-35EA-4839-B4D7-CC94CFACEC7D}"/>
          </ac:inkMkLst>
        </pc:inkChg>
        <pc:inkChg chg="add mod">
          <ac:chgData name="Daren Fulwell" userId="2f8c99da387e0d29" providerId="LiveId" clId="{3B176853-E8A9-4166-8011-8B6D4CBE47EA}" dt="2020-02-29T21:17:05.262" v="74"/>
          <ac:inkMkLst>
            <pc:docMk/>
            <pc:sldMk cId="1128428652" sldId="269"/>
            <ac:inkMk id="501" creationId="{587736FD-D6D4-45FD-BD31-2D20CF321419}"/>
          </ac:inkMkLst>
        </pc:inkChg>
        <pc:inkChg chg="add mod">
          <ac:chgData name="Daren Fulwell" userId="2f8c99da387e0d29" providerId="LiveId" clId="{3B176853-E8A9-4166-8011-8B6D4CBE47EA}" dt="2020-02-29T21:17:05.262" v="74"/>
          <ac:inkMkLst>
            <pc:docMk/>
            <pc:sldMk cId="1128428652" sldId="269"/>
            <ac:inkMk id="502" creationId="{7CA75F36-37AB-4578-BEBA-19336C7A953B}"/>
          </ac:inkMkLst>
        </pc:inkChg>
        <pc:inkChg chg="add mod">
          <ac:chgData name="Daren Fulwell" userId="2f8c99da387e0d29" providerId="LiveId" clId="{3B176853-E8A9-4166-8011-8B6D4CBE47EA}" dt="2020-02-29T21:17:05.262" v="74"/>
          <ac:inkMkLst>
            <pc:docMk/>
            <pc:sldMk cId="1128428652" sldId="269"/>
            <ac:inkMk id="503" creationId="{8F072F48-B509-47D0-9198-6532D089EDC3}"/>
          </ac:inkMkLst>
        </pc:inkChg>
        <pc:inkChg chg="add mod">
          <ac:chgData name="Daren Fulwell" userId="2f8c99da387e0d29" providerId="LiveId" clId="{3B176853-E8A9-4166-8011-8B6D4CBE47EA}" dt="2020-02-29T21:17:05.262" v="74"/>
          <ac:inkMkLst>
            <pc:docMk/>
            <pc:sldMk cId="1128428652" sldId="269"/>
            <ac:inkMk id="504" creationId="{20DC6347-B010-43EF-9E4F-155115509159}"/>
          </ac:inkMkLst>
        </pc:inkChg>
        <pc:inkChg chg="add mod">
          <ac:chgData name="Daren Fulwell" userId="2f8c99da387e0d29" providerId="LiveId" clId="{3B176853-E8A9-4166-8011-8B6D4CBE47EA}" dt="2020-02-29T21:17:05.262" v="74"/>
          <ac:inkMkLst>
            <pc:docMk/>
            <pc:sldMk cId="1128428652" sldId="269"/>
            <ac:inkMk id="505" creationId="{6B4098C4-7532-4C81-9C8C-446D2583AA05}"/>
          </ac:inkMkLst>
        </pc:inkChg>
        <pc:inkChg chg="add mod">
          <ac:chgData name="Daren Fulwell" userId="2f8c99da387e0d29" providerId="LiveId" clId="{3B176853-E8A9-4166-8011-8B6D4CBE47EA}" dt="2020-02-29T21:17:17.147" v="81"/>
          <ac:inkMkLst>
            <pc:docMk/>
            <pc:sldMk cId="1128428652" sldId="269"/>
            <ac:inkMk id="508" creationId="{B004A352-5F27-4222-A38E-043BB895E9FA}"/>
          </ac:inkMkLst>
        </pc:inkChg>
        <pc:inkChg chg="add mod">
          <ac:chgData name="Daren Fulwell" userId="2f8c99da387e0d29" providerId="LiveId" clId="{3B176853-E8A9-4166-8011-8B6D4CBE47EA}" dt="2020-02-29T21:17:17.147" v="81"/>
          <ac:inkMkLst>
            <pc:docMk/>
            <pc:sldMk cId="1128428652" sldId="269"/>
            <ac:inkMk id="509" creationId="{DC1D21C8-B1C6-4E67-AEBD-AB2885B57A4C}"/>
          </ac:inkMkLst>
        </pc:inkChg>
        <pc:inkChg chg="add mod">
          <ac:chgData name="Daren Fulwell" userId="2f8c99da387e0d29" providerId="LiveId" clId="{3B176853-E8A9-4166-8011-8B6D4CBE47EA}" dt="2020-02-29T21:17:17.147" v="81"/>
          <ac:inkMkLst>
            <pc:docMk/>
            <pc:sldMk cId="1128428652" sldId="269"/>
            <ac:inkMk id="511" creationId="{3E8EBEC9-C4A5-4BFE-8241-F8E5CD5415EA}"/>
          </ac:inkMkLst>
        </pc:inkChg>
        <pc:inkChg chg="mod">
          <ac:chgData name="Daren Fulwell" userId="2f8c99da387e0d29" providerId="LiveId" clId="{3B176853-E8A9-4166-8011-8B6D4CBE47EA}" dt="2020-02-29T21:15:14.688" v="37" actId="1076"/>
          <ac:inkMkLst>
            <pc:docMk/>
            <pc:sldMk cId="1128428652" sldId="269"/>
            <ac:inkMk id="567" creationId="{4783A3FB-BC72-419C-8D57-7906D495F0C9}"/>
          </ac:inkMkLst>
        </pc:inkChg>
      </pc:sldChg>
      <pc:sldChg chg="modSp">
        <pc:chgData name="Daren Fulwell" userId="2f8c99da387e0d29" providerId="LiveId" clId="{3B176853-E8A9-4166-8011-8B6D4CBE47EA}" dt="2020-03-01T21:01:14.131" v="848" actId="20577"/>
        <pc:sldMkLst>
          <pc:docMk/>
          <pc:sldMk cId="992095904" sldId="293"/>
        </pc:sldMkLst>
        <pc:spChg chg="mod">
          <ac:chgData name="Daren Fulwell" userId="2f8c99da387e0d29" providerId="LiveId" clId="{3B176853-E8A9-4166-8011-8B6D4CBE47EA}" dt="2020-03-01T21:01:03.360" v="846" actId="20577"/>
          <ac:spMkLst>
            <pc:docMk/>
            <pc:sldMk cId="992095904" sldId="293"/>
            <ac:spMk id="5" creationId="{00000000-0000-0000-0000-000000000000}"/>
          </ac:spMkLst>
        </pc:spChg>
        <pc:spChg chg="mod">
          <ac:chgData name="Daren Fulwell" userId="2f8c99da387e0d29" providerId="LiveId" clId="{3B176853-E8A9-4166-8011-8B6D4CBE47EA}" dt="2020-03-01T21:01:10.796" v="847" actId="20577"/>
          <ac:spMkLst>
            <pc:docMk/>
            <pc:sldMk cId="992095904" sldId="293"/>
            <ac:spMk id="6" creationId="{00000000-0000-0000-0000-000000000000}"/>
          </ac:spMkLst>
        </pc:spChg>
        <pc:spChg chg="mod">
          <ac:chgData name="Daren Fulwell" userId="2f8c99da387e0d29" providerId="LiveId" clId="{3B176853-E8A9-4166-8011-8B6D4CBE47EA}" dt="2020-03-01T21:01:14.131" v="848" actId="20577"/>
          <ac:spMkLst>
            <pc:docMk/>
            <pc:sldMk cId="992095904" sldId="293"/>
            <ac:spMk id="8" creationId="{784DB321-9C38-4B47-98C7-1AD57E86128D}"/>
          </ac:spMkLst>
        </pc:spChg>
      </pc:sldChg>
      <pc:sldChg chg="del">
        <pc:chgData name="Daren Fulwell" userId="2f8c99da387e0d29" providerId="LiveId" clId="{3B176853-E8A9-4166-8011-8B6D4CBE47EA}" dt="2020-03-01T17:40:43.710" v="170" actId="2696"/>
        <pc:sldMkLst>
          <pc:docMk/>
          <pc:sldMk cId="2063878825" sldId="295"/>
        </pc:sldMkLst>
      </pc:sldChg>
      <pc:sldChg chg="del">
        <pc:chgData name="Daren Fulwell" userId="2f8c99da387e0d29" providerId="LiveId" clId="{3B176853-E8A9-4166-8011-8B6D4CBE47EA}" dt="2020-03-01T17:40:22.605" v="169" actId="2696"/>
        <pc:sldMkLst>
          <pc:docMk/>
          <pc:sldMk cId="1455545431" sldId="296"/>
        </pc:sldMkLst>
      </pc:sldChg>
      <pc:sldChg chg="modSp">
        <pc:chgData name="Daren Fulwell" userId="2f8c99da387e0d29" providerId="LiveId" clId="{3B176853-E8A9-4166-8011-8B6D4CBE47EA}" dt="2020-03-01T20:53:24.574" v="780" actId="13926"/>
        <pc:sldMkLst>
          <pc:docMk/>
          <pc:sldMk cId="2942920009" sldId="320"/>
        </pc:sldMkLst>
        <pc:spChg chg="mod">
          <ac:chgData name="Daren Fulwell" userId="2f8c99da387e0d29" providerId="LiveId" clId="{3B176853-E8A9-4166-8011-8B6D4CBE47EA}" dt="2020-03-01T20:53:24.574" v="780" actId="13926"/>
          <ac:spMkLst>
            <pc:docMk/>
            <pc:sldMk cId="2942920009" sldId="320"/>
            <ac:spMk id="2" creationId="{42DB7EC3-8AA9-4032-B36B-83BD624314F0}"/>
          </ac:spMkLst>
        </pc:spChg>
      </pc:sldChg>
      <pc:sldChg chg="modSp">
        <pc:chgData name="Daren Fulwell" userId="2f8c99da387e0d29" providerId="LiveId" clId="{3B176853-E8A9-4166-8011-8B6D4CBE47EA}" dt="2020-03-01T20:59:02.236" v="808" actId="14100"/>
        <pc:sldMkLst>
          <pc:docMk/>
          <pc:sldMk cId="1271979913" sldId="321"/>
        </pc:sldMkLst>
        <pc:spChg chg="mod">
          <ac:chgData name="Daren Fulwell" userId="2f8c99da387e0d29" providerId="LiveId" clId="{3B176853-E8A9-4166-8011-8B6D4CBE47EA}" dt="2020-03-01T20:59:02.236" v="808" actId="14100"/>
          <ac:spMkLst>
            <pc:docMk/>
            <pc:sldMk cId="1271979913" sldId="321"/>
            <ac:spMk id="2" creationId="{3E4F2F12-7A9C-48D8-ADC2-7F96692EBE72}"/>
          </ac:spMkLst>
        </pc:spChg>
      </pc:sldChg>
      <pc:sldChg chg="add">
        <pc:chgData name="Daren Fulwell" userId="2f8c99da387e0d29" providerId="LiveId" clId="{3B176853-E8A9-4166-8011-8B6D4CBE47EA}" dt="2020-03-01T17:39:57.141" v="168"/>
        <pc:sldMkLst>
          <pc:docMk/>
          <pc:sldMk cId="98264220" sldId="322"/>
        </pc:sldMkLst>
      </pc:sldChg>
      <pc:sldMasterChg chg="modSldLayout">
        <pc:chgData name="Daren Fulwell" userId="2f8c99da387e0d29" providerId="LiveId" clId="{3B176853-E8A9-4166-8011-8B6D4CBE47EA}" dt="2020-03-01T17:42:28.761" v="181" actId="478"/>
        <pc:sldMasterMkLst>
          <pc:docMk/>
          <pc:sldMasterMk cId="2660159344" sldId="2147483689"/>
        </pc:sldMasterMkLst>
        <pc:sldLayoutChg chg="delSp modSp">
          <pc:chgData name="Daren Fulwell" userId="2f8c99da387e0d29" providerId="LiveId" clId="{3B176853-E8A9-4166-8011-8B6D4CBE47EA}" dt="2020-03-01T17:42:28.761" v="181" actId="478"/>
          <pc:sldLayoutMkLst>
            <pc:docMk/>
            <pc:sldMasterMk cId="2660159344" sldId="2147483689"/>
            <pc:sldLayoutMk cId="0" sldId="2147483711"/>
          </pc:sldLayoutMkLst>
          <pc:spChg chg="del">
            <ac:chgData name="Daren Fulwell" userId="2f8c99da387e0d29" providerId="LiveId" clId="{3B176853-E8A9-4166-8011-8B6D4CBE47EA}" dt="2020-03-01T17:42:28.761" v="181" actId="478"/>
            <ac:spMkLst>
              <pc:docMk/>
              <pc:sldMasterMk cId="2660159344" sldId="2147483689"/>
              <pc:sldLayoutMk cId="0" sldId="2147483711"/>
              <ac:spMk id="2" creationId="{00000000-0000-0000-0000-000000000000}"/>
            </ac:spMkLst>
          </pc:spChg>
          <pc:picChg chg="mod">
            <ac:chgData name="Daren Fulwell" userId="2f8c99da387e0d29" providerId="LiveId" clId="{3B176853-E8A9-4166-8011-8B6D4CBE47EA}" dt="2020-03-01T17:42:21.006" v="180" actId="1076"/>
            <ac:picMkLst>
              <pc:docMk/>
              <pc:sldMasterMk cId="2660159344" sldId="2147483689"/>
              <pc:sldLayoutMk cId="0" sldId="2147483711"/>
              <ac:picMk id="4" creationId="{675DBDB2-1056-41FB-A8BF-92AA6628BBB7}"/>
            </ac:picMkLst>
          </pc:pic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93A6D4-2C21-4A9B-BB20-20F79C40646C}" type="doc">
      <dgm:prSet loTypeId="urn:microsoft.com/office/officeart/2005/8/layout/hProcess9" loCatId="process" qsTypeId="urn:microsoft.com/office/officeart/2005/8/quickstyle/simple1" qsCatId="simple" csTypeId="urn:microsoft.com/office/officeart/2005/8/colors/accent1_2" csCatId="accent1" phldr="1"/>
      <dgm:spPr/>
    </dgm:pt>
    <dgm:pt modelId="{6ADD3694-911D-44FB-89B5-5CF29B030C8A}">
      <dgm:prSet phldrT="[Text]"/>
      <dgm:spPr/>
      <dgm:t>
        <a:bodyPr/>
        <a:lstStyle/>
        <a:p>
          <a:r>
            <a:rPr lang="en-US" dirty="0"/>
            <a:t>Walk</a:t>
          </a:r>
        </a:p>
      </dgm:t>
    </dgm:pt>
    <dgm:pt modelId="{8D6BF4EA-8D98-4702-B3C9-E0CB67BB595F}" type="parTrans" cxnId="{69408AA5-6D78-4A17-83EF-D01B2C98E4BC}">
      <dgm:prSet/>
      <dgm:spPr/>
      <dgm:t>
        <a:bodyPr/>
        <a:lstStyle/>
        <a:p>
          <a:endParaRPr lang="en-US"/>
        </a:p>
      </dgm:t>
    </dgm:pt>
    <dgm:pt modelId="{376F9D79-C03E-4481-BC06-8D40E8C6CF75}" type="sibTrans" cxnId="{69408AA5-6D78-4A17-83EF-D01B2C98E4BC}">
      <dgm:prSet/>
      <dgm:spPr/>
      <dgm:t>
        <a:bodyPr/>
        <a:lstStyle/>
        <a:p>
          <a:endParaRPr lang="en-US"/>
        </a:p>
      </dgm:t>
    </dgm:pt>
    <dgm:pt modelId="{1DDE1191-B23E-4378-9DAD-E354017B83A9}">
      <dgm:prSet phldrT="[Text]"/>
      <dgm:spPr/>
      <dgm:t>
        <a:bodyPr/>
        <a:lstStyle/>
        <a:p>
          <a:r>
            <a:rPr lang="en-US" dirty="0"/>
            <a:t>Run</a:t>
          </a:r>
        </a:p>
      </dgm:t>
    </dgm:pt>
    <dgm:pt modelId="{F535A626-5085-4CFE-B5EE-6B76DAD7EE5B}" type="parTrans" cxnId="{5D88C400-C9E8-46CA-988E-EE455021B479}">
      <dgm:prSet/>
      <dgm:spPr/>
      <dgm:t>
        <a:bodyPr/>
        <a:lstStyle/>
        <a:p>
          <a:endParaRPr lang="en-US"/>
        </a:p>
      </dgm:t>
    </dgm:pt>
    <dgm:pt modelId="{E557C4D2-2387-46E7-8B4E-6C17368F4745}" type="sibTrans" cxnId="{5D88C400-C9E8-46CA-988E-EE455021B479}">
      <dgm:prSet/>
      <dgm:spPr/>
      <dgm:t>
        <a:bodyPr/>
        <a:lstStyle/>
        <a:p>
          <a:endParaRPr lang="en-US"/>
        </a:p>
      </dgm:t>
    </dgm:pt>
    <dgm:pt modelId="{00FA0243-E015-4E0F-88EA-C724AFBDF530}">
      <dgm:prSet phldrT="[Text]"/>
      <dgm:spPr/>
      <dgm:t>
        <a:bodyPr/>
        <a:lstStyle/>
        <a:p>
          <a:r>
            <a:rPr lang="en-US" dirty="0"/>
            <a:t>Fly</a:t>
          </a:r>
        </a:p>
      </dgm:t>
    </dgm:pt>
    <dgm:pt modelId="{A887CEC2-E26F-48D4-8CB3-3B26D9F17CF8}" type="parTrans" cxnId="{3B59BE46-225C-4A30-B2AE-7D96F5484615}">
      <dgm:prSet/>
      <dgm:spPr/>
      <dgm:t>
        <a:bodyPr/>
        <a:lstStyle/>
        <a:p>
          <a:endParaRPr lang="en-US"/>
        </a:p>
      </dgm:t>
    </dgm:pt>
    <dgm:pt modelId="{A35D5073-41E7-4FD9-BEAA-81118C3BD7FA}" type="sibTrans" cxnId="{3B59BE46-225C-4A30-B2AE-7D96F5484615}">
      <dgm:prSet/>
      <dgm:spPr/>
      <dgm:t>
        <a:bodyPr/>
        <a:lstStyle/>
        <a:p>
          <a:endParaRPr lang="en-US"/>
        </a:p>
      </dgm:t>
    </dgm:pt>
    <dgm:pt modelId="{8EE1A0A0-CCE1-402C-8AD5-EC82C3DA8698}" type="pres">
      <dgm:prSet presAssocID="{6E93A6D4-2C21-4A9B-BB20-20F79C40646C}" presName="CompostProcess" presStyleCnt="0">
        <dgm:presLayoutVars>
          <dgm:dir/>
          <dgm:resizeHandles val="exact"/>
        </dgm:presLayoutVars>
      </dgm:prSet>
      <dgm:spPr/>
    </dgm:pt>
    <dgm:pt modelId="{B5F9C955-B0A9-4C7A-9249-02F2FF156E0D}" type="pres">
      <dgm:prSet presAssocID="{6E93A6D4-2C21-4A9B-BB20-20F79C40646C}" presName="arrow" presStyleLbl="bgShp" presStyleIdx="0" presStyleCnt="1"/>
      <dgm:spPr/>
    </dgm:pt>
    <dgm:pt modelId="{C0BE4B3C-679B-467C-9470-3DE283E6A485}" type="pres">
      <dgm:prSet presAssocID="{6E93A6D4-2C21-4A9B-BB20-20F79C40646C}" presName="linearProcess" presStyleCnt="0"/>
      <dgm:spPr/>
    </dgm:pt>
    <dgm:pt modelId="{A2224E57-BCB0-42B4-8302-D2895F781DE7}" type="pres">
      <dgm:prSet presAssocID="{6ADD3694-911D-44FB-89B5-5CF29B030C8A}" presName="textNode" presStyleLbl="node1" presStyleIdx="0" presStyleCnt="3">
        <dgm:presLayoutVars>
          <dgm:bulletEnabled val="1"/>
        </dgm:presLayoutVars>
      </dgm:prSet>
      <dgm:spPr/>
    </dgm:pt>
    <dgm:pt modelId="{1A8B79F3-A195-40C5-B976-BC15907157D1}" type="pres">
      <dgm:prSet presAssocID="{376F9D79-C03E-4481-BC06-8D40E8C6CF75}" presName="sibTrans" presStyleCnt="0"/>
      <dgm:spPr/>
    </dgm:pt>
    <dgm:pt modelId="{A6A2D3A1-AFDD-41D5-97EE-5B59B8B05BB9}" type="pres">
      <dgm:prSet presAssocID="{1DDE1191-B23E-4378-9DAD-E354017B83A9}" presName="textNode" presStyleLbl="node1" presStyleIdx="1" presStyleCnt="3">
        <dgm:presLayoutVars>
          <dgm:bulletEnabled val="1"/>
        </dgm:presLayoutVars>
      </dgm:prSet>
      <dgm:spPr/>
    </dgm:pt>
    <dgm:pt modelId="{C7AF1101-E0F6-41AC-AE7D-A551A13A13A1}" type="pres">
      <dgm:prSet presAssocID="{E557C4D2-2387-46E7-8B4E-6C17368F4745}" presName="sibTrans" presStyleCnt="0"/>
      <dgm:spPr/>
    </dgm:pt>
    <dgm:pt modelId="{95FE46C3-6D6C-4906-9E4F-87E6FBA09864}" type="pres">
      <dgm:prSet presAssocID="{00FA0243-E015-4E0F-88EA-C724AFBDF530}" presName="textNode" presStyleLbl="node1" presStyleIdx="2" presStyleCnt="3">
        <dgm:presLayoutVars>
          <dgm:bulletEnabled val="1"/>
        </dgm:presLayoutVars>
      </dgm:prSet>
      <dgm:spPr/>
    </dgm:pt>
  </dgm:ptLst>
  <dgm:cxnLst>
    <dgm:cxn modelId="{5D88C400-C9E8-46CA-988E-EE455021B479}" srcId="{6E93A6D4-2C21-4A9B-BB20-20F79C40646C}" destId="{1DDE1191-B23E-4378-9DAD-E354017B83A9}" srcOrd="1" destOrd="0" parTransId="{F535A626-5085-4CFE-B5EE-6B76DAD7EE5B}" sibTransId="{E557C4D2-2387-46E7-8B4E-6C17368F4745}"/>
    <dgm:cxn modelId="{C518EE1E-4A1C-4F17-ABA8-4A2AD5BA553C}" type="presOf" srcId="{6ADD3694-911D-44FB-89B5-5CF29B030C8A}" destId="{A2224E57-BCB0-42B4-8302-D2895F781DE7}" srcOrd="0" destOrd="0" presId="urn:microsoft.com/office/officeart/2005/8/layout/hProcess9"/>
    <dgm:cxn modelId="{FB9B4028-45AA-4E39-984A-68854B6E39FD}" type="presOf" srcId="{00FA0243-E015-4E0F-88EA-C724AFBDF530}" destId="{95FE46C3-6D6C-4906-9E4F-87E6FBA09864}" srcOrd="0" destOrd="0" presId="urn:microsoft.com/office/officeart/2005/8/layout/hProcess9"/>
    <dgm:cxn modelId="{0B1AD531-EFED-4A6A-BEBE-41F898310FD7}" type="presOf" srcId="{1DDE1191-B23E-4378-9DAD-E354017B83A9}" destId="{A6A2D3A1-AFDD-41D5-97EE-5B59B8B05BB9}" srcOrd="0" destOrd="0" presId="urn:microsoft.com/office/officeart/2005/8/layout/hProcess9"/>
    <dgm:cxn modelId="{3B59BE46-225C-4A30-B2AE-7D96F5484615}" srcId="{6E93A6D4-2C21-4A9B-BB20-20F79C40646C}" destId="{00FA0243-E015-4E0F-88EA-C724AFBDF530}" srcOrd="2" destOrd="0" parTransId="{A887CEC2-E26F-48D4-8CB3-3B26D9F17CF8}" sibTransId="{A35D5073-41E7-4FD9-BEAA-81118C3BD7FA}"/>
    <dgm:cxn modelId="{7A7083A3-9B8A-4361-B9FF-141257BA5275}" type="presOf" srcId="{6E93A6D4-2C21-4A9B-BB20-20F79C40646C}" destId="{8EE1A0A0-CCE1-402C-8AD5-EC82C3DA8698}" srcOrd="0" destOrd="0" presId="urn:microsoft.com/office/officeart/2005/8/layout/hProcess9"/>
    <dgm:cxn modelId="{69408AA5-6D78-4A17-83EF-D01B2C98E4BC}" srcId="{6E93A6D4-2C21-4A9B-BB20-20F79C40646C}" destId="{6ADD3694-911D-44FB-89B5-5CF29B030C8A}" srcOrd="0" destOrd="0" parTransId="{8D6BF4EA-8D98-4702-B3C9-E0CB67BB595F}" sibTransId="{376F9D79-C03E-4481-BC06-8D40E8C6CF75}"/>
    <dgm:cxn modelId="{D16003DC-DE1A-46F6-8940-CC0CF0C2BC08}" type="presParOf" srcId="{8EE1A0A0-CCE1-402C-8AD5-EC82C3DA8698}" destId="{B5F9C955-B0A9-4C7A-9249-02F2FF156E0D}" srcOrd="0" destOrd="0" presId="urn:microsoft.com/office/officeart/2005/8/layout/hProcess9"/>
    <dgm:cxn modelId="{533C8BC1-3457-46A0-8422-96CF69CC53C1}" type="presParOf" srcId="{8EE1A0A0-CCE1-402C-8AD5-EC82C3DA8698}" destId="{C0BE4B3C-679B-467C-9470-3DE283E6A485}" srcOrd="1" destOrd="0" presId="urn:microsoft.com/office/officeart/2005/8/layout/hProcess9"/>
    <dgm:cxn modelId="{53D28AA2-B79B-4071-A05E-FC2E735202C9}" type="presParOf" srcId="{C0BE4B3C-679B-467C-9470-3DE283E6A485}" destId="{A2224E57-BCB0-42B4-8302-D2895F781DE7}" srcOrd="0" destOrd="0" presId="urn:microsoft.com/office/officeart/2005/8/layout/hProcess9"/>
    <dgm:cxn modelId="{F4016003-6091-44A9-B9FF-31F6E2ACFF33}" type="presParOf" srcId="{C0BE4B3C-679B-467C-9470-3DE283E6A485}" destId="{1A8B79F3-A195-40C5-B976-BC15907157D1}" srcOrd="1" destOrd="0" presId="urn:microsoft.com/office/officeart/2005/8/layout/hProcess9"/>
    <dgm:cxn modelId="{F6F48764-7F54-486B-B0E6-D34C9FC7DBE0}" type="presParOf" srcId="{C0BE4B3C-679B-467C-9470-3DE283E6A485}" destId="{A6A2D3A1-AFDD-41D5-97EE-5B59B8B05BB9}" srcOrd="2" destOrd="0" presId="urn:microsoft.com/office/officeart/2005/8/layout/hProcess9"/>
    <dgm:cxn modelId="{F9A1ECE9-EB19-40B6-854F-37B605817836}" type="presParOf" srcId="{C0BE4B3C-679B-467C-9470-3DE283E6A485}" destId="{C7AF1101-E0F6-41AC-AE7D-A551A13A13A1}" srcOrd="3" destOrd="0" presId="urn:microsoft.com/office/officeart/2005/8/layout/hProcess9"/>
    <dgm:cxn modelId="{8D9193A8-492E-4365-8FC0-82FE147C1258}" type="presParOf" srcId="{C0BE4B3C-679B-467C-9470-3DE283E6A485}" destId="{95FE46C3-6D6C-4906-9E4F-87E6FBA09864}"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F9C955-B0A9-4C7A-9249-02F2FF156E0D}">
      <dsp:nvSpPr>
        <dsp:cNvPr id="0" name=""/>
        <dsp:cNvSpPr/>
      </dsp:nvSpPr>
      <dsp:spPr>
        <a:xfrm>
          <a:off x="570849" y="0"/>
          <a:ext cx="6469626" cy="103969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224E57-BCB0-42B4-8302-D2895F781DE7}">
      <dsp:nvSpPr>
        <dsp:cNvPr id="0" name=""/>
        <dsp:cNvSpPr/>
      </dsp:nvSpPr>
      <dsp:spPr>
        <a:xfrm>
          <a:off x="0" y="311909"/>
          <a:ext cx="2283397" cy="4158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Walk</a:t>
          </a:r>
        </a:p>
      </dsp:txBody>
      <dsp:txXfrm>
        <a:off x="20302" y="332211"/>
        <a:ext cx="2242793" cy="375275"/>
      </dsp:txXfrm>
    </dsp:sp>
    <dsp:sp modelId="{A6A2D3A1-AFDD-41D5-97EE-5B59B8B05BB9}">
      <dsp:nvSpPr>
        <dsp:cNvPr id="0" name=""/>
        <dsp:cNvSpPr/>
      </dsp:nvSpPr>
      <dsp:spPr>
        <a:xfrm>
          <a:off x="2663963" y="311909"/>
          <a:ext cx="2283397" cy="4158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Run</a:t>
          </a:r>
        </a:p>
      </dsp:txBody>
      <dsp:txXfrm>
        <a:off x="2684265" y="332211"/>
        <a:ext cx="2242793" cy="375275"/>
      </dsp:txXfrm>
    </dsp:sp>
    <dsp:sp modelId="{95FE46C3-6D6C-4906-9E4F-87E6FBA09864}">
      <dsp:nvSpPr>
        <dsp:cNvPr id="0" name=""/>
        <dsp:cNvSpPr/>
      </dsp:nvSpPr>
      <dsp:spPr>
        <a:xfrm>
          <a:off x="5327927" y="311909"/>
          <a:ext cx="2283397" cy="4158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Fly</a:t>
          </a:r>
        </a:p>
      </dsp:txBody>
      <dsp:txXfrm>
        <a:off x="5348229" y="332211"/>
        <a:ext cx="2242793" cy="37527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E343-34C4-3E47-B423-F0DB520B7DF5}" type="datetimeFigureOut">
              <a:rPr lang="en-US" smtClean="0"/>
              <a:t>2/29/2020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4A1EB0-3428-2940-A369-DB01C39A424A}" type="slidenum">
              <a:rPr lang="en-US" smtClean="0"/>
              <a:t>‹#›</a:t>
            </a:fld>
            <a:endParaRPr lang="en-US"/>
          </a:p>
        </p:txBody>
      </p:sp>
    </p:spTree>
    <p:extLst>
      <p:ext uri="{BB962C8B-B14F-4D97-AF65-F5344CB8AC3E}">
        <p14:creationId xmlns:p14="http://schemas.microsoft.com/office/powerpoint/2010/main" val="170641207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10"/>
    </inkml:context>
    <inkml:brush xml:id="br0">
      <inkml:brushProperty name="width" value="0.05" units="cm"/>
      <inkml:brushProperty name="height" value="0.05" units="cm"/>
      <inkml:brushProperty name="color" value="#FFFFFF"/>
    </inkml:brush>
  </inkml:definitions>
  <inkml:trace contextRef="#ctx0" brushRef="#br0">582 83 456 0 0,'0'-3'229'0'0,"0"3"955"0"0,0 0 388 0 0,0 0 76 0 0,0 0-140 0 0,0 0-647 0 0,-1-6 2595 0 0,-7-6 1095 0 0,1 0-3063 0 0,5 9-1319 0 0,-1 0 0 0 0,1 0 1 0 0,0 0-1 0 0,-1 0 0 0 0,0 1 1 0 0,0-1-1 0 0,0 1 0 0 0,0 0 1 0 0,-1 0-1 0 0,1 1 0 0 0,-4-2-169 0 0,-24-11 408 0 0,18 12-318 0 0,10 0-56 0 0,1 2-1 0 0,-1 0 0 0 0,0-1 1 0 0,1 1-1 0 0,-1 0 1 0 0,1-1-1 0 0,-1 1 1 0 0,1 1-1 0 0,-1-1 0 0 0,0 0-33 0 0,-16 1 152 0 0,17-1-175 0 0,-1 0 0 0 0,0 0 0 0 0,0 0 0 0 0,0 0 0 0 0,0 0-1 0 0,0 0 1 0 0,0 1 0 0 0,0 1 23 0 0,-1-2-3 0 0,1 1 1 0 0,-1 0-1 0 0,0 0 0 0 0,1-1 1 0 0,0 0-1 0 0,-2 1 3 0 0,1-1-15 0 0,1 0 1 0 0,0 0-1 0 0,0 1 0 0 0,0 0 1 0 0,-1-1-1 0 0,1 1 0 0 0,-2 1 15 0 0,-40 10 214 0 0,33-5 24 0 0,1 0 0 0 0,0 0 0 0 0,0 2 0 0 0,-1 1-238 0 0,-27 19-7 0 0,33-24 74 0 0,0-1 0 0 0,0 2 0 0 0,1-1 0 0 0,0 1 0 0 0,0-1 0 0 0,-2 4-67 0 0,-27 40-1396 0 0,33-47 1339 0 0,-48 69 149 0 0,46-67 64 0 0,0 1-1 0 0,0 1 0 0 0,1-2 0 0 0,-1 2 0 0 0,0 4-155 0 0,-14 38 0 0 0,2-8 0 0 0,12-32 0 0 0,0-1 0 0 0,0 1 0 0 0,1 0 0 0 0,0 0 0 0 0,-1 2 0 0 0,-6 55 0 0 0,5-37-70 0 0,2 1 0 0 0,0 3 70 0 0,-7 56-629 0 0,9-77 773 0 0,0-1-1 0 0,1 2 1 0 0,0-2-1 0 0,1 1 1 0 0,0 0-1 0 0,3 7-143 0 0,10 25 100 0 0,-15-40-75 0 0,1 0 1 0 0,1 0-1 0 0,-2 0 0 0 0,0 0 0 0 0,1 0 0 0 0,0 0 0 0 0,-1 2-25 0 0,3 15 304 0 0,17 39-216 0 0,-14-44-67 0 0,-4-9 3 0 0,1 0 1 0 0,0 0-1 0 0,0 0 1 0 0,0 0-1 0 0,0 0 0 0 0,1 0 1 0 0,0-1-1 0 0,0 0 0 0 0,3 4-24 0 0,4 5 0 0 0,-8-11 0 0 0,-2 0 0 0 0,1 0 0 0 0,1 0 0 0 0,-1 0 0 0 0,0 0 0 0 0,1 0 0 0 0,2 1 0 0 0,2 1 0 0 0,0-1 0 0 0,0 1 0 0 0,6 2 0 0 0,-8-5 0 0 0,-4-2 0 0 0,1 0 0 0 0,-2 0 0 0 0,2 0 0 0 0,-1 1 0 0 0,0 0 0 0 0,0-1 0 0 0,0 1 0 0 0,0-1 0 0 0,0 1 0 0 0,0 0 0 0 0,0 0 0 0 0,0-1 0 0 0,0 1 0 0 0,2 1 21 0 0,-1-1 0 0 0,0 1 0 0 0,1-1 0 0 0,-1 0-1 0 0,1 0 1 0 0,0 0 0 0 0,0 0 0 0 0,0 0 0 0 0,-1-1-1 0 0,3 0-20 0 0,-4 0-6 0 0,0 0-1 0 0,-1 0 0 0 0,1 1 0 0 0,0-1 0 0 0,0 0 1 0 0,-1 0-1 0 0,1 1 0 0 0,0-1 0 0 0,0 1 0 0 0,-1-1 1 0 0,1 0-1 0 0,0 0 0 0 0,0 1 0 0 0,-1-1 0 0 0,0 1 0 0 0,1 0 1 0 0,0-1-1 0 0,0 0 0 0 0,-1 2 7 0 0,3 0-15 0 0,3 1 15 0 0,0-1 0 0 0,0 0 0 0 0,0 0 0 0 0,0 0 0 0 0,1-2 0 0 0,16 7 0 0 0,-21-6 15 0 0,0 0 162 0 0,0 0 1 0 0,1 0-1 0 0,-1 0 1 0 0,0-1 0 0 0,0 1-1 0 0,1 0 1 0 0,-1-1-1 0 0,0 1 1 0 0,0-1 0 0 0,1 0-1 0 0,1 0-177 0 0,34 0 16 0 0,-20-3-16 0 0,-8 0 0 0 0,-2 3-121 0 0,-1-1-1 0 0,1-1 1 0 0,0 1-1 0 0,-1-1 1 0 0,8-3 121 0 0,6-2-177 0 0,-18 7 231 0 0,0-1-1 0 0,0 0 0 0 0,0 0 0 0 0,0-1 1 0 0,0 1-1 0 0,0-1 0 0 0,0 1 1 0 0,0-1-1 0 0,-1 0 0 0 0,0 0 0 0 0,1-1 1 0 0,0 0-54 0 0,2-1 63 0 0,-1 1-133 0 0,0-1 0 0 0,0 0 0 0 0,-1 1 0 0 0,1-2 1 0 0,2-3 69 0 0,11-12-4 0 0,-15 18 30 0 0,0 0-1 0 0,0-1 1 0 0,1 1-1 0 0,-1-1 0 0 0,-1 0 1 0 0,2 0-1 0 0,-2 0 1 0 0,1 0-26 0 0,26-42-338 0 0,-8 7 48 0 0,1-5-181 0 0,-13 28 156 0 0,0-1-1 0 0,0-5 316 0 0,-4 13 0 0 0,-2-1 0 0 0,1 1 0 0 0,-1 0 0 0 0,-1 0 0 0 0,2-7 0 0 0,3-10 0 0 0,-5 20 0 0 0,0 1 0 0 0,0-1 0 0 0,0 2 0 0 0,1-2 0 0 0,-1 1 0 0 0,1 0 0 0 0,0-1 0 0 0,7-14 0 0 0,1-24 0 0 0,-4 7 0 0 0,-3 7 0 0 0,0 11 0 0 0,-1 0 0 0 0,-1 0 0 0 0,-1-14 0 0 0,0 26 0 0 0,1-3 0 0 0,-2-7 0 0 0,-2-19 0 0 0,3 27-45 0 0,-2 1 0 0 0,2 1 0 0 0,-1-1 0 0 0,2 0 0 0 0,0-4 45 0 0,-2-27-131 0 0,0 30 276 0 0,-2-17-28 0 0,-1 9-224 0 0,1 8 11 0 0,1 1 0 0 0,0-1 1 0 0,1-1-1 0 0,0 2 0 0 0,0-5 96 0 0,-4-18-13 0 0,4 28-40 0 0,-1-1 27 0 0,1-1-23 0 0,1 3 41 0 0,0 0 0 0 0,0 0 0 0 0,0-1 0 0 0,-1 2 0 0 0,1-1-1 0 0,0-1 1 0 0,0 2 0 0 0,0-1 0 0 0,-1-1 0 0 0,1 2 0 0 0,-1-1-1 0 0,0-1 1 0 0,1 2 0 0 0,0-1 0 0 0,-1 0 0 0 0,0 0 0 0 0,0 1-1 0 0,0-2 9 0 0,-1 1-16 0 0,-1-2 0 0 0,0 1 0 0 0,2 0 0 0 0,-1 0 0 0 0,-1-1 0 0 0,2 1 0 0 0,-1 0 0 0 0,0-1 0 0 0,1 1 0 0 0,-1-1 0 0 0,1 0 0 0 0,-1-3 16 0 0,-2 1-564 0 0,4 4 571 0 0,0 1 0 0 0,-1 0 0 0 0,1-1-1 0 0,-1 1 1 0 0,1-1 0 0 0,-1 0 0 0 0,1 1-1 0 0,0-1 1 0 0,0 1 0 0 0,0-1 0 0 0,-1 0-1 0 0,1 1 1 0 0,0-1 0 0 0,0 0 0 0 0,0 0-7 0 0,-11-26 534 0 0,10 22-534 0 0,-1 3-26 0 0,-4 0-500 0 0,6 2 512 0 0,-1 0-1 0 0,1 0 1 0 0,-1 0 0 0 0,1 0 0 0 0,-1 0 0 0 0,1 0-1 0 0,0 0 1 0 0,0 0 0 0 0,0 0 0 0 0,-1 0 0 0 0,1 0 0 0 0,-1 0-1 0 0,1 0 1 0 0,-1 0 0 0 0,1-1 0 0 0,0 1 0 0 0,0 0-1 0 0,0-1 1 0 0,-1 1 0 0 0,1 0 0 0 0,0-1 0 0 0,-1 1 0 0 0,1 0-1 0 0,0 0 1 0 0,-1 0 0 0 0,1 0 14 0 0,0-2 133 0 0,-1 1 0 0 0,-1 1-1 0 0,2-2 1 0 0,-1 1 0 0 0,-1 1 0 0 0,2-1-1 0 0,-2 0 1 0 0,1 0 0 0 0,0 1-1 0 0,-1-1-132 0 0,-17-12 570 0 0,8 3-657 0 0,-4-8-347 0 0,15 18 113 0 0,0 0-485 0 0,0 0-214 0 0,0 0-673 0 0,0 0-2665 0 0,0 0-1146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09"/>
    </inkml:context>
    <inkml:brush xml:id="br0">
      <inkml:brushProperty name="width" value="0.05" units="cm"/>
      <inkml:brushProperty name="height" value="0.05" units="cm"/>
      <inkml:brushProperty name="color" value="#FFFF66"/>
    </inkml:brush>
  </inkml:definitions>
  <inkml:trace contextRef="#ctx0" brushRef="#br0">68 101 4608 0 0,'-2'-2'-129'0'0,"0"-2"1082"0"0,4-9 735 0 0,-2 7-1672 0 0,1 4 229 0 0,-1-1 0 0 0,-1 0 0 0 0,1 1 0 0 0,0 0 1 0 0,-1 0-1 0 0,1-1 0 0 0,0 0 0 0 0,-1 1 0 0 0,-1 0 0 0 0,2 0 1 0 0,-1-1-1 0 0,-1 1 0 0 0,2 0 0 0 0,-2 0 0 0 0,1-1 0 0 0,-1 2 1 0 0,1-1-246 0 0,-2-1 1267 0 0,2 1-1208 0 0,0 1 0 0 0,0 0 0 0 0,1-1 0 0 0,-2 2 0 0 0,1-2 0 0 0,0 1 0 0 0,0 1 0 0 0,0-1 0 0 0,-1 0 1 0 0,1 0-1 0 0,0 1 0 0 0,-1-2-59 0 0,-4-1-1 0 0,-18-8-9 0 0,22 10-50 0 0,-1-2-1457 0 0,3 3 177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6.293"/>
    </inkml:context>
    <inkml:brush xml:id="br0">
      <inkml:brushProperty name="width" value="0.05" units="cm"/>
      <inkml:brushProperty name="height" value="0.05" units="cm"/>
      <inkml:brushProperty name="color" value="#FF0000"/>
    </inkml:brush>
  </inkml:definitions>
  <inkml:trace contextRef="#ctx0" brushRef="#br0">247 8 0 0 0,'0'0'1732'0'0,"0"0"-192"0"0,0 0 141 0 0,0 0-52 0 0,0 0-567 0 0,0 0-256 0 0,0 0-50 0 0,0 0-60 0 0,0 0-209 0 0,-10-8 3868 0 0,-21 24-3871 0 0,22-9-485 0 0,-3 0-38 0 0,1 1 0 0 0,0 1 0 0 0,0 0 0 0 0,2 0 0 0 0,-8 9 39 0 0,-2 5 60 0 0,9-13 34 0 0,2 2 0 0 0,-1-1 0 0 0,-2 5-94 0 0,-23 48 1664 0 0,22-31-1343 0 0,6-13-321 0 0,2-4 0 0 0,-6 17 0 0 0,8-28-202 0 0,1-4-853 0 0,1-1-375 0 0,0 0-74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6.294"/>
    </inkml:context>
    <inkml:brush xml:id="br0">
      <inkml:brushProperty name="width" value="0.05" units="cm"/>
      <inkml:brushProperty name="height" value="0.05" units="cm"/>
      <inkml:brushProperty name="color" value="#FF0000"/>
    </inkml:brush>
  </inkml:definitions>
  <inkml:trace contextRef="#ctx0" brushRef="#br0">14 3 3856 0 0,'0'0'83'0'0,"0"0"11"0"0,0 0 12 0 0,-1-1-9 0 0,-1 0-45 0 0,1 0 109 0 0,1 1 39 0 0,0 0 7 0 0,0 0 10 0 0,0 0 41 0 0,0 0 19 0 0,0 0 3 0 0,0 0-14 0 0,0 0-54 0 0,0 0-20 0 0,0 0-6 0 0,-7 35 3184 0 0,5-23-2180 0 0,2-11-1106 0 0,0 0 1 0 0,0 0-1 0 0,0-1 1 0 0,1 2 0 0 0,-1-1-1 0 0,0-1 1 0 0,1 2-1 0 0,-1-1 1 0 0,0-1 0 0 0,0 1-1 0 0,1 0 1 0 0,0 0-1 0 0,-1 0 1 0 0,1 0 0 0 0,-1 0-1 0 0,2 0-84 0 0,-1 1 89 0 0,1 0 0 0 0,-1 1 0 0 0,1-1 0 0 0,-1 0 0 0 0,1 1 0 0 0,-1 0 0 0 0,1 1-89 0 0,2 6 175 0 0,1-1 0 0 0,-1-1 0 0 0,2 1 0 0 0,0-1 0 0 0,0 0 0 0 0,1 0 0 0 0,0 0 0 0 0,0-2 0 0 0,0 1 0 0 0,1 0 0 0 0,0-1 0 0 0,2 1-175 0 0,-6-5 240 0 0,0-1 0 0 0,-1 2 0 0 0,1-3 1 0 0,-1 2-1 0 0,1-1 0 0 0,4 1-240 0 0,14 5 562 0 0,-19-6-485 0 0,1 0-1 0 0,-1 0 0 0 0,0-1 0 0 0,0 0 0 0 0,0 0 0 0 0,1 0 1 0 0,-1 0-1 0 0,0 0-76 0 0,15 2 530 0 0,22-2 330 0 0,-36 0-864 0 0,0 1 14 0 0,-3 0-15 0 0,-1 1-1 0 0,1-2 1 0 0,0 1-1 0 0,-1 1 1 0 0,1-2 0 0 0,0 1-1 0 0,0 1 1 0 0,-1-2 0 0 0,1 1-1 0 0,0 0 1 0 0,0 0 0 0 0,0-1 5 0 0,4 7-1215 0 0,-3-5-1188 0 0,-1-1-3407 0 0,-1-1 1913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6.295"/>
    </inkml:context>
    <inkml:brush xml:id="br0">
      <inkml:brushProperty name="width" value="0.05" units="cm"/>
      <inkml:brushProperty name="height" value="0.05" units="cm"/>
      <inkml:brushProperty name="color" value="#FF0000"/>
    </inkml:brush>
  </inkml:definitions>
  <inkml:trace contextRef="#ctx0" brushRef="#br0">201 0 6704 0 0,'0'0'306'0'0,"0"0"-4"0"0,0 0-100 0 0,0 0 300 0 0,0 0 148 0 0,0 0 29 0 0,0 0-48 0 0,0 0-235 0 0,0 0-107 0 0,0 0-22 0 0,0 0 22 0 0,0 0 106 0 0,0 0 42 0 0,0 0 10 0 0,0 0-9 0 0,0 0-38 0 0,0 0-14 0 0,6 10 812 0 0,-4-7-919 0 0,-1 0 0 0 0,-1 0 0 0 0,1 1 0 0 0,0-1 0 0 0,0 0 0 0 0,-1 0 0 0 0,0 3-279 0 0,0-6 168 0 0,0 2-150 0 0,1-1-1 0 0,0 1 0 0 0,-1-1 0 0 0,1 0 0 0 0,-1 1 0 0 0,0-1 0 0 0,0 1 0 0 0,0-1 0 0 0,0 1 1 0 0,0-1-1 0 0,0 1 0 0 0,0-1-17 0 0,-6 45 138 0 0,2-20-138 0 0,-1-5 0 0 0,-3-1 2 0 0,6-13 36 0 0,0 0 0 0 0,-1 0 0 0 0,0-1 0 0 0,-1 1 0 0 0,-1 1-38 0 0,-10 16-7 0 0,9-14-27 0 0,0 1 0 0 0,0-2 0 0 0,-2 0-1 0 0,0 1 35 0 0,-9 8-9 0 0,4-2-39 0 0,-2-1-1 0 0,0 0 1 0 0,-8 4 48 0 0,-4 0-1728 0 0,24-17 1579 0 0,-7 0 241 0 0,9-1-3663 0 0,1-1 2370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6.296"/>
    </inkml:context>
    <inkml:brush xml:id="br0">
      <inkml:brushProperty name="width" value="0.05" units="cm"/>
      <inkml:brushProperty name="height" value="0.05" units="cm"/>
      <inkml:brushProperty name="color" value="#FF0000"/>
    </inkml:brush>
  </inkml:definitions>
  <inkml:trace contextRef="#ctx0" brushRef="#br0">1 1 8288 0 0,'0'0'190'0'0,"0"0"28"0"0,0 0 7 0 0,0 0 43 0 0,0 0 159 0 0,0 0 70 0 0,0 0 14 0 0,0 0 1 0 0,0 0 0 0 0,0 0 0 0 0,0 0 0 0 0,0 0-70 0 0,1 0-292 0 0,17 6 871 0 0,9 5 22 0 0,-24-9-928 0 0,1 1 0 0 0,-1-1 1 0 0,0 1-1 0 0,0 0 1 0 0,0 0-1 0 0,-1 0 0 0 0,1 0 1 0 0,1 4-116 0 0,9 9 462 0 0,-2-3-125 0 0,-1 1 1 0 0,-1 1 0 0 0,6 9-338 0 0,3 6 519 0 0,-10-15-389 0 0,1 0 0 0 0,-2 0 1 0 0,0 1-1 0 0,0 0 0 0 0,-2 0 1 0 0,-1 1-1 0 0,0 0 0 0 0,0 2-130 0 0,-3 10 116 0 0,-1-8-136 0 0,3-6-264 0 0,0-10-3790 0 0,-3-5 2883 0 0,0 0-275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202"/>
    </inkml:context>
    <inkml:brush xml:id="br0">
      <inkml:brushProperty name="width" value="0.05" units="cm"/>
      <inkml:brushProperty name="height" value="0.05" units="cm"/>
      <inkml:brushProperty name="color" value="#FFFFFF"/>
    </inkml:brush>
  </inkml:definitions>
  <inkml:trace contextRef="#ctx0" brushRef="#br0">582 83 456 0 0,'0'-3'229'0'0,"0"3"955"0"0,0 0 388 0 0,0 0 76 0 0,0 0-140 0 0,0 0-647 0 0,-2-6 2595 0 0,-5-6 1095 0 0,0 0-3063 0 0,5 9-1319 0 0,-1 0 0 0 0,1 0 1 0 0,-1 0-1 0 0,0 0 0 0 0,0 1 1 0 0,0-1-1 0 0,0 1 0 0 0,0 0 1 0 0,0 0-1 0 0,0 1 0 0 0,-4-2-169 0 0,-25-11 408 0 0,20 12-318 0 0,9 0-56 0 0,0 2-1 0 0,1 0 0 0 0,-1-1 1 0 0,1 1-1 0 0,-1 0 1 0 0,1-1-1 0 0,-1 1 1 0 0,0 1-1 0 0,0-1 0 0 0,1 0-33 0 0,-17 1 152 0 0,16-1-175 0 0,0 0 0 0 0,0 0 0 0 0,0 0 0 0 0,1 0 0 0 0,-1 0-1 0 0,0 0 1 0 0,0 1 0 0 0,-1 1 23 0 0,1-2-3 0 0,0 1 1 0 0,-1 0-1 0 0,0 0 0 0 0,1-1 1 0 0,-1 0-1 0 0,0 1 3 0 0,0-1-15 0 0,1 0 1 0 0,-1 0-1 0 0,1 1 0 0 0,0 0 1 0 0,0-1-1 0 0,0 1 0 0 0,-3 1 15 0 0,-39 10 214 0 0,34-5 24 0 0,0 0 0 0 0,0 0 0 0 0,0 2 0 0 0,-2 1-238 0 0,-25 19-7 0 0,32-24 74 0 0,0-1 0 0 0,0 2 0 0 0,1-1 0 0 0,0 1 0 0 0,-1-1 0 0 0,0 4-67 0 0,-28 40-1396 0 0,32-47 1339 0 0,-46 69 149 0 0,45-67 64 0 0,0 1-1 0 0,0 1 0 0 0,0-2 0 0 0,1 2 0 0 0,-2 4-155 0 0,-12 38 0 0 0,1-8 0 0 0,12-32 0 0 0,0-1 0 0 0,0 1 0 0 0,1 0 0 0 0,-1 0 0 0 0,1 2 0 0 0,-8 55 0 0 0,7-37-70 0 0,0 1 0 0 0,2 3 70 0 0,-8 56-629 0 0,9-77 773 0 0,0-1-1 0 0,1 2 1 0 0,0-2-1 0 0,1 1 1 0 0,0 0-1 0 0,2 7-143 0 0,11 25 100 0 0,-14-40-75 0 0,0 0 1 0 0,0 0-1 0 0,0 0 0 0 0,-1 0 0 0 0,1 0 0 0 0,0 0 0 0 0,-1 2-25 0 0,3 15 304 0 0,17 39-216 0 0,-14-44-67 0 0,-4-9 3 0 0,0 0 1 0 0,1 0-1 0 0,0 0 1 0 0,0 0-1 0 0,1 0 0 0 0,0 0 1 0 0,0-1-1 0 0,-1 0 0 0 0,5 4-24 0 0,3 5 0 0 0,-9-11 0 0 0,0 0 0 0 0,0 0 0 0 0,0 0 0 0 0,1 0 0 0 0,-1 0 0 0 0,1 0 0 0 0,2 1 0 0 0,2 1 0 0 0,0-1 0 0 0,-1 1 0 0 0,8 2 0 0 0,-9-5 0 0 0,-4-2 0 0 0,0 0 0 0 0,0 0 0 0 0,1 0 0 0 0,-2 1 0 0 0,2 0 0 0 0,-1-1 0 0 0,0 1 0 0 0,0-1 0 0 0,0 1 0 0 0,0 0 0 0 0,0 0 0 0 0,0-1 0 0 0,-1 1 0 0 0,3 1 21 0 0,0-1 0 0 0,-1 1 0 0 0,1-1 0 0 0,-1 0-1 0 0,1 0 1 0 0,-1 0 0 0 0,1 0 0 0 0,0 0 0 0 0,0-1-1 0 0,2 0-20 0 0,-4 0-6 0 0,-1 0-1 0 0,1 0 0 0 0,0 1 0 0 0,0-1 0 0 0,-1 0 1 0 0,1 0-1 0 0,0 1 0 0 0,0-1 0 0 0,-1 1 0 0 0,1-1 1 0 0,0 0-1 0 0,0 0 0 0 0,-1 1 0 0 0,1-1 0 0 0,-1 1 0 0 0,1 0 1 0 0,0-1-1 0 0,-1 0 0 0 0,1 2 7 0 0,2 0-15 0 0,2 1 15 0 0,1-1 0 0 0,0 0 0 0 0,0 0 0 0 0,0 0 0 0 0,2-2 0 0 0,15 7 0 0 0,-21-6 15 0 0,0 0 162 0 0,0 0 1 0 0,0 0-1 0 0,1 0 1 0 0,-1-1 0 0 0,0 1-1 0 0,0 0 1 0 0,1-1-1 0 0,-1 1 1 0 0,0-1 0 0 0,1 0-1 0 0,1 0-177 0 0,33 0 16 0 0,-19-3-16 0 0,-7 0 0 0 0,-4 3-121 0 0,1-1-1 0 0,0-1 1 0 0,0 1-1 0 0,-1-1 1 0 0,7-3 121 0 0,7-2-177 0 0,-18 7 231 0 0,0-1-1 0 0,0 0 0 0 0,0 0 0 0 0,0-1 1 0 0,0 1-1 0 0,0-1 0 0 0,0 1 1 0 0,0-1-1 0 0,0 0 0 0 0,-1 0 0 0 0,1-1 1 0 0,0 0-54 0 0,1-1 63 0 0,1 1-133 0 0,-1-1 0 0 0,-1 0 0 0 0,1 1 0 0 0,0-2 1 0 0,2-3 69 0 0,10-12-4 0 0,-13 18 30 0 0,-1 0-1 0 0,0-1 1 0 0,0 1-1 0 0,1-1 0 0 0,-2 0 1 0 0,1 0-1 0 0,0 0 1 0 0,-1 0-26 0 0,28-42-338 0 0,-10 7 48 0 0,2-5-181 0 0,-12 28 156 0 0,-1-1-1 0 0,0-5 316 0 0,-4 13 0 0 0,-2-1 0 0 0,0 1 0 0 0,1 0 0 0 0,-2 0 0 0 0,1-7 0 0 0,5-10 0 0 0,-6 20 0 0 0,0 1 0 0 0,-1-1 0 0 0,2 2 0 0 0,-1-2 0 0 0,1 1 0 0 0,-1 0 0 0 0,2-1 0 0 0,6-14 0 0 0,0-24 0 0 0,-3 7 0 0 0,-2 7 0 0 0,-2 11 0 0 0,1 0 0 0 0,-3 0 0 0 0,1-14 0 0 0,-1 26 0 0 0,1-3 0 0 0,-2-7 0 0 0,-2-19 0 0 0,2 27-45 0 0,0 1 0 0 0,1 1 0 0 0,-1-1 0 0 0,2 0 0 0 0,0-4 45 0 0,-2-27-131 0 0,0 30 276 0 0,-2-17-28 0 0,-1 9-224 0 0,1 8 11 0 0,1 1 0 0 0,0-1 1 0 0,0-1-1 0 0,2 2 0 0 0,-1-5 96 0 0,-4-18-13 0 0,4 28-40 0 0,-1-1 27 0 0,1-1-23 0 0,1 3 41 0 0,0 0 0 0 0,0 0 0 0 0,0-1 0 0 0,-1 2 0 0 0,1-1-1 0 0,0-1 1 0 0,-1 2 0 0 0,1-1 0 0 0,0-1 0 0 0,0 2 0 0 0,-1-1-1 0 0,0-1 1 0 0,0 2 0 0 0,1-1 0 0 0,0 0 0 0 0,-1 0 0 0 0,0 1-1 0 0,0-2 9 0 0,-2 1-16 0 0,0-2 0 0 0,1 1 0 0 0,1 0 0 0 0,-2 0 0 0 0,1-1 0 0 0,1 1 0 0 0,-2 0 0 0 0,2-1 0 0 0,-1 1 0 0 0,1-1 0 0 0,0 0 0 0 0,-1-3 16 0 0,-2 1-564 0 0,4 4 571 0 0,-1 1 0 0 0,1 0 0 0 0,0-1-1 0 0,-1 1 1 0 0,1-1 0 0 0,-1 0 0 0 0,1 1-1 0 0,-1-1 1 0 0,1 1 0 0 0,0-1 0 0 0,0 0-1 0 0,0 1 1 0 0,0-1 0 0 0,0 0 0 0 0,0 0-7 0 0,-11-26 534 0 0,10 22-534 0 0,-2 3-26 0 0,-3 0-500 0 0,6 2 512 0 0,0 0-1 0 0,0 0 1 0 0,-1 0 0 0 0,1 0 0 0 0,-1 0 0 0 0,1 0-1 0 0,0 0 1 0 0,-1 0 0 0 0,1 0 0 0 0,0 0 0 0 0,0 0 0 0 0,-1 0-1 0 0,1 0 1 0 0,-1 0 0 0 0,1-1 0 0 0,0 1 0 0 0,-1 0-1 0 0,1-1 1 0 0,0 1 0 0 0,0 0 0 0 0,0-1 0 0 0,-1 1 0 0 0,1 0-1 0 0,0 0 1 0 0,-1 0 0 0 0,1 0 14 0 0,-1-2 133 0 0,1 1 0 0 0,-2 1-1 0 0,1-2 1 0 0,1 1 0 0 0,-2 1 0 0 0,1-1-1 0 0,0 0 1 0 0,-1 0 0 0 0,2 1-1 0 0,-3-1-132 0 0,-15-12 570 0 0,6 3-657 0 0,-3-8-347 0 0,15 18 113 0 0,0 0-485 0 0,0 0-214 0 0,0 0-673 0 0,0 0-2665 0 0,0 0-1146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203"/>
    </inkml:context>
    <inkml:brush xml:id="br0">
      <inkml:brushProperty name="width" value="0.05" units="cm"/>
      <inkml:brushProperty name="height" value="0.05" units="cm"/>
      <inkml:brushProperty name="color" value="#FFFFFF"/>
    </inkml:brush>
  </inkml:definitions>
  <inkml:trace contextRef="#ctx0" brushRef="#br0">1 6 8720 0 0,'0'0'197'0'0,"0"0"24"0"0,0 0 19 0 0,0 0 99 0 0,0 0 362 0 0,0 0 163 0 0,0 0 31 0 0,0 0-44 0 0,12-5 2840 0 0,-11 5-3536 0 0,8 1 352 0 0,-6 0-617 0 0,-2 0-92 0 0,-1-1 0 0 0,0 1 0 0 0,0 0 0 0 0,1-1 0 0 0,-1 1 0 0 0,1 0 0 0 0,-1 0 0 0 0,0-1 0 0 0,0 0 0 0 0,1 1 0 0 0,-1 0 0 0 0,0 0-1 0 0,0-1 1 0 0,0 1 0 0 0,0 0 0 0 0,0 0 202 0 0,0 0-5190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204"/>
    </inkml:context>
    <inkml:brush xml:id="br0">
      <inkml:brushProperty name="width" value="0.05" units="cm"/>
      <inkml:brushProperty name="height" value="0.05" units="cm"/>
      <inkml:brushProperty name="color" value="#FFFFFF"/>
    </inkml:brush>
  </inkml:definitions>
  <inkml:trace contextRef="#ctx0" brushRef="#br0">0 0 11720 0 0,'0'0'264'0'0,"0"0"34"0"0,0 0 22 0 0,0 0-32 0 0,0 0-40 0 0,0 0 536 0 0,0 0 251 0 0,0 0 48 0 0,0 0-72 0 0,0 0-319 0 0,0 0-144 0 0,0 0-32 0 0,0 0-4 0 0,0 0 0 0 0,0 0 0 0 0,0 0 0 0 0,0 0-64 0 0,0 0-264 0 0,1 2-109 0 0,3 3-276 0 0,-3-4-906 0 0,-1-1-354 0 0,0 0-983 0 0,0 0-3697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205"/>
    </inkml:context>
    <inkml:brush xml:id="br0">
      <inkml:brushProperty name="width" value="0.05" units="cm"/>
      <inkml:brushProperty name="height" value="0.05" units="cm"/>
      <inkml:brushProperty name="color" value="#FFFFFF"/>
    </inkml:brush>
  </inkml:definitions>
  <inkml:trace contextRef="#ctx0" brushRef="#br0">0 14 1840 0 0,'17'16'4232'0'0,"-11"-10"-3312"0"0,0 0 0 0 0,-1 1 0 0 0,-1 0 0 0 0,4 5-920 0 0,-6-10 255 0 0,0 0 1 0 0,0 0-1 0 0,0-1 1 0 0,1 1 0 0 0,-1-1-1 0 0,1 1 1 0 0,-1-1-1 0 0,1 0 1 0 0,-1 1-1 0 0,1-2 1 0 0,-1 1 0 0 0,1 0-1 0 0,0-1 1 0 0,0 1-1 0 0,0-1 1 0 0,0 0-256 0 0,-1 0 303 0 0,-2 0-13 0 0,4 0 372 0 0,9 0-303 0 0,-11-1-306 0 0,-1 1 1 0 0,1 0 0 0 0,0 0 0 0 0,-1 0 0 0 0,2 0 0 0 0,-2 1-1 0 0,1-1 1 0 0,0 0 0 0 0,-1 0 0 0 0,1 1 0 0 0,-1-1 0 0 0,1 1-1 0 0,-1 0 1 0 0,1-1 0 0 0,1 2-54 0 0,-2-1 233 0 0,-1-1 5 0 0,0 1-48 0 0,13 0 222 0 0,-7-1-412 0 0,-5 0 51 0 0,0 0-1 0 0,1 0 0 0 0,-1 0 0 0 0,1-1 0 0 0,-1 1 0 0 0,0 0 0 0 0,1-1 0 0 0,-2 1 0 0 0,2 0 0 0 0,-1-1 0 0 0,2 0-50 0 0,3-1-13 0 0,-5 1 29 0 0,1 1 0 0 0,-1-1 0 0 0,1 1-1 0 0,0-1 1 0 0,-1-1 0 0 0,1 2 0 0 0,-1-1 0 0 0,0-1 0 0 0,1 2 0 0 0,-1-2 0 0 0,1 1 0 0 0,-2 0 0 0 0,2-1 0 0 0,-1 0-16 0 0,11-9 105 0 0,-11 11-116 0 0,-1 0 0 0 0,1 0 1 0 0,-1 0-1 0 0,1-1 0 0 0,-1 1 1 0 0,0 0-1 0 0,0 0 0 0 0,0-1 1 0 0,1 1-1 0 0,-1 0 0 0 0,1 0 1 0 0,-1 0-1 0 0,0 0 0 0 0,1 0 1 0 0,-1-1-1 0 0,0 1 0 0 0,0-1 1 0 0,0 1-1 0 0,0 0 0 0 0,0-1 1 0 0,0 1-1 0 0,0 0 0 0 0,1 0 1 0 0,-1-1-1 0 0,0 1 0 0 0,0-1 11 0 0,4-6-313 0 0,15-8 158 0 0,4-5 871 0 0,-22 21-792 0 0,1-2 58 0 0,5-7-570 0 0,-7 7 726 0 0,6-1 292 0 0,-6 1-3319 0 0,0 1-2727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206"/>
    </inkml:context>
    <inkml:brush xml:id="br0">
      <inkml:brushProperty name="width" value="0.05" units="cm"/>
      <inkml:brushProperty name="height" value="0.05" units="cm"/>
      <inkml:brushProperty name="color" value="#FFFFFF"/>
    </inkml:brush>
  </inkml:definitions>
  <inkml:trace contextRef="#ctx0" brushRef="#br0">1 47 6560 0 0,'0'0'149'0'0,"0"0"23"0"0,0 0 11 0 0,0 0 22 0 0,0 0 90 0 0,0 0 38 0 0,0 0 10 0 0,0 0-17 0 0,0 0-71 0 0,0 0-30 0 0,0 0-7 0 0,0 0-2 0 0,0 0 0 0 0,0 0 0 0 0,0 0 0 0 0,0 0 8 0 0,0 0 34 0 0,0 0 20 0 0,0 0 2 0 0,19 8 1224 0 0,-19-8-1488 0 0,0 0 1 0 0,0 0 0 0 0,0 0 0 0 0,1 0-1 0 0,-1 0 1 0 0,0 0 0 0 0,0 0-1 0 0,0 0 1 0 0,0 0 0 0 0,0 0 0 0 0,0 0-1 0 0,0 0 1 0 0,0 0 0 0 0,0 0 0 0 0,1 0-1 0 0,-1 1 1 0 0,0-1 0 0 0,0 0-1 0 0,0 0 1 0 0,0 0 0 0 0,1 0 0 0 0,-1 0-1 0 0,0 0 1 0 0,0 0 0 0 0,0 0 0 0 0,0 0-1 0 0,0 0 1 0 0,1 0 0 0 0,-1 0-1 0 0,0 0 1 0 0,0 1 0 0 0,0-1 0 0 0,0 0-1 0 0,0 0 1 0 0,0 0 0 0 0,0 1-17 0 0,0-1 5 0 0,0 0 0 0 0,0 0 0 0 0,0 0 0 0 0,0 1 0 0 0,0-1 0 0 0,0 0 0 0 0,0 0 0 0 0,0 0 0 0 0,0 0 0 0 0,0 0 0 0 0,0 0-1 0 0,0 0 1 0 0,0 0 0 0 0,1 0 0 0 0,-1 0 0 0 0,0 0 0 0 0,0 1 0 0 0,0-1 0 0 0,0 0 0 0 0,0 0 0 0 0,1 0 0 0 0,-1 0 0 0 0,0 0 0 0 0,0 0 0 0 0,0 0 0 0 0,0 0 0 0 0,1 0 0 0 0,-1 0 0 0 0,0 0 0 0 0,0 0 0 0 0,0 0 0 0 0,0 0 0 0 0,0 0 0 0 0,0 0 0 0 0,0 0 0 0 0,1 0-5 0 0,4 1 8 0 0,22-3 536 0 0,-2-3-686 0 0,-11 3-114 0 0,1 0 1 0 0,10-1 255 0 0,-23 4 17 0 0,-1-1 1 0 0,0 0 0 0 0,0 0-1 0 0,0 0 1 0 0,1-1-1 0 0,-2 1 1 0 0,2 0 0 0 0,-1 0-1 0 0,0 0 1 0 0,0 0 0 0 0,0-1-1 0 0,0 0 1 0 0,0 1 0 0 0,0-1-18 0 0,5-1 277 0 0,15-3 603 0 0,-20 4-858 0 0,1 0 1 0 0,-1 1 0 0 0,1 0 0 0 0,-1-1 0 0 0,1 0-1 0 0,-1 1 1 0 0,1-1 0 0 0,-1 1 0 0 0,1 0 0 0 0,-1 0-1 0 0,1 0 1 0 0,0 0 0 0 0,-1 0 0 0 0,1 0-1 0 0,-1 0 1 0 0,1 0 0 0 0,-1 1 0 0 0,1-1 0 0 0,-1 1-1 0 0,1-1 1 0 0,0 1-23 0 0,0 0 16 0 0,1 0 1 0 0,-1 0-1 0 0,0 0 0 0 0,1-1 1 0 0,-1 1-1 0 0,1 0 0 0 0,-1-1 0 0 0,1 0 1 0 0,-1 0-1 0 0,0 0 0 0 0,1 0 0 0 0,0 0 1 0 0,-1 0-1 0 0,0-1 0 0 0,1 0 1 0 0,-1 1-1 0 0,1-1 0 0 0,-1 0 0 0 0,2-1-16 0 0,0 1-1 0 0,1 0-1 0 0,-2 0 0 0 0,2 0 0 0 0,-1 0 0 0 0,3 1 2 0 0,-5 0 188 0 0,-2 0 18 0 0,17-2 889 0 0,-13 3-1049 0 0,-1-1-1 0 0,1 0 1 0 0,0 0-1 0 0,0 0 0 0 0,-1 0 1 0 0,1 0-1 0 0,0-1 1 0 0,-1 0-1 0 0,4 0-45 0 0,-2-1-41 0 0,1 1-1 0 0,-1 0 1 0 0,1 0-1 0 0,-1 0 1 0 0,4 1 41 0 0,37 0 374 0 0,-32 5-442 0 0,-12-4 63 0 0,-1-1-1 0 0,0 0 0 0 0,0 0 0 0 0,0 1 1 0 0,1-1-1 0 0,-1 1 0 0 0,0-1 0 0 0,0 0 0 0 0,0 0 1 0 0,1 0-1 0 0,-1 0 0 0 0,0 0 0 0 0,1 0 1 0 0,-2-1-1 0 0,2 1 6 0 0,50 2 673 0 0,-46-1-629 0 0,3-1-244 0 0,-4 0 233 0 0,0 0 0 0 0,0 0 0 0 0,1 0 0 0 0,-1-1 0 0 0,0 1 0 0 0,0-1 0 0 0,1 0 0 0 0,-2 0 0 0 0,4-2-33 0 0,-8 3 8 0 0,1 0-1 0 0,0 0 0 0 0,-1 0 0 0 0,1-1 0 0 0,-1 1 0 0 0,1 0 0 0 0,0 0 1 0 0,0 0-1 0 0,-1 0 0 0 0,1 0 0 0 0,0 1 0 0 0,0-1 0 0 0,-1 0 0 0 0,1 0 1 0 0,-1 0-1 0 0,1 0 0 0 0,0 1-7 0 0,7 0 36 0 0,-6-2 34 0 0,1 1 0 0 0,0-1-1 0 0,0 1 1 0 0,0 0 0 0 0,0 0 0 0 0,0 0 0 0 0,0 0 0 0 0,2 1-70 0 0,24 1 431 0 0,-26-2-431 0 0,-5 0 0 0 0,5-3 0 0 0,13-3 0 0 0,-14 6-11 0 0,1 0-1 0 0,-1 0 0 0 0,0-1 0 0 0,0 1 0 0 0,1 0 1 0 0,-1 0-1 0 0,0 0 0 0 0,0 1 0 0 0,1-1 0 0 0,-1 0 1 0 0,0 0-1 0 0,0 1 0 0 0,1 0 0 0 0,-1 0 0 0 0,1 0 12 0 0,-1 0 47 0 0,-1 0 34 0 0,9-1-73 0 0,-8 0-351 0 0,-2 0-133 0 0,0 0-32 0 0,0 0 134 0 0,0 0 575 0 0,0 0 250 0 0,1 0-330 0 0,2 1 1 0 0,-2 0-1 0 0,1-1 1 0 0,1 1-1 0 0,-2-1 1 0 0,1 0-1 0 0,1 0 1 0 0,-2 1-1 0 0,3-1-121 0 0,0 0-11 0 0,2-1 11 0 0,1 2 19 0 0,-6 0 4 0 0,0-1-1 0 0,-1 0 1 0 0,1 0-1 0 0,0 0 1 0 0,0 0-1 0 0,-1 0 1 0 0,1 0 0 0 0,0 0-1 0 0,0 0 1 0 0,-1 0-1 0 0,1 0 1 0 0,0 0-1 0 0,0-1 1 0 0,-1 1-1 0 0,1 0 1 0 0,0-1-23 0 0,0 1 26 0 0,-1 0 0 0 0,2 0-1 0 0,-1 0 1 0 0,-1 0 0 0 0,2-1 0 0 0,-1 1 0 0 0,-1 0-1 0 0,2 0 1 0 0,-1 0 0 0 0,0 0 0 0 0,0 0 0 0 0,0 1-1 0 0,0-1 1 0 0,0 0 0 0 0,0 0 0 0 0,-1 0 0 0 0,2 1-1 0 0,-1-1-25 0 0,2 1 48 0 0,3 1-36 0 0,-6-2-16 0 0,0 1 0 0 0,1-1 0 0 0,-1 0 0 0 0,1 1 0 0 0,-1-1 0 0 0,1 0 0 0 0,-1 0 0 0 0,0 0 0 0 0,0 0 0 0 0,1 0 0 0 0,0 0 0 0 0,-1 0 0 0 0,1 0 0 0 0,-1 0 0 0 0,0 1 0 0 0,1-1 0 0 0,-1 0-1 0 0,1-1 1 0 0,-1 1 0 0 0,1 0 0 0 0,-1 0 0 0 0,0 0 0 0 0,1 0 0 0 0,-1 0 0 0 0,1 0 0 0 0,-1 0 0 0 0,1 0 0 0 0,-1 0 0 0 0,0-1 4 0 0,1 0-37 0 0,1 1-163 0 0,-2 0-22 0 0,0 0 61 0 0,9-1 146 0 0,-4 1-25 0 0,10 1 198 0 0,-14-1 54 0 0,-1 0 20 0 0,8-2-794 0 0,-5 1 531 0 0,-4 0 16 0 0,28 3 21 0 0,-19-1 21 0 0,-6 0 121 0 0,-2-1 87 0 0,0 0 21 0 0,0 0-27 0 0,1 0-142 0 0,4-1-77 0 0,2-2-10 0 0,-1 3-28 0 0,-6 0-126 0 0,0 0-92 0 0,0 0-30 0 0,0 0 71 0 0,0 0 313 0 0,0 0 137 0 0,0 0 31 0 0,3 1-63 0 0,14-8-1099 0 0,-14 7 1312 0 0,-2 0-341 0 0,0 0 0 0 0,0 0 1 0 0,0 0-1 0 0,0-1 0 0 0,1 1 0 0 0,-2 0 0 0 0,1-1 1 0 0,1 1-1 0 0,-2-1 0 0 0,1 1 0 0 0,1 0 0 0 0,-2-1 1 0 0,1 0-1 0 0,0 0 0 0 0,0 1-85 0 0,-1-1 45 0 0,0-1 37 0 0,1-4-20 0 0,1 2-1483 0 0,-2 3-5745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197"/>
    </inkml:context>
    <inkml:brush xml:id="br0">
      <inkml:brushProperty name="width" value="0.05" units="cm"/>
      <inkml:brushProperty name="height" value="0.05" units="cm"/>
      <inkml:brushProperty name="color" value="#FFFF66"/>
    </inkml:brush>
  </inkml:definitions>
  <inkml:trace contextRef="#ctx0" brushRef="#br0">84 79 8288 0 0,'0'0'190'0'0,"0"0"28"0"0,0 0 7 0 0,0 0 43 0 0,0 0 159 0 0,0 0 70 0 0,0 0 14 0 0,0 0-69 0 0,0 0-220 0 0,0 0 164 0 0,0 0 102 0 0,0 0 22 0 0,0 0 2 0 0,0 0 0 0 0,0 0 0 0 0,0 0 0 0 0,0 0-70 0 0,0 1-292 0 0,0 1-149 0 0,0 0 1 0 0,0 0-1 0 0,0 0 1 0 0,0 0-1 0 0,0 0 1 0 0,-1-1-1 0 0,1 1 1 0 0,-1 0 0 0 0,0 0-1 0 0,0 1-1 0 0,-1 3 1 0 0,1-2-14 0 0,-1 0 1 0 0,1-1 0 0 0,-1 1 0 0 0,0 0-1 0 0,0-1 1 0 0,0 1 0 0 0,-1-1 0 0 0,1 0 0 0 0,0 0-1 0 0,-2 1 13 0 0,-6 10-349 0 0,1 1 257 0 0,9-14 33 0 0,2-2 52 0 0,-1 1 0 0 0,0-1 0 0 0,0 0 1 0 0,0 0-1 0 0,1 0 0 0 0,-1 0 0 0 0,-1 0 0 0 0,2 0 1 0 0,-1 0-1 0 0,-1 0 0 0 0,1-1 0 0 0,0 1 0 0 0,0 0 1 0 0,-1-1-1 0 0,1 2 0 0 0,0-3 7 0 0,5-6-20 0 0,10-14 20 0 0,-4 4 162 0 0,4 6 129 0 0,-16 13-224 0 0,0 0 13 0 0,0 0 0 0 0,0 0-2 0 0,0 0-4 0 0,0 0-2 0 0,0 0 0 0 0,0 0-28 0 0,0 0-110 0 0,0 0-15 0 0,0 0 32 0 0,0 0 102 0 0,0 0 47 0 0,0 1 11 0 0,-1 1-115 0 0,0 1 1 0 0,-1-1 0 0 0,1 0 0 0 0,-1 1-1 0 0,0-1 1 0 0,1 0 0 0 0,-1 0 0 0 0,0 0-1 0 0,0 0 1 0 0,-1 0 0 0 0,0 0 3 0 0,-8 8-226 0 0,4-1 206 0 0,-9 10 22 0 0,2-1-389 0 0,3-4 38 0 0,10-12 241 0 0,1 0-23 0 0,-1-1 122 0 0,0 0 0 0 0,0-1 0 0 0,0 2 0 0 0,0-1 0 0 0,0-1-1 0 0,1 2 1 0 0,-1-1 0 0 0,0 0 0 0 0,0 0 0 0 0,1 0-1 0 0,-1 0 1 0 0,1 1 0 0 0,-1-1 0 0 0,0 1 9 0 0,-5 2-126 0 0,5-4 78 0 0,5-6 29 0 0,2-1 31 0 0,-3 6-12 0 0,-2-1-1 0 0,1-1 1 0 0,-1 1 0 0 0,1 0-1 0 0,-1 0 1 0 0,1-1-1 0 0,-1 1 1 0 0,0 0 0 0 0,0 0-1 0 0,-1-1 1 0 0,1 0 0 0 0,1 0 0 0 0,-15 31-714 0 0,6-8 1417 0 0,21-43-1314 0 0,-10 16 588 0 0,1 1 0 0 0,-1-1 0 0 0,1 0 0 0 0,5-5 23 0 0,0 2-140 0 0,-3 3 521 0 0,-1-1-1 0 0,0 1 1 0 0,3-5-381 0 0,-9 11 74 0 0,0 1-4 0 0,0-1-17 0 0,0-2-32 0 0,0 2 11 0 0,-12 13-74 0 0,8-8-98 0 0,-1-1 0 0 0,0 1 0 0 0,1 1 0 0 0,0-2 0 0 0,-1 2 0 0 0,2 0 0 0 0,-3 2 140 0 0,-6 9-228 0 0,10-13 238 0 0,1-1 1 0 0,-1 1 0 0 0,1 0-1 0 0,-1 0 1 0 0,1 0 0 0 0,0 0-1 0 0,0 0 1 0 0,0 0-11 0 0,1-2 140 0 0,0-1 20 0 0,0 0-37 0 0,0 0-186 0 0,0 0-86 0 0,0 0-13 0 0,0 1 24 0 0,0-1 141 0 0,0 1 1 0 0,0-1 0 0 0,0 0 0 0 0,0 1 0 0 0,0-1-1 0 0,0 0 1 0 0,0 0 0 0 0,0 0 0 0 0,0 0 0 0 0,0 0-1 0 0,0 1 1 0 0,0-1 0 0 0,0 0 0 0 0,1 1 0 0 0,-1-1-1 0 0,0 0 1 0 0,0 0 0 0 0,0 1 0 0 0,0-1 0 0 0,1 0-1 0 0,-1 0 1 0 0,0 0 0 0 0,0 0 0 0 0,1 0 0 0 0,-1 0 0 0 0,0 0-1 0 0,0 1 1 0 0,0-1 0 0 0,0 0 0 0 0,0 0 0 0 0,0 0-1 0 0,1 0 1 0 0,-1 0 0 0 0,0 0 0 0 0,1 0 0 0 0,-1 0-1 0 0,0 1 1 0 0,1-1 0 0 0,-1 0 0 0 0,0 0 0 0 0,0 0-1 0 0,0 0 1 0 0,0-1 0 0 0,1 1 0 0 0,-1 0 0 0 0,0 0-1 0 0,0 0 1 0 0,1 0 0 0 0,-1 0 0 0 0,0 0 0 0 0,1 0-1 0 0,-1-1-3 0 0,9-3 229 0 0,-9 4-231 0 0,8-6 88 0 0,-1 0 1 0 0,1 0 0 0 0,-1-1-1 0 0,0-1-86 0 0,0 1 119 0 0,0-1 0 0 0,-1 0 0 0 0,0 0 0 0 0,0 0 0 0 0,-1-1 0 0 0,0 0-119 0 0,9-13 300 0 0,-12 19-252 0 0,0 0 0 0 0,0-1 0 0 0,1 1 0 0 0,-2 0 0 0 0,1 0 0 0 0,-1-1 0 0 0,1 0-48 0 0,0 0-55 0 0,0-2 1413 0 0,-9 9-946 0 0,2 0-553 0 0,1 2-1 0 0,-1 0 0 0 0,1 0 0 0 0,0 0 0 0 0,0 0 0 0 0,0 0 0 0 0,1 1 0 0 0,0 0 0 0 0,0-1 0 0 0,0 2 142 0 0,-12 20-372 0 0,9-16 146 0 0,0 1 1 0 0,0 1 0 0 0,0 5 225 0 0,5-15-6 0 0,0-2 73 0 0,1-1-65 0 0,0 0 0 0 0,-1 1 1 0 0,1-1-1 0 0,0 0 0 0 0,0 1 1 0 0,0-1-1 0 0,0 0 0 0 0,0 0 1 0 0,0 0-1 0 0,0 1 0 0 0,0-1 0 0 0,0 1 1 0 0,0-1-1 0 0,0 0 0 0 0,0 1 1 0 0,0-1-1 0 0,0 0 0 0 0,0 0 0 0 0,0 1 1 0 0,0-1-1 0 0,0 0 0 0 0,0 1 1 0 0,0-1-1 0 0,0 1 0 0 0,0-1 1 0 0,0 0-1 0 0,0 0 0 0 0,0 0 0 0 0,1 0 1 0 0,-1 1-1 0 0,0-1 0 0 0,0 0 1 0 0,1 1-1 0 0,-1-1 0 0 0,0 0 0 0 0,1 1 1 0 0,-1-1-1 0 0,0 0 0 0 0,0 0 1 0 0,0 0-1 0 0,0 0 0 0 0,1 0 1 0 0,-1 0-1 0 0,1 0 0 0 0,-1 0 0 0 0,0 0 1 0 0,1 1-1 0 0,-1-1 0 0 0,0 0 1 0 0,0 0-1 0 0,0 0 0 0 0,1 0 0 0 0,-1 0 1 0 0,1 0-1 0 0,-1 0 0 0 0,1 0 1 0 0,-1-1-1 0 0,0 1 0 0 0,0 0 1 0 0,0 0-1 0 0,1 0-2 0 0,1 0 37 0 0,0-1-1 0 0,0 0 1 0 0,0 0 0 0 0,0 0 0 0 0,-1 0 0 0 0,2 0 0 0 0,-2 0 0 0 0,1-1-37 0 0,4-4-156 0 0,0-1 0 0 0,0 0 1 0 0,0 0-1 0 0,-2 0 0 0 0,1-1 156 0 0,16-21 107 0 0,-16 22 43 0 0,-1-1 0 0 0,1 1 0 0 0,-1-2 0 0 0,2-6-150 0 0,4-5 124 0 0,-5 5-124 0 0,-5 15 0 0 0,0 0 0 0 0,0 0 0 0 0,0 0 0 0 0,1-1 0 0 0,-1 1 0 0 0,0 0 0 0 0,0 0 0 0 0,0 0 0 0 0,0 0 0 0 0,0 0 0 0 0,0 0 0 0 0,0-1 0 0 0,0 1 0 0 0,0 0 0 0 0,0 0 0 0 0,-1 0 0 0 0,1-1 0 0 0,0 1 0 0 0,0 0 0 0 0,0 0 0 0 0,0-1 0 0 0,0 1 0 0 0,0 0 0 0 0,0 0 0 0 0,0 0 0 0 0,0 0 0 0 0,0 0 0 0 0,0 0 0 0 0,0 0 0 0 0,0 0 0 0 0,-1 0 0 0 0,1 0 0 0 0,0-1 0 0 0,0 1 0 0 0,-1 0 0 0 0,1 0 0 0 0,-1 0 0 0 0,1 0 0 0 0,0 0 0 0 0,0 0 0 0 0,-1 0 0 0 0,1 0 0 0 0,-1 0 0 0 0,0 0 0 0 0,1 0 0 0 0,0 1 0 0 0,0-1 0 0 0,-1 0 0 0 0,1 0 0 0 0,-1 0 0 0 0,1 0 0 0 0,-1 0 0 0 0,1 0 0 0 0,0 1 0 0 0,0-1 0 0 0,0 0 0 0 0,-1 1 0 0 0,1-1 0 0 0,-1 1 0 0 0,-5 5-187 0 0,0 2 0 0 0,1-1 1 0 0,0 1-1 0 0,-1-1 1 0 0,2 2-1 0 0,-1-1 1 0 0,2 1-1 0 0,-3 5 187 0 0,-11 22-427 0 0,9-10 495 0 0,8-22-66 0 0,-1 0 0 0 0,0 0 0 0 0,0-1 0 0 0,-1 0 0 0 0,2 1 0 0 0,-3 1-2 0 0,1 1 376 0 0,7-7 495 0 0,6-5-229 0 0,-11 6-758 0 0,5-4 125 0 0,0 0 1 0 0,-1 0-1 0 0,1-1 0 0 0,-2 1 0 0 0,2-1 1 0 0,-1 0-1 0 0,-1 0 0 0 0,3-6-9 0 0,16-19 1 0 0,-17 24 227 0 0,0-1 1 0 0,-1 1-1 0 0,0-1 1 0 0,0 0 0 0 0,1-3-229 0 0,12-20 944 0 0,-15 25-944 0 0,-1-1 0 0 0,0 3 32 0 0,0 1 132 0 0,-1 2 50 0 0,-13 8-114 0 0,6-2-137 0 0,1 0 0 0 0,0 0-1 0 0,0 0 1 0 0,0 0 0 0 0,1 1 0 0 0,0 1 0 0 0,0-1 0 0 0,1 1 0 0 0,0-1 0 0 0,0 1 0 0 0,1 0-1 0 0,-3 7 38 0 0,2 2-104 0 0,2-11 12 0 0,1 1 0 0 0,-1-1 0 0 0,-1 0 0 0 0,-1 5 92 0 0,3-10 47 0 0,1 0-47 0 0,0-1 0 0 0,0 0 0 0 0,0 0 0 0 0,0 0-1 0 0,0 0 1 0 0,0 0 0 0 0,1 1 0 0 0,-1-1 0 0 0,0 0 0 0 0,0 0 0 0 0,0 1-1 0 0,1-1 1 0 0,-1 0 0 0 0,0 0 0 0 0,0 1 0 0 0,0-1 0 0 0,0 0 0 0 0,0 0-1 0 0,0 0 1 0 0,0 0 0 0 0,1 0 0 0 0,-1 0 0 0 0,0 0 0 0 0,1 0 0 0 0,-1 0-1 0 0,0 0 1 0 0,0 0 0 0 0,1 0 0 0 0,-1 0 0 0 0,0 0 0 0 0,0 0 0 0 0,0 0-1 0 0,0 0 1 0 0,1 0 0 0 0,-1 0 0 0 0,0 0 0 0 0,11-4-71 0 0,8-11-52 0 0,1-10 378 0 0,-1 0-1 0 0,8-17-254 0 0,-18 28 27 0 0,17-37-27 0 0,-26 50-9 0 0,0 1 0 0 0,0 0 0 0 0,1-1 0 0 0,-1 1 0 0 0,0-1 0 0 0,1 0 0 0 0,-1 1 0 0 0,0 0 0 0 0,1-1 0 0 0,-1 0 0 0 0,0 1 0 0 0,0-1 0 0 0,0 1 0 0 0,0-1 0 0 0,0 1 0 0 0,0-1 0 0 0,0 0 0 0 0,0 1 0 0 0,0-1 9 0 0,0 1-3 0 0,0 0 0 0 0,-1 0 0 0 0,1 0 0 0 0,0-1 0 0 0,0 1 0 0 0,-1 0 0 0 0,1 0 0 0 0,0 0 0 0 0,-1-1 0 0 0,1 1 0 0 0,0 0-1 0 0,0 0 1 0 0,0 0 0 0 0,0 0 0 0 0,0 0 0 0 0,-1 0 0 0 0,1 0 0 0 0,0 0 0 0 0,-1 0 0 0 0,1 0 0 0 0,0 0 0 0 0,-1 0 0 0 0,1 0 0 0 0,0 0 0 0 0,0 0 0 0 0,0 0 0 0 0,0 0 0 0 0,-1 1 3 0 0,-1-1 7 0 0,0 1 0 0 0,0 0-1 0 0,0-1 1 0 0,1 1 0 0 0,-1 1-1 0 0,0-2 1 0 0,0 2 0 0 0,0-1-1 0 0,0 1-6 0 0,-2 2-67 0 0,0 0-1 0 0,0 0 0 0 0,0 0 0 0 0,1 1 0 0 0,0-1 0 0 0,0 1 1 0 0,0 0-1 0 0,1 0 0 0 0,-2 4 68 0 0,-4 12-292 0 0,5-16 226 0 0,1 1 0 0 0,0-1-1 0 0,-1 1 1 0 0,2 0 0 0 0,-1 0 0 0 0,2 0-1 0 0,-1 1 1 0 0,0-1 0 0 0,0 4 66 0 0,2-10 1 0 0,-1 0 1 0 0,1 0-1 0 0,-1 0 1 0 0,1 1-1 0 0,-1-1 1 0 0,0 0-1 0 0,0 0 1 0 0,1 0-1 0 0,-1 0 1 0 0,1 0-1 0 0,-1 0 1 0 0,0 0-1 0 0,1 0 1 0 0,-1 0-1 0 0,0-1 1 0 0,0 1-1 0 0,1 0 1 0 0,-1 0-1 0 0,1 0 1 0 0,-1 0-1 0 0,1 0 1 0 0,-1 0-1 0 0,0 0 1 0 0,0 0-1 0 0,0-1 1 0 0,0 1-1 0 0,1 0 1 0 0,-1-1-2 0 0,11-4-286 0 0,-7 0 282 0 0,1 2 1 0 0,-1-2-1 0 0,1 0 1 0 0,-1 0-1 0 0,0 0 1 0 0,0 0-1 0 0,-1 0 1 0 0,0-1-1 0 0,2-5 4 0 0,2-2 3 0 0,-1 4-3 0 0,-2 0 0 0 0,1-1 0 0 0,0-4 0 0 0,5-4 857 0 0,-8 15-670 0 0,0-1-1 0 0,0 1 0 0 0,0-1 1 0 0,-1 0-1 0 0,1 1 0 0 0,-1-3-186 0 0,-1 6 4 0 0,0 0 0 0 0,0 0 0 0 0,0 0-1 0 0,0 0 1 0 0,0 0 0 0 0,1 0 0 0 0,-1 0-1 0 0,0 0 1 0 0,0 0 0 0 0,0 0 0 0 0,0 0-1 0 0,0 0 1 0 0,0 0 0 0 0,0 0-1 0 0,0 0 1 0 0,0 0 0 0 0,0 0 0 0 0,0 0-1 0 0,0 0 1 0 0,0 0 0 0 0,0 0 0 0 0,0 0-1 0 0,0 0 1 0 0,0 0 0 0 0,0 0-1 0 0,0 0 1 0 0,0 0 0 0 0,0-1 0 0 0,0 1-1 0 0,0 0 1 0 0,0 0 0 0 0,0 0 0 0 0,-1 0-1 0 0,1 0 1 0 0,0 0 0 0 0,0 0-1 0 0,0 0 1 0 0,0 0 0 0 0,0 0 0 0 0,0 0-1 0 0,0 0 1 0 0,0 0 0 0 0,0 0 0 0 0,0 0-1 0 0,0 0 1 0 0,0 0 0 0 0,0 0 0 0 0,0 0-1 0 0,0 0 1 0 0,0 0 0 0 0,0-1-1 0 0,0 1 1 0 0,0 0 0 0 0,0 0 0 0 0,0 0-1 0 0,0 0 1 0 0,0 0 0 0 0,0 0 0 0 0,0 0-1 0 0,0 1 1 0 0,0-1 0 0 0,0 0-1 0 0,0 0 1 0 0,0 0 0 0 0,0 0 0 0 0,-1 0-1 0 0,1 0-3 0 0,-5 3 310 0 0,-5 4 49 0 0,6-2-377 0 0,0 0 0 0 0,1 0 0 0 0,0 1 0 0 0,-1 0 0 0 0,2 0 0 0 0,-1 0 0 0 0,0 1 18 0 0,-14 47-528 0 0,12-36 429 0 0,2-10 63 0 0,2-5 25 0 0,0 0 1 0 0,1 0 0 0 0,-1 1 0 0 0,0-1 0 0 0,1 1-1 0 0,0-1 1 0 0,0 1 0 0 0,0-1 0 0 0,1 1 10 0 0,1-5-7 0 0,1 1 0 0 0,-1-1 0 0 0,1 0 0 0 0,0 0 0 0 0,-1 0 0 0 0,0 0-1 0 0,3-2 8 0 0,-5 3-4 0 0,3-2 4 0 0,0 0 0 0 0,0-1 0 0 0,0 1 0 0 0,-1-1 0 0 0,1 1 0 0 0,-1-1 0 0 0,0 0 0 0 0,0 1 0 0 0,0-1 0 0 0,0-2 0 0 0,6-5 0 0 0,-4 4 86 0 0,0 0 0 0 0,0 0-1 0 0,-1 1 1 0 0,1-2-1 0 0,-1 1 1 0 0,-1 0-1 0 0,1 0 1 0 0,-2 0 0 0 0,2-1-1 0 0,-2 0 1 0 0,1-3-86 0 0,-1 7 736 0 0,1-5-391 0 0,-2 3-328 0 0,-3 1-78 0 0,3 3-264 0 0,0 1-142 0 0,0 0-40 0 0,0 0 65 0 0,-9 8 258 0 0,6-4 65 0 0,-2 0 1 0 0,1 0-1 0 0,1 0 1 0 0,0 0-1 0 0,0 1 0 0 0,0 0 1 0 0,0-1-1 0 0,0 2 1 0 0,0-2-1 0 0,2 1 0 0 0,-1 1 1 0 0,0-1 118 0 0,-2 4-205 0 0,1 0 0 0 0,-2 0 1 0 0,-2 2 204 0 0,6-7 31 0 0,-1 0 0 0 0,0 0 0 0 0,1 0 0 0 0,0 0 0 0 0,-1 1 0 0 0,2-1 0 0 0,-1 0 0 0 0,1 1 1 0 0,-1 2-32 0 0,1-6-130 0 0,1 0 18 0 0,2 5 90 0 0,-3-6 22 0 0,0 0 0 0 0,1 0 0 0 0,-1 0 0 0 0,0 0 0 0 0,0 0 0 0 0,0 1 0 0 0,0-1 0 0 0,0 0 0 0 0,0 0 0 0 0,1 1 0 0 0,-1-1 0 0 0,0 0 0 0 0,1 0 0 0 0,-1 0 0 0 0,0 0 0 0 0,1 1 0 0 0,-1-1 0 0 0,0 0 0 0 0,0 0 0 0 0,0 0 0 0 0,0 0 0 0 0,1 0 0 0 0,-1 0 0 0 0,0 0 0 0 0,1 0 0 0 0,-1 0 0 0 0,1 0 0 0 0,-1 0 0 0 0,0 0 0 0 0,0 0 0 0 0,0 0 0 0 0,0 0 0 0 0,1-1 0 0 0,-1 1 0 0 0,0 0 0 0 0,1 0 0 0 0,-1 0 0 0 0,0 0 0 0 0,1-1 0 0 0,-1 1 0 0 0,0 0 0 0 0,0 0 0 0 0,0-1 0 0 0,0 1 0 0 0,4-2 0 0 0,0 1 0 0 0,0-2 0 0 0,-1 1 0 0 0,1 0 0 0 0,-1 0 0 0 0,1-1 0 0 0,-1 0 0 0 0,0 0 0 0 0,0 0 0 0 0,0 0 0 0 0,-1-1 0 0 0,0 1 0 0 0,3-5 0 0 0,3-5 0 0 0,-1-2 0 0 0,0 1 0 0 0,-1-4 0 0 0,10-18 0 0 0,-12 18 0 0 0,-3 7 0 0 0,-1 7 0 0 0,0 4 4 0 0,0-1 0 0 0,0 1 1 0 0,0 0-1 0 0,0-1 0 0 0,0 1 1 0 0,0 0-1 0 0,0-1 0 0 0,0 1 1 0 0,0 0-1 0 0,0 0 0 0 0,0 0 1 0 0,0 0-1 0 0,0-1 0 0 0,0 1 1 0 0,0 0-1 0 0,0-1 0 0 0,0 1 1 0 0,-1 0-1 0 0,1-1 0 0 0,0 1 1 0 0,0 0-1 0 0,-1 0 1 0 0,1 0-1 0 0,0 0 0 0 0,0 0 1 0 0,-1 0-1 0 0,1 0 0 0 0,0-1 1 0 0,0 1-1 0 0,0 0 0 0 0,0 0 1 0 0,-1 0-1 0 0,1 0 0 0 0,0 0 1 0 0,-1 0-1 0 0,1 0 0 0 0,0 0 1 0 0,-1 0-1 0 0,1 0 0 0 0,0 0 1 0 0,0 0-1 0 0,0 0 1 0 0,0 0-1 0 0,-1 0 0 0 0,1 0 1 0 0,-1 0-1 0 0,1 0 0 0 0,0 0 1 0 0,0 0-1 0 0,-1 0 0 0 0,1 1 1 0 0,0-1-1 0 0,0 0 0 0 0,0 0-4 0 0,-10 9 387 0 0,9-8-336 0 0,-3 5-89 0 0,-1 0 1 0 0,1 0 0 0 0,1 0 0 0 0,-1 1 0 0 0,0-1 0 0 0,1 1 0 0 0,-1 3 37 0 0,-12 50-388 0 0,14-50 389 0 0,0 0 0 0 0,1-1 0 0 0,0 1-1 0 0,1 1 1 0 0,0 4-1 0 0,0 0 12 0 0,0-14 18 0 0,1 0 1 0 0,-1 0 0 0 0,0-1-1 0 0,0 2 1 0 0,0-1 0 0 0,0-1 0 0 0,1 1-1 0 0,-1 0 1 0 0,1 0 0 0 0,-1-1 0 0 0,1 2-1 0 0,-1-1 1 0 0,1-1 0 0 0,-1 1 0 0 0,1-1-1 0 0,0 1 1 0 0,-1 0 0 0 0,1-1 0 0 0,0 1-31 0 0,0-1-17 0 0,0 1 1 0 0,0-1 0 0 0,0 0-1 0 0,0 1 1 0 0,1-1 0 0 0,-2 0 0 0 0,2 0-1 0 0,-1 0 1 0 0,0 0 0 0 0,0 0-1 0 0,0-1 1 0 0,0 1 0 0 0,0 0 0 0 0,0-1-1 0 0,0 1 1 0 0,1-1 0 0 0,-2 1 0 0 0,1 0-1 0 0,1-1 1 0 0,-2 1 0 0 0,1-1-1 0 0,0 0 1 0 0,0 1 0 0 0,0-1 0 0 0,0 0-1 0 0,0 0 1 0 0,-1 1 0 0 0,0-1-1 0 0,1 0 1 0 0,0 0 0 0 0,0 0 0 0 0,-1 0-1 0 0,0 0 1 0 0,1 0 0 0 0,-1 0 0 0 0,1 0-1 0 0,-1-1 17 0 0,1 0-13 0 0,7-12 13 0 0,-1-1 0 0 0,-1 0 0 0 0,4-16 0 0 0,-5 17 0 0 0,-4 12 0 0 0,0 0 0 0 0,0 0 0 0 0,-1-1 0 0 0,1 1 0 0 0,0 0 0 0 0,0 0 0 0 0,-1-1 0 0 0,0 0 0 0 0,0-1 0 0 0,3-8-5 0 0,-2 9 7 0 0,0 1 0 0 0,0-1 1 0 0,0 0-1 0 0,-1 0 1 0 0,1 1-1 0 0,0-1 0 0 0,-1 1 1 0 0,0-1-1 0 0,0 1 0 0 0,0-1 1 0 0,0 0-3 0 0,0 1 117 0 0,0 2 67 0 0,0 0 22 0 0,0 0-54 0 0,0 0-235 0 0,-9 9-432 0 0,-13 41 559 0 0,14-30-134 0 0,6-16 81 0 0,1-1 0 0 0,-1 1 0 0 0,1 0 0 0 0,-1 0 1 0 0,1 2 8 0 0,-1 0 0 0 0,2-5 0 0 0,-1 1 0 0 0,1 0 0 0 0,0-1 0 0 0,0 1 0 0 0,-1-1 0 0 0,1 1 0 0 0,0 0 0 0 0,0 0 0 0 0,0-1 0 0 0,0 1 0 0 0,1 0 0 0 0,-1-1 0 0 0,0 1 0 0 0,0-1 0 0 0,1 1 0 0 0,-1-1 0 0 0,2 2 0 0 0,-2-3 0 0 0,0 1 0 0 0,0-1 0 0 0,0 0 0 0 0,0 1 0 0 0,1-1 0 0 0,-1 1 0 0 0,1-1 0 0 0,-1 0 0 0 0,1 0 0 0 0,-1 0 0 0 0,0 1 0 0 0,0-1 0 0 0,1 0 0 0 0,-1 0 0 0 0,1 1 0 0 0,-1-1 0 0 0,1 0 0 0 0,-1 0 0 0 0,0 0 0 0 0,1 0 0 0 0,-1 0 0 0 0,1 0 0 0 0,0 0 0 0 0,-1 0 0 0 0,0 0 0 0 0,0 0 0 0 0,1 0 0 0 0,-1 0 0 0 0,1 0 0 0 0,0 0 0 0 0,-1 0 0 0 0,0-1 0 0 0,10-4 0 0 0,-5 0 0 0 0,-1 1 0 0 0,1-1 0 0 0,-2 0 0 0 0,1 0 0 0 0,-1-1 0 0 0,1 1 0 0 0,0-4 0 0 0,2-5 19 0 0,-2 7 11 0 0,-1 1 0 0 0,0 0 1 0 0,0-1-1 0 0,-1-1 0 0 0,1-4-30 0 0,-1 6 49 0 0,-1 3-62 0 0,-1 1 0 0 0,0-1 0 0 0,1 1 0 0 0,-1 0 1 0 0,0-1-1 0 0,0 1 0 0 0,0 0 0 0 0,0 0 0 0 0,0-1 0 0 0,0 1 0 0 0,-1 0 0 0 0,1-1 1 0 0,-1-1 12 0 0,0 3 85 0 0,1 1 10 0 0,0 0-5 0 0,-4 0-10 0 0,4 1-78 0 0,-2-1 0 0 0,1 0 0 0 0,1 1 1 0 0,-2 0-1 0 0,1-1 0 0 0,1 0 0 0 0,-1 1 0 0 0,0 0 0 0 0,0 0 0 0 0,0-1 0 0 0,0 1 0 0 0,0 0 0 0 0,1 0 0 0 0,-1-1 1 0 0,1 1-1 0 0,-1 0 0 0 0,0 0 0 0 0,1 0 0 0 0,0 0 0 0 0,-1 0 0 0 0,0 0 0 0 0,1 0 0 0 0,-1 0-2 0 0,0 4-9 0 0,-4 2-119 0 0,-3 3 50 0 0,1 1 0 0 0,1 1 1 0 0,0-1-1 0 0,-2 6 78 0 0,6-11 9 0 0,-1 0-1 0 0,1 1 1 0 0,-1 0-1 0 0,2-1 1 0 0,-1 0-1 0 0,2 1 1 0 0,-1 0-1 0 0,0 0 1 0 0,1-1-1 0 0,0 1 1 0 0,1 7-9 0 0,-1-13 1 0 0,1 1 0 0 0,-1-1 1 0 0,0 1-1 0 0,0-2 1 0 0,1 2-1 0 0,0-1 1 0 0,0 1-1 0 0,-1-1 0 0 0,0 0 1 0 0,1 1-1 0 0,1-2 1 0 0,-2 2-1 0 0,1-1 1 0 0,1 0-2 0 0,-2 0-2 0 0,1-1 0 0 0,0 1 0 0 0,0-1 1 0 0,-1 0-1 0 0,1 0 0 0 0,-1 1 1 0 0,1-1-1 0 0,0 1 0 0 0,-1-1 1 0 0,1 0-1 0 0,0 0 0 0 0,0 0 0 0 0,-1 1 1 0 0,2-1-1 0 0,-1 0 0 0 0,-1 0 1 0 0,1-1-1 0 0,0 1 0 0 0,0 0 1 0 0,-1 0 1 0 0,2-1-4 0 0,0 0 0 0 0,0 1 0 0 0,0-1 1 0 0,-1-1-1 0 0,1 2 0 0 0,-1-1 1 0 0,1-1-1 0 0,-1 1 0 0 0,1 0 1 0 0,-1 0-1 0 0,1-1 0 0 0,-1 1 0 0 0,1-1 1 0 0,-1 1-1 0 0,0-2 0 0 0,0 2 1 0 0,0-1-1 0 0,-1 0 0 0 0,1 1 1 0 0,0-2 3 0 0,7-12 0 0 0,-6 12 0 0 0,0-1 0 0 0,0 0 0 0 0,0 0 0 0 0,-1 1 0 0 0,1-1 0 0 0,-1-4 0 0 0,14-34 0 0 0,-13 34 0 0 0,-1 1 0 0 0,0 1 0 0 0,0-1 0 0 0,-1 0 0 0 0,0-1 0 0 0,-1 4 0 0 0,-4 5 0 0 0,3 0 0 0 0,0 2 0 0 0,0-2 0 0 0,-1 1 0 0 0,2 0 0 0 0,-1 0 0 0 0,0 0 0 0 0,0 1 0 0 0,0-1 0 0 0,1 0 0 0 0,-1 1 0 0 0,1-1 0 0 0,0 1 0 0 0,0 0 0 0 0,-1 1 0 0 0,-5 11 0 0 0,3-7 0 0 0,1 1 0 0 0,0-1 0 0 0,1 0 0 0 0,-1 0 0 0 0,1 1 0 0 0,1 0 0 0 0,0-1 0 0 0,0 1 0 0 0,1 1 0 0 0,-1-8 0 0 0,1 2 0 0 0,6 8 0 0 0,-2-6 0 0 0,-4-6 2 0 0,0 0 1 0 0,1 0 0 0 0,-1 0 0 0 0,1 1 0 0 0,-1-1-1 0 0,0 0 1 0 0,0 0 0 0 0,1 1 0 0 0,-1-1 0 0 0,1 0 0 0 0,-1 0-1 0 0,1 0 1 0 0,-1 1 0 0 0,0-1 0 0 0,1 0 0 0 0,-1 0-1 0 0,1 0 1 0 0,0 0 0 0 0,-1 0 0 0 0,0 0 0 0 0,0 0 0 0 0,1-1-1 0 0,-1 1 1 0 0,1 0 0 0 0,-1 0 0 0 0,1 0 0 0 0,-1 0 0 0 0,0-1-1 0 0,1 1 1 0 0,-1 0 0 0 0,1-1 0 0 0,-1 1 0 0 0,1 0-1 0 0,-1 0 1 0 0,0 0 0 0 0,0 0 0 0 0,0-1 0 0 0,1 1 0 0 0,-1-1-1 0 0,0 1 1 0 0,1-1 0 0 0,-1 1 0 0 0,0 0-3 0 0,3-3-9 0 0,-1 1 1 0 0,1-1-1 0 0,-1 1 0 0 0,1-1 1 0 0,-1 1-1 0 0,0-1 0 0 0,0 0 1 0 0,0 0-1 0 0,-1 0 0 0 0,1 0 1 0 0,-1-1-1 0 0,1 1 0 0 0,-1-1 1 0 0,0 0 8 0 0,6-14 0 0 0,-6 17 0 0 0,-1-1 0 0 0,2 1 0 0 0,-1-1 0 0 0,-1 1 0 0 0,0-1 0 0 0,1 0 0 0 0,-1 1 0 0 0,1-2 0 0 0,-1 2 0 0 0,1-1 0 0 0,2-36 0 0 0,-4 33 0 0 0,1 5 0 0 0,0-1 0 0 0,0 1 0 0 0,0 0 0 0 0,0 0 0 0 0,0-1 0 0 0,0 1 0 0 0,0 0 0 0 0,0 0 0 0 0,-1 0 0 0 0,1 0 0 0 0,0 0 0 0 0,0 0 0 0 0,0 0 0 0 0,0 0 0 0 0,0-1 0 0 0,0 1 0 0 0,-1 0 0 0 0,1 0 0 0 0,0 0 0 0 0,0 0 0 0 0,0 0 0 0 0,0-1 0 0 0,0 1 0 0 0,0 0 0 0 0,0 0 0 0 0,0 0 0 0 0,-1 0 0 0 0,1 0 0 0 0,0 0 0 0 0,0 0 0 0 0,0 0 0 0 0,-1 0 0 0 0,1 0 0 0 0,0 0 0 0 0,0 0 0 0 0,-1 0 0 0 0,1 0 0 0 0,0 0 0 0 0,0 0 0 0 0,0 0 0 0 0,0 0 0 0 0,0 0 0 0 0,0 0 0 0 0,0 0 0 0 0,-1 0 0 0 0,1 0 0 0 0,0 1 0 0 0,0-1 0 0 0,0 0 0 0 0,-1 0 0 0 0,1 0 0 0 0,0 0 0 0 0,0 0 0 0 0,0 1 0 0 0,0-1 0 0 0,-1 0 0 0 0,-2 5 0 0 0,0-1 0 0 0,2-4 0 0 0,1 0 0 0 0,-1 0 0 0 0,0 1 0 0 0,1-1 0 0 0,0 1 0 0 0,0 0 0 0 0,-1-1 0 0 0,1 0 0 0 0,-1 1 0 0 0,1 0 0 0 0,0-1 0 0 0,-1 1 0 0 0,1-1 0 0 0,0 1 0 0 0,0 0 0 0 0,0-1 0 0 0,0 1 0 0 0,0 0 0 0 0,-2 12 0 0 0,-2 0 0 0 0,3-9 0 0 0,0 1 0 0 0,0-1 0 0 0,0 1 0 0 0,0-1 0 0 0,1 1 0 0 0,0-1 0 0 0,0 2 0 0 0,4 19 78 0 0,-4-24-78 0 0,1 0-5 0 0,-1 1 1 0 0,1 0-1 0 0,0-1 1 0 0,0 1-1 0 0,-1-1 0 0 0,2 1 1 0 0,-1-1-1 0 0,0 1 0 0 0,1-1 1 0 0,-2 0-1 0 0,2 1 1 0 0,-1-1-1 0 0,1 0 0 0 0,-1 0 1 0 0,1 0-1 0 0,-1 0 1 0 0,2 0 4 0 0,-3-1-1 0 0,1 0 0 0 0,0 0 1 0 0,0 0-1 0 0,-1 0 1 0 0,1 0-1 0 0,-1 0 1 0 0,1 0-1 0 0,0 0 0 0 0,-1 0 1 0 0,1 0-1 0 0,0 0 1 0 0,-1 0-1 0 0,1 0 1 0 0,-1-1-1 0 0,1 1 1 0 0,0-1-1 0 0,-1 1 0 0 0,1-1 1 0 0,-1 1-1 0 0,0 0 1 0 0,1 0-1 0 0,0-1 1 0 0,-1 1-1 0 0,1-1 1 0 0,-1 0-1 0 0,0 1 0 0 0,0 0 1 0 0,1-1-1 0 0,-1 0 1 0 0,1 0 1 0 0,1-1 22 0 0,0 0 1 0 0,0-1 0 0 0,0 0 0 0 0,0 0 0 0 0,-1 1 0 0 0,1-1 0 0 0,-1-1 0 0 0,1 1 0 0 0,-2 0 0 0 0,1 0 0 0 0,0-1-1 0 0,0 1 1 0 0,-1 0 0 0 0,0-1 0 0 0,1 1-24 0 0,1-12 7 0 0,0 10-65 0 0,-1 0-1 0 0,-1 0 1 0 0,0-1 0 0 0,0 2 0 0 0,0-1 0 0 0,0-3 58 0 0,-2 1 0 0 0,1 6 5 0 0,1 0 0 0 0,0 0 0 0 0,0 1 0 0 0,0-1 0 0 0,0 0 0 0 0,-1 1 1 0 0,1-1-1 0 0,-1 1 0 0 0,1-1 0 0 0,-1 0 0 0 0,1 0 0 0 0,0 1 0 0 0,-1 0 0 0 0,0-1 1 0 0,0 1-1 0 0,1-1 0 0 0,0 0 0 0 0,-1 1 0 0 0,-1 0-5 0 0,2 0 9 0 0,0 0-1 0 0,0 0 1 0 0,-1 0-1 0 0,1 0 1 0 0,-1 0 0 0 0,1 0-1 0 0,0 0 1 0 0,-1 0-1 0 0,1 1 1 0 0,0-1-1 0 0,0 0 1 0 0,-1 0 0 0 0,1 1-1 0 0,0-1 1 0 0,-1 0-1 0 0,1 1 1 0 0,0-1-1 0 0,-1 0 1 0 0,1 0-1 0 0,0 0 1 0 0,0 1 0 0 0,0-1-1 0 0,0 0 1 0 0,0 1-1 0 0,0-1 1 0 0,0 1-9 0 0,-2 2 57 0 0,1 0 0 0 0,0 0 0 0 0,0 0-1 0 0,0 0 1 0 0,1 0 0 0 0,0 1 0 0 0,-1 0-57 0 0,0 12 213 0 0,0-12-53 0 0,1 0-1 0 0,0 0 0 0 0,0 0 0 0 0,0 0 0 0 0,1 3-159 0 0,5 28-264 0 0,5-4 436 0 0,-10-30-113 0 0,0-1-4 0 0,0-1-52 0 0,-1 1-1 0 0,1 0 1 0 0,1 0 0 0 0,-2-1-1 0 0,1 0 1 0 0,0 0 0 0 0,0 1 0 0 0,-1 0-1 0 0,1-1 1 0 0,-1 0 0 0 0,1 0-1 0 0,0 1 1 0 0,-1-1 0 0 0,1-1 0 0 0,-1 2-1 0 0,1-1 1 0 0,-1 0 0 0 0,1 0-1 0 0,-1 1 1 0 0,0-2 0 0 0,0 1-1 0 0,0 1 1 0 0,0-2 0 0 0,1 1 0 0 0,-1 1-1 0 0,0-1 1 0 0,0-1-3 0 0,2-6 1 0 0,7-34-81 0 0,-8 30-48 0 0,0 0-1 0 0,0 0 0 0 0,-2-4 129 0 0,1 6 5 0 0,0 9 178 0 0,0 1 17 0 0,3-7-839 0 0,-5 16 777 0 0,1 1 0 0 0,0 0 0 0 0,1 0 0 0 0,0-1 0 0 0,1 5-138 0 0,-1-1 161 0 0,0-11-150 0 0,-1-1-10 0 0,1-1-1 0 0,0 0 0 0 0,0 1 1 0 0,0 0-1 0 0,0 0 0 0 0,0-1 1 0 0,0 0-1 0 0,1 1 0 0 0,-1 0 1 0 0,0 0-1 0 0,0-1 0 0 0,0 0 1 0 0,1 1-1 0 0,-1 0 0 0 0,0 0 1 0 0,0-1-1 0 0,0 0 0 0 0,1 1 1 0 0,-1-1-1 0 0,1 1 0 0 0,0 0 0 0 0,-1 3 0 0 0,0-3 0 0 0,1 0 0 0 0,-1 0 0 0 0,0 0 0 0 0,1 0 0 0 0,-1-1 0 0 0,1 2 0 0 0,-1-1 0 0 0,0-1 0 0 0,1 1 0 0 0,0 0 0 0 0,-1 0 0 0 0,1-1 0 0 0,-1 1 0 0 0,1 0 0 0 0,0 0 0 0 0,4 3 0 0 0,-2 0 0 0 0,1-1 0 0 0,0-5 0 0 0,-3 2 5 0 0,0 0 0 0 0,-1 0 0 0 0,1 0 0 0 0,-1 0 0 0 0,0 0 0 0 0,1-1 0 0 0,0 1 0 0 0,-1-1 0 0 0,1 1 0 0 0,-1-1 0 0 0,0 1 0 0 0,0 0 0 0 0,1 0 0 0 0,-1-1 0 0 0,0 1 0 0 0,1-1 0 0 0,-1 0 0 0 0,1 1 0 0 0,-1 0-1 0 0,0-1 1 0 0,0 1 0 0 0,0-1 0 0 0,0 0 0 0 0,0 1 0 0 0,0 0 0 0 0,0-1-5 0 0,0-14 486 0 0,0 11-502 0 0,0 2-4 0 0,0 0-148 0 0,-3-1-59 0 0,-3-23 115 0 0,5 22 112 0 0,-1-2 0 0 0,0 2 0 0 0,0-1 0 0 0,-1 1 0 0 0,1-1 0 0 0,-2-1 0 0 0,3 6 2 0 0,0 0-1 0 0,1-1 0 0 0,-2 1 1 0 0,1-1-1 0 0,1 0 0 0 0,0 1 0 0 0,-1-1 1 0 0,0 0-1 0 0,0 0 0 0 0,1 1 0 0 0,0-1 1 0 0,-1 0-1 0 0,0 0 0 0 0,1 1 0 0 0,-1-1 1 0 0,1-1-2 0 0,-3-4-17 0 0,-12-8-3 0 0,14 13 20 0 0,-5-4 0 0 0,-9-2 0 0 0,9 4 0 0 0,-8-6 0 0 0,-3-9-12 0 0,16 18-36 0 0,-2-3 36 0 0,-1 0 12 0 0,2-2 0 0 0,2 5 0 0 0,0 0-1 0 0,0-1 1 0 0,0 1-1 0 0,0 0 0 0 0,0 0 1 0 0,0 0-1 0 0,0-1 1 0 0,0 1-1 0 0,0-1 0 0 0,0 1 1 0 0,0 0-1 0 0,0-1 0 0 0,0 1 1 0 0,0 0-1 0 0,-1 0 1 0 0,1 0-1 0 0,0-1 0 0 0,-1 1 1 0 0,1 0-1 0 0,0 0 0 0 0,-1-1 1 0 0,1 1-1 0 0,0 0 1 0 0,0 0-1 0 0,0-1 0 0 0,0 1 1 0 0,-1 0-1 0 0,1 0 1 0 0,-1 0-1 0 0,1 0 0 0 0,0 0 1 0 0,-1 0-1 0 0,1 0 0 0 0,0 0 1 0 0,0 0-1 0 0,0 0 1 0 0,-5-3 262 0 0,4 2-237 0 0,1-1 0 0 0,-1 2 1 0 0,-1-2-1 0 0,2 1 0 0 0,-1 0 0 0 0,-1 0 0 0 0,2 0 0 0 0,-2 1 0 0 0,1-2 0 0 0,0 1 0 0 0,-1 1 0 0 0,2-1 0 0 0,-2 1 0 0 0,1-1 0 0 0,-1 0 0 0 0,1 1 0 0 0,-2 0-25 0 0,1-1-4 0 0,1 0-171 0 0,1 1-17 0 0,-25-5-7 0 0,19 3 199 0 0,1 2 0 0 0,-1 0 0 0 0,0-3 0 0 0,0 3 0 0 0,0 3 0 0 0,1-3 0 0 0,-2 0 0 0 0,0 4 0 0 0,1-1 0 0 0,0-1 0 0 0,1 1 0 0 0,-1 1 62 0 0,6-3 263 0 0,-2-1-269 0 0,1 0-1 0 0,0 1 1 0 0,-1-1-1 0 0,2 0 0 0 0,-2 0 1 0 0,1 1-1 0 0,0 0 1 0 0,0 0-1 0 0,0-1 1 0 0,0 0-1 0 0,-1 2-55 0 0,-10 5-475 0 0,8-6 412 0 0,-1 0 0 0 0,2 0 0 0 0,-2-1 0 0 0,1 1 0 0 0,-5-1 63 0 0,3 4-1648 0 0,6-4 106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697"/>
    </inkml:context>
    <inkml:brush xml:id="br0">
      <inkml:brushProperty name="width" value="0.05" units="cm"/>
      <inkml:brushProperty name="height" value="0.05" units="cm"/>
      <inkml:brushProperty name="color" value="#FFFFFF"/>
    </inkml:brush>
  </inkml:definitions>
  <inkml:trace contextRef="#ctx0" brushRef="#br0">233 90 1376 0 0,'0'0'277'0'0,"0"0"630"0"0,0 0 282 0 0,0 0 54 0 0,0 0-141 0 0,0 0-611 0 0,0 0-274 0 0,0 0-51 0 0,0 0 52 0 0,0 0 246 0 0,0 0 106 0 0,0 0 26 0 0,0 0-20 0 0,0 0-100 0 0,0 0-42 0 0,0 0-8 0 0,0 0-58 0 0,0 0-163 0 0,0 0 203 0 0,0 0 116 0 0,0 0 20 0 0,0 0-72 0 0,0 0-340 0 0,0 0-107 0 0,0 0 305 0 0,0 0 146 0 0,0 0 32 0 0,0 0-66 0 0,0 0-276 0 0,0 0-72 0 0,-4 5-126 0 0,1-10 158 0 0,1 4 21 0 0,1 0 0 0 0,-2 0-1 0 0,2 0 1 0 0,-1 0 0 0 0,1 0 0 0 0,-1 0-1 0 0,0 1 1 0 0,1-1 0 0 0,-2 1-1 0 0,1-1-146 0 0,-4 1 110 0 0,5-1-86 0 0,-1 1 0 0 0,0 0 1 0 0,0 0-1 0 0,1 0 0 0 0,-1 1 0 0 0,1-1 0 0 0,-1 0 0 0 0,0 1 0 0 0,1 0 1 0 0,-1-1-1 0 0,1 0 0 0 0,-1 1 0 0 0,1 0 0 0 0,0 0 0 0 0,-1-1 0 0 0,0 2-24 0 0,-30 29-32 0 0,30-31 31 0 0,-1 1-1 0 0,1 1 0 0 0,0-1 0 0 0,0 1 1 0 0,-1-1-1 0 0,2 1 0 0 0,-1-1 0 0 0,-1 1 0 0 0,1 1 2 0 0,-1 2 0 0 0,-19 20 0 0 0,13 8 0 0 0,-3 3 0 0 0,2-6 0 0 0,0 3 0 0 0,1 3 0 0 0,8-30 0 0 0,-2 6 126 0 0,1 0-1 0 0,0 12-125 0 0,-3 17 141 0 0,2-29-293 0 0,-2 9-80 0 0,-2 85 232 0 0,4-20 0 0 0,6 23 42 0 0,0-44 216 0 0,-3 36 1068 0 0,-3-56-1313 0 0,3-23 255 0 0,-1-15-322 0 0,0 1 0 0 0,1-1 0 0 0,1 2 0 0 0,0 4 54 0 0,1 4-423 0 0,-1 1 1 0 0,-1-2-1 0 0,-1 17 423 0 0,-1 8-439 0 0,3-20 465 0 0,0-12 21 0 0,0 0 0 0 0,-1 0 0 0 0,-1 0 0 0 0,0 0-1 0 0,0 0 1 0 0,-1 1-47 0 0,-2 10 1220 0 0,-2 6-2627 0 0,6-21 1383 0 0,-1 0 0 0 0,1 1 0 0 0,-1-2-1 0 0,1 1 1 0 0,1 4 24 0 0,-1 3 1 0 0,2 51 110 0 0,4-24 1629 0 0,-6-39-1843 0 0,2 21 355 0 0,-2-19-277 0 0,-1 0-1 0 0,1 0 0 0 0,0 0 0 0 0,0 0 0 0 0,0 0 1 0 0,0 0-1 0 0,0 0 0 0 0,0 0 0 0 0,1 0 1 0 0,-1 0-1 0 0,0 0 0 0 0,1 1 26 0 0,2 10-51 0 0,-1-6 51 0 0,1-1 0 0 0,-2-1 0 0 0,-1 0 0 0 0,0 31 204 0 0,0-27 35 0 0,-1-8-196 0 0,-1 3-22 0 0,1-3 22 0 0,1 3-22 0 0,0-3 7 0 0,0-1-87 0 0,0 0-9 0 0,0 8 327 0 0,0-6-206 0 0,-2 9-410 0 0,-1 1 738 0 0,2-5-381 0 0,1-2 0 0 0,0-1-10 0 0,0-3-50 0 0,0-1-39 0 0,0 0-12 0 0,0 0 39 0 0,0 0 156 0 0,0 0 23 0 0,1 1-26 0 0,1 3-65 0 0,1 1-16 0 0,0 0 0 0 0,0 0 0 0 0,0 1 0 0 0,18 18 0 0 0,-10-9 64 0 0,-1-6-64 0 0,-7-5 0 0 0,0 2 4 0 0,0-4 16 0 0,10 2 20 0 0,28 22 296 0 0,-23-16-272 0 0,-18-10-64 0 0,0 1-1 0 0,1-1 1 0 0,-1 1-1 0 0,1-1 1 0 0,-1 0-1 0 0,1 0 1 0 0,-1 0-1 0 0,1 1 1 0 0,-1-1-1 0 0,1 0 0 0 0,0 1 1 0 0,-1-1-1 0 0,0 0 1 0 0,1 0-1 0 0,0 0 1 0 0,0 0-1 0 0,-1 0 1 0 0,0 0-1 0 0,1 0 1 0 0,0 0-1 0 0,-1 0 1 0 0,1 0-1 0 0,-1 0 0 0 0,1 0 1 0 0,-1-1-1 0 0,1 1 1 0 0,0 0 0 0 0,0-1-18 0 0,46 1-352 0 0,-45 0 156 0 0,-1 0 221 0 0,-1 0-1 0 0,0 0 0 0 0,0 0 0 0 0,1 0 1 0 0,-1 0-1 0 0,1 0 0 0 0,-1 0 1 0 0,1 0-1 0 0,-1 0 0 0 0,0 0 0 0 0,0 1 1 0 0,1-1-1 0 0,-1 0 0 0 0,1 0 0 0 0,-1 1 1 0 0,1-1-1 0 0,-1 0 0 0 0,0 0 1 0 0,0 1-1 0 0,0-1 0 0 0,1 0 0 0 0,-1 0 1 0 0,1 0-7 0 0,2 3 249 0 0,4-3-219 0 0,23 3-574 0 0,-28-3 683 0 0,-2 0-66 0 0,0 0 48 0 0,1 0-116 0 0,-1 0 1 0 0,1 0-1 0 0,0 0 1 0 0,0 0 0 0 0,0 1-1 0 0,0-1 1 0 0,0 0 0 0 0,-1 0-1 0 0,2 0 1 0 0,-1 0-1 0 0,-1 0 1 0 0,1 0 0 0 0,0 0-1 0 0,0-1 1 0 0,0 1-1 0 0,0 0 1 0 0,0 0 0 0 0,0 0-6 0 0,12-3-402 0 0,-12 3 293 0 0,-1 0 146 0 0,9 0 187 0 0,-1 3-124 0 0,-2-3-80 0 0,-1 2-20 0 0,6 0-9 0 0,-6-1-2 0 0,1 0 0 0 0,-1-1 0 0 0,0 1 0 0 0,1-1 0 0 0,4 0 11 0 0,35 2-77 0 0,-44-2-24 0 0,24 0-11 0 0,-24 0 212 0 0,16-1-47 0 0,-3-2-103 0 0,-7 1 21 0 0,0 0 0 0 0,1 0 1 0 0,-1 0-1 0 0,0-1 0 0 0,0-1 0 0 0,4-1 29 0 0,8-1 0 0 0,-12 5 0 0 0,-5 0 0 0 0,15-7 0 0 0,8-2 216 0 0,-23 10-86 0 0,-2 0-32 0 0,14-6-511 0 0,17-6 454 0 0,-25 9 348 0 0,-3 2-188 0 0,1 0 0 0 0,-1-1 0 0 0,0 0 0 0 0,1 1 0 0 0,-1-2 0 0 0,0 1 0 0 0,2-1-201 0 0,-5 3-96 0 0,3-1 84 0 0,1 0 0 0 0,0-1 0 0 0,-1 2 0 0 0,1-3 0 0 0,-1 2 0 0 0,0-1 0 0 0,0 0 0 0 0,0 0 12 0 0,8-3 88 0 0,-7 3-54 0 0,0 0 0 0 0,1 0 0 0 0,-2 0 0 0 0,1 0 0 0 0,0-1 0 0 0,2-2-34 0 0,2-4 228 0 0,-1 0 0 0 0,0 0 0 0 0,-1 0-1 0 0,0 0 1 0 0,0-1 0 0 0,2-8-228 0 0,-4 8 55 0 0,1 0 0 0 0,-1-1 0 0 0,-1 1 0 0 0,0-2-1 0 0,-1 2 1 0 0,1-11-55 0 0,0 4 7 0 0,-1 2 18 0 0,0 1-1 0 0,0 0 0 0 0,-1-1-24 0 0,2-41 56 0 0,0 17-118 0 0,-2 30 37 0 0,1 1 1 0 0,-2-1 0 0 0,0 0 0 0 0,0 1 0 0 0,0-1-1 0 0,-3-7 25 0 0,3 12 5 0 0,0 0-1 0 0,-1 0 0 0 0,1 0 1 0 0,0-1-1 0 0,0 1 1 0 0,1 0-1 0 0,-1-1-4 0 0,1 1-10 0 0,-1-1-1 0 0,1 1 1 0 0,-1-1-1 0 0,0 2 1 0 0,-1-2-1 0 0,0 0 11 0 0,0-8-55 0 0,0 0 0 0 0,0-1-1 0 0,1 1 1 0 0,2-6 55 0 0,-1-13-35 0 0,5-69 35 0 0,2-8 0 0 0,-7 99 0 0 0,-1-1 0 0 0,2 0 0 0 0,0 0 0 0 0,0 3 0 0 0,-1 0 0 0 0,0 1 0 0 0,0-2 0 0 0,-1 2 0 0 0,0-1 0 0 0,0-2 0 0 0,0-20 0 0 0,1 11 0 0 0,2-43 0 0 0,-1-27 320 0 0,-1 71-185 0 0,0 9-105 0 0,-1 0-1 0 0,-1 0 1 0 0,1 0 0 0 0,-2-6-30 0 0,2 12-34 0 0,-1 0 0 0 0,1 0 0 0 0,1 0 0 0 0,-1 0 1 0 0,0 0-1 0 0,1 0 0 0 0,-1 0 0 0 0,1 0 34 0 0,0 0 59 0 0,0 0-1 0 0,-1-1 0 0 0,0 1 1 0 0,1-1-1 0 0,-1 1 1 0 0,0-1-1 0 0,-1-2-58 0 0,0-3-66 0 0,0 0-1 0 0,1 0 1 0 0,0 0-1 0 0,1-3 67 0 0,0-9-406 0 0,-2-61 1020 0 0,-3 44-1165 0 0,4-30 616 0 0,0 67-223 0 0,0 1 240 0 0,1-1-52 0 0,-1-1-1 0 0,0 1 0 0 0,0-1 0 0 0,0 1 1 0 0,-1-1-1 0 0,1 0 0 0 0,0 1 0 0 0,-1-1 1 0 0,1 1-1 0 0,-1-2-29 0 0,0 0-441 0 0,1 0 503 0 0,0 0 1 0 0,-1 0-1 0 0,1 1 0 0 0,0-1 0 0 0,-1 1 0 0 0,0-1 0 0 0,0 1 0 0 0,0-1 0 0 0,0 1 1 0 0,0-1-63 0 0,-8-27-510 0 0,9 29 324 0 0,0 1 288 0 0,-1-18-175 0 0,-1 17 69 0 0,0-1 0 0 0,1-1 1 0 0,-1 2-1 0 0,1-1 0 0 0,-1-1 0 0 0,1 1 1 0 0,0 0-1 0 0,0 0 0 0 0,0-1 0 0 0,0 0 1 0 0,0 0 3 0 0,0 3 138 0 0,1 0 78 0 0,0 0 28 0 0,-3-3-796 0 0,3 2 549 0 0,-5-5-42 0 0,-9-9 128 0 0,11 12-40 0 0,-14-12 79 0 0,14 12-122 0 0,3-1 22 0 0,0 3 90 0 0,-3 1-84 0 0,2-1-1 0 0,-1 0 1 0 0,0 0 0 0 0,1 1 0 0 0,-1-1 0 0 0,1 0 0 0 0,-1 0 0 0 0,1 0 0 0 0,-1 0 0 0 0,1 0 0 0 0,-1-1 0 0 0,1 1-1 0 0,0 0 1 0 0,-1-1 0 0 0,1 0-28 0 0,-14-1 151 0 0,6 3-5326 0 0,9 0 4055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198"/>
    </inkml:context>
    <inkml:brush xml:id="br0">
      <inkml:brushProperty name="width" value="0.05" units="cm"/>
      <inkml:brushProperty name="height" value="0.05" units="cm"/>
      <inkml:brushProperty name="color" value="#FFFF66"/>
    </inkml:brush>
  </inkml:definitions>
  <inkml:trace contextRef="#ctx0" brushRef="#br0">2 27 1840 0 0,'0'0'83'0'0,"0"0"237"0"0,0 0 954 0 0,0 0 417 0 0,0 0 79 0 0,0 0-151 0 0,0 0-715 0 0,0 0-316 0 0,0 0-63 0 0,0 0-11 0 0,0 0-2 0 0,0 0 0 0 0,0 0 0 0 0,0 0 0 0 0,0 0 0 0 0,0 0 0 0 0,0 0 0 0 0,0 0-44 0 0,6-4 192 0 0,-1 2-501 0 0,-2 1-60 0 0,0 0 0 0 0,0 0 0 0 0,0 1 0 0 0,0-1 0 0 0,1 1-1 0 0,-1-1 1 0 0,0 1 0 0 0,2 0-99 0 0,5-4 91 0 0,-6 3-12 0 0,-2 3 93 0 0,12-1 71 0 0,-2 1-206 0 0,0-1-358 0 0,23-12 533 0 0,-29 10-215 0 0,-6 2 6 0 0,0-1 0 0 0,1 0-1 0 0,-1 0 1 0 0,0 0 0 0 0,0 0 0 0 0,0 1 0 0 0,0-1 0 0 0,1 0 0 0 0,-1 0 0 0 0,0 0 0 0 0,1 1-1 0 0,-1-1 1 0 0,1 0 0 0 0,-1 0 0 0 0,0 0 0 0 0,0 0 0 0 0,0 0 0 0 0,1 0 0 0 0,-1 0 0 0 0,1 1-1 0 0,-1-1 1 0 0,1-1 0 0 0,-1 1 0 0 0,0 0 0 0 0,0 0 0 0 0,0 0 0 0 0,1 0 0 0 0,-1 0-1 0 0,1 0-2 0 0,0-2 0 0 0,2 1 0 0 0,7 4 0 0 0,-4-3 0 0 0,-1-2 0 0 0,-2 1 181 0 0,0 0-1 0 0,0 0 1 0 0,0 1-1 0 0,0-1 0 0 0,0 0 1 0 0,0 1-1 0 0,0 0 0 0 0,3 0-180 0 0,0 0-788 0 0,12 2 316 0 0,-17-2 636 0 0,-1 0 17 0 0,11 3 3 0 0,-6-3-172 0 0,-3 0 36 0 0,3 2-24 0 0,4 1 215 0 0,-6-2-231 0 0,0 1 0 0 0,0-1 1 0 0,0 0-1 0 0,0 0 0 0 0,0-1 0 0 0,0 1 0 0 0,0-1-8 0 0,-2 1 115 0 0,4 3-43 0 0,7 3 40 0 0,-1 0-25 0 0,-9-5-74 0 0,2 3 42 0 0,12 10 79 0 0,-16-14-129 0 0,2 0-1 0 0,-1 1 0 0 0,-1-1 0 0 0,1 0 0 0 0,0 0 0 0 0,0 1 0 0 0,-1-1 0 0 0,1 0 0 0 0,-1 1 0 0 0,1-1 1 0 0,0 1-1 0 0,-1 0-4 0 0,0 0 5 0 0,1 0 1 0 0,0 0-1 0 0,0 0 0 0 0,-1 0 1 0 0,2 1-1 0 0,-1-2 1 0 0,0 1-1 0 0,0 0 1 0 0,0 0-1 0 0,1 0 1 0 0,-1-1-1 0 0,1 1 0 0 0,1 1-5 0 0,0 0-12 0 0,-2-1-49 0 0,-1-2-48 0 0,0 0-126 0 0,0 0-36 0 0,4 1 225 0 0,0-1-5718 0 0,-4 0 903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199"/>
    </inkml:context>
    <inkml:brush xml:id="br0">
      <inkml:brushProperty name="width" value="0.05" units="cm"/>
      <inkml:brushProperty name="height" value="0.05" units="cm"/>
      <inkml:brushProperty name="color" value="#FFFF66"/>
    </inkml:brush>
  </inkml:definitions>
  <inkml:trace contextRef="#ctx0" brushRef="#br0">290 15 4608 0 0,'0'0'208'0'0,"0"0"67"0"0,0 0 154 0 0,0 0 68 0 0,0 0 14 0 0,0 0 7 0 0,0 0 30 0 0,0 0 18 0 0,0 0 2 0 0,0 0-16 0 0,0 0-68 0 0,0 0-32 0 0,12-10 2594 0 0,-11 9-2929 0 0,0 0 0 0 0,1 0 0 0 0,-1 1 0 0 0,1 0 0 0 0,-1-1 0 0 0,0 1 0 0 0,1 0 0 0 0,-1-1 0 0 0,1 1 0 0 0,-1 0 0 0 0,1 0 0 0 0,-1 0 0 0 0,1 0 0 0 0,-1 0 0 0 0,1 1 0 0 0,-1-1 0 0 0,1 1 0 0 0,0-1-117 0 0,35 18 1615 0 0,-32-14-1601 0 0,-4-3 119 0 0,-1-1 295 0 0,2 0-311 0 0,0 0 0 0 0,1 0 0 0 0,-1 1-1 0 0,1-1 1 0 0,-1 0 0 0 0,0 0 0 0 0,0 1 0 0 0,0 0-1 0 0,0 0 1 0 0,3 1-117 0 0,1 2-219 0 0,-3 1 187 0 0,-1-4 80 0 0,4 3-36 0 0,-2 1-12 0 0,14 13 128 0 0,-18-18-115 0 0,1 2-9 0 0,1 0 0 0 0,-1 0-1 0 0,1-1 1 0 0,-1 1-1 0 0,1-1 1 0 0,0 1 0 0 0,-1-1-1 0 0,2 1 1 0 0,-2-2 0 0 0,1 2-1 0 0,1-1 1 0 0,-2 0 0 0 0,1 0-1 0 0,1 0-3 0 0,3 2 11 0 0,-4-1 32 0 0,5 2-33 0 0,-1 2-10 0 0,1-1 0 0 0,0-1 0 0 0,3 10 0 0 0,2 0 0 0 0,-6-9 0 0 0,-1-1 27 0 0,-4-2 24 0 0,2 0 1 0 0,-1 0-1 0 0,-1 0 0 0 0,1 1 1 0 0,-1-1-1 0 0,1 0 0 0 0,-1 0 1 0 0,1 1-1 0 0,-1 0 0 0 0,0 0-51 0 0,-1-2-76 0 0,1 0 16 0 0,-1-1 60 0 0,1 0-1 0 0,-1 1 0 0 0,0-1 0 0 0,0 0 0 0 0,0 0 0 0 0,1 0 0 0 0,-1 1 0 0 0,0-1 0 0 0,0 0 1 0 0,1 1-1 0 0,-1-1 0 0 0,0 1 0 0 0,0-1 0 0 0,0 0 0 0 0,0 0 0 0 0,1 1 0 0 0,-1-1 0 0 0,0 1 1 0 0,0-1-1 0 0,0 1 0 0 0,0-1 0 0 0,0 0 0 0 0,0 0 0 0 0,0 1 0 0 0,0-1 0 0 0,0 1 1 0 0,-1 5 245 0 0,1-5-315 0 0,0 0 13 0 0,0 5 34 0 0,0-4-38 0 0,0-2-22 0 0,0 0-10 0 0,0 0 22 0 0,0 0 7 0 0,0 0 0 0 0,0 0 0 0 0,0 0-6 0 0,0 0-21 0 0,0 0-14 0 0,0 0-131 0 0,0 0-30 0 0,0 0 2 0 0,0 0 68 0 0,0 0 286 0 0,0 0 124 0 0,0 0 30 0 0,-2 0-255 0 0,2 2 0 0 0,-1-1 0 0 0,0 1-1 0 0,0-1 1 0 0,0 0 0 0 0,-1 0 0 0 0,2 0 0 0 0,-2 0-1 0 0,1 0 1 0 0,0 0 0 0 0,-1-1 0 0 0,1 1-1 0 0,-1 0 1 0 0,1 0 0 0 0,-1-1 0 0 0,1 1 11 0 0,-24 10-362 0 0,22-10 298 0 0,0 0 0 0 0,0 0-1 0 0,0 0 1 0 0,0 0 0 0 0,0 0 0 0 0,-1-1 0 0 0,1 0-1 0 0,0 0 1 0 0,0 0 0 0 0,0 0 0 0 0,0 0-1 0 0,-3-1 65 0 0,-9 2-325 0 0,14 0 280 0 0,0-1 0 0 0,0 0-1 0 0,0 1 1 0 0,-1-1 0 0 0,1 0-1 0 0,0 0 1 0 0,0 0 0 0 0,0 0-1 0 0,-1 0 1 0 0,2 0 0 0 0,-2 0-1 0 0,1-1 1 0 0,0 1 0 0 0,0-1-1 0 0,0 1 1 0 0,0 0 0 0 0,-1-1 45 0 0,-19 3-766 0 0,11-3 529 0 0,5 1 12 0 0,0 0 0 0 0,1 0 0 0 0,-2 1 1 0 0,2 0-1 0 0,-1 0 0 0 0,-1-1 225 0 0,2 2-23 0 0,-1-1 1 0 0,1 0 0 0 0,-1-1 0 0 0,1 1-1 0 0,-1-1 1 0 0,-1 1 22 0 0,3-1-10 0 0,3 0-62 0 0,-1 0 12 0 0,-9 0 48 0 0,0 4 1 0 0,4-4-32 0 0,-18-4 51 0 0,23 4 83 0 0,1 0 8 0 0,-1-1-19 0 0,-3-1-64 0 0,-5 0-16 0 0,-12-6 0 0 0,20 6 0 0 0,-8-3 0 0 0,-11 4 0 0 0,15 0 38 0 0,4 0 160 0 0,1 1 55 0 0,0 0 10 0 0,0 0-29 0 0,-1 0-118 0 0,-3 0-12 0 0,-21-3 451 0 0,25 3-428 0 0,-12-1 1 0 0,6 1-128 0 0,1 2 194 0 0,0-1 0 0 0,0 1 0 0 0,0-1 1 0 0,0-1-1 0 0,0 0 0 0 0,-4 0-194 0 0,2 0 111 0 0,-13 3 491 0 0,8 0-417 0 0,5 0-185 0 0,-13 4 30 0 0,19-6 2 0 0,-1-1 1 0 0,1 1 0 0 0,-1-1-1 0 0,1 0 1 0 0,-1 1 0 0 0,2-1-1 0 0,-2 1 1 0 0,1 0 0 0 0,0-1-1 0 0,-1 1 1 0 0,1 1-1 0 0,0-2 1 0 0,0 1 0 0 0,0 0-1 0 0,0 0 1 0 0,0 0 0 0 0,0 1-1 0 0,0-1 1 0 0,0 0-1 0 0,1 0 1 0 0,-1 1-33 0 0,0-1 11 0 0,0-1 1 0 0,1 0-1 0 0,-1 1 0 0 0,0-1 1 0 0,0 1-1 0 0,0-1 0 0 0,0 0 1 0 0,0 0-1 0 0,1 1 0 0 0,-1-1 0 0 0,0 0 1 0 0,0 0-1 0 0,0 0 0 0 0,0 0 1 0 0,0 0-1 0 0,1 0 0 0 0,-1-1 0 0 0,-1 1 1 0 0,1 0-12 0 0,-6-3 137 0 0,7 3-136 0 0,0 0 0 0 0,0 0 0 0 0,0 0 1 0 0,0 0-1 0 0,0-1 0 0 0,0 1 0 0 0,0 0 0 0 0,0 0 1 0 0,0 0-1 0 0,0 0 0 0 0,0 0 0 0 0,0-1 0 0 0,1 1 0 0 0,-1 0 1 0 0,0 0-1 0 0,0 0 0 0 0,0 0 0 0 0,0 0 0 0 0,0 0 1 0 0,0 0-1 0 0,0 0 0 0 0,0 0 0 0 0,0 0 0 0 0,1 0 0 0 0,-1 0 1 0 0,0 0-1 0 0,0 0 0 0 0,0 0 0 0 0,0 0 0 0 0,0 0 1 0 0,0 0-1 0 0,0 0 0 0 0,0 0 0 0 0,0-1 0 0 0,0 1 0 0 0,0 0 1 0 0,0 0-1 0 0,0 0 0 0 0,1 0 0 0 0,-1 0 0 0 0,0 0 1 0 0,0 0-1 0 0,0 0 0 0 0,0 0 0 0 0,0 0 0 0 0,1 1 0 0 0,-1-1 1 0 0,0 0-1 0 0,0 0 0 0 0,0 0 0 0 0,0 0 0 0 0,0 0-1 0 0,41-6-1368 0 0,15-3-1610 0 0,-47 7 1525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200"/>
    </inkml:context>
    <inkml:brush xml:id="br0">
      <inkml:brushProperty name="width" value="0.05" units="cm"/>
      <inkml:brushProperty name="height" value="0.05" units="cm"/>
      <inkml:brushProperty name="color" value="#FFFF66"/>
    </inkml:brush>
  </inkml:definitions>
  <inkml:trace contextRef="#ctx0" brushRef="#br0">8 38 1376 0 0,'0'0'65'0'0,"0"0"271"0"0,0 0 1115 0 0,0 0 484 0 0,0 0 95 0 0,0 0-206 0 0,0 0-933 0 0,0 0-410 0 0,0 0-86 0 0,0 0-6 0 0,0 0 24 0 0,0 0 17 0 0,0 0 2 0 0,0 0-47 0 0,0 0-196 0 0,0 0-86 0 0,0 0-20 0 0,0 0 47 0 0,0 0 213 0 0,-2 14 1829 0 0,1-13-2123 0 0,1-1 0 0 0,0 1-1 0 0,0 0 1 0 0,0 0 0 0 0,-1-1 0 0 0,1 1 0 0 0,0 0 0 0 0,-1 0 0 0 0,1 0-1 0 0,0 0 1 0 0,0 0 0 0 0,0-1 0 0 0,0 1 0 0 0,0 0 0 0 0,0 0 0 0 0,1-1-1 0 0,-1 1 1 0 0,0 0 0 0 0,1 0 0 0 0,-1-1 0 0 0,0 1 0 0 0,0 0 0 0 0,0 0-1 0 0,1-1 1 0 0,-1 1 0 0 0,1 0 0 0 0,0 0 0 0 0,-1-1 0 0 0,0 1 0 0 0,1 0-1 0 0,0-1-48 0 0,9 4 0 0 0,-8-6 0 0 0,-1 1 0 0 0,39-2 0 0 0,-38 2 32 0 0,-1 1-1 0 0,1 0 0 0 0,-1 0 1 0 0,1 0-1 0 0,-1 0 0 0 0,1 0 0 0 0,-1 0 1 0 0,1 0-1 0 0,-1 1 0 0 0,1-1 1 0 0,-1 0-32 0 0,9 0 551 0 0,-9 0-279 0 0,2 0-172 0 0,-2 0-158 0 0,1 0-1 0 0,-1 0 0 0 0,0 0 0 0 0,0-1 0 0 0,0 1 0 0 0,1 0 0 0 0,-2-1 0 0 0,2 0 0 0 0,-1 1 1 0 0,0 0-1 0 0,0-1 0 0 0,0 0 0 0 0,0 1 0 0 0,0-1 0 0 0,0 1 0 0 0,0-2 0 0 0,0 1 0 0 0,0 0 59 0 0,23 5 26 0 0,-23-4 22 0 0,5 0 288 0 0,7-4 904 0 0,-7 3-1256 0 0,-5 1 10 0 0,0 0-1 0 0,0 0 0 0 0,0 0 0 0 0,0 0 0 0 0,0 0 1 0 0,0 0-1 0 0,-1-1 0 0 0,1 1 0 0 0,1 0 1 0 0,-2 0-1 0 0,1 0 0 0 0,0-1 0 0 0,0 0 0 0 0,-1 1 1 0 0,1-1-1 0 0,0 1 7 0 0,1-1 90 0 0,2 1 1 0 0,18 5-22 0 0,-18-5-69 0 0,0 0 1 0 0,-1 0-2 0 0,4-4 12 0 0,-5 4 32 0 0,2 2-33 0 0,2 1-10 0 0,-5-3 0 0 0,-1 0 0 0 0,1 1 0 0 0,-1-1 0 0 0,1 0 0 0 0,-1 0 0 0 0,0 0 0 0 0,1 0 0 0 0,-1 0 0 0 0,1 1 0 0 0,0-1 0 0 0,-1 0 0 0 0,0 0 0 0 0,1 0 0 0 0,-1 0 0 0 0,1 0 0 0 0,0 0 0 0 0,-1 0 0 0 0,0 0 0 0 0,1 0 0 0 0,-1 0 0 0 0,1-1 0 0 0,12 2 0 0 0,-6-1 11 0 0,13-3 42 0 0,-5-1-10 0 0,-5-1-34 0 0,-7 5-57 0 0,2 2 50 0 0,-2-2 51 0 0,2-2-40 0 0,2 1-13 0 0,-1-1 0 0 0,0 1 0 0 0,0 0 0 0 0,1-2-13 0 0,-5 2-40 0 0,2 0 53 0 0,-3 1 40 0 0,-6-4 27 0 0,5 3-60 0 0,0 1 0 0 0,0-1 0 0 0,-1 1 0 0 0,1 0 0 0 0,-1-1 0 0 0,1 0 0 0 0,-1 1 1 0 0,1-1-1 0 0,0 1 0 0 0,-1 0 0 0 0,0 0 0 0 0,1 0 0 0 0,-1-1 0 0 0,1 1 0 0 0,-1 0 0 0 0,0-1 0 0 0,1 1 0 0 0,-1 0-7 0 0,-8-1-37 0 0,7 1 17 0 0,1 0 0 0 0,-1 0 0 0 0,0 0-1 0 0,0 0 1 0 0,1 0 0 0 0,-1 0 0 0 0,0 1-1 0 0,1-1 1 0 0,-1 1 0 0 0,0 0 0 0 0,0-1-1 0 0,1 1 21 0 0,-5 1-48 0 0,1-1-1 0 0,-1 1 1 0 0,0-1-1 0 0,0 0 1 0 0,0-1-1 0 0,0 1 0 0 0,-1-1 49 0 0,-16 1-86 0 0,-10 5-6 0 0,19-4 39 0 0,1 1 0 0 0,-1-2 0 0 0,-3 0 53 0 0,11-2-3 0 0,0 0 0 0 0,1 1 0 0 0,-1-2-1 0 0,0 1 1 0 0,0-2 0 0 0,1 1 0 0 0,0 0 0 0 0,0 0 0 0 0,-1-1-1 0 0,1 0 1 0 0,0-1 0 0 0,0 0 3 0 0,-2 0-26 0 0,6 2 14 0 0,-15 1 13 0 0,11 2-1 0 0,5-1 0 0 0,-1-1-1 0 0,1 1 0 0 0,0 0 0 0 0,0 0 0 0 0,0 0 0 0 0,-1 0 1 0 0,1 0-1 0 0,0 0 0 0 0,-1 0 0 0 0,1 0 0 0 0,-1 0 0 0 0,1 1 1 0 0,0-1-1 0 0,0 0 0 0 0,0 0 0 0 0,0 0 0 0 0,-1 0 0 0 0,1 0 0 0 0,0 1 1 0 0,-1-1-1 0 0,1 0 0 0 0,0 0 0 0 0,-1 1 0 0 0,1-1 0 0 0,0 0 1 0 0,0 0-1 0 0,0 0 0 0 0,0 0 0 0 0,0 0 0 0 0,0 1 0 0 0,0-1 1 0 0,-1 0-1 0 0,1 1 0 0 0,0-1 1 0 0,-2 2-24 0 0,-8-1 12 0 0,17-1 12 0 0,2 0 0 0 0,1 0 0 0 0,0-1 0 0 0,0 0 0 0 0,-1 0 0 0 0,1-1 0 0 0,2-1 0 0 0,-7 2 0 0 0,0-1 0 0 0,0 2 0 0 0,0-1 0 0 0,0 0 0 0 0,0 1 0 0 0,0-1 0 0 0,0 1 0 0 0,0 1 0 0 0,0 0 0 0 0,1 0 0 0 0,0-1 0 0 0,22 8-98 0 0,-26-7-140 0 0,-2-1-34 0 0,0 0 0 0 0,0 0 104 0 0,0 0 438 0 0,0 0 194 0 0,0 0 42 0 0,-21-9-1735 0 0,2 2 1013 0 0,15 5 186 0 0,0 1 1 0 0,0-1 0 0 0,0 1 0 0 0,0 0-1 0 0,0 0 1 0 0,-1 1 0 0 0,1-1-1 0 0,-1 1 30 0 0,-4-1 75 0 0,0 1 0 0 0,1 1 0 0 0,-1 0 0 0 0,1-1 0 0 0,-1 2 0 0 0,1 0 0 0 0,-1 0 0 0 0,-7 4-75 0 0,14-3-18 0 0,2-3-73 0 0,0 0-8 0 0,0 0 42 0 0,0 0 164 0 0,0 0 75 0 0,0 0 12 0 0,0 0-49 0 0,0 0-222 0 0,9 0-260 0 0,8 0 597 0 0,-1 0 1 0 0,9 3-261 0 0,-21-3 22 0 0,0 0 0 0 0,0 0-1 0 0,0 0 1 0 0,0 0 0 0 0,-1-1 0 0 0,1 0 0 0 0,1 0-22 0 0,12-2 119 0 0,14-3 161 0 0,-25 3-194 0 0,2 2 0 0 0,-1-1 0 0 0,0 2 0 0 0,4-1-86 0 0,-5 0 10 0 0,0-1-10 0 0,1 1-20 0 0,-5 1-73 0 0,-2 0 8 0 0,0 1 11 0 0,24 13-164 0 0,-22-13 150 0 0,-2-1 6 0 0,0 0-43 0 0,0 0-190 0 0,0 0-79 0 0,0 0-723 0 0,0 0-2959 0 0,0 0-1264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201"/>
    </inkml:context>
    <inkml:brush xml:id="br0">
      <inkml:brushProperty name="width" value="0.05" units="cm"/>
      <inkml:brushProperty name="height" value="0.05" units="cm"/>
      <inkml:brushProperty name="color" value="#FFFF66"/>
    </inkml:brush>
  </inkml:definitions>
  <inkml:trace contextRef="#ctx0" brushRef="#br0">68 101 4608 0 0,'-2'-2'-129'0'0,"0"-2"1082"0"0,4-9 735 0 0,-2 7-1672 0 0,1 4 229 0 0,-1-1 0 0 0,-1 0 0 0 0,1 1 0 0 0,0 0 1 0 0,-1 0-1 0 0,1-1 0 0 0,0 0 0 0 0,-1 1 0 0 0,-1 0 0 0 0,2 0 1 0 0,-1-1-1 0 0,-1 1 0 0 0,2 0 0 0 0,-2 0 0 0 0,1-1 0 0 0,-1 2 1 0 0,1-1-246 0 0,-2-1 1267 0 0,2 1-1208 0 0,0 1 0 0 0,0 0 0 0 0,1-1 0 0 0,-2 2 0 0 0,1-2 0 0 0,0 1 0 0 0,0 1 0 0 0,0-1 0 0 0,-1 0 1 0 0,1 0-1 0 0,0 1 0 0 0,-1-2-59 0 0,-4-1-1 0 0,-18-8-9 0 0,22 10-50 0 0,-1-2-1457 0 0,3 3 177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189"/>
    </inkml:context>
    <inkml:brush xml:id="br0">
      <inkml:brushProperty name="width" value="0.05" units="cm"/>
      <inkml:brushProperty name="height" value="0.05" units="cm"/>
      <inkml:brushProperty name="color" value="#FFFFFF"/>
    </inkml:brush>
  </inkml:definitions>
  <inkml:trace contextRef="#ctx0" brushRef="#br0">233 90 1376 0 0,'0'0'277'0'0,"0"0"630"0"0,0 0 282 0 0,0 0 54 0 0,0 0-141 0 0,0 0-611 0 0,0 0-274 0 0,0 0-51 0 0,0 0 52 0 0,0 0 246 0 0,0 0 106 0 0,0 0 26 0 0,0 0-20 0 0,0 0-100 0 0,0 0-42 0 0,0 0-8 0 0,0 0-58 0 0,0 0-163 0 0,0 0 203 0 0,0 0 116 0 0,0 0 20 0 0,0 0-72 0 0,0 0-340 0 0,0 0-107 0 0,0 0 305 0 0,0 0 146 0 0,0 0 32 0 0,0 0-66 0 0,0 0-276 0 0,0 0-72 0 0,-4 5-126 0 0,0-10 158 0 0,3 4 21 0 0,-1 0 0 0 0,0 0-1 0 0,1 0 1 0 0,-1 0 0 0 0,1 0 0 0 0,-2 0-1 0 0,2 1 1 0 0,-1-1 0 0 0,0 1-1 0 0,0-1-146 0 0,-4 1 110 0 0,4-1-86 0 0,1 1 0 0 0,-1 0 1 0 0,0 0-1 0 0,1 0 0 0 0,-1 1 0 0 0,1-1 0 0 0,-1 0 0 0 0,0 1 0 0 0,0 0 1 0 0,1-1-1 0 0,-1 0 0 0 0,1 1 0 0 0,-1 0 0 0 0,2 0 0 0 0,-2-1 0 0 0,0 2-24 0 0,-30 29-32 0 0,29-31 31 0 0,1 1-1 0 0,0 1 0 0 0,0-1 0 0 0,-1 1 1 0 0,1-1-1 0 0,1 1 0 0 0,-2-1 0 0 0,1 1 0 0 0,0 1 2 0 0,-1 2 0 0 0,-20 20 0 0 0,14 8 0 0 0,-2 3 0 0 0,1-6 0 0 0,0 3 0 0 0,1 3 0 0 0,7-30 0 0 0,-1 6 126 0 0,2 0-1 0 0,-1 12-125 0 0,-4 17 141 0 0,3-29-293 0 0,-1 9-80 0 0,-3 85 232 0 0,4-20 0 0 0,6 23 42 0 0,0-44 216 0 0,-3 36 1068 0 0,-3-56-1313 0 0,2-23 255 0 0,1-15-322 0 0,-1 1 0 0 0,1-1 0 0 0,1 2 0 0 0,0 4 54 0 0,1 4-423 0 0,-2 1 1 0 0,1-2-1 0 0,-2 17 423 0 0,-1 8-439 0 0,3-20 465 0 0,0-12 21 0 0,-1 0 0 0 0,0 0 0 0 0,0 0 0 0 0,-1 0-1 0 0,-1 0 1 0 0,1 1-47 0 0,-3 10 1220 0 0,-2 6-2627 0 0,5-21 1383 0 0,1 0 0 0 0,0 1 0 0 0,-1-2-1 0 0,1 1 1 0 0,1 4 24 0 0,-1 3 1 0 0,2 51 110 0 0,4-24 1629 0 0,-6-39-1843 0 0,2 21 355 0 0,-3-19-277 0 0,1 0-1 0 0,0 0 0 0 0,0 0 0 0 0,0 0 0 0 0,0 0 1 0 0,0 0-1 0 0,0 0 0 0 0,0 0 0 0 0,0 0 1 0 0,0 0-1 0 0,1 0 0 0 0,0 1 26 0 0,2 10-51 0 0,-1-6 51 0 0,1-1 0 0 0,-2-1 0 0 0,-1 0 0 0 0,0 31 204 0 0,0-27 35 0 0,-1-8-196 0 0,-1 3-22 0 0,1-3 22 0 0,1 3-22 0 0,0-3 7 0 0,0-1-87 0 0,0 0-9 0 0,0 8 327 0 0,0-6-206 0 0,-2 9-410 0 0,-1 1 738 0 0,2-5-381 0 0,1-2 0 0 0,0-1-10 0 0,0-3-50 0 0,0-1-39 0 0,0 0-12 0 0,0 0 39 0 0,0 0 156 0 0,0 0 23 0 0,1 1-26 0 0,1 3-65 0 0,1 1-16 0 0,0 0 0 0 0,0 0 0 0 0,0 1 0 0 0,17 18 0 0 0,-8-9 64 0 0,-2-6-64 0 0,-7-5 0 0 0,0 2 4 0 0,-1-4 16 0 0,12 2 20 0 0,27 22 296 0 0,-24-16-272 0 0,-17-10-64 0 0,1 1-1 0 0,0-1 1 0 0,-1 1-1 0 0,1-1 1 0 0,-1 0-1 0 0,0 0 1 0 0,1 0-1 0 0,0 1 1 0 0,-1-1-1 0 0,1 0 0 0 0,-1 1 1 0 0,0-1-1 0 0,1 0 1 0 0,0 0-1 0 0,0 0 1 0 0,-1 0-1 0 0,0 0 1 0 0,1 0-1 0 0,0 0 1 0 0,0 0-1 0 0,-1 0 1 0 0,0 0-1 0 0,1 0 0 0 0,0 0 1 0 0,-1-1-1 0 0,1 1 1 0 0,-1 0 0 0 0,2-1-18 0 0,45 1-352 0 0,-45 0 156 0 0,-2 0 221 0 0,0 0-1 0 0,1 0 0 0 0,-1 0 0 0 0,1 0 1 0 0,-1 0-1 0 0,1 0 0 0 0,-1 0 1 0 0,0 0-1 0 0,0 0 0 0 0,1 0 0 0 0,-1 1 1 0 0,1-1-1 0 0,-1 0 0 0 0,1 0 0 0 0,-1 1 1 0 0,0-1-1 0 0,0 0 0 0 0,1 0 1 0 0,-1 1-1 0 0,0-1 0 0 0,1 0 0 0 0,-1 0 1 0 0,1 0-7 0 0,2 3 249 0 0,4-3-219 0 0,23 3-574 0 0,-28-3 683 0 0,-2 0-66 0 0,0 0 48 0 0,0 0-116 0 0,1 0 1 0 0,0 0-1 0 0,0 0 1 0 0,0 0 0 0 0,0 1-1 0 0,0-1 1 0 0,-1 0 0 0 0,1 0-1 0 0,1 0 1 0 0,-2 0-1 0 0,1 0 1 0 0,0 0 0 0 0,0 0-1 0 0,0-1 1 0 0,0 1-1 0 0,0 0 1 0 0,-1 0 0 0 0,2 0-6 0 0,11-3-402 0 0,-12 3 293 0 0,-1 0 146 0 0,8 0 187 0 0,1 3-124 0 0,-3-3-80 0 0,-1 2-20 0 0,5 0-9 0 0,-4-1-2 0 0,0 0 0 0 0,-1-1 0 0 0,0 1 0 0 0,1-1 0 0 0,4 0 11 0 0,35 2-77 0 0,-44-2-24 0 0,24 0-11 0 0,-24 0 212 0 0,15-1-47 0 0,-1-2-103 0 0,-8 1 21 0 0,0 0 0 0 0,0 0 1 0 0,1 0-1 0 0,-1-1 0 0 0,0-1 0 0 0,4-1 29 0 0,8-1 0 0 0,-12 5 0 0 0,-5 0 0 0 0,15-7 0 0 0,8-2 216 0 0,-23 10-86 0 0,-2 0-32 0 0,14-6-511 0 0,17-6 454 0 0,-25 9 348 0 0,-3 2-188 0 0,0 0 0 0 0,1-1 0 0 0,-1 0 0 0 0,1 1 0 0 0,-1-2 0 0 0,0 1 0 0 0,1-1-201 0 0,-3 3-96 0 0,2-1 84 0 0,1 0 0 0 0,0-1 0 0 0,-1 2 0 0 0,0-3 0 0 0,0 2 0 0 0,0-1 0 0 0,0 0 0 0 0,1 0 12 0 0,7-3 88 0 0,-7 3-54 0 0,0 0 0 0 0,0 0 0 0 0,0 0 0 0 0,0 0 0 0 0,0-1 0 0 0,2-2-34 0 0,2-4 228 0 0,-1 0 0 0 0,-1 0 0 0 0,1 0-1 0 0,-1 0 1 0 0,-1-1 0 0 0,4-8-228 0 0,-5 8 55 0 0,1 0 0 0 0,-2-1 0 0 0,0 1 0 0 0,0-2-1 0 0,0 2 1 0 0,0-11-55 0 0,0 4 7 0 0,-1 2 18 0 0,0 1-1 0 0,0 0 0 0 0,-2-1-24 0 0,3-41 56 0 0,1 17-118 0 0,-3 30 37 0 0,0 1 1 0 0,0-1 0 0 0,-1 0 0 0 0,0 1 0 0 0,-1-1-1 0 0,-1-7 25 0 0,1 12 5 0 0,1 0-1 0 0,0 0 0 0 0,0 0 1 0 0,0-1-1 0 0,0 1 1 0 0,0 0-1 0 0,1-1-4 0 0,0 1-10 0 0,-1-1-1 0 0,1 1 1 0 0,-1-1-1 0 0,0 2 1 0 0,-1-2-1 0 0,0 0 11 0 0,0-8-55 0 0,0 0 0 0 0,0-1-1 0 0,1 1 1 0 0,2-6 55 0 0,-1-13-35 0 0,4-69 35 0 0,4-8 0 0 0,-9 99 0 0 0,1-1 0 0 0,1 0 0 0 0,0 0 0 0 0,-1 3 0 0 0,1 0 0 0 0,-1 1 0 0 0,-1-2 0 0 0,1 2 0 0 0,-1-1 0 0 0,-1-2 0 0 0,2-20 0 0 0,0 11 0 0 0,2-43 0 0 0,-1-27 320 0 0,-1 71-185 0 0,0 9-105 0 0,-1 0-1 0 0,-1 0 1 0 0,1 0 0 0 0,-2-6-30 0 0,2 12-34 0 0,-1 0 0 0 0,1 0 0 0 0,1 0 0 0 0,-1 0 1 0 0,0 0-1 0 0,0 0 0 0 0,1 0 0 0 0,0 0 34 0 0,0 0 59 0 0,-1 0-1 0 0,1-1 0 0 0,-1 1 1 0 0,1-1-1 0 0,-1 1 1 0 0,0-1-1 0 0,-1-2-58 0 0,0-3-66 0 0,0 0-1 0 0,1 0 1 0 0,0 0-1 0 0,1-3 67 0 0,-1-9-406 0 0,0-61 1020 0 0,-4 44-1165 0 0,4-30 616 0 0,0 67-223 0 0,0 1 240 0 0,1-1-52 0 0,-1-1-1 0 0,0 1 0 0 0,0-1 0 0 0,0 1 1 0 0,-1-1-1 0 0,1 0 0 0 0,0 1 0 0 0,-1-1 1 0 0,1 1-1 0 0,-1-2-29 0 0,0 0-441 0 0,1 0 503 0 0,0 0 1 0 0,-1 0-1 0 0,1 1 0 0 0,-1-1 0 0 0,1 1 0 0 0,-1-1 0 0 0,0 1 0 0 0,0-1 0 0 0,0 1 1 0 0,-1-1-63 0 0,-7-27-510 0 0,9 29 324 0 0,0 1 288 0 0,0-18-175 0 0,-2 17 69 0 0,0-1 0 0 0,0-1 1 0 0,1 2-1 0 0,-1-1 0 0 0,1-1 0 0 0,0 1 1 0 0,0 0-1 0 0,0 0 0 0 0,-1-1 0 0 0,2 0 1 0 0,-1 0 3 0 0,0 3 138 0 0,1 0 78 0 0,0 0 28 0 0,-3-3-796 0 0,2 2 549 0 0,-3-5-42 0 0,-10-9 128 0 0,11 12-40 0 0,-15-12 79 0 0,15 12-122 0 0,3-1 22 0 0,0 3 90 0 0,-2 1-84 0 0,1-1-1 0 0,-1 0 1 0 0,0 0 0 0 0,0 1 0 0 0,1-1 0 0 0,-1 0 0 0 0,1 0 0 0 0,-1 0 0 0 0,1 0 0 0 0,-1 0 0 0 0,1-1 0 0 0,-1 1-1 0 0,2 0 1 0 0,-2-1 0 0 0,1 0-28 0 0,-14-1 151 0 0,6 3-5326 0 0,9 0 4055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190"/>
    </inkml:context>
    <inkml:brush xml:id="br0">
      <inkml:brushProperty name="width" value="0.05" units="cm"/>
      <inkml:brushProperty name="height" value="0.05" units="cm"/>
      <inkml:brushProperty name="color" value="#FFFFFF"/>
    </inkml:brush>
  </inkml:definitions>
  <inkml:trace contextRef="#ctx0" brushRef="#br0">3 74 920 0 0,'0'0'120'0'0,"0"0"167"0"0,0 0 69 0 0,0 0 17 0 0,0 0-9 0 0,0 0-51 0 0,0 0-22 0 0,0 0-3 0 0,0 0-11 0 0,0 0-43 0 0,0 0-18 0 0,0 0-7 0 0,0 0-13 0 0,0 0-49 0 0,0 0-19 0 0,0 0-7 0 0,0 0 8 0 0,0 0 41 0 0,0 0 19 0 0,0 0 3 0 0,0 0 18 0 0,0 0 80 0 0,0 0 35 0 0,0 0 10 0 0,0 0 9 0 0,0 0 32 0 0,0 0 9 0 0,0 0 6 0 0,0 0-33 0 0,0 0-140 0 0,0 0-68 0 0,0 0-12 0 0,0 0 22 0 0,0 0 100 0 0,0 0 41 0 0,0 0 10 0 0,0 0-3 0 0,0 0-16 0 0,0 0-4 0 0,0 0 0 0 0,0 0 8 0 0,0 0 33 0 0,0 0 14 0 0,0 0 1 0 0,0 0-36 0 0,0 0-150 0 0,0 0-59 0 0,0 0-16 0 0,0 0 43 0 0,8 3 1796 0 0,-3 1-1840 0 0,-4-3-49 0 0,0 0 0 0 0,1-1 0 0 0,-2 2 0 0 0,2-1-1 0 0,-1-1 1 0 0,0 2 0 0 0,0-1 0 0 0,0 0-1 0 0,0 1 1 0 0,0-1-33 0 0,0 0-101 0 0,-1 0 1 0 0,18 10 20 0 0,-18-10 185 0 0,1-1 0 0 0,0 1 1 0 0,0 0-1 0 0,-1 0 0 0 0,1-1 0 0 0,0 0 0 0 0,0 1 0 0 0,-1-1 1 0 0,1 1-1 0 0,1 0 0 0 0,-2-1 0 0 0,1 0 0 0 0,0 0 0 0 0,0 0 0 0 0,0 0 1 0 0,0 0-1 0 0,1 1-105 0 0,15 4-188 0 0,-5 1 426 0 0,-3-4-138 0 0,3 1 52 0 0,0 0 0 0 0,1-2 0 0 0,10 2-152 0 0,-22-3 6 0 0,0 0 0 0 0,0 0 0 0 0,-1 0 0 0 0,1 0 0 0 0,0 0 0 0 0,0 0 0 0 0,-1 0 0 0 0,1 1 0 0 0,0-1 0 0 0,0 0-1 0 0,-1 1 1 0 0,0-1 0 0 0,1 1 0 0 0,0-1 0 0 0,0 0-6 0 0,20 9-417 0 0,-16-7 427 0 0,-1-1 55 0 0,2 1-1 0 0,-1-1 0 0 0,0 0 1 0 0,0-1-1 0 0,0 1 0 0 0,0-1 0 0 0,3 0-64 0 0,52-5-9 0 0,-27 2 533 0 0,2-2-108 0 0,-25 4-350 0 0,-9 1-45 0 0,1 0 1 0 0,0 0-1 0 0,-1 0 1 0 0,1 0-1 0 0,-1 0 1 0 0,1 0-1 0 0,0 0 0 0 0,0 0 1 0 0,0 1-22 0 0,-1-1 113 0 0,19-4-232 0 0,35-4 447 0 0,-50 7-328 0 0,6 2 0 0 0,-7-1 0 0 0,0-1 0 0 0,-1 1 0 0 0,1 0 0 0 0,0 0 0 0 0,0-2 0 0 0,-1 1 0 0 0,1 1 0 0 0,0-2 0 0 0,0 1 0 0 0,1-2 0 0 0,4 0 0 0 0,3 1 0 0 0,6-2 0 0 0,-11 3 0 0 0,-2 0 0 0 0,-1 0 1 0 0,2 1-1 0 0,-2-1 0 0 0,1-1 0 0 0,0 1 0 0 0,2-2 0 0 0,5-1 33 0 0,24-10 944 0 0,-24 6-924 0 0,-6 5-53 0 0,3 0 0 0 0,-9 1 0 0 0,0 2 0 0 0,0 0 0 0 0,0 0 0 0 0,0 0 0 0 0,0 0 0 0 0,0 0 0 0 0,0 0 0 0 0,-1 0 0 0 0,1 0 0 0 0,0 0 0 0 0,0 0 0 0 0,0 0 0 0 0,0 0 0 0 0,0 0 0 0 0,0 0 0 0 0,0 0 0 0 0,0-1 0 0 0,0 1 0 0 0,0 0 0 0 0,0 0 0 0 0,0 0 0 0 0,0 0 0 0 0,0 0 0 0 0,0 0 0 0 0,0 0 0 0 0,0 0 0 0 0,0 0 0 0 0,0 0 0 0 0,0 0 0 0 0,0 0 0 0 0,0 0 0 0 0,0 0 0 0 0,0 0 0 0 0,0 0 0 0 0,0 0 0 0 0,0 0 0 0 0,0 0 0 0 0,0 0 0 0 0,0 0 0 0 0,0 0 0 0 0,0-1 0 0 0,0 1 0 0 0,0 0 0 0 0,0 0 0 0 0,0 0 0 0 0,0 0 0 0 0,0 0 0 0 0,0 0 0 0 0,0 0 0 0 0,0 0 0 0 0,0 0 0 0 0,0 0 0 0 0,0 0 0 0 0,0 0 0 0 0,1 0 0 0 0,-1 0 0 0 0,0-1 0 0 0,0 1 0 0 0,0 0 0 0 0,0 0 0 0 0,0 0 0 0 0,0 0 0 0 0,0 0 0 0 0,0 0 0 0 0,0 0 0 0 0,0 0 0 0 0,0 0 0 0 0,0 0 0 0 0,23-10 0 0 0,-16 7 11 0 0,-2 0-3 0 0,-4 2-180 0 0,-1 1-85 0 0,0 0-21 0 0,1-1 45 0 0,1 0 237 0 0,0 1 0 0 0,-1-1 1 0 0,2 0-1 0 0,-2 0 0 0 0,1 0 0 0 0,-1 0 0 0 0,1 0 1 0 0,0-1-1 0 0,-1 1 0 0 0,1 0 0 0 0,-1-1 0 0 0,0 1 1 0 0,1-1-1 0 0,-1-1-4 0 0,0 3 268 0 0,-1 0 196 0 0,0 0 42 0 0,0 0-63 0 0,0 0-304 0 0,0 0-183 0 0,1-1-36 0 0,2-1 74 0 0,-2 2 65 0 0,0-1-4 0 0,1-4-45 0 0,1 2-10 0 0,-1 0 22 0 0,-2 2 82 0 0,0 1 9 0 0,2 0-8 0 0,2-2-3 0 0,-2 2-13 0 0,8-9 53 0 0,-10 8-128 0 0,0 0 7 0 0,0 1-122 0 0,5 0-59 0 0,-4 0-6505 0 0,-1 0 120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195"/>
    </inkml:context>
    <inkml:brush xml:id="br0">
      <inkml:brushProperty name="width" value="0.05" units="cm"/>
      <inkml:brushProperty name="height" value="0.05" units="cm"/>
      <inkml:brushProperty name="color" value="#FFFFFF"/>
    </inkml:brush>
  </inkml:definitions>
  <inkml:trace contextRef="#ctx0" brushRef="#br0">256 17 456 0 0,'-1'-8'8802'0'0,"-2"0"-1301"0"0,8 12-4565 0 0,-4-3-2908 0 0,0 2 1 0 0,1-2-1 0 0,-2 1 0 0 0,1 1 0 0 0,0-2 0 0 0,0 1 0 0 0,-1 1 0 0 0,1-1 0 0 0,-1 0 0 0 0,1 0 0 0 0,-1 1 0 0 0,1 1-28 0 0,-4 35 100 0 0,2-30-78 0 0,-4 60 119 0 0,3 26-141 0 0,2-40-36 0 0,-1-29-451 0 0,0 2 357 0 0,-1-7 449 0 0,2-18-285 0 0,-1-1 0 0 0,1 1 0 0 0,-1 0-1 0 0,1-1 1 0 0,0 1 0 0 0,0-1 0 0 0,0 1-1 0 0,1 1-33 0 0,-1 0 1 0 0,1 2-1 0 0,-1-2 1 0 0,-1 1-1 0 0,1 0 1 0 0,-1 0-1 0 0,0 4 0 0 0,-3 20-33 0 0,2-8-305 0 0,2-18 154 0 0,0-3 50 0 0,0 0 206 0 0,-4 15 284 0 0,2-3-643 0 0,2-9 315 0 0,0-2 1 0 0,0 1 0 0 0,-1-1-1 0 0,1 1 1 0 0,-1 0 0 0 0,0-1 0 0 0,1 1-1 0 0,0-1 1 0 0,-1 1 0 0 0,-1 0-29 0 0,2-1-150 0 0,0-1-11 0 0,0 10 13 0 0,0-10 251 0 0,0 0 58 0 0,0 0 20 0 0,0 0-46 0 0,0 0-207 0 0,0 0-89 0 0,0 0-21 0 0,0 0 49 0 0,0 0 212 0 0,0 0 90 0 0,0 0 20 0 0,0 0-155 0 0,0 0-1 0 0,-1 0 0 0 0,1 1 0 0 0,-1-1 0 0 0,1 0 0 0 0,-1 1 0 0 0,1-1 0 0 0,0 0 0 0 0,0 1 1 0 0,0-1-1 0 0,-1 0 0 0 0,1 0 0 0 0,0 0 0 0 0,-1 1 0 0 0,1-1 0 0 0,0 1 0 0 0,0-1 0 0 0,-1 1 1 0 0,1-1-1 0 0,0 0 0 0 0,0 0 0 0 0,0 1 0 0 0,0 0 0 0 0,0-1 0 0 0,0 1 0 0 0,0-1 1 0 0,0 0-1 0 0,0 0 0 0 0,0 1 0 0 0,0-1 0 0 0,0 1 0 0 0,0 0-33 0 0,3 20-66 0 0,-3-21 77 0 0,1 0 0 0 0,-1 0-1 0 0,0 1 1 0 0,0-1 0 0 0,0 0 0 0 0,0 1 0 0 0,0-1 0 0 0,0 0 0 0 0,0 1 0 0 0,0-1 0 0 0,0 0 0 0 0,0 0 0 0 0,0 0 0 0 0,0 1 0 0 0,0-1 0 0 0,0 0-1 0 0,0 1 1 0 0,0-1 0 0 0,0 0 0 0 0,0 1 0 0 0,0-1 0 0 0,0 0 0 0 0,-1 0 0 0 0,1 0 0 0 0,0 0 0 0 0,0 0 0 0 0,0 1 0 0 0,0-1 0 0 0,0 0 0 0 0,0 1-12 0 0,-1 0 11 0 0,0-1-1 0 0,1 1 1 0 0,-1 0-1 0 0,1 0 0 0 0,0-1 1 0 0,-1 1-1 0 0,1 0 0 0 0,0 0 1 0 0,-1 0-1 0 0,1 0 0 0 0,0 0 1 0 0,-1 0-1 0 0,1 0 0 0 0,0 0 1 0 0,0-1-1 0 0,0 2 0 0 0,1-1-9 0 0,-5 17 21 0 0,4-15-117 0 0,-1 0 1 0 0,0 0 0 0 0,0 1-1 0 0,1 0 1 0 0,0 0-1 0 0,-1 1 96 0 0,-1 2 333 0 0,-1-3-140 0 0,2 1-167 0 0,2 1-26 0 0,4 15-22 0 0,-7-14-156 0 0,0 2-1286 0 0,1-8 1231 0 0,0 5 186 0 0,0 0 47 0 0,1 0 0 0 0,-1-3 59 0 0,0-3 256 0 0,1 0 149 0 0,0 0 42 0 0,0 0-63 0 0,0 0-311 0 0,0 0-211 0 0,0 0-66 0 0,0 0-14 0 0,-1 1 26 0 0,-3 2 133 0 0,-8 3 519 0 0,11-6-518 0 0,0 0 0 0 0,1 1 0 0 0,-1-1 0 0 0,1 1 0 0 0,0-1 0 0 0,-1 1 0 0 0,0-1 1 0 0,1 0-1 0 0,-1 0 0 0 0,1 0 0 0 0,-1 0 0 0 0,0 0 0 0 0,1 1 0 0 0,-1-1 0 0 0,1 0 0 0 0,-1 0 1 0 0,0 0-1 0 0,0 0 0 0 0,1 0 0 0 0,0 0 0 0 0,-1 0 0 0 0,-1-1-1 0 0,2 1 0 0 0,-1 0 0 0 0,0 0 0 0 0,0 0 0 0 0,1 0 0 0 0,-1 0-1 0 0,0 0 1 0 0,0 0 0 0 0,0 0 0 0 0,0 0 0 0 0,0 0 0 0 0,1 0 0 0 0,-1 1 0 0 0,0-1 0 0 0,0 0-1 0 0,1 1 1 0 0,-2-1 0 0 0,-1 1-180 0 0,0-1 0 0 0,0 1-1 0 0,0 0 1 0 0,-1-1 0 0 0,1 0-1 0 0,0 0 1 0 0,0 0-1 0 0,0-1 1 0 0,0 1 0 0 0,0-1-1 0 0,-3 0 181 0 0,-23-9 0 0 0,1-2 0 0 0,11 7 1172 0 0,-2 2-1158 0 0,18 1 69 0 0,-1 0-827 0 0,-7 1 129 0 0,0 16-537 0 0,9-14 648 0 0,-4 4 714 0 0,3-3-5568 0 0,1-2-59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196"/>
    </inkml:context>
    <inkml:brush xml:id="br0">
      <inkml:brushProperty name="width" value="0.05" units="cm"/>
      <inkml:brushProperty name="height" value="0.05" units="cm"/>
      <inkml:brushProperty name="color" value="#FFFFFF"/>
    </inkml:brush>
  </inkml:definitions>
  <inkml:trace contextRef="#ctx0" brushRef="#br0">6 21 4320 0 0,'-3'-7'7786'0'0,"7"0"-6366"0"0,-1 2-737 0 0,-2 3-172 0 0,-1 2-69 0 0,0 0-220 0 0,0 0 164 0 0,0 0 102 0 0,0 0 21 0 0,0 16 1027 0 0,0 0-1964 0 0,1-1 0 0 0,2 13 428 0 0,-1-6 122 0 0,0 0 0 0 0,-2 2-122 0 0,3 36 118 0 0,2-10 245 0 0,-3-19 307 0 0,2-1-1 0 0,6 23-669 0 0,-8-37-481 0 0,0-1-1 0 0,0 1 1 0 0,-2 0-1 0 0,0 15 482 0 0,0-8-218 0 0,-5 2 218 0 0,4-22 0 0 0,0 2 0 0 0,0-1 0 0 0,0 1 0 0 0,1-1 0 0 0,-1 2 0 0 0,-1 14 0 0 0,2-16 0 0 0,-1 0 0 0 0,1 0 0 0 0,0 0 0 0 0,0 0 0 0 0,0 0 0 0 0,1 3 0 0 0,-1 13-44 0 0,-1-17 11 0 0,1-1 1 0 0,-1 0-1 0 0,1 1 1 0 0,0 0-1 0 0,0-1 1 0 0,1 1-1 0 0,-1-1 1 0 0,1 0-1 0 0,-1 3 33 0 0,5 19-112 0 0,-4-18 89 0 0,-1 0 23 0 0,0-3-16 0 0,0 0-1 0 0,0 0 0 0 0,0 0 0 0 0,1 0 0 0 0,0-1 0 0 0,0 1 0 0 0,0 0 0 0 0,1 1 17 0 0,0 3-262 0 0,-2-6-244 0 0,0-1 94 0 0,0 0 418 0 0,2 17 482 0 0,-3-17-557 0 0,0 17-495 0 0,3-7 846 0 0,0-3-494 0 0,0 20 459 0 0,-2-26-332 0 0,0-1-12 0 0,0 0 1 0 0,0 1 16 0 0,0 3 64 0 0,1 1 16 0 0,0-1 13 0 0,-1-3 26 0 0,0-1-74 0 0,0 0 78 0 0,0 0 42 0 0,0 0 10 0 0,1 0-15 0 0,3 0-54 0 0,-1 0 17 0 0,47-2 130 0 0,-46 2-418 0 0,2-2 297 0 0,-1 1-1 0 0,1 0 1 0 0,-1-1-1 0 0,0 0 1 0 0,1 0 0 0 0,-1 0-1 0 0,0-1 1 0 0,1 0-52 0 0,-1 0-61 0 0,2 0-381 0 0,-5 1 495 0 0,0 1 1 0 0,-1 1-1 0 0,1-1 1 0 0,-1 0-1 0 0,2 0 1 0 0,-2 1 0 0 0,1 0-1 0 0,0 0 1 0 0,0-1-1 0 0,0 1-53 0 0,1-2 133 0 0,1 1-1 0 0,0-1 1 0 0,0 1-1 0 0,-1-1 1 0 0,0 0-1 0 0,3-2-132 0 0,0 1 434 0 0,-6 3-308 0 0,0 0-12 0 0,0 0-2 0 0,7-2 459 0 0,1 1-904 0 0,-5 1-5152 0 0,-3 0 109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191"/>
    </inkml:context>
    <inkml:brush xml:id="br0">
      <inkml:brushProperty name="width" value="0.05" units="cm"/>
      <inkml:brushProperty name="height" value="0.05" units="cm"/>
      <inkml:brushProperty name="color" value="#FFFFFF"/>
    </inkml:brush>
  </inkml:definitions>
  <inkml:trace contextRef="#ctx0" brushRef="#br0">2 68 456 0 0,'0'0'763'0'0,"0"0"77"0"0,0 0 30 0 0,0 0-44 0 0,10-13 3577 0 0,-9 11-4182 0 0,2-10 4752 0 0,1 5-2934 0 0,-1 10-523 0 0,1 14-530 0 0,-3-12-1350 0 0,4 58 266 0 0,-3-51 106 0 0,0-1-1 0 0,-2 1 1 0 0,0 0-8 0 0,3 27 17 0 0,3-21 465 0 0,-1 3 239 0 0,-4-17-682 0 0,1 2 1 0 0,-1-2-1 0 0,2 1 0 0 0,-1-1 0 0 0,0 1 1 0 0,1-2-1 0 0,0 2-39 0 0,-3-4 106 0 0,2 1 103 0 0,0 0-194 0 0,-1 0-1 0 0,1 1 0 0 0,-1-2 1 0 0,2 1-1 0 0,-2 0 0 0 0,1 0 1 0 0,1 0-1 0 0,-2-1 1 0 0,1 1-1 0 0,1-1 0 0 0,-1 0 1 0 0,1 0-15 0 0,-1 0 76 0 0,0 1-79 0 0,1-2 1 0 0,0 1-1 0 0,0 0 1 0 0,0 0-1 0 0,-1-1 1 0 0,1 0-1 0 0,0 0 1 0 0,1 0 2 0 0,28 3-22 0 0,-28-4 22 0 0,-1 0 0 0 0,1 0 0 0 0,0-1 0 0 0,0 1 0 0 0,-1-2 0 0 0,1 1 0 0 0,-1 1 0 0 0,4-5 0 0 0,3 1 0 0 0,-8 3 0 0 0,-1 0 0 0 0,1 1 0 0 0,-1 0 0 0 0,1 0 0 0 0,-1 0 0 0 0,1 0 0 0 0,-1 0 0 0 0,1 0 0 0 0,0 0 0 0 0,1 0 0 0 0,1 1 0 0 0,-3-1 0 0 0,2 0 0 0 0,-1 0 0 0 0,-1 1 0 0 0,2-2 0 0 0,-1 1 0 0 0,-1 0 0 0 0,1 0 0 0 0,0 0 0 0 0,0-1 0 0 0,-1 1 0 0 0,1-1 0 0 0,-1 1 0 0 0,7-6 0 0 0,-5 4 0 0 0,-1 1 0 0 0,0-1 0 0 0,0 0 0 0 0,1 0 0 0 0,-1 0 0 0 0,-1 0 0 0 0,1 0 0 0 0,-1 0 0 0 0,1-1 0 0 0,-1 1 0 0 0,0-1 0 0 0,0 1 0 0 0,0-1 0 0 0,-1 1 0 0 0,1 0 0 0 0,-1-1 0 0 0,1-3 0 0 0,0-14 0 0 0,3-19 0 0 0,-4 39 52 0 0,0-1 0 0 0,0 1-1 0 0,0-1 1 0 0,0 1 0 0 0,1 0-1 0 0,-1 0 1 0 0,1-1 0 0 0,-1 1-1 0 0,0 0 1 0 0,1-1 0 0 0,0 1-52 0 0,0-4 107 0 0,14-48-751 0 0,-6 28 1188 0 0,-9 23-385 0 0,0 2-242 0 0,0-8-501 0 0,2 4 584 0 0,-1 3 194 0 0,-1 1-128 0 0,0 0 1 0 0,0 0 0 0 0,0 0-1 0 0,1-1 1 0 0,-1 1-1 0 0,0-1 1 0 0,1 1 0 0 0,-1-1-1 0 0,0 1 1 0 0,0 0-1 0 0,0 0 1 0 0,1-1 0 0 0,-1 1-1 0 0,0-1 1 0 0,0 1 0 0 0,0-1-1 0 0,0 1 1 0 0,0 0-1 0 0,0 0 1 0 0,0-1 0 0 0,0 1-1 0 0,0-1 1 0 0,0 1-1 0 0,0-1 1 0 0,0 1-67 0 0,0-1 48 0 0,0 1 45 0 0,0 0-10 0 0,0 0-10 0 0,0 0-29 0 0,12-12-2092 0 0,-11 11 1036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192"/>
    </inkml:context>
    <inkml:brush xml:id="br0">
      <inkml:brushProperty name="width" value="0.05" units="cm"/>
      <inkml:brushProperty name="height" value="0.05" units="cm"/>
      <inkml:brushProperty name="color" value="#FFFF66"/>
    </inkml:brush>
  </inkml:definitions>
  <inkml:trace contextRef="#ctx0" brushRef="#br0">40 35 456 0 0,'2'2'5366'0'0,"1"-1"-1223"0"0,3-1-3524 0 0,-3 0 479 0 0,-2 0-886 0 0,-1 0-10 0 0,4 0 61 0 0,-4 0-169 0 0,5-3 897 0 0,-6 6-1001 0 0,-1 0-1 0 0,1-1 1 0 0,-1 1 0 0 0,1 0 0 0 0,0-1 0 0 0,-1 1 0 0 0,2 0 0 0 0,-1 1 10 0 0,-1 3 76 0 0,0-1-1 0 0,0 0 1 0 0,-1 0-1 0 0,0 1 1 0 0,-1-1-1 0 0,1 0 1 0 0,-1 1-76 0 0,1-5-25 0 0,-4 14-407 0 0,6-15 377 0 0,1 3 30 0 0,2-5 16 0 0,4-8 12 0 0,-4 7 0 0 0,-1 1-84 0 0,0 0 0 0 0,1-1 0 0 0,-2 1 0 0 0,1-1 0 0 0,1 0 0 0 0,-2 1 1 0 0,1-1-1 0 0,0 1 0 0 0,0-2 81 0 0,7-13-611 0 0,-7 14 559 0 0,1-1 1 0 0,-1 0-1 0 0,1 0 1 0 0,-1 1-1 0 0,0-1 1 0 0,1 0-1 0 0,-2 1 1 0 0,1-1-1 0 0,0 0 0 0 0,0 0 1 0 0,-1 0-1 0 0,0-1 52 0 0,2-4 1655 0 0,-1 1 318 0 0,-6 14-1659 0 0,-3 6-293 0 0,6-11-12 0 0,0 1 0 0 0,1 0 0 0 0,-2-1 0 0 0,3 1 0 0 0,-2 0 1 0 0,0 2-10 0 0,0 2-2 0 0,-1 0 0 0 0,-1 0 0 0 0,-3 5 2 0 0,4-6-5 0 0,-1 0 0 0 0,2-1 0 0 0,-1 1 0 0 0,1 0 0 0 0,0 0 0 0 0,0 1 5 0 0,0 2-80 0 0,1-6-83 0 0,1 4 94 0 0,0-7 52 0 0,1 0 1 0 0,-1 0-1 0 0,0-1 1 0 0,0 1 0 0 0,0 0-1 0 0,0 0 1 0 0,0 0-1 0 0,0 0 1 0 0,1 0-1 0 0,-1 0 1 0 0,0 0 0 0 0,0 0-1 0 0,0 0 1 0 0,0 0-1 0 0,0 0 1 0 0,0 0 0 0 0,0 0-1 0 0,0 0 1 0 0,0 0-1 0 0,1 0 1 0 0,-1-1 0 0 0,0 1-1 0 0,0 0 1 0 0,0 0-1 0 0,1 0 1 0 0,-1 0 0 0 0,0 0-1 0 0,0 0 1 0 0,0 1-1 0 0,1-1 1 0 0,-1 0 0 0 0,0 0-1 0 0,0 0 1 0 0,0 0-1 0 0,0 0 1 0 0,0 0 0 0 0,0 0-1 0 0,0 0 1 0 0,0 0-1 0 0,1 0 1 0 0,-1 0 0 0 0,0 0-1 0 0,0 0 1 0 0,0 0-1 0 0,0 0 1 0 0,0 0 0 0 0,1 0-1 0 0,-1 1 1 0 0,0-1-1 0 0,0 0 1 0 0,0 0 0 0 0,0 0-1 0 0,0 1 1 0 0,0-1-1 0 0,0 0 1 0 0,0 0 0 0 0,0 0-1 0 0,0 1 1 0 0,0-1-1 0 0,0 0 1 0 0,0 0-1 0 0,0 0 1 0 0,0 0 0 0 0,0 0-1 0 0,0 0 17 0 0,7-12-389 0 0,-5 8 340 0 0,-1-1 0 0 0,2-1 0 0 0,-2 2 0 0 0,1-1 0 0 0,3-3 49 0 0,5-12-118 0 0,14-26-175 0 0,7-12 1333 0 0,-30 57-811 0 0,-1 1-77 0 0,0 0-136 0 0,0 0 1 0 0,0 0-1 0 0,0 0 0 0 0,-1-1 0 0 0,1 1 1 0 0,0 0-1 0 0,0 0 0 0 0,0-1 1 0 0,0 1-1 0 0,0 0 0 0 0,0 0 1 0 0,0 0-1 0 0,0 0 0 0 0,0 0 1 0 0,0 0-1 0 0,0-1 0 0 0,0 1 1 0 0,0 0-1 0 0,0 0 0 0 0,1-1 1 0 0,-1 1-1 0 0,0 0 0 0 0,0 0 1 0 0,0-1-1 0 0,0 1 0 0 0,0 0 0 0 0,0 0 1 0 0,1 0-1 0 0,-1 0 0 0 0,0 0 1 0 0,0 0-1 0 0,0 0 0 0 0,0 0 1 0 0,0-1-1 0 0,0 1 0 0 0,0 0 1 0 0,0 0-1 0 0,1 0 0 0 0,-1 0 1 0 0,0 0-1 0 0,0 0 0 0 0,1 0-16 0 0,-1 0 27 0 0,0 1 0 0 0,0-1 0 0 0,0 0 0 0 0,0 1 0 0 0,0-1 0 0 0,0 1 0 0 0,0-1 0 0 0,0 1 0 0 0,0-1 0 0 0,0 0 0 0 0,-1 1 0 0 0,1-1 0 0 0,0 1 0 0 0,0-1 0 0 0,0 1 0 0 0,-1-1 0 0 0,1 0 0 0 0,0 1 0 0 0,0-1 0 0 0,0 0 0 0 0,0 1 1 0 0,-1-1-1 0 0,0 1-27 0 0,0 2-6 0 0,0 0 1 0 0,-1 0 0 0 0,2 0-1 0 0,-2 0 1 0 0,1 1 0 0 0,1-1-1 0 0,0 1 1 0 0,-1-1 0 0 0,1 1-1 0 0,0-1 1 0 0,0 1 5 0 0,-2 24-65 0 0,-16 52-269 0 0,16-70 325 0 0,0 0-1 0 0,0-1 1 0 0,1 0-1 0 0,0 1 0 0 0,1 0 1 0 0,0 1 9 0 0,1-12-53 0 0,-1-1 0 0 0,1 1 1 0 0,-1 0-1 0 0,1-1 0 0 0,0 2 1 0 0,0-2-1 0 0,-1 1 0 0 0,1 0 0 0 0,0 0 1 0 0,0 0-1 0 0,0 0 53 0 0,7-9-95 0 0,-6 5 93 0 0,0 0-1 0 0,0-1 1 0 0,-1 0-1 0 0,1 0 1 0 0,-2 0 2 0 0,9-25 14 0 0,3-10 336 0 0,0 7 288 0 0,-12 32-566 0 0,0-1-28 0 0,0 3-110 0 0,0 0-15 0 0,0-5 20 0 0,0 32 285 0 0,-3-7-231 0 0,-3 7-69 0 0,3 1-1 0 0,0 0 1 0 0,1 3 76 0 0,2-1-147 0 0,0-30 147 0 0,0 0-1 0 0,0 0 1 0 0,0 0 0 0 0,0 1 0 0 0,0-1-1 0 0,0 0 1 0 0,0 0 0 0 0,0 1 0 0 0,0-1-1 0 0,0 0 1 0 0,0 0 0 0 0,0 0-1 0 0,0 1 1 0 0,1-1 0 0 0,-1 0 0 0 0,0 0-1 0 0,0 0 1 0 0,0 0 0 0 0,0 0 0 0 0,0 0-1 0 0,1 0 1 0 0,-1 0 0 0 0,0 0 0 0 0,0 0-1 0 0,0 1 1 0 0,0-1 0 0 0,0 0 0 0 0,0 0-1 0 0,0 0 1 0 0,1 0 0 0 0,-1 0 0 0 0,0 0-1 0 0,0 0 1 0 0,1 0 0 0 0,-1 0 0 0 0,0 0-1 0 0,0 0 1 0 0,0 0 0 0 0,1 0-1 0 0,-1 0 1 0 0,0 0 0 0 0,0 0 0 0 0,0 0-1 0 0,0 0 1 0 0,0 0 0 0 0,0 0 0 0 0,1 0-1 0 0,-1-1 1 0 0,0 1 0 0 0,0 0 0 0 0,0 0-1 0 0,1 0 1 0 0,-1 0 0 0 0,0 0 0 0 0,0 0-1 0 0,0 0 1 0 0,0 0 0 0 0,1 0 0 0 0,-1 0-1 0 0,0-1 1 0 0,0 1 0 0 0,0 0 0 0 0,0 0-1 0 0,0 0 1 0 0,7-9 3 0 0,-7 9-2 0 0,5-8 7 0 0,-2-1 1 0 0,1 0 0 0 0,0 0 0 0 0,-2 0 0 0 0,1 0-1 0 0,-1 0 1 0 0,1-8-9 0 0,5-20 19 0 0,-6 25-31 0 0,0-1 1 0 0,1 1 0 0 0,-3-1-1 0 0,1 1 1 0 0,-1-1 0 0 0,0-1 11 0 0,-5 36 60 0 0,-4 105-60 0 0,9-114 0 0 0,0-2 0 0 0,0-2 0 0 0,1 2 0 0 0,0-1 0 0 0,1 2 0 0 0,-2-12 0 0 0,0 0 0 0 0,0 1 0 0 0,0 0 0 0 0,0-1 0 0 0,0 1 0 0 0,0-1 0 0 0,0 0 0 0 0,0 1 0 0 0,0 0 0 0 0,0-1 0 0 0,1 1 0 0 0,-1-1 0 0 0,0 0 0 0 0,1 1 0 0 0,-1-1 0 0 0,0 1 0 0 0,1 0 0 0 0,-1-1 0 0 0,0 0 0 0 0,0 0 0 0 0,1 1 0 0 0,-1-1 0 0 0,1 0 0 0 0,0 1 0 0 0,0 0 0 0 0,-1-1-3 0 0,0 0 0 0 0,0 0 1 0 0,0 0-1 0 0,0 0 0 0 0,0 0 1 0 0,0 0-1 0 0,0 0 0 0 0,0 0 1 0 0,0 1-1 0 0,0-1 0 0 0,1 0 0 0 0,-1 0 1 0 0,0 0-1 0 0,0 0 0 0 0,0 0 1 0 0,0 0-1 0 0,0 0 0 0 0,0 0 1 0 0,0 0-1 0 0,0 0 0 0 0,1 0 1 0 0,-1 0-1 0 0,0 0 0 0 0,0 0 1 0 0,0 0-1 0 0,0 0 0 0 0,0 0 1 0 0,0 0-1 0 0,0 0 0 0 0,0 0 1 0 0,0 0-1 0 0,0 0 0 0 0,0 0 1 0 0,0 0-1 0 0,0 0 0 0 0,0 0 1 0 0,0 0-1 0 0,0 0 0 0 0,1 0 1 0 0,-1 0-1 0 0,0 0 0 0 0,0 0 1 0 0,0 0-1 0 0,0 0 0 0 0,0 0 1 0 0,0 0-1 0 0,0 0 0 0 0,0 0 1 0 0,0 0-1 0 0,1-1 0 0 0,-1 1 1 0 0,0 0 2 0 0,3-6-134 0 0,-1-7 101 0 0,6-99-64 0 0,-8 103 60 0 0,1 6 57 0 0,-1-1 1 0 0,0 1-1 0 0,0 0 1 0 0,0-1-1 0 0,-1 1 1 0 0,1-1-1 0 0,-1 1 1 0 0,0-1-1 0 0,0 1 0 0 0,0 0 1 0 0,0 0-21 0 0,-13-23 143 0 0,14 25-289 0 0,0 1-12 0 0,-1 0 157 0 0,1 0 0 0 0,0 0 1 0 0,0 0-1 0 0,0 0 0 0 0,0 0 1 0 0,-1 0-1 0 0,1 0 0 0 0,0 0 1 0 0,0 0-1 0 0,0 0 0 0 0,0 0 1 0 0,0 0-1 0 0,0 0 0 0 0,0 0 1 0 0,0 0-1 0 0,0 0 1 0 0,0 0-1 0 0,-1 0 0 0 0,1 0 1 0 0,0 0-1 0 0,0-1 0 0 0,0 1 1 0 0,0 0-1 0 0,0 0 0 0 0,0 0 1 0 0,0 0-1 0 0,0-1 0 0 0,-1 1 1 0 0,1 0-1 0 0,0 0 0 0 0,0 0 1 0 0,0 0-1 0 0,0-1 1 0 0,0 1-1 0 0,0 0 0 0 0,0 0 1 0 0,0 0-1 0 0,0 0 0 0 0,0 0 1 0 0,0 0-1 0 0,0 0 0 0 0,0 0 1 0 0,0 0-1 0 0,0-1 0 0 0,1 1 1 0 0,-1 0-1 0 0,0 0 1 0 0,0-1 9 0 0,0 1 0 0 0,0-1-1 0 0,0 1 1 0 0,0 0 0 0 0,0-1 0 0 0,0 1 0 0 0,0-1-1 0 0,0 1 1 0 0,0-1 0 0 0,0 1 0 0 0,-1 0 0 0 0,1 0 0 0 0,0-1-1 0 0,0 1 1 0 0,0-1 0 0 0,-1 1 0 0 0,1-1 0 0 0,0 1-1 0 0,0 0 1 0 0,0 0-9 0 0,-1-1-24 0 0,-1 0 0 0 0,2 1 0 0 0,-1-1 0 0 0,-1 1 0 0 0,2 0 1 0 0,-2-1-1 0 0,1 1 0 0 0,0 0 0 0 0,0-1 0 0 0,0 1 0 0 0,0 0 0 0 0,-1 0 0 0 0,1 0 0 0 0,0 0 0 0 0,-1 0 24 0 0,1 1-4 0 0,0 0 0 0 0,-1 0-1 0 0,1 0 1 0 0,0 0 0 0 0,0 0 0 0 0,0 0-1 0 0,0 0 1 0 0,0 0 0 0 0,0 1 0 0 0,1-2-1 0 0,-1 2 1 0 0,0-1 0 0 0,0 1-1 0 0,1-1 1 0 0,0 0 0 0 0,-1 1 0 0 0,1-1-1 0 0,-1 1 1 0 0,1-1 0 0 0,-1 1 4 0 0,1 1-21 0 0,0-7 134 0 0,2 1-126 0 0,-1-1 0 0 0,0 1-1 0 0,0-1 1 0 0,0 1 0 0 0,-1 0 0 0 0,0-1 0 0 0,0 1-1 0 0,0-1 1 0 0,0-2 13 0 0,0 5 59 0 0,0 1 26 0 0,0 0-15 0 0,0 0-6 0 0,0 0 8 0 0,0 0 29 0 0,0 0-2 0 0,0 0-3 0 0,-3 3 0 0 0,2 0-96 0 0,-1 0 0 0 0,0 0 0 0 0,1 1 0 0 0,-1 0 0 0 0,1 0 0 0 0,-1-1 0 0 0,1 0 0 0 0,1 1 0 0 0,-1 0 0 0 0,0 0 0 0 0,1 0 0 0 0,0 0 0 0 0,0 1 0 0 0,-2 18 0 0 0,-21 114-186 0 0,16-72-661 0 0,1 21 847 0 0,4-59-187 0 0,2 135-985 0 0,0-87 106 0 0,0-74 796 0 0,3-16 18 0 0,1 2-255 0 0,-1-1 0 0 0,-1 1 1 0 0,0-1-1 0 0,-1-11 507 0 0,2 0-328 0 0,-1-26 440 0 0,-1-15-112 0 0,-2 33 87 0 0,1 20 10 0 0,-2-52 243 0 0,2 59-14 0 0,-1 0 0 0 0,-1-1 0 0 0,1 1 1 0 0,-1 0-1 0 0,0 0 0 0 0,0 0 0 0 0,0 0 0 0 0,-4-4-326 0 0,6 10 330 0 0,0 0-2 0 0,0-3 69 0 0,-2 4 264 0 0,-1 8 233 0 0,2 2-889 0 0,0-1 1 0 0,-1 1-1 0 0,0-2 1 0 0,-2 9-6 0 0,-5 29 48 0 0,4-2 103 0 0,1-2 20 0 0,1 18-171 0 0,9-17 60 0 0,-6-44-58 0 0,0 0-2 0 0,0 0 0 0 0,0 0 0 0 0,0 0 0 0 0,0 1 0 0 0,0-1-1 0 0,0 0 1 0 0,0 0 0 0 0,0 1 0 0 0,0-1 0 0 0,0 0 0 0 0,0 0 0 0 0,0 1-1 0 0,0-1 1 0 0,0 0 0 0 0,0 0 0 0 0,0 0 0 0 0,0 0 0 0 0,0 0-1 0 0,0 1 1 0 0,0-1 0 0 0,0 0 0 0 0,0 0 0 0 0,0 1 0 0 0,0-1-1 0 0,0 0 1 0 0,0 0 0 0 0,1 0 0 0 0,-1 1 0 0 0,0-1 0 0 0,0 0 0 0 0,1 0-1 0 0,-1 0 1 0 0,0 0 0 0 0,0 0 0 0 0,1 0 0 0 0,-1 0 0 0 0,0 0-1 0 0,0 0 1 0 0,0 0 0 0 0,0 0 0 0 0,0 0 0 0 0,0 0 0 0 0,1 0 0 0 0,-1 0 0 0 0,4-12-80 0 0,-3 6 63 0 0,0 1 0 0 0,0 0 1 0 0,-1-1-1 0 0,1 1 0 0 0,-1-1 1 0 0,-1 0-1 0 0,0 0 17 0 0,1-23-99 0 0,1 2-562 0 0,-3-19 661 0 0,1 1-315 0 0,1-56-373 0 0,0 97 688 0 0,0 0 0 0 0,0-1 0 0 0,-1 2 0 0 0,0-1 0 0 0,1-1 0 0 0,-1 2 0 0 0,-1-1 0 0 0,1-1 0 0 0,0 4 0 0 0,1 1 0 0 0,0 0 0 0 0,-1 0 0 0 0,1-1 0 0 0,0 1 0 0 0,0 0 0 0 0,0 0 0 0 0,0 0 0 0 0,-1 0 0 0 0,1 0 0 0 0,0-1 0 0 0,-1 1 0 0 0,1 0 0 0 0,-1 0 0 0 0,1 0 0 0 0,0 0 0 0 0,0 0 0 0 0,0 0 0 0 0,0 0 0 0 0,-1 0 0 0 0,1 1 0 0 0,-1-1 0 0 0,1 0 0 0 0,0 0 0 0 0,-1 0 0 0 0,1 0 0 0 0,0 0 0 0 0,0 0 0 0 0,0 1 0 0 0,0-1 0 0 0,-1 0 0 0 0,1 0 0 0 0,0 1 0 0 0,0-1 0 0 0,-1 0 0 0 0,1 0 0 0 0,0 0 0 0 0,-1 2 0 0 0,1-1 0 0 0,0 0 0 0 0,-1 1 0 0 0,1-1 0 0 0,0 1 0 0 0,0-1 0 0 0,0 1 0 0 0,0-1 0 0 0,0 1 0 0 0,0-1 0 0 0,0 1 0 0 0,1 1 0 0 0,-1 8 0 0 0,-2 5 0 0 0,1 1 0 0 0,1-1 0 0 0,0 1 0 0 0,1-2 0 0 0,-2 0 0 0 0,1 0 0 0 0,-3 10 0 0 0,1-15 0 0 0,-1 4 0 0 0,0-1 0 0 0,1 1 0 0 0,1 0 0 0 0,0-1 0 0 0,1 1 0 0 0,0 0 0 0 0,1 0 0 0 0,1 7 0 0 0,0-15 0 0 0,-1 0 0 0 0,0 0 0 0 0,0 0 0 0 0,0 0 0 0 0,-1 0 0 0 0,0 0 0 0 0,0 0 0 0 0,-1 0 0 0 0,-1 0 0 0 0,1 5 0 0 0,0-10 0 0 0,1 0 0 0 0,0 0 0 0 0,0 0 0 0 0,0 0 0 0 0,0 0 0 0 0,0 0 0 0 0,0-1 0 0 0,0 2 0 0 0,0-1 0 0 0,1-1 0 0 0,-1 1 0 0 0,0 0 0 0 0,1 0 0 0 0,-1 0 0 0 0,0 0 0 0 0,0 0 0 0 0,6-50-362 0 0,-9-4 37 0 0,6-14-382 0 0,-6-31 101 0 0,1 107 606 0 0,1-6 0 0 0,1-1 0 0 0,0 0 0 0 0,0 0 0 0 0,0 1 0 0 0,0-1 0 0 0,0 0 0 0 0,0 0 0 0 0,0 1 0 0 0,0 0 0 0 0,0-1 0 0 0,6 63 1293 0 0,-5-56-1241 0 0,0 1 0 0 0,0-1-1 0 0,-1 0 1 0 0,-1 0 0 0 0,0 0 0 0 0,0 4-52 0 0,-2 15 44 0 0,2-8 83 0 0,3 21-127 0 0,0 4 94 0 0,-1-26-79 0 0,0-15-6 0 0,-1 0 1 0 0,0 0 0 0 0,0 1 0 0 0,0-1-1 0 0,0 0 1 0 0,-1 0 0 0 0,0 2-10 0 0,-1 1 0 0 0,1-1 0 0 0,-1 2 0 0 0,1-1 0 0 0,0 0 0 0 0,1 0 0 0 0,0 0 0 0 0,0 1 0 0 0,0-1 0 0 0,1 4 0 0 0,0-8 55 0 0,2 7 200 0 0,-1-1 0 0 0,0 0 0 0 0,-1 6-255 0 0,8-46 145 0 0,-4-12-560 0 0,-3 0 1 0 0,-1-5 414 0 0,0 34-106 0 0,-1 11 104 0 0,0 0 0 0 0,1 0 0 0 0,-1-1 0 0 0,0 1 0 0 0,-1 0 0 0 0,1 0 0 0 0,0 0 2 0 0,-1 2-1 0 0,1 0 0 0 0,0 1 1 0 0,0 0-1 0 0,0-1 0 0 0,0 1 1 0 0,0 0-1 0 0,0 0 1 0 0,0-1-1 0 0,0 1 1 0 0,0-1-1 0 0,0 1 1 0 0,0 0-1 0 0,0-1 1 0 0,0 1-1 0 0,0 0 1 0 0,0 0-1 0 0,0-1 1 0 0,1 1-1 0 0,-1-1 1 0 0,0 1-1 0 0,0 0 1 0 0,0-1-1 0 0,0 1 1 0 0,0 0-1 0 0,0 0 1 0 0,1 0-1 0 0,-1 0 1 0 0,1-1 0 0 0,-1 0-76 0 0,0 1-27 0 0,0 0-7 0 0,-8-3 278 0 0,0 3-72 0 0,8 0-98 0 0,-1 0 1 0 0,1 0 0 0 0,0 0-1 0 0,-1 0 1 0 0,1 0 0 0 0,-1 0-1 0 0,1 0 1 0 0,-1 1 0 0 0,1-1-1 0 0,0 0 1 0 0,0 0 0 0 0,-1 0-1 0 0,0 1 1 0 0,1-1 0 0 0,-1 0-1 0 0,1 0 1 0 0,0 0 0 0 0,0 0-1 0 0,0 1 1 0 0,-1-1 0 0 0,1 1-1 0 0,-1-1 1 0 0,1 1 0 0 0,0-1-1 0 0,-1 0 1 0 0,1 0 0 0 0,0 1-1 0 0,0 0 2 0 0,-6 60-10 0 0,6-6 138 0 0,0-1 384 0 0,0-31-277 0 0,0-18-192 0 0,0-1 0 0 0,0-1 0 0 0,0 2 0 0 0,0-1 0 0 0,1-1 0 0 0,0 2 0 0 0,0 1-43 0 0,1 7 124 0 0,-3-11-85 0 0,1-1 1 0 0,0 1-1 0 0,0-1 1 0 0,0 2-1 0 0,0-2 1 0 0,1 1-1 0 0,-1-1 1 0 0,1 1-1 0 0,-1 0 0 0 0,0-1 1 0 0,1 1-1 0 0,-1-1 1 0 0,2 2-40 0 0,-2-2 76 0 0,1-1-7 0 0,-1 0-65 0 0,1-1-1 0 0,0 1 1 0 0,-1 0 0 0 0,0 0-1 0 0,1 0 1 0 0,-1 0-1 0 0,1 0 1 0 0,-1-1-1 0 0,1 1 1 0 0,-1-1 0 0 0,0 1-1 0 0,0-1 1 0 0,1 1-1 0 0,-1 0 1 0 0,1 0-1 0 0,-1-1 1 0 0,0 1 0 0 0,1-1-1 0 0,-1 1 1 0 0,0-1-1 0 0,0 1 1 0 0,0 0-1 0 0,0-1 1 0 0,0 0 0 0 0,0 1-1 0 0,0-1 1 0 0,1 1-1 0 0,-1 0 1 0 0,0-1-1 0 0,0 0 1 0 0,0 1 0 0 0,0-1-1 0 0,-1 1 1 0 0,1 0-1 0 0,0-1 1 0 0,0 0-1 0 0,0 1 1 0 0,0-1-4 0 0,0-1-6 0 0,2-5 0 0 0,-2 5-31 0 0,1-1 1 0 0,-1 1-1 0 0,0 0 0 0 0,0-1 0 0 0,1 0 1 0 0,-1 1-1 0 0,0 0 0 0 0,-1 0 1 0 0,1-2 36 0 0,0-33-1192 0 0,-1-6 646 0 0,1 35 222 0 0,0-1 1 0 0,0 1-1 0 0,-1 0 0 0 0,0-1 0 0 0,0 1 1 0 0,-1-1 323 0 0,2 15 0 0 0,0-1 0 0 0,0 1 0 0 0,-1 0 0 0 0,-1 4 0 0 0,-1 22 0 0 0,-2 55 1384 0 0,4-56-763 0 0,3 19-621 0 0,-1 0-13 0 0,-1-46-17 0 0,0 26 564 0 0,0-28-465 0 0,0-1-1 0 0,1 2 1 0 0,-1-2 0 0 0,1 1 0 0 0,-1 0-1 0 0,1-1 1 0 0,-1 2 0 0 0,0-2 0 0 0,1 1-1 0 0,0 0 1 0 0,0-1 0 0 0,0 2-69 0 0,1-3 71 0 0,-2 0 9 0 0,0 0 61 0 0,0 0 4 0 0,0 0-7 0 0,6-15-185 0 0,-4 8 32 0 0,-1-1 1 0 0,1 0-1 0 0,-1 1 0 0 0,-1-1 0 0 0,0-1 15 0 0,3-13-7 0 0,-1 6 7 0 0,-1 7 0 0 0,1 0 0 0 0,-1 0 0 0 0,-1 0 0 0 0,0-1 0 0 0,-1-3 0 0 0,0 5 0 0 0,2 1 0 0 0,-1 0 0 0 0,1-1 0 0 0,-1 2 0 0 0,2-1 0 0 0,-1-1 0 0 0,2 1 0 0 0,-2-1 0 0 0,1 1 0 0 0,-1-1 0 0 0,1 0 0 0 0,-2 1 0 0 0,0-1 0 0 0,0-2 0 0 0,-1-20 37 0 0,1 1 1 0 0,1-2-38 0 0,0-15 29 0 0,-2 32-69 0 0,1 11 18 0 0,0 1 1 0 0,-1 0 0 0 0,1-1-1 0 0,1 1 1 0 0,-1-1 0 0 0,0 0-1 0 0,0 0 22 0 0,1-12-289 0 0,-1 14 201 0 0,0 17-537 0 0,-1-11 538 0 0,1 0 0 0 0,-1 0 1 0 0,0 0-1 0 0,0 0 1 0 0,-1 1 86 0 0,1-1 99 0 0,-1 0 1 0 0,1 0 0 0 0,1 0-1 0 0,-1 0 1 0 0,0 1-100 0 0,0 34 128 0 0,-3 9-128 0 0,0-8-536 0 0,2 9 536 0 0,2-43 118 0 0,0 28 1305 0 0,4 24-1423 0 0,-4-54 83 0 0,0 3-42 0 0,1-1 0 0 0,1 1 0 0 0,-1-1 0 0 0,1 1 0 0 0,0-1 0 0 0,0 1 0 0 0,1-1-41 0 0,-2-7 120 0 0,-1 0 5 0 0,0 0 23 0 0,0 0 11 0 0,10-7 304 0 0,-5-4-373 0 0,-1 1 0 0 0,-1-1 0 0 0,1 1 0 0 0,-1-1 0 0 0,-1 0-1 0 0,0 1 1 0 0,-1-2 0 0 0,1-3-90 0 0,-1 0 83 0 0,5-45 538 0 0,-3-44-621 0 0,0 12-348 0 0,-3 86 400 0 0,1-30 605 0 0,-1-20-657 0 0,-5-52-213 0 0,5 108 9 0 0,0 0-20 0 0,0 0 15 0 0,0 0 87 0 0,0 0 40 0 0,0 0 8 0 0,0 1 2 0 0,-2 25-56 0 0,1-18 75 0 0,0 0 0 0 0,1 0-1 0 0,0 7 54 0 0,1 3-20 0 0,-1 0-1 0 0,-2 8 21 0 0,1 17-23 0 0,-4 78 23 0 0,1 11 0 0 0,5-101 0 0 0,1 0 0 0 0,1 0 0 0 0,3 7 0 0 0,5 25 0 0 0,-10-62 23 0 0,0-5 36 0 0,4-11 119 0 0,2-23 82 0 0,-1-57 161 0 0,4-55-171 0 0,-8-95-250 0 0,-5 77-673 0 0,3 167 549 0 0,0 1 10 0 0,0 0-10 0 0,0 0-49 0 0,0 0-19 0 0,-3 8-205 0 0,-14 63-372 0 0,15-59 810 0 0,0 0 1 0 0,0 0 0 0 0,1 0 0 0 0,1 7-42 0 0,-1 10 87 0 0,-2 60-253 0 0,4-31 144 0 0,0-15 212 0 0,2 28-407 0 0,5 22 217 0 0,-2-32-63 0 0,0-26 89 0 0,-4-24 18 0 0,-1-1 1 0 0,1 1 0 0 0,-1 2-45 0 0,-1-13 194 0 0,0 0 20 0 0,0 0-20 0 0,0 0-88 0 0,0-6-22 0 0,3-12 172 0 0,-2 0 0 0 0,0 0 0 0 0,-1-12-256 0 0,1-24-687 0 0,2 6 96 0 0,4-94 897 0 0,-6 113-148 0 0,0-15-232 0 0,-3 1-1 0 0,-1-1 1 0 0,-1 1 0 0 0,-5-10 74 0 0,3 25 44 0 0,-3-13-84 0 0,-13-37 40 0 0,14 66-345 0 0,8 11 347 0 0,-1 0-1 0 0,0 0 1 0 0,0 0-1 0 0,1 0 0 0 0,-1-1 1 0 0,0 2-1 0 0,1-2 0 0 0,-1 1 1 0 0,1 0-1 0 0,-1-2-1 0 0,1 2 174 0 0,0 1-38 0 0,0 0-160 0 0,0 0-40 0 0,0 0-7 0 0,0 1 61 0 0,-1-1 1 0 0,0 0-1 0 0,1 1 1 0 0,0-1-1 0 0,-1 0 0 0 0,1 0 1 0 0,-1 1-1 0 0,1-1 1 0 0,-1 1-1 0 0,1 0 1 0 0,0-1-1 0 0,0 0 1 0 0,-1 1-1 0 0,1-1 0 0 0,-1 1 1 0 0,1 0-1 0 0,0-1 1 0 0,-1 0-1 0 0,1 1 1 0 0,0 0-1 0 0,0 0 10 0 0,-5 14-217 0 0,4-12 202 0 0,-2 11-3 0 0,0 0 1 0 0,2 0 0 0 0,-1 10 17 0 0,0-9-15 0 0,4 26 1 0 0,-1-11 15 0 0,5 124 157 0 0,16 74-158 0 0,-19-201 2 0 0,2 16-40 0 0,3 1 0 0 0,4 12 38 0 0,0-10 124 0 0,-11-40-127 0 0,1 0 1 0 0,-1 0-1 0 0,0 1 1 0 0,0-1 0 0 0,-1 3 2 0 0,0-8-64 0 0,0-1-34 0 0,0 0-27 0 0,0 0-16 0 0,0 0-3 0 0,0 0-30 0 0,-3-13-822 0 0,-2-4 578 0 0,4 12 79 0 0,0-1-1 0 0,-1 1 1 0 0,1 1-1 0 0,-1-2 1 0 0,-1 2 0 0 0,0-2 339 0 0,3 5-265 0 0,0 0 0 0 0,-1 0 0 0 0,0 0 0 0 0,0 0 0 0 0,1 1 0 0 0,-1-1 0 0 0,0 0 0 0 0,0 0 0 0 0,0 1 0 0 0,0-1 0 0 0,0 0 0 0 0,0 1 0 0 0,0-1 0 0 0,0 1 0 0 0,0 0 0 0 0,0 0 0 0 0,0-1 0 0 0,0 1 0 0 0,0-1 0 0 0,0 1 0 0 0,0 0 1 0 0,-1 0 264 0 0,-1-1-315 0 0,-13-1-1584 0 0,15 2 1892 0 0,0 0 0 0 0,1 0 0 0 0,-1 0 1 0 0,0 1-1 0 0,0-1 0 0 0,1 0 0 0 0,-1 0 0 0 0,1 1 0 0 0,-1-1 0 0 0,0 0 0 0 0,1 0 0 0 0,-1 1 0 0 0,0-1 0 0 0,0 1 0 0 0,1-1 0 0 0,0 1 0 0 0,-1-1 0 0 0,1 0 1 0 0,-1 1-1 0 0,0 0 0 0 0,1 0 0 0 0,0-1 0 0 0,0 0 0 0 0,-1 2 7 0 0,0-1 1 0 0,0-1-10 0 0,-3 11 82 0 0,-3 12 2285 0 0,7-22-2124 0 0,0 0-255 0 0,-1-1 0 0 0,1 0 0 0 0,0 1 0 0 0,0 0 0 0 0,-1 0 0 0 0,1-1 0 0 0,-1 1-1 0 0,1 0 1 0 0,0 0 0 0 0,0-1 0 0 0,-1 1 0 0 0,1-1 0 0 0,0 1 0 0 0,0 0 0 0 0,0-1 0 0 0,0 1 0 0 0,0 0 0 0 0,0 0 0 0 0,0-1 0 0 0,0 1 0 0 0,1 0 0 0 0,-1 0 21 0 0,0 2-54 0 0,2 8 355 0 0,-2-10 8 0 0,0-1 0 0 0,0 2 0 0 0,0-1 0 0 0,0 0 0 0 0,0 0 0 0 0,0 0 1 0 0,0 0-1 0 0,0 1 0 0 0,0-2 0 0 0,0 2 0 0 0,-1-1 0 0 0,1 0-309 0 0,-1 0 113 0 0,1-1-17 0 0,-16 18 538 0 0,13-15-597 0 0,3-3 160 0 0,0 0 81 0 0,0 0 11 0 0,-1 0-287 0 0,1 0 0 0 0,0 1 0 0 0,0-1 0 0 0,0 0 0 0 0,0 0 0 0 0,0 0 0 0 0,-1 0 0 0 0,1 0 0 0 0,0 0 0 0 0,0 0 1 0 0,0 0-1 0 0,0 0 0 0 0,0 0 0 0 0,0 0 0 0 0,0 0 0 0 0,0 1 0 0 0,0-1 0 0 0,0 0 0 0 0,0 0 0 0 0,0 0 0 0 0,0 1 0 0 0,0-1 0 0 0,0 0 0 0 0,0 0 0 0 0,0 0 0 0 0,0 0 0 0 0,0 1 0 0 0,0-1 0 0 0,0 0 0 0 0,0 0 0 0 0,0 0 1 0 0,0 0-1 0 0,0 0 0 0 0,0 0 0 0 0,0 0 0 0 0,0 0 0 0 0,0 0 0 0 0,0 0 0 0 0,1 1 0 0 0,-1-1 0 0 0,0 0 0 0 0,0 0 0 0 0,0 0 0 0 0,0 0 0 0 0,0 0 0 0 0,1 0 0 0 0,-1 0 0 0 0,0 1 0 0 0,0-1 0 0 0,0 0 0 0 0,0 0 0 0 0,0 0 1 0 0,0 0-1 0 0,0 0-2 0 0,6 4-646 0 0,-6-4 530 0 0,2 4 68 0 0,-1-3 200 0 0,-1-1 108 0 0,0 0 27 0 0,0 0-84 0 0,0 0-385 0 0,0 0-164 0 0,0 0-36 0 0,0 0-23 0 0,0 0-62 0 0,0 0-21 0 0,0 0-305 0 0,0 0-1256 0 0,0 0-539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698"/>
    </inkml:context>
    <inkml:brush xml:id="br0">
      <inkml:brushProperty name="width" value="0.05" units="cm"/>
      <inkml:brushProperty name="height" value="0.05" units="cm"/>
      <inkml:brushProperty name="color" value="#FFFFFF"/>
    </inkml:brush>
  </inkml:definitions>
  <inkml:trace contextRef="#ctx0" brushRef="#br0">3 74 920 0 0,'0'0'120'0'0,"0"0"167"0"0,0 0 69 0 0,0 0 17 0 0,0 0-9 0 0,0 0-51 0 0,0 0-22 0 0,0 0-3 0 0,0 0-11 0 0,0 0-43 0 0,0 0-18 0 0,0 0-7 0 0,0 0-13 0 0,0 0-49 0 0,0 0-19 0 0,0 0-7 0 0,0 0 8 0 0,0 0 41 0 0,0 0 19 0 0,0 0 3 0 0,0 0 18 0 0,0 0 80 0 0,0 0 35 0 0,0 0 10 0 0,0 0 9 0 0,0 0 32 0 0,0 0 9 0 0,0 0 6 0 0,0 0-33 0 0,0 0-140 0 0,0 0-68 0 0,0 0-12 0 0,0 0 22 0 0,0 0 100 0 0,0 0 41 0 0,0 0 10 0 0,0 0-3 0 0,0 0-16 0 0,0 0-4 0 0,0 0 0 0 0,0 0 8 0 0,0 0 33 0 0,0 0 14 0 0,0 0 1 0 0,0 0-36 0 0,0 0-150 0 0,0 0-59 0 0,0 0-16 0 0,0 0 43 0 0,7 3 1796 0 0,-1 1-1840 0 0,-6-3-49 0 0,2 0 0 0 0,-1-1 0 0 0,0 2 0 0 0,1-1-1 0 0,-2-1 1 0 0,2 2 0 0 0,-1-1 0 0 0,0 0-1 0 0,0 1 1 0 0,0-1-33 0 0,-1 0-101 0 0,1 0 1 0 0,16 10 20 0 0,-16-10 185 0 0,0-1 0 0 0,0 1 1 0 0,-1 0-1 0 0,1 0 0 0 0,0-1 0 0 0,0 0 0 0 0,-1 1 0 0 0,1-1 1 0 0,0 1-1 0 0,0 0 0 0 0,0-1 0 0 0,0 0 0 0 0,0 0 0 0 0,0 0 0 0 0,0 0 1 0 0,0 0-1 0 0,1 1-105 0 0,14 4-188 0 0,-4 1 426 0 0,-3-4-138 0 0,3 1 52 0 0,1 0 0 0 0,0-2 0 0 0,10 2-152 0 0,-22-3 6 0 0,0 0 0 0 0,-1 0 0 0 0,1 0 0 0 0,0 0 0 0 0,0 0 0 0 0,-1 0 0 0 0,1 0 0 0 0,0 1 0 0 0,0-1 0 0 0,-1 0-1 0 0,0 1 1 0 0,1-1 0 0 0,0 1 0 0 0,0-1 0 0 0,-1 0-6 0 0,21 9-417 0 0,-15-7 427 0 0,-2-1 55 0 0,1 1-1 0 0,1-1 0 0 0,-1 0 1 0 0,-1-1-1 0 0,2 1 0 0 0,-1-1 0 0 0,3 0-64 0 0,51-5-9 0 0,-25 2 533 0 0,1-2-108 0 0,-26 4-350 0 0,-7 1-45 0 0,-1 0 1 0 0,2 0-1 0 0,-2 0 1 0 0,1 0-1 0 0,-1 0 1 0 0,1 0-1 0 0,0 0 0 0 0,-1 0 1 0 0,2 1-22 0 0,-2-1 113 0 0,19-4-232 0 0,34-4 447 0 0,-48 7-328 0 0,5 2 0 0 0,-7-1 0 0 0,-1-1 0 0 0,1 1 0 0 0,0 0 0 0 0,0 0 0 0 0,-1-2 0 0 0,1 1 0 0 0,0 1 0 0 0,0-2 0 0 0,-1 1 0 0 0,3-2 0 0 0,3 0 0 0 0,3 1 0 0 0,6-2 0 0 0,-11 3 0 0 0,-2 0 0 0 0,-1 0 1 0 0,1 1-1 0 0,0-1 0 0 0,-1-1 0 0 0,2 1 0 0 0,1-2 0 0 0,5-1 33 0 0,23-10 944 0 0,-22 6-924 0 0,-7 5-53 0 0,3 0 0 0 0,-10 1 0 0 0,1 2 0 0 0,0 0 0 0 0,0 0 0 0 0,0 0 0 0 0,0 0 0 0 0,0 0 0 0 0,0 0 0 0 0,0 0 0 0 0,0 0 0 0 0,0 0 0 0 0,0 0 0 0 0,0 0 0 0 0,0 0 0 0 0,0 0 0 0 0,0 0 0 0 0,0 0 0 0 0,0-1 0 0 0,0 1 0 0 0,0 0 0 0 0,0 0 0 0 0,0 0 0 0 0,0 0 0 0 0,0 0 0 0 0,0 0 0 0 0,0 0 0 0 0,0 0 0 0 0,0 0 0 0 0,0 0 0 0 0,0 0 0 0 0,0 0 0 0 0,0 0 0 0 0,0 0 0 0 0,0 0 0 0 0,0 0 0 0 0,0 0 0 0 0,0 0 0 0 0,0 0 0 0 0,0 0 0 0 0,0 0 0 0 0,0 0 0 0 0,0-1 0 0 0,0 1 0 0 0,0 0 0 0 0,0 0 0 0 0,0 0 0 0 0,0 0 0 0 0,0 0 0 0 0,0 0 0 0 0,0 0 0 0 0,0 0 0 0 0,0 0 0 0 0,0 0 0 0 0,0 0 0 0 0,0 0 0 0 0,0 0 0 0 0,0 0 0 0 0,0-1 0 0 0,0 1 0 0 0,0 0 0 0 0,0 0 0 0 0,0 0 0 0 0,0 0 0 0 0,0 0 0 0 0,0 0 0 0 0,0 0 0 0 0,0 0 0 0 0,1 0 0 0 0,-1 0 0 0 0,23-10 0 0 0,-17 7 11 0 0,0 0-3 0 0,-6 2-180 0 0,0 1-85 0 0,0 0-21 0 0,2-1 45 0 0,-1 0 237 0 0,2 1 0 0 0,-2-1 1 0 0,1 0-1 0 0,0 0 0 0 0,-1 0 0 0 0,1 0 0 0 0,0 0 1 0 0,0-1-1 0 0,-1 1 0 0 0,1 0 0 0 0,-1-1 0 0 0,0 1 1 0 0,0-1-1 0 0,1-1-4 0 0,-1 3 268 0 0,-1 0 196 0 0,0 0 42 0 0,0 0-63 0 0,0 0-304 0 0,0 0-183 0 0,0-1-36 0 0,4-1 74 0 0,-3 2 65 0 0,0-1-4 0 0,1-4-45 0 0,1 2-10 0 0,-1 0 22 0 0,-2 2 82 0 0,0 1 9 0 0,2 0-8 0 0,1-2-3 0 0,0 2-13 0 0,6-9 53 0 0,-9 8-128 0 0,1 0 7 0 0,-1 1-122 0 0,5 0-59 0 0,-5 0-6505 0 0,0 0 120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193"/>
    </inkml:context>
    <inkml:brush xml:id="br0">
      <inkml:brushProperty name="width" value="0.05" units="cm"/>
      <inkml:brushProperty name="height" value="0.05" units="cm"/>
      <inkml:brushProperty name="color" value="#FFFF66"/>
    </inkml:brush>
  </inkml:definitions>
  <inkml:trace contextRef="#ctx0" brushRef="#br0">2 774 1376 0 0,'0'0'65'0'0,"0"0"117"0"0,0 0 464 0 0,0 0 201 0 0,4 19 2614 0 0,-1-15-3311 0 0,-2-1-80 0 0,0 0 0 0 0,1-1 0 0 0,-1 0 0 0 0,1 0 0 0 0,0 1 0 0 0,-1-1-1 0 0,2 0 1 0 0,0 0-70 0 0,-3-1 122 0 0,2 0 7 0 0,5 0-17 0 0,-1 0-89 0 0,2-1-21 0 0,-7 0-4 0 0,-1 0 1 0 0,2 0 0 0 0,-1 0 0 0 0,0 0 0 0 0,0 0-1 0 0,0 1 1 0 0,0-1 0 0 0,0 0 0 0 0,0 1 0 0 0,0-1 0 0 0,0 0-1 0 0,0 0 1 0 0,-1 1 0 0 0,2 0 0 0 0,-1 0 1 0 0,0-1 88 0 0,0 0 0 0 0,-1 1 0 0 0,1-1 0 0 0,-1 1 0 0 0,1-1 0 0 0,0 0 0 0 0,0 0 0 0 0,-1 1 0 0 0,1-1 0 0 0,1 0 0 0 0,-2 0 0 0 0,1 0 0 0 0,0 0 0 0 0,0 0 0 0 0,-1 0 0 0 0,1-1 0 0 0,0 1 0 0 0,0 0 0 0 0,-1 0 0 0 0,1-1 0 0 0,0 1 0 0 0,0 0 0 0 0,-1-1 0 0 0,1 1-88 0 0,0-1 39 0 0,0 0-1 0 0,1 0 1 0 0,-1 0 0 0 0,-1-1 0 0 0,2 1 0 0 0,-1 0 0 0 0,-1 0 0 0 0,1-1 0 0 0,0 1 0 0 0,0-1 0 0 0,-1 1 0 0 0,1-1-39 0 0,2-6-131 0 0,-1 0 0 0 0,1-1-1 0 0,-1 1 1 0 0,-1-5 131 0 0,0 8 107 0 0,6-35-1370 0 0,-2-8 1263 0 0,18-156-5074 0 0,-16 138 4792 0 0,-1 6 4182 0 0,-2-21-3900 0 0,-4 79 435 0 0,0 2 40 0 0,0 0 5 0 0,0 0-60 0 0,0 0-248 0 0,-4 11 196 0 0,-2 35-345 0 0,2 1 0 0 0,1 37-23 0 0,2-27 52 0 0,0-15-730 0 0,1-1 0 0 0,5 20 678 0 0,-3-44-81 0 0,-1-2-87 0 0,2 0 1 0 0,-1 0-1 0 0,2 0 0 0 0,-1 0 0 0 0,4 4 168 0 0,-7-19 27 0 0,0 1-1 0 0,0-1 1 0 0,0 0-1 0 0,0 0 0 0 0,0 0 1 0 0,0 1-1 0 0,0-1 1 0 0,0 0-1 0 0,0 0 0 0 0,0 0 1 0 0,0 1-1 0 0,0-1 1 0 0,0 0-1 0 0,1 0 0 0 0,-1 0 1 0 0,0 0-1 0 0,0 0 1 0 0,0 0-1 0 0,0 0 0 0 0,0 0 1 0 0,0 0-1 0 0,0 0 1 0 0,1 1-1 0 0,-1-1 0 0 0,0 0 1 0 0,0 0-1 0 0,0 0 1 0 0,0 0-1 0 0,0 0 0 0 0,0 0 1 0 0,0 0-1 0 0,0 0 0 0 0,0 1 1 0 0,1-1-1 0 0,-1 0 1 0 0,0 0-1 0 0,0 0 0 0 0,0 0 1 0 0,1 0-1 0 0,-1 0 1 0 0,0 0-1 0 0,0 0 0 0 0,0 0 1 0 0,1 0-1 0 0,-1 0 1 0 0,0 0-1 0 0,0-1 0 0 0,0 1 1 0 0,0 0-1 0 0,0 0 1 0 0,0 0-1 0 0,0 0 0 0 0,0 0 1 0 0,0 0-1 0 0,1 0 1 0 0,-1 0-1 0 0,0-1 0 0 0,0 1 1 0 0,0 0-1 0 0,0 0 1 0 0,0 0-1 0 0,0 0 0 0 0,1 0 1 0 0,-1 0-1 0 0,0 0 1 0 0,0 0-1 0 0,0 0-26 0 0,6-18 279 0 0,1-24-459 0 0,9-283 475 0 0,-15 317-279 0 0,1-42 85 0 0,-1 1 1 0 0,-3-2-1 0 0,-2 2 0 0 0,-4-13-101 0 0,6 52 12 0 0,2 7 23 0 0,0 1 0 0 0,-1-1-1 0 0,1 0 1 0 0,0 0 0 0 0,-1 0 0 0 0,0 1 0 0 0,0-1-1 0 0,0 1 1 0 0,0-1 0 0 0,0 1 0 0 0,-1-1 0 0 0,0 0-35 0 0,1 3 68 0 0,0 0 1 0 0,1 1 0 0 0,0-1-1 0 0,-1 1 1 0 0,0 0 0 0 0,1-1-1 0 0,-1 0 1 0 0,1 1 0 0 0,0 0-1 0 0,-1 0 1 0 0,1-1 0 0 0,-1 0-1 0 0,1 1 1 0 0,-1 0 0 0 0,1 0-1 0 0,0-1 1 0 0,0 1 0 0 0,0 0-1 0 0,0 0-68 0 0,-7 20-123 0 0,-1 25 162 0 0,2 1-1 0 0,3 0 1 0 0,0 17-39 0 0,0 14-287 0 0,3-6 176 0 0,1-1-1 0 0,4 0 1 0 0,14 66 111 0 0,-17-129-12 0 0,-1-1 1 0 0,1 1 0 0 0,0-1-1 0 0,0 1 1 0 0,1-1 0 0 0,2 5 11 0 0,-4-11-84 0 0,-1-1-4 0 0,0 0 0 0 0,0 0-32 0 0,0 0-135 0 0,0 0-58 0 0,0 0-9 0 0,5-10-76 0 0,-3 3 419 0 0,0 0 1 0 0,0 0 0 0 0,-2 1-1 0 0,1-1 1 0 0,0 0 0 0 0,-1 0-1 0 0,0 0 1 0 0,0 0 0 0 0,-2-4-22 0 0,2-15 93 0 0,1-72 778 0 0,-2-91 370 0 0,-5 26-833 0 0,2 107-112 0 0,-2 1 0 0 0,-3-8-296 0 0,4 41 672 0 0,4 23-672 0 0,0-1 0 0 0,0 0 0 0 0,1 1 0 0 0,-1 0 0 0 0,0 0 0 0 0,0-1 0 0 0,1 1 0 0 0,0 0 0 0 0,-1 0 0 0 0,1-1 0 0 0,-1 1 0 0 0,1 0 0 0 0,-1 0 0 0 0,1 0 0 0 0,0 0 0 0 0,0 0 0 0 0,-6 35 8 0 0,1-2 1 0 0,2 1 0 0 0,2 1-1 0 0,1 7-8 0 0,14 361 746 0 0,-2-306-478 0 0,5 3-268 0 0,-12-75 16 0 0,-3-19-14 0 0,0-6 5 0 0,3-15 8 0 0,0-23-58 0 0,-3-3-296 0 0,6-114 458 0 0,-3 45 848 0 0,-2 61-793 0 0,5-156-132 0 0,-7 168-38 0 0,0 13 261 0 0,-2 0 0 0 0,0 0 1 0 0,-1 0-266 0 0,2 2 670 0 0,0 15-192 0 0,-2 15-355 0 0,-6 62 350 0 0,2 1 0 0 0,4 4-473 0 0,0-2-566 0 0,1-23 1250 0 0,4 46-684 0 0,2-21 68 0 0,2 17-532 0 0,-5-61 48 0 0,-2-23 570 0 0,1 1-1 0 0,0 0 0 0 0,1 0 1 0 0,2 9-154 0 0,5 28 302 0 0,-6-47-292 0 0,0-6 12 0 0,3-6 10 0 0,-1-20-325 0 0,-1 1 0 0 0,0-26 293 0 0,0 0-75 0 0,4-71 601 0 0,-5 62-391 0 0,-2 49-135 0 0,3-33 6 0 0,-3 0-1 0 0,-1 1 0 0 0,-3-2 1 0 0,-3-4-6 0 0,3 28 19 0 0,2 15-202 0 0,-1 0 1 0 0,0 1 0 0 0,-1-1 182 0 0,-8-26-186 0 0,9 31 195 0 0,1 9-171 0 0,0 13-129 0 0,-7 66 291 0 0,5-20 0 0 0,-5 133 0 0 0,17 124 0 0 0,-1-260 0 0 0,-5-37 0 0 0,6 3 0 0 0,-7-18 0 0 0,-2-6 0 0 0,0 0 0 0 0,1 0 0 0 0,-1 0 0 0 0,0 0 0 0 0,0 0 0 0 0,0 0 0 0 0,0 0 0 0 0,0 0 0 0 0,0 0 0 0 0,0 0 0 0 0,1 0 0 0 0,-1 0 0 0 0,0 0 0 0 0,0 0 0 0 0,1 0 0 0 0,-1 0 0 0 0,0 0 0 0 0,0 0 0 0 0,1 0 0 0 0,-1 0 0 0 0,0 0 0 0 0,0 0 0 0 0,0 0 0 0 0,0 0 0 0 0,0 0 0 0 0,0 0 0 0 0,1 0 0 0 0,-1 0 0 0 0,0 0 0 0 0,0 0 0 0 0,1 0 0 0 0,-1 0 0 0 0,0 0 0 0 0,0 0 0 0 0,0 0 0 0 0,1 0 0 0 0,-1-1 0 0 0,0 1 0 0 0,0 0 0 0 0,0 0 0 0 0,0 0 0 0 0,0-1 0 0 0,0 1 0 0 0,0 0 0 0 0,0 0 0 0 0,0-1 0 0 0,0 1 0 0 0,0 0 0 0 0,0 0 0 0 0,0 0 0 0 0,4-8 0 0 0,1-10 136 0 0,0 0-1 0 0,-1 0 1 0 0,-1 0-1 0 0,-2-1 0 0 0,1 1 1 0 0,-2-6-136 0 0,3-32 306 0 0,2-35 536 0 0,-4-24-842 0 0,-1 66-33 0 0,-1-11-63 0 0,-3 0 0 0 0,-2 0 0 0 0,-3-5 96 0 0,8 63 0 0 0,1-4-44 0 0,-2 0 0 0 0,1-1 0 0 0,-1 0 0 0 0,0 1 0 0 0,-2-3 44 0 0,-6 17-220 0 0,7-4 142 0 0,1-1-1 0 0,1 1 0 0 0,-1 0 0 0 0,1-1 1 0 0,-1 1-1 0 0,1 1 0 0 0,1-2 0 0 0,-2 3 79 0 0,-2 10-267 0 0,0 1 182 0 0,0 1 0 0 0,1 0 0 0 0,-1 16 85 0 0,-2 16-40 0 0,-7 43 189 0 0,3 0 0 0 0,3 72-149 0 0,7-165 200 0 0,0 0-50 0 0,0 0-232 0 0,0 0-101 0 0,0 0-17 0 0,0-12-7 0 0,8-109 163 0 0,-5 53 24 0 0,0-121 20 0 0,-3 183 0 0 0,-1-14-127 0 0,0 1 0 0 0,-2-4 127 0 0,0 4-129 0 0,0-2 0 0 0,3-1 129 0 0,-3 7-18 0 0,3 12 13 0 0,0-1 0 0 0,-1 1 0 0 0,1 0 0 0 0,0 0 0 0 0,0 0 0 0 0,0-1 0 0 0,1 1 0 0 0,-1 0-1 0 0,0-1 6 0 0,2 0-10 0 0,-1 3-33 0 0,0-11-493 0 0,0 11 486 0 0,-1 0 0 0 0,0 0 0 0 0,0 0 0 0 0,1 0 0 0 0,-1 0 0 0 0,0 1 0 0 0,0-1 0 0 0,0 0 0 0 0,0 0 0 0 0,-1 0 0 0 0,1 0 0 0 0,0 0 0 0 0,0 1 0 0 0,-1-1 0 0 0,1 0 0 0 0,-1 0 0 0 0,1 0 50 0 0,0-4-18 0 0,-1 3 7 0 0,1 0 0 0 0,-1 0 0 0 0,1-1 0 0 0,-1 1 0 0 0,1 0 0 0 0,-1 0-1 0 0,0-1 1 0 0,0 1 0 0 0,0 0 0 0 0,-1 0 0 0 0,0-2 11 0 0,0 1-1 0 0,0 1 0 0 0,1-1 0 0 0,-1 0 0 0 0,1-1 0 0 0,0 1 0 0 0,0 0 0 0 0,0-1 1 0 0,0 0 0 0 0,1 3 64 0 0,0 1 20 0 0,0 0 65 0 0,0 0 11 0 0,0 0-6 0 0,0 0-45 0 0,0 0-180 0 0,0 0-79 0 0,0 0-12 0 0,2 7 351 0 0,-2 1-1 0 0,2-1 0 0 0,0 0 1 0 0,1 1-189 0 0,2 7 0 0 0,-4-9 0 0 0,1 0 0 0 0,0-1 0 0 0,0 1 0 0 0,1-1 0 0 0,-1 0 0 0 0,3 2 0 0 0,-3-4-11 0 0,-1-3-49 0 0,-1 0-39 0 0,1 0 91 0 0,-1-1 0 0 0,0 1-1 0 0,0 0 1 0 0,0 0 0 0 0,1-1 0 0 0,-1 0 0 0 0,0 1-1 0 0,1-1 1 0 0,-1 1 0 0 0,0 0 0 0 0,0-1-1 0 0,1 0 1 0 0,-1 1 0 0 0,0-1 0 0 0,0 1-1 0 0,0-1 1 0 0,0 1 0 0 0,0-1 0 0 0,0 0 0 0 0,0 1 8 0 0,0 0-61 0 0,0 0 0 0 0,-1 0 0 0 0,1 0 0 0 0,0 0 0 0 0,0 1 0 0 0,0-1 0 0 0,0 0 0 0 0,0 0 0 0 0,-1 0 0 0 0,1 0 0 0 0,0 0 0 0 0,0 0 0 0 0,0 1 0 0 0,0-1 0 0 0,-1 0 0 0 0,1 0-1 0 0,0 0 1 0 0,0 0 0 0 0,0 0 0 0 0,0 0 0 0 0,0 0 0 0 0,0 0 0 0 0,0 0 0 0 0,-1 0 0 0 0,1 0 0 0 0,0 0 0 0 0,0 0 0 0 0,0 0 0 0 0,-1 0 0 0 0,1 0 0 0 0,0 0 0 0 0,0 0 0 0 0,0 0 0 0 0,-1 0 0 0 0,1 0 0 0 0,0 0 0 0 0,0 0 0 0 0,0-1 0 0 0,0 1 0 0 0,0 0 0 0 0,0 0 0 0 0,0 0 0 0 0,0 0 0 0 0,0 0 0 0 0,0-1 0 0 0,-1 1 0 0 0,1 0 0 0 0,0 0 0 0 0,0 0 0 0 0,0 0 0 0 0,0 0 0 0 0,0 0 0 0 0,0 0 0 0 0,0 0 0 0 0,0 0 0 0 0,0-1 0 0 0,0 1 0 0 0,0 0 0 0 0,0 0 0 0 0,-1 0 0 0 0,1-1 0 0 0,1 1 0 0 0,-1 0 61 0 0,-2 2-65 0 0,1 0-1 0 0,-1 0 0 0 0,2 0 0 0 0,-2 1 1 0 0,1-1-1 0 0,1 0 0 0 0,-1 0 0 0 0,0 1 1 0 0,1 0-1 0 0,-1-1 0 0 0,1 0 0 0 0,0 1 0 0 0,0-1 66 0 0,0 38 89 0 0,0-23-137 0 0,6 197 48 0 0,-15-72 0 0 0,9-117 0 0 0,0 18 0 0 0,0-14 18 0 0,0-28 74 0 0,0-1 14 0 0,0 0-36 0 0,9-18-738 0 0,-7 13 315 0 0,-1 0-1 0 0,2-1 0 0 0,-2 0 0 0 0,0 0 0 0 0,0-4 354 0 0,4-14-384 0 0,-4 16 292 0 0,0 0 1 0 0,0 0-1 0 0,0 0 0 0 0,-1 0 1 0 0,-1-1 91 0 0,0-5 77 0 0,1 13 13 0 0,-1-1 349 0 0,1 2-420 0 0,0 0 1 0 0,0 0 0 0 0,0-1 0 0 0,0 1 0 0 0,-1 0-1 0 0,1-1 1 0 0,0 1 0 0 0,0 0 0 0 0,0 0-1 0 0,-1 0 1 0 0,1 0 0 0 0,0 0 0 0 0,0 0-1 0 0,-1 0 1 0 0,1 0 0 0 0,0-1 0 0 0,0 1-1 0 0,0 0 1 0 0,0 0 0 0 0,0 0 0 0 0,-1 0-1 0 0,1 0 1 0 0,0 0 0 0 0,-1 0 0 0 0,1 0 0 0 0,0 0-1 0 0,-1 0 1 0 0,1 0 0 0 0,0 0 0 0 0,0 0-1 0 0,0 0 1 0 0,0 0 0 0 0,-1 0 0 0 0,1 0-1 0 0,0 0 1 0 0,0 0 0 0 0,-1 0 0 0 0,1 1-1 0 0,0-1 1 0 0,-1 0 0 0 0,1 0 0 0 0,0 0 0 0 0,0 0-1 0 0,0 0 1 0 0,0 0 0 0 0,0 0 0 0 0,0 0-1 0 0,0 1 1 0 0,-1-1 0 0 0,1 0 0 0 0,0 0-1 0 0,0 1 1 0 0,0-1 0 0 0,0 0 0 0 0,0 1-20 0 0,-2 0 54 0 0,0 1 0 0 0,1 1 1 0 0,-1-2-1 0 0,1 1 0 0 0,-1 1 0 0 0,1-1 1 0 0,0 1-1 0 0,-1-1 0 0 0,2 0 1 0 0,-1 1-1 0 0,-1 0-54 0 0,-4 31 438 0 0,4-26-712 0 0,-6 88 61 0 0,7-90 390 0 0,1 1 0 0 0,0-1 0 0 0,0 0 0 0 0,1 0 0 0 0,0 0 1 0 0,0 0-1 0 0,1 3-177 0 0,-2-7 208 0 0,0-2 6 0 0,0 0 29 0 0,0 0 12 0 0,0 0 1 0 0,0 0-28 0 0,0 0-111 0 0,0 0-25 0 0,9-5-265 0 0,-8 4 14 0 0,-1 1-196 0 0,0 0-86 0 0,0 0-20 0 0,0 0 90 0 0,0 0 394 0 0,0 0 175 0 0,0 0 33 0 0,0 0-43 0 0,0 0-201 0 0,-6-4-51 0 0,5 3 42 0 0,-1 0 1 0 0,1 1 0 0 0,-1-1-1 0 0,1 0 1 0 0,-1 0-1 0 0,1 1 1 0 0,-1 0 0 0 0,1 0-1 0 0,-2-1 1 0 0,2 1 0 0 0,-1 0-1 0 0,1 0 1 0 0,-1 0-1 0 0,1 0 1 0 0,-1 0 0 0 0,-1 0 21 0 0,-2 1-90 0 0,4-1 80 0 0,-1 0 1 0 0,1 0 0 0 0,0 0-1 0 0,-1 1 1 0 0,2-1 0 0 0,-2 1 0 0 0,1 0-1 0 0,0-1 1 0 0,0 0 0 0 0,0 1-1 0 0,0 0 1 0 0,-1 0 0 0 0,2-1-1 0 0,-1 1 1 0 0,-1 0 0 0 0,2 0-1 0 0,-1 0 1 0 0,0 0 0 0 0,0 0 0 0 0,1 0-1 0 0,-1 1 10 0 0,-2 4-25 0 0,0-1 0 0 0,0 0 0 0 0,1 0 1 0 0,-1 1-1 0 0,2 0 25 0 0,0-1 10 0 0,0 17 40 0 0,1-21 4 0 0,0 1 1 0 0,0-2-1 0 0,0 2 0 0 0,0-1 1 0 0,0 1-1 0 0,0-1 0 0 0,0 0 0 0 0,0 1 1 0 0,0-1-1 0 0,0 0 0 0 0,0 0 1 0 0,1 1-1 0 0,-1-1 0 0 0,1 0 0 0 0,0 1 1 0 0,-1-2-1 0 0,0 2 0 0 0,1-1 1 0 0,0 0-1 0 0,0 0 0 0 0,-1 0 0 0 0,2 0 1 0 0,-1 0-1 0 0,-1 0 0 0 0,1-1 1 0 0,1 2-55 0 0,21 29 524 0 0,-22-31-464 0 0,-1 0 12 0 0,0 0-2 0 0,-11-19-139 0 0,1 4 31 0 0,6 10-102 0 0,1-1 1 0 0,-1 2 0 0 0,0-1-1 0 0,0 0 1 0 0,-1 1-1 0 0,1 0 1 0 0,-1 0 0 0 0,-1-1 139 0 0,-1-1-205 0 0,6 5 184 0 0,0 0 0 0 0,1 1 0 0 0,0-1 0 0 0,-1 1 0 0 0,0-1 0 0 0,0 0-1 0 0,1 1 1 0 0,-1 0 0 0 0,0-1 0 0 0,0 1 0 0 0,1-1 0 0 0,-1 1 0 0 0,-1 0 0 0 0,2-1 0 0 0,-1 1 0 0 0,0 0 0 0 0,0 0 0 0 0,0 0 21 0 0,0 0-94 0 0,1 0 13 0 0,0 0 8 0 0,0 0 1 0 0,-1 9-6 0 0,1-7 78 0 0,-1-1 1 0 0,1-1-1 0 0,0 1 0 0 0,0 0 1 0 0,0 0-1 0 0,0 0 0 0 0,0 0 1 0 0,0 0-1 0 0,0-1 0 0 0,0 1 1 0 0,0 0-1 0 0,1 0 0 0 0,-1 0 1 0 0,0 0-1 0 0,0 0 0 0 0,0-1 1 0 0,1 2-1 0 0,1 5 0 0 0,5 12 0 0 0,-5-13 0 0 0,-1-6 16 0 0,-1 0 0 0 0,0 1 0 0 0,0-1 0 0 0,0 0 0 0 0,0 1 0 0 0,1-1 0 0 0,-1 0 0 0 0,0 0 0 0 0,0 0 0 0 0,0 0 0 0 0,0 0 0 0 0,0 1 0 0 0,0-1 0 0 0,0 0 0 0 0,0 1 0 0 0,0-1 0 0 0,0 0 0 0 0,0 1 0 0 0,0-1 0 0 0,0 0 0 0 0,0 0 1 0 0,0 0-1 0 0,0 0 0 0 0,0 1 0 0 0,0-1 0 0 0,0 0 0 0 0,-1 1 0 0 0,1-1 0 0 0,0 0 0 0 0,0 0 0 0 0,0 1 0 0 0,-1-1 0 0 0,1 0 0 0 0,0 0 0 0 0,0 0 0 0 0,0 0 0 0 0,0 0 0 0 0,0 0 0 0 0,0 0 0 0 0,-1 1 0 0 0,1-1 0 0 0,0 0 0 0 0,0 0 0 0 0,-1 0 0 0 0,1 0 0 0 0,0 0 1 0 0,-1 0-1 0 0,1 0 0 0 0,0 0 0 0 0,0 0 0 0 0,0 0 0 0 0,0 0 0 0 0,-1 0 0 0 0,1 0 0 0 0,0 0 0 0 0,-1 0 0 0 0,1 0 0 0 0,0 0 0 0 0,-1 0 0 0 0,1 0 0 0 0,0 0 0 0 0,0 0 0 0 0,0 0 0 0 0,0-1 0 0 0,0 1 0 0 0,-1 0-16 0 0,-22-8-1115 0 0,13 4 1522 0 0,2 1-525 0 0,2 2 419 0 0,4 11 558 0 0,1-9-816 0 0,1 1 0 0 0,-1-1 1 0 0,0 1-1 0 0,1-1 1 0 0,-1 1-1 0 0,1 0 1 0 0,0-1-1 0 0,0 1 0 0 0,0-1 1 0 0,0 1-1 0 0,0 0 1 0 0,0 0-1 0 0,0-1 1 0 0,1 1-44 0 0,-1 1 8 0 0,1-1 1 0 0,0 0-1 0 0,-1 0 1 0 0,1 0 0 0 0,0 0-1 0 0,0 0 1 0 0,-1 0-1 0 0,2-1 1 0 0,-1 2-1 0 0,0-2 1 0 0,0 1 0 0 0,0 0-1 0 0,1-1 1 0 0,-1 1-1 0 0,1-1 1 0 0,0 1-9 0 0,22 8-109 0 0,-12-16-1514 0 0,-7 5-2614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194"/>
    </inkml:context>
    <inkml:brush xml:id="br0">
      <inkml:brushProperty name="width" value="0.05" units="cm"/>
      <inkml:brushProperty name="height" value="0.05" units="cm"/>
      <inkml:brushProperty name="color" value="#FFFF66"/>
    </inkml:brush>
  </inkml:definitions>
  <inkml:trace contextRef="#ctx0" brushRef="#br0">214 616 8288 0 0,'-1'-24'663'0'0,"1"9"-422"0"0,-1 10-161 0 0,-2-8 1167 0 0,-10-10-92 0 0,13 23-1124 0 0,0 0 0 0 0,-1 0 0 0 0,1 0 0 0 0,0 0-1 0 0,0-1 1 0 0,-1 1 0 0 0,1 0 0 0 0,0 0 0 0 0,-1 0 0 0 0,1 0-1 0 0,0 0 1 0 0,0 0 0 0 0,0 0 0 0 0,0 0 0 0 0,-1 0 0 0 0,1 0-1 0 0,0 0 1 0 0,0 0 0 0 0,-1 0 0 0 0,1 0 0 0 0,0 0 0 0 0,-1 0-1 0 0,1 0 1 0 0,0 1 0 0 0,0-1 0 0 0,0 0 0 0 0,0 0 0 0 0,0 0-1 0 0,-1 0 1 0 0,1 1 0 0 0,0-1 0 0 0,0 0 0 0 0,-1 0 0 0 0,1 0-1 0 0,0 1 1 0 0,0-1 0 0 0,0 0 0 0 0,0 0 0 0 0,-1 0 0 0 0,1 0-1 0 0,0 0 1 0 0,0 1 0 0 0,0-1 0 0 0,0 0-31 0 0,-6 10 233 0 0,0 8-147 0 0,0 0 1 0 0,0 1 0 0 0,2-1-1 0 0,0 1 1 0 0,0 16-87 0 0,-3 10-396 0 0,-7 30-740 0 0,11-66 1008 0 0,3-4 138 0 0,-1 0 1 0 0,0 0-1 0 0,0-1 1 0 0,-1 1-1 0 0,1-2 1 0 0,-2 4-11 0 0,0-11 5 0 0,2-1 1 0 0,-1 0 0 0 0,1 0 0 0 0,0 0 0 0 0,0 1-1 0 0,1-2 1 0 0,-1 1 0 0 0,1 0-6 0 0,1-46-123 0 0,-1 22-35 0 0,1 14-64 0 0,1-1-1 0 0,0 0 1 0 0,1 1 222 0 0,0 0 755 0 0,-2-1 1 0 0,2-14-756 0 0,4 62 304 0 0,-2-18-133 0 0,5 39-224 0 0,-6-31 131 0 0,0 0 1 0 0,8 17-79 0 0,-10-35-4 0 0,0 2 0 0 0,0-2 0 0 0,1 1 1 0 0,0 0-1 0 0,0-1 4 0 0,5 8-205 0 0,-8-12 75 0 0,0 0 127 0 0,1 0 1 0 0,-1 0-1 0 0,0 1 0 0 0,0-1 0 0 0,0 0 1 0 0,0 0-1 0 0,0 0 0 0 0,0 0 0 0 0,0 1 0 0 0,1-1 1 0 0,-1 0-1 0 0,0 0 0 0 0,0 0 0 0 0,1 0 0 0 0,-1 0 1 0 0,0 0-1 0 0,0 0 0 0 0,1 0 0 0 0,-1 0 1 0 0,0 0-1 0 0,0 0 0 0 0,0 0 0 0 0,0 0 0 0 0,0 0 1 0 0,0 0-1 0 0,1 0 0 0 0,-1 0 0 0 0,0 0 0 0 0,0 0 1 0 0,1 0-1 0 0,-1 0 0 0 0,0 0 0 0 0,0 0 1 0 0,1-1-1 0 0,-1 1 0 0 0,0 0 3 0 0,8-4-34 0 0,-5 1-30 0 0,0 0 1 0 0,0 0-1 0 0,-1 0 1 0 0,0-1-1 0 0,1 0 0 0 0,-1 0 1 0 0,-1 1-1 0 0,1-1 1 0 0,0-2 63 0 0,12-39-743 0 0,-12 39 706 0 0,3-17 469 0 0,-1 0 0 0 0,0-12-432 0 0,0 3 214 0 0,7-37 260 0 0,-10 47-272 0 0,-1 19-186 0 0,0-1 0 0 0,0 1 0 0 0,0 0 0 0 0,1 0-1 0 0,-1-1 1 0 0,1 1 0 0 0,-1 0 0 0 0,1 0 0 0 0,1 0-16 0 0,-2 1 376 0 0,0 2 113 0 0,0 0 21 0 0,0 0-68 0 0,0 11-371 0 0,-4 15-200 0 0,2-1 0 0 0,0 1 1 0 0,1 8 128 0 0,-1 32-53 0 0,2 22 427 0 0,0-63-495 0 0,1 0 1 0 0,2 11 120 0 0,-1 1-159 0 0,5-9 57 0 0,-1-6-235 0 0,-5-17 204 0 0,2 8-626 0 0,-3-13 758 0 0,1 0 0 0 0,-1 0-1 0 0,0 0 1 0 0,0 0 0 0 0,1 0 0 0 0,-1 0 0 0 0,0 0-1 0 0,0 0 1 0 0,1 0 0 0 0,-1 0 0 0 0,0 0 0 0 0,0 0-1 0 0,0 0 1 0 0,0 0 0 0 0,0 0 0 0 0,1 0 0 0 0,-1 0-1 0 0,0 0 1 0 0,1 0 0 0 0,-1 0 0 0 0,0 0 0 0 0,0 0-1 0 0,1 0 1 0 0,-1 0 0 0 0,0 0 0 0 0,0 0 0 0 0,0 0-1 0 0,0 0 1 0 0,0 0 0 0 0,0-1 0 0 0,1 1 0 0 0,-1 0-1 0 0,0 0 1 0 0,0 0 0 0 0,0-1 0 0 0,0 1 0 0 0,1 0-1 0 0,-1 0 1 0 0,0-1 0 0 0,0 1 0 0 0,0 0 0 0 0,0 0-1 0 0,0 0 1 0 0,0 0 0 0 0,0 0 0 0 0,0-1 0 0 0,0 1-1 0 0,0 0 2 0 0,5-11-9 0 0,-1-1-19 0 0,0-2 1 0 0,-2 1-1 0 0,0-1 0 0 0,0 1 0 0 0,-1-4 28 0 0,2-17 1 0 0,8-92-179 0 0,-8 73 242 0 0,0-118 1459 0 0,-3 156-990 0 0,3-60 1599 0 0,-3 74-2168 0 0,0 1-85 0 0,0 16-70 0 0,-6 105-482 0 0,0 91-450 0 0,0 0 622 0 0,6-206 478 0 0,0 2 10 0 0,0-1-1 0 0,1 1 0 0 0,0-1 0 0 0,0 0 1 0 0,1 1-1 0 0,-1-2 0 0 0,2 2 14 0 0,6-23-390 0 0,-6 3 202 0 0,0 1 1 0 0,0-1 0 0 0,-1 0-1 0 0,-1-1 1 0 0,0 1 0 0 0,0-1 187 0 0,2-24-371 0 0,4-26-121 0 0,0-54 492 0 0,-8 87 860 0 0,1 4-733 0 0,0-1 1 0 0,5-19-128 0 0,-4 39-14 0 0,1-4 343 0 0,-1 1 1 0 0,0-1-1 0 0,0 1 0 0 0,-1-1 1 0 0,0 1-1 0 0,-2-8-329 0 0,2 16 29 0 0,0 0-14 0 0,-6-9-13 0 0,6 10 0 0 0,-2 0 0 0 0,1 0 0 0 0,1 0 0 0 0,-2 0 0 0 0,1 1 0 0 0,0 0 0 0 0,-1-1 0 0 0,2 0 0 0 0,-2 1 0 0 0,1-1 0 0 0,0 1 0 0 0,-1 0 0 0 0,1 0 0 0 0,-1 0 0 0 0,2-1 0 0 0,-3 1-2 0 0,-19-2-406 0 0,20 2 64 0 0,-4-1-457 0 0,-10 9 362 0 0,11-5 432 0 0,1 1 18 0 0,2 0 0 0 0,1-4 90 0 0,1 0 3 0 0,0 0-46 0 0,0 0-146 0 0,0 0-21 0 0,0-1 97 0 0,-1-1 1 0 0,0 1-1 0 0,1-1 1 0 0,0 0-1 0 0,0 1 0 0 0,0-1 1 0 0,0 1-1 0 0,0-2 1 0 0,0 2-1 0 0,0-2 10 0 0,0 1-1 0 0,0-2 209 0 0,0 0 0 0 0,1 0 1 0 0,0 0-1 0 0,0 0 0 0 0,1-3-208 0 0,-1 3 227 0 0,1 0-1 0 0,-1 0 1 0 0,-1 0 0 0 0,1 0-1 0 0,0-4-226 0 0,-2 9 90 0 0,-11 26-121 0 0,9-22 11 0 0,1 1 1 0 0,-1-1 0 0 0,1 1-1 0 0,0-1 1 0 0,1 1-1 0 0,-1 0 1 0 0,1 0 0 0 0,0 0-1 0 0,1 0 1 0 0,-1 0 0 0 0,1 0 19 0 0,0-5-7 0 0,-1 4-38 0 0,-4 3-109 0 0,7-13 84 0 0,-1 1 1 0 0,1-1-1 0 0,-1 0 0 0 0,0 1 0 0 0,0-1 0 0 0,-1 0 0 0 0,0-1 70 0 0,4-17-213 0 0,-3 20 228 0 0,-2-7 34 0 0,0 8-38 0 0,1 2-2 0 0,0 0 0 0 0,0-1 0 0 0,0 0 0 0 0,0 1 1 0 0,0-1-1 0 0,0 1 0 0 0,0 0 0 0 0,0-1 0 0 0,0 0 1 0 0,-1 1-1 0 0,1-1 0 0 0,0 1 0 0 0,-1 0 0 0 0,1-1 0 0 0,-1 1 1 0 0,1-1-1 0 0,0 1 0 0 0,0-1 0 0 0,-1 1 0 0 0,1 0 0 0 0,-1 0 1 0 0,1 0-1 0 0,-1 0 0 0 0,1-1 0 0 0,0 1 0 0 0,-1 0 0 0 0,1-1 1 0 0,-1 1-1 0 0,0 0 0 0 0,1 0 0 0 0,0 0 0 0 0,-1 0 0 0 0,1 0 1 0 0,-1 0-1 0 0,0 0 0 0 0,1 0-9 0 0,-1 0 11 0 0,0 0-1 0 0,0 1 1 0 0,1-1 0 0 0,-1 0-1 0 0,0 1 1 0 0,0-1 0 0 0,1 0-1 0 0,-1 1 1 0 0,0 0-1 0 0,0-1 1 0 0,1 1 0 0 0,-1-1-1 0 0,0 1 1 0 0,1 0 0 0 0,-1-1-1 0 0,1 1 1 0 0,0-1 0 0 0,-1 1-1 0 0,1 0 1 0 0,-1 0 0 0 0,1 0-1 0 0,-1 0-10 0 0,-5 16 130 0 0,6-13-226 0 0,-6 7-241 0 0,3-6 337 0 0,3 1-11 0 0,0-4-42 0 0,4 9-70 0 0,-1-6 226 0 0,-1-5 479 0 0,3-32-1190 0 0,-5 31 322 0 0,-2-2-177 0 0,2 2 438 0 0,0 0-1 0 0,0 0 0 0 0,0 1 0 0 0,0-1 0 0 0,-1-1 0 0 0,1 2 0 0 0,-1-1 0 0 0,1 0 1 0 0,-1 0-1 0 0,1 1 0 0 0,0 0 0 0 0,-1-1 0 0 0,0 0 0 0 0,0 0 0 0 0,1 1 1 0 0,-1-1 25 0 0,-1 0-95 0 0,0 0 1 0 0,1 1 0 0 0,-1 0 0 0 0,1 0-1 0 0,-1 0 1 0 0,0 0 0 0 0,0 0 0 0 0,1 0-1 0 0,-1 0 1 0 0,1 0 0 0 0,-1 0 0 0 0,0 0-1 0 0,1 0 95 0 0,-26 12-832 0 0,26-12 894 0 0,-1-2-64 0 0,-3-2-75 0 0,4 4 68 0 0,0-1-1 0 0,0 0 1 0 0,0 1 0 0 0,1-1 0 0 0,-1 1 0 0 0,0-1 0 0 0,0 0 0 0 0,1 0-1 0 0,-1 0 1 0 0,0 0 0 0 0,0 0 0 0 0,1 1 0 0 0,0-2 0 0 0,-1 1 0 0 0,1 1-1 0 0,-1-2 1 0 0,1 1 0 0 0,0 0 0 0 0,-1 0 0 0 0,1 0 0 0 0,0 0 0 0 0,0-1 9 0 0,0 1 164 0 0,-8-5 1062 0 0,5 30-1156 0 0,5-17-120 0 0,1-1 0 0 0,-1 0 0 0 0,1 1 1 0 0,2 3 49 0 0,8 19-185 0 0,-11-25 59 0 0,7 5 22 0 0,-8-8 102 0 0,0 0 0 0 0,-1 0-1 0 0,1 0 1 0 0,1-1 0 0 0,-2 1 0 0 0,1 0-1 0 0,1 0 1 0 0,-2-1 0 0 0,1 0-1 0 0,1 1 1 0 0,-2 0 0 0 0,2-1-1 0 0,-1 1 3 0 0,6 2-186 0 0,13 11 157 0 0,16 13 144 0 0,-36-26-113 0 0,1-1 0 0 0,0 0 0 0 0,0 1 0 0 0,-1-1 0 0 0,1 1 0 0 0,1-1 0 0 0,-2 1 0 0 0,1-1 0 0 0,0 0 0 0 0,0 0 0 0 0,-1 0 0 0 0,2 0 0 0 0,-1 0 0 0 0,-1 0 0 0 0,1 0 0 0 0,1 0 0 0 0,-2 0 0 0 0,1 0 1 0 0,0 0-1 0 0,0 0 0 0 0,-1 0 0 0 0,2 0 0 0 0,-1-1 0 0 0,-1 1 0 0 0,1-1 0 0 0,0 1 0 0 0,0-1 0 0 0,-1 1 0 0 0,1 0-2 0 0,1-2 10 0 0,0 1 0 0 0,-1 0 0 0 0,1-1 0 0 0,-1 2 0 0 0,1-2-1 0 0,-1 1 1 0 0,1-1 0 0 0,0-1-10 0 0,6-11 79 0 0,-2 0 0 0 0,0-1-1 0 0,0 0 1 0 0,-1 1 0 0 0,-1-2-1 0 0,0-5-78 0 0,-2 15 0 0 0,-2 4 22 0 0,1 0 0 0 0,0 0 1 0 0,-1 0-1 0 0,1 1 0 0 0,-1-2 0 0 0,0 2 1 0 0,0-1-1 0 0,0 0 0 0 0,0 0 0 0 0,0 0 0 0 0,0 0 1 0 0,-1 1-1 0 0,1-2 0 0 0,-1 2 0 0 0,0-1 0 0 0,1 0 1 0 0,-1 0-23 0 0,0 3 27 0 0,0 0 0 0 0,1 0 0 0 0,-2 0 0 0 0,1 0 0 0 0,1 1 0 0 0,-2-2 0 0 0,1 1 0 0 0,0 0 0 0 0,-1 0 0 0 0,1 0-27 0 0,-1 1 34 0 0,-1 1-32 0 0,0 1 0 0 0,0 1 0 0 0,0-1 0 0 0,1 1 0 0 0,-1-1 0 0 0,0 4-2 0 0,1-1-31 0 0,-1 1 0 0 0,1 1 1 0 0,-1 4 30 0 0,1 1-72 0 0,1-11 72 0 0,1 0 1 0 0,-1 0-1 0 0,0 0 0 0 0,1 1 0 0 0,-1-1 0 0 0,1 0 0 0 0,0 0 1 0 0,0 1-1 0 0,1-1 0 0 0,-1 0 0 0 0,1 1 0 0 0,1-1-25 0 0,4-21-28 0 0,-4 12 38 0 0,0 0 1 0 0,0 1-1 0 0,1 0 1 0 0,0-1 0 0 0,2-2 14 0 0,13-31 920 0 0,-10 22-298 0 0,-8 16-452 0 0,3-8 1574 0 0,-3 9-1720 0 0,0 0 0 0 0,0 0 1 0 0,0 0-1 0 0,1 1 1 0 0,-1-1-1 0 0,0 0 1 0 0,0 1-1 0 0,0-1 1 0 0,0 0-1 0 0,0 1 0 0 0,0-1 1 0 0,1 0-1 0 0,-1 0 1 0 0,0 0-1 0 0,0 0 1 0 0,1 0-1 0 0,-1 0 1 0 0,0 0-1 0 0,1 0 1 0 0,-1 1-1 0 0,0-1 0 0 0,0 0 1 0 0,0 0-1 0 0,1 0 1 0 0,-1 0-1 0 0,0 0 1 0 0,1 0-1 0 0,-1 0 1 0 0,0 0-1 0 0,1 0 1 0 0,-1 0-1 0 0,0 0 0 0 0,0 0 1 0 0,0 0-1 0 0,1 0 1 0 0,-1 0-1 0 0,0 0 1 0 0,1-1-25 0 0,12-8-102 0 0,5-14-887 0 0,-13-5 175 0 0,-4 23 843 0 0,-1 4 132 0 0,-4 10 1396 0 0,1 20-1731 0 0,3-28 120 0 0,8-19-10 0 0,-4 10 103 0 0,-1 1-1 0 0,0-2 0 0 0,-1 1 0 0 0,0 0 1 0 0,1-1-1 0 0,-2-2-38 0 0,5-18 9 0 0,-5 20-234 0 0,-3-10 121 0 0,3 34 50 0 0,-12 27 161 0 0,6-5 97 0 0,3-35-282 0 0,3 20-224 0 0,-1-20 358 0 0,1-2-52 0 0,-1 0 1 0 0,0 0-1 0 0,0 0 0 0 0,1 0 1 0 0,-1 1-1 0 0,1-1 0 0 0,0 0 1 0 0,-1 0-1 0 0,0 0 0 0 0,1 0 1 0 0,-1 0-1 0 0,1 0 0 0 0,-1 0 1 0 0,1 0-1 0 0,-1 0 0 0 0,0 0 1 0 0,1 0-1 0 0,0 0 0 0 0,-1 0 1 0 0,1 0-1 0 0,-1 0 0 0 0,0-1 1 0 0,1 1-1 0 0,-1 0 0 0 0,1 0 1 0 0,-1 0-1 0 0,1 0 0 0 0,-1-1 1 0 0,0 1-1 0 0,0-1 0 0 0,1 1-4 0 0,10-12 633 0 0,-7 7-503 0 0,-1 0 0 0 0,-1-1 1 0 0,1 0-1 0 0,0 0 0 0 0,-1 0 0 0 0,-1 0 1 0 0,1 0-1 0 0,-1 0 0 0 0,0 0 0 0 0,0-3-130 0 0,-1 7-17 0 0,1 0 0 0 0,-1 0 0 0 0,0 0 0 0 0,0 1 0 0 0,0-2 0 0 0,1 2-1 0 0,0-1 1 0 0,0 0 0 0 0,-1-1 17 0 0,2 0 36 0 0,-1-1 0 0 0,1 1 0 0 0,-1-1 1 0 0,-1 0-1 0 0,1 0 0 0 0,-1 0 0 0 0,1 0 0 0 0,-1 0 0 0 0,0-2-36 0 0,0 6 2 0 0,0-1 0 0 0,0 1 0 0 0,0 0 0 0 0,0-1 0 0 0,0 1 0 0 0,-1-1 0 0 0,1 1 0 0 0,0 0 0 0 0,0 0 0 0 0,0 0 0 0 0,0-1 0 0 0,-1 1 0 0 0,1 0 0 0 0,0-1 0 0 0,0 1 0 0 0,0 0 0 0 0,0-1 0 0 0,0 1 1 0 0,-1 0-1 0 0,1 0 0 0 0,0 0 0 0 0,-1 0 0 0 0,1 0 0 0 0,0 0 0 0 0,-1-1 0 0 0,1 1 0 0 0,0 0 0 0 0,0 0 0 0 0,0 0 0 0 0,-1 0 0 0 0,1 0 0 0 0,-1 0 0 0 0,1 0 0 0 0,-1 0 0 0 0,1 0 0 0 0,0 0 0 0 0,0 0 0 0 0,0 0 0 0 0,-1 0 0 0 0,1 0 0 0 0,0 0 0 0 0,-1 0 0 0 0,1 0 0 0 0,-1 0 0 0 0,1 0 0 0 0,0 1 0 0 0,0-1 0 0 0,0 0 0 0 0,-1 0 0 0 0,1 0 0 0 0,0 0 0 0 0,-1 0 0 0 0,1 0 0 0 0,0 1 0 0 0,0-1 0 0 0,-1 0 0 0 0,1 1 0 0 0,0-1 0 0 0,0 0 0 0 0,0 1 0 0 0,0-1 0 0 0,0 0-2 0 0,-3 9 0 0 0,0 0 0 0 0,1 0 0 0 0,1 1 0 0 0,-1 0 0 0 0,1 3 0 0 0,-2 5 0 0 0,3 2 12 0 0,17-28 120 0 0,-13 5-121 0 0,-1-2-1 0 0,-1 0 1 0 0,1 0-1 0 0,-1 1 0 0 0,0-1 1 0 0,1 0-1 0 0,-2 0 1 0 0,1 0-1 0 0,-1-1 0 0 0,0 1 1 0 0,0 0-1 0 0,-1-3-10 0 0,1 7 7 0 0,7-31 398 0 0,1-10 106 0 0,-4 18-382 0 0,-3 16-89 0 0,0 0 0 0 0,-2-1 0 0 0,1 1 0 0 0,0-1-1 0 0,-1-3-39 0 0,0 12 0 0 0,0 0 0 0 0,0 0 1 0 0,0 0-1 0 0,0-1 0 0 0,0 1 0 0 0,0 0 0 0 0,0 0 0 0 0,0 0 0 0 0,1 0 0 0 0,-1 0 0 0 0,0-1 0 0 0,0 1 0 0 0,0 0 0 0 0,0 0 0 0 0,0 0 0 0 0,0 0 0 0 0,0-1 0 0 0,0 1 1 0 0,0 0-1 0 0,-1 0 0 0 0,1 0 0 0 0,0 0 0 0 0,0 0 0 0 0,0 0 0 0 0,0 0 0 0 0,0 0 0 0 0,0 0 0 0 0,0 0 0 0 0,0 0 0 0 0,0-1 0 0 0,0 1 0 0 0,-1 0 0 0 0,1 0 0 0 0,0 0 0 0 0,0 0 1 0 0,0 0-1 0 0,0 0 0 0 0,0 0 0 0 0,0 0 0 0 0,-1 0 0 0 0,1-1 0 0 0,0 1 0 0 0,0 0 0 0 0,0 0 0 0 0,0 0 0 0 0,0 0 0 0 0,0 0 0 0 0,0 0 0 0 0,0 0 0 0 0,0 0 0 0 0,0 0 1 0 0,0 0-1 0 0,-1 0 0 0 0,1 0 0 0 0,0 0 0 0 0,0 0 0 0 0,0 0 0 0 0,0 0 0 0 0,-1 0 0 0 0,1 1 0 0 0,0-1 0 0 0,0 0 0 0 0,0 0 0 0 0,0 0 0 0 0,0 0 0 0 0,-4 4-20 0 0,-3 11-56 0 0,4-10-35 0 0,1 0 0 0 0,-1 1-1 0 0,1-1 1 0 0,1 1-1 0 0,-1 0 1 0 0,1 0-1 0 0,0 0 112 0 0,-5 30 49 0 0,4-24 41 0 0,0 1 1 0 0,1 0-1 0 0,0 2-90 0 0,-2 0-16 0 0,2-13 9 0 0,0 0 0 0 0,1 0-1 0 0,-1 0 1 0 0,1 0 0 0 0,-1 1-1 0 0,1-2 1 0 0,0 1-1 0 0,0 1 1 0 0,0-1 0 0 0,0 0-1 0 0,0 0 1 0 0,1 0 0 0 0,-1 0-1 0 0,1 0 1 0 0,-1 0 0 0 0,1 0-1 0 0,0 0 1 0 0,0 0-1 0 0,0 2 8 0 0,0-4-140 0 0,-1 0 4 0 0,0 0 34 0 0,0 0 140 0 0,0 0 68 0 0,1 0-100 0 0,-1 0 1 0 0,0 0-1 0 0,1 0 1 0 0,0 0-1 0 0,0-1 1 0 0,-1 1-1 0 0,1 0 1 0 0,-1-1-1 0 0,1 1 1 0 0,0-1-1 0 0,-1 1 1 0 0,0 0-1 0 0,1-1 1 0 0,-1 1-1 0 0,1-1 1 0 0,0 0-1 0 0,-1 1 1 0 0,0 0-1 0 0,0-1 1 0 0,0 0-1 0 0,1 0-6 0 0,7-16 138 0 0,-5 11-110 0 0,-1-1-28 0 0,1 1 0 0 0,-2 0 0 0 0,2 0 0 0 0,-2-1 0 0 0,1 0 0 0 0,-2 0 0 0 0,2-6 0 0 0,2-15 0 0 0,17-98 78 0 0,-32 171-436 0 0,3-2 142 0 0,6 2 194 0 0,0-31 10 0 0,1 0-1 0 0,1 0 1 0 0,0-1-1 0 0,2 8 13 0 0,4 24-12 0 0,-6-45 10 0 0,0 0 0 0 0,0 0 0 0 0,0 0 0 0 0,0 0 0 0 0,0 1 0 0 0,0-1 0 0 0,0 0 1 0 0,0 0-1 0 0,0 1 0 0 0,0-1 0 0 0,0 0 0 0 0,0 0 0 0 0,0 1 0 0 0,0-1 0 0 0,0 0 0 0 0,0 0 0 0 0,0 0 0 0 0,0 0 0 0 0,1 0 0 0 0,-1 0 0 0 0,0 0 0 0 0,0 1 0 0 0,0-1 0 0 0,0 0 0 0 0,0 0 0 0 0,0 0 0 0 0,0 0 0 0 0,0 1 0 0 0,0-1 0 0 0,1 0 0 0 0,-1 0 0 0 0,0 0 0 0 0,0 0 0 0 0,0 0 0 0 0,1 0 0 0 0,-1 0 0 0 0,0 0 0 0 0,0 1 0 0 0,1-1 0 0 0,-1 0 0 0 0,0 0 0 0 0,0 0 0 0 0,0 0 0 0 0,0 0 0 0 0,0 0 0 0 0,0 0 0 0 0,1-1 0 0 0,-1 1 0 0 0,0 0 0 0 0,0 0 0 0 0,1 0 0 0 0,-1 0 0 0 0,0 0 0 0 0,0 0 0 0 0,0 0 0 0 0,1 0 0 0 0,-1-1 0 0 0,0 1 0 0 0,0 0 0 0 0,0 0 0 0 0,0 0 0 0 0,0 0 0 0 0,0-1 0 0 0,0 1 0 0 0,0 0 2 0 0,9-8-59 0 0,-5-2 41 0 0,0 0 0 0 0,-1-1 0 0 0,0 1-1 0 0,-1-1 1 0 0,0 1 0 0 0,-1-1-1 0 0,1-4 19 0 0,2-28 0 0 0,0 14 0 0 0,-1-28 0 0 0,-3 8-16 0 0,-11 79-432 0 0,2 27 272 0 0,3 1 0 0 0,0 36 176 0 0,6-89 0 0 0,4 16 0 0 0,-4-21 0 0 0,0 0 0 0 0,1 0 0 0 0,-1 0 0 0 0,0 0 0 0 0,0 0 0 0 0,0 0 0 0 0,0 0 0 0 0,0 0 0 0 0,0 1 0 0 0,0-1 0 0 0,1 0 0 0 0,-1 0 0 0 0,0 0 0 0 0,0 1 0 0 0,0-1 0 0 0,0 0 0 0 0,0 0 0 0 0,0 0 0 0 0,0 0 0 0 0,0 0 0 0 0,1 0 0 0 0,-1 1 0 0 0,0-1 0 0 0,0 0 0 0 0,0 0 0 0 0,1 0 0 0 0,-1 0 0 0 0,0 0 0 0 0,0 0 0 0 0,1 0 0 0 0,-1 0 0 0 0,0 0 0 0 0,0 0 0 0 0,0 0 0 0 0,0 0 0 0 0,0 0 0 0 0,0 0 0 0 0,0 0 0 0 0,1 0 0 0 0,-1-1 0 0 0,0 1 0 0 0,0 0 0 0 0,1 0 0 0 0,-1 0 0 0 0,0 0 0 0 0,0 0 0 0 0,0 0 0 0 0,1-1 0 0 0,-1 1 0 0 0,0 0 0 0 0,0 0 0 0 0,0 0 0 0 0,0-1 0 0 0,0 1 0 0 0,0 0 0 0 0,0 0 0 0 0,0 0 0 0 0,0 0 0 0 0,0 0 0 0 0,0 0 0 0 0,0 0 0 0 0,3-4 9 0 0,0 0 0 0 0,-1 0-1 0 0,0 1 1 0 0,0-1 0 0 0,0 0-1 0 0,0 0 1 0 0,0 0 0 0 0,-1 0-1 0 0,1-3-8 0 0,7-42 269 0 0,-4 21-154 0 0,-1-6 63 0 0,0 1 1 0 0,-2-1 0 0 0,-2-21-179 0 0,1 49 44 0 0,-1 4-35 0 0,0 0 1 0 0,0 0-1 0 0,0 1 0 0 0,0-2 1 0 0,0 2-1 0 0,-1-1 0 0 0,1 0 0 0 0,0 1 1 0 0,-1-2-1 0 0,1 2 0 0 0,-1-1-9 0 0,-1-1 11 0 0,0 2 32 0 0,2 1-43 0 0,0 0 0 0 0,0 0 1 0 0,0 0-1 0 0,0-1 0 0 0,0 1 0 0 0,0 0 1 0 0,-1 0-1 0 0,1 0 0 0 0,0 0 0 0 0,0 0 1 0 0,0 0-1 0 0,-1 0 0 0 0,1 0 0 0 0,0-1 1 0 0,0 1-1 0 0,-1 0 0 0 0,1 0 1 0 0,0 0-1 0 0,0 0 0 0 0,0 0 0 0 0,0 0 1 0 0,0 0-1 0 0,0 0 0 0 0,-1 1 0 0 0,1-1 1 0 0,0 0-1 0 0,0 0 0 0 0,-1 0 0 0 0,1 0 1 0 0,0 0-1 0 0,0 0 0 0 0,0 0 1 0 0,-1 0-1 0 0,1 1 0 0 0,0-1 0 0 0,0 0 1 0 0,0 0-1 0 0,0 0 0 0 0,0 0 0 0 0,0 1 1 0 0,0-1-1 0 0,0 0 0 0 0,0 0 0 0 0,0 0 1 0 0,0 0-1 0 0,0 0 0 0 0,-1 0 0 0 0,1 0 1 0 0,0 1-1 0 0,0-1 0 0 0,-3 9-2 0 0,3-9 1 0 0,-5 15-9 0 0,1 0 0 0 0,0 0 0 0 0,1 0 0 0 0,1 1 0 0 0,0-1 0 0 0,2 5 10 0 0,-2 1-4 0 0,1-11 4 0 0,1 0 0 0 0,1 0 0 0 0,0 0 0 0 0,3 9 0 0 0,-4-19 0 0 0,0 0 0 0 0,0 0 0 0 0,0 0 0 0 0,-1 0 0 0 0,1 0 0 0 0,0 0 0 0 0,1 0 0 0 0,-1 0 0 0 0,0 0 0 0 0,0 0 0 0 0,0 1 0 0 0,0-1 0 0 0,0 0 0 0 0,0 0 0 0 0,0 0 0 0 0,0 0 0 0 0,0 0 0 0 0,0 0 0 0 0,0 0 0 0 0,0 0 0 0 0,0 0 0 0 0,0 1 0 0 0,0-1 0 0 0,0 0 0 0 0,0 0 0 0 0,0 0 0 0 0,0 0 0 0 0,0 0 0 0 0,0 0 0 0 0,0 0 0 0 0,0 0 0 0 0,0 0 0 0 0,0 0 0 0 0,0 0 0 0 0,0 0 0 0 0,0 0 0 0 0,0 0 0 0 0,0 0 0 0 0,1 0 0 0 0,-1 0 0 0 0,0 0 0 0 0,0 0 0 0 0,0 0 0 0 0,0 0 0 0 0,0 0 0 0 0,0 0 0 0 0,0 0 0 0 0,0 0 0 0 0,1 0 0 0 0,-1 0 0 0 0,0 0 0 0 0,0 0 0 0 0,0 0 0 0 0,0 0 0 0 0,0 0 0 0 0,0 0 0 0 0,0 0 0 0 0,0 0 0 0 0,0 0 0 0 0,0 0 0 0 0,4-6 0 0 0,2-7 0 0 0,-4 6-13 0 0,-1 0 0 0 0,-1-1-1 0 0,1 1 1 0 0,-1-1-1 0 0,0 1 1 0 0,-1-5 13 0 0,-1-11 8 0 0,6-49-208 0 0,-4 72 151 0 0,0 0 96 0 0,-2 0-84 0 0,1 0 0 0 0,-1 0 1 0 0,1 1-1 0 0,-1 0 0 0 0,1 0 1 0 0,-1-1-1 0 0,2 1 0 0 0,-2 0 1 0 0,1 0-1 0 0,0-1 0 0 0,-1 1 1 0 0,2 1-1 0 0,-2-2 0 0 0,1 2 1 0 0,1-1-1 0 0,-2 0 0 0 0,1 1 1 0 0,1-2-1 0 0,-1 2 0 0 0,0-1 1 0 0,0 1-1 0 0,1 0 37 0 0,-3 4-212 0 0,0 1 1 0 0,0 0-1 0 0,1-1 0 0 0,-1 3 212 0 0,2-6 0 0 0,1 0 0 0 0,-1 0 0 0 0,0 0 0 0 0,1 1 0 0 0,-1-1 0 0 0,1 1 0 0 0,0 0 0 0 0,0-1 0 0 0,0 0 0 0 0,1 0 0 0 0,0 3 0 0 0,1-3 0 0 0,2-7 0 0 0,0-9 0 0 0,-2-5-33 0 0,-1 0 0 0 0,-1 0-1 0 0,0-2 34 0 0,0 0-13 0 0,-3 35 118 0 0,3-9-105 0 0,-1 0-1 0 0,0 0 0 0 0,0 0 0 0 0,-1 3 1 0 0,1-3-7 0 0,-1-1 0 0 0,1 1 0 0 0,1 0-1 0 0,-1 4 8 0 0,1-9 23 0 0,-3 10 13 0 0,16-47-71 0 0,-11 33 35 0 0,-1-1 0 0 0,0 0 0 0 0,1 0 0 0 0,-2 1 0 0 0,1-1 0 0 0,0-1 0 0 0,6-24 0 0 0,-7 25 22 0 0,0 3 95 0 0,0 1 66 0 0,0 0 17 0 0,8 40 134 0 0,-9-9-280 0 0,0-20-70 0 0,1 1-1 0 0,0 0 1 0 0,1 0-1 0 0,0 0 1 0 0,1 0-1 0 0,1 4 17 0 0,-3-14-184 0 0,0-2-27 0 0,0 0 3 0 0,0 0 56 0 0,0 0 235 0 0,0 0 100 0 0,0 0 17 0 0,9-9-315 0 0,-8 6 142 0 0,0 0 0 0 0,1 1 0 0 0,-1-1 0 0 0,-1 0 0 0 0,1 0 0 0 0,0 0 0 0 0,-1 0 0 0 0,1 0 0 0 0,-1-1 0 0 0,0 1 1 0 0,0 0-1 0 0,-1 0-27 0 0,3-25 38 0 0,0 17-77 0 0,-1-1 0 0 0,0 0 1 0 0,0 1-1 0 0,-1-1 0 0 0,-1 1 1 0 0,-1 0-1 0 0,1-3 39 0 0,2-3-75 0 0,-1 15 61 0 0,1 4-25 0 0,0 13-82 0 0,0 19-89 0 0,2-14 186 0 0,-3-17 58 0 0,1 0-1 0 0,-1 0 0 0 0,1 1 1 0 0,-1-1-1 0 0,0 0 0 0 0,-1 2-33 0 0,3 25 104 0 0,0-26-172 0 0,-1-26-90 0 0,-9-21 102 0 0,4 25 42 0 0,-5-18 53 0 0,6 32-40 0 0,-1 3 51 0 0,-4-10 41 0 0,7 10-156 0 0,1 1-7 0 0,6 16 229 0 0,14 16 316 0 0,-19-31-455 0 0,-1 0-1 0 0,1 0 1 0 0,-1 0-1 0 0,1 0 1 0 0,0 0-1 0 0,0 0 1 0 0,-1-1-1 0 0,1 1 1 0 0,0 0-1 0 0,0 0 0 0 0,0-1 1 0 0,0 1-1 0 0,0 0 1 0 0,0-1-1 0 0,0 1 1 0 0,0-1-1 0 0,0 0 1 0 0,0 1-1 0 0,0-1 1 0 0,1 0-18 0 0,-2 0 8 0 0,1 0 0 0 0,-1 0 1 0 0,0 0-1 0 0,0 0 1 0 0,1 0-1 0 0,-1 0 1 0 0,1-1-1 0 0,-1 1 1 0 0,1 0-1 0 0,-1 0 0 0 0,0 0 1 0 0,0 0-1 0 0,1 0 1 0 0,-1-1-1 0 0,0 1 1 0 0,1-1-1 0 0,-1 1 0 0 0,1 0 1 0 0,-1-1-1 0 0,0 1 1 0 0,0 0-1 0 0,0 0 1 0 0,0-1-1 0 0,0 1 1 0 0,0-1-1 0 0,1 1 0 0 0,-1-1 1 0 0,0 1-1 0 0,0 0 1 0 0,0 0-1 0 0,0-1 1 0 0,0 1-1 0 0,0-1 0 0 0,0 0 1 0 0,0 1-1 0 0,0 0 1 0 0,0 0-9 0 0,-1-51 28 0 0,1 50 57 0 0,0 1 11 0 0,0 0-5 0 0,1 18 195 0 0,1-8-257 0 0,-1 3 23 0 0,1 0 0 0 0,0 0-1 0 0,1-1 1 0 0,1 0 0 0 0,0 3-52 0 0,1 5 4 0 0,-5-19-6 0 0,0 0 1 0 0,1 1 0 0 0,-1-2-1 0 0,0 2 1 0 0,1-1-1 0 0,0 0 1 0 0,-1 0 0 0 0,0 0-1 0 0,1 0 1 0 0,0 0-1 0 0,-1 0 1 0 0,1 1 1 0 0,0-1-65 0 0,-1-1-7 0 0,0 0 5 0 0,-4-18-412 0 0,2 14 442 0 0,0 0 1 0 0,0 0-1 0 0,1 1 0 0 0,-1-2 0 0 0,1 1 0 0 0,-1 1 0 0 0,2-2 0 0 0,-2-3 37 0 0,-5-20-105 0 0,6 24 95 0 0,1-2-33 0 0,0 2 47 0 0,0 3 67 0 0,0 1 3 0 0,0 0-2 0 0,0 0 0 0 0,7 21 224 0 0,-6-12-263 0 0,0 0-1 0 0,0-1 0 0 0,-1 1 1 0 0,0 0-1 0 0,-1 8-32 0 0,0 8 89 0 0,1 59-224 0 0,0-63-3706 0 0,0-54 3631 0 0,-1 10 146 0 0,1 1 0 0 0,2-2 1 0 0,0 0 63 0 0,-1-21 693 0 0,-1 44-569 0 0,0-5 70 0 0,0 6 2415 0 0,-5 191-2879 0 0,5-180-42 0 0,3-17-251 0 0,2-20-16 0 0,0-32 1115 0 0,-2-49-536 0 0,-3 106 69 0 0,1 0-2 0 0,0-4 2 0 0,0 4-4 0 0,-1 1-1 0 0,0 0 11 0 0,2 13 250 0 0,-1-10-290 0 0,1 0-1 0 0,-2 0 0 0 0,0 0 0 0 0,1 0 0 0 0,-1 1 0 0 0,0 1-34 0 0,2 13 62 0 0,1 0-48 0 0,-1-2-1 0 0,-1 1 1 0 0,-1 0 0 0 0,-2 15-14 0 0,1 9-258 0 0,1-35 115 0 0,-1-4 68 0 0,1-1 0 0 0,0 0 0 0 0,0 1 0 0 0,0-2 1 0 0,0 2-1 0 0,0-1 0 0 0,0 0 0 0 0,0 1 0 0 0,0-1 0 0 0,1 0 1 0 0,-1 0-1 0 0,0 1 0 0 0,0-1 0 0 0,1 0 0 0 0,0 0 0 0 0,-1 0 0 0 0,1 0 75 0 0,-1-2-23 0 0,-1-1-1 0 0,1 1 0 0 0,0-2 0 0 0,0 2 0 0 0,0-1 0 0 0,0 1 0 0 0,0-1 0 0 0,0 0 0 0 0,1 1 0 0 0,-1-1 0 0 0,0 1 0 0 0,1-1 1 0 0,0-1 23 0 0,0-3-74 0 0,2-15-154 0 0,-3 0 0 0 0,0 0 0 0 0,-1-10 228 0 0,-1-26 25 0 0,3 42 78 0 0,0 10 322 0 0,2 9-222 0 0,-5 7-50 0 0,1 2-34 0 0,-1 14-25 0 0,2-23-84 0 0,0 1 1 0 0,-1-1 0 0 0,1 1-1 0 0,0-1 1 0 0,1 4-11 0 0,7 98 117 0 0,-6-81 16 0 0,0 1 0 0 0,-2 1-133 0 0,0-27-330 0 0,0 0-146 0 0,0 0-31 0 0,0 0 64 0 0,0 0 274 0 0,0-25-435 0 0,-3-96 1156 0 0,0 49-552 0 0,1 52 0 0 0,2 15 0 0 0,-1-1 0 0 0,1 0 0 0 0,1 1 0 0 0,0-5 0 0 0,0-10 265 0 0,-1-6 1517 0 0,0 20-1782 0 0,2 1 0 0 0,-1 17 0 0 0,2 139 96 0 0,-3-115-96 0 0,0 18 0 0 0,-3 13 0 0 0,0 9 0 0 0,3-43 0 0 0,-3 24 0 0 0,-1-12 0 0 0,2-26 0 0 0,0 1 0 0 0,-4 18 0 0 0,4-25 0 0 0,2-9 0 0 0,-1-1 0 0 0,1 1 0 0 0,-1 0 0 0 0,1-1 0 0 0,-2 0 0 0 0,1 0 0 0 0,-1 3 0 0 0,-2 8-1406 0 0,3-15 758 0 0,0-3 327 0 0,0-4 303 0 0,0-1 1 0 0,1 1 0 0 0,-1-1-1 0 0,2 1 1 0 0,0-5 17 0 0,0-13-9 0 0,2-58 730 0 0,-9 144-930 0 0,3-33 105 0 0,-3 24 62 0 0,1-6-204 0 0,0 36 246 0 0,5-81-136 0 0,0 0 5 0 0,0 0 23 0 0,0 0 11 0 0,0 0 1 0 0,0-15-82 0 0,11-132 510 0 0,-8 102 68 0 0,8-68 372 0 0,-5 56-123 0 0,-2 1-1 0 0,-3-8-648 0 0,-1 63 120 0 0,0 1 0 0 0,-5 18-72 0 0,-5 29-48 0 0,2-1 0 0 0,1 23 0 0 0,-5 27 0 0 0,-1 18 0 0 0,9-75 0 0 0,0 30 84 0 0,4-69-40 0 0,0-20-285 0 0,6-53-25 0 0,-2 17 375 0 0,7-110 81 0 0,-2 83-321 0 0,-4 53 1229 0 0,-2-1 1 0 0,-1-8-1099 0 0,-3 47 77 0 0,1 0-1 0 0,-2 0 1 0 0,0 0 0 0 0,0 1-77 0 0,-4 19-179 0 0,-34 197 408 0 0,25-86-556 0 0,10-122 327 0 0,3-24 0 0 0,1-9 0 0 0,3-40 0 0 0,9-45 0 0 0,-4 44 0 0 0,9-125 720 0 0,-16 133-304 0 0,0 48-345 0 0,-7 21 61 0 0,1 0-95 0 0,1 0-1 0 0,1 1 1 0 0,0-1-1 0 0,1 14-36 0 0,2-22 3 0 0,-5 43-3 0 0,-2 23 0 0 0,-12 48 0 0 0,15-89 0 0 0,3-27 0 0 0,1 0 0 0 0,-1 0 0 0 0,0 0 0 0 0,-3 7 0 0 0,3-14-1 0 0,1 13 14 0 0,1-15 55 0 0,0-1 42 0 0,-3-12 163 0 0,7-84-1702 0 0,4-2 1429 0 0,0-2-64 0 0,-4 49 569 0 0,0 21 76 0 0,-2-20-581 0 0,-2 25 288 0 0,0 25-193 0 0,0 0-6 0 0,0 0-1 0 0,0 0-30 0 0,-7 13-38 0 0,0 5 47 0 0,1 1 0 0 0,1 0 0 0 0,0 0 0 0 0,2 1 1 0 0,0-1-1 0 0,1 1-67 0 0,-4 23-193 0 0,-20 178 1 0 0,18-141 475 0 0,8-76-268 0 0,0-3-16 0 0,0 1 1 0 0,0-1 0 0 0,0 0-1 0 0,0 0 1 0 0,0 0 0 0 0,0 1-1 0 0,-1-2 1 0 0,1 2 0 0 0,0-1-1 0 0,-1-1 1 0 0,0 2 0 0 0,1-1-1 0 0,0 0 1 0 0,-1 0 0 0 0,0 0-1 0 0,0 0 1 0 0,3-5-72 0 0,-1 0-1 0 0,1-1 1 0 0,-1 1 0 0 0,0-1-1 0 0,0 1 1 0 0,-1-1-1 0 0,1 1 1 0 0,-1-1 72 0 0,2-18-161 0 0,2-1-32 0 0,-1-19 193 0 0,3-18-119 0 0,9-82 119 0 0,5-19 518 0 0,-19 159-529 0 0,-1 2 0 0 0,0-1 0 0 0,0-1 0 0 0,0 1 0 0 0,0 0 0 0 0,0 0 0 0 0,0 0 1 0 0,-1 0-1 0 0,1 0 0 0 0,-1-1 0 0 0,0 2 0 0 0,1-2 11 0 0,0 3 0 0 0,0-1 0 0 0,0 1-1 0 0,0 0 1 0 0,0 0 0 0 0,-1-1 0 0 0,1 1 0 0 0,0 0-1 0 0,0 0 1 0 0,0 0 0 0 0,0 0 0 0 0,0 0-1 0 0,-1 0 1 0 0,1-1 0 0 0,0 1 0 0 0,0 0 0 0 0,0 0-1 0 0,-1 0 1 0 0,1 0 0 0 0,0-1 0 0 0,0 1 0 0 0,0 0-1 0 0,0 0 1 0 0,0 0 0 0 0,0 0 0 0 0,-1 0 0 0 0,1 0-1 0 0,0 0 1 0 0,0 0 0 0 0,-1-1 0 0 0,1 1-1 0 0,0 0 1 0 0,-1 0 0 0 0,1 0 0 0 0,0 0 0 0 0,0 0-1 0 0,0 1 1 0 0,0-1 0 0 0,0 0 0 0 0,-1 0 0 0 0,1 0-1 0 0,0 0 1 0 0,0 0 0 0 0,-1 0 0 0 0,1 0 0 0 0,0 0-1 0 0,0 1 1 0 0,-1-1 0 0 0,1 0 0 0 0,0 0-1 0 0,0 0 1 0 0,0 1 0 0 0,0-1 0 0 0,0 0 0 0 0,0 0-1 0 0,0 0 1 0 0,-5 7 1 0 0,-3 9 33 0 0,1 0 0 0 0,0 1 1 0 0,1 0-1 0 0,2 0 0 0 0,-4 14-34 0 0,1 17 13 0 0,-1 24-13 0 0,-12 69-329 0 0,7-54 170 0 0,11-77 188 0 0,0 5 185 0 0,0 1-1 0 0,1 13-213 0 0,1-28-78 0 0,0-16-92 0 0,4-150 106 0 0,13-54 64 0 0,-18 183 12 0 0,0 36 50 0 0,-2 0 14 0 0,-1 12-10 0 0,-7 34-66 0 0,3 0 0 0 0,-2 39 0 0 0,5-44 0 0 0,-2 8 0 0 0,-1-4 0 0 0,3 1 0 0 0,1-14 0 0 0,-3 13 0 0 0,7-39 11 0 0,9-42 106 0 0,-5 5-120 0 0,8-67-54 0 0,-7 51 46 0 0,-2 24 14 0 0,0 0 0 0 0,-3-1 0 0 0,0 1-1 0 0,-2-20-2 0 0,1 34 51 0 0,1 9-62 0 0,0-2 1 0 0,0 1 0 0 0,0 0-1 0 0,0 0 1 0 0,0 0 0 0 0,0 0-1 0 0,0 0 1 0 0,0 0 0 0 0,0 0 0 0 0,-1 0-1 0 0,1 0 1 0 0,-1 0 0 0 0,1 0-1 0 0,-1 0 1 0 0,1 1 0 0 0,-1-1-1 0 0,0-1 1 0 0,1 2 0 0 0,-1-1 0 0 0,1 0-1 0 0,-1 0 1 0 0,0 1 0 0 0,0-1 10 0 0,0 0-66 0 0,-17 15-374 0 0,13-7 338 0 0,0 1 0 0 0,1 0-1 0 0,1 0 1 0 0,-1 0 0 0 0,1 1-1 0 0,0 0 1 0 0,-1 4 102 0 0,-3 19-360 0 0,-1 16 360 0 0,4-17 378 0 0,-3 24-438 0 0,5-33-27 0 0,2-17 154 0 0,0-7 119 0 0,3-21-170 0 0,0 0 0 0 0,-2-1 0 0 0,-1 1 0 0 0,-1-12-16 0 0,0 11-158 0 0,2 18 76 0 0,-1 0 0 0 0,-1 1 0 0 0,0-1 0 0 0,0 0 0 0 0,0-3 82 0 0,1 8-1 0 0,0 1-1 0 0,0 0 0 0 0,-1 0 0 0 0,1 0 1 0 0,0 0-1 0 0,0 0 0 0 0,0 0 0 0 0,0 0 0 0 0,0 0 1 0 0,0 0-1 0 0,-1 0 0 0 0,1 0 0 0 0,0 0 1 0 0,0-1-1 0 0,0 1 0 0 0,0 0 0 0 0,0 0 1 0 0,0 0-1 0 0,0 0 0 0 0,0 0 0 0 0,0 0 0 0 0,0 0 1 0 0,0 1-1 0 0,0-1 0 0 0,-1 0 0 0 0,1 0 1 0 0,0 0-1 0 0,0 0 0 0 0,0 0 0 0 0,0 0 1 0 0,0 0-1 0 0,-1 0 0 0 0,1 0 0 0 0,0 0 0 0 0,0 0 1 0 0,0 0-1 0 0,0 1 0 0 0,0-1 0 0 0,0 0 1 0 0,0 0-1 0 0,0 0 0 0 0,-1 0 0 0 0,1 0 1 0 0,0 0-1 0 0,0 1 0 0 0,0-1 0 0 0,0 0 0 0 0,0 0 1 0 0,0 0-1 0 0,0 0 0 0 0,0 0 0 0 0,0 0 1 0 0,0 0-1 0 0,0 0 0 0 0,0 0 0 0 0,0 0 1 0 0,0 0-1 0 0,0 0 0 0 0,0 1 0 0 0,0-1 0 0 0,0 0 2 0 0,-3 8-36 0 0,-1 24 36 0 0,1 1 0 0 0,1 33 0 0 0,-1-1 0 0 0,2-40 196 0 0,0-22-61 0 0,1-17-74 0 0,2-88-1013 0 0,5 122 672 0 0,-5 30-710 0 0,-2-39 973 0 0,0 1 1 0 0,0-1-1 0 0,2 0 1 0 0,-1 0-1 0 0,2 2 17 0 0,2 21-21 0 0,-4-27 36 0 0,-1 0 0 0 0,1 0 0 0 0,1 0 0 0 0,1 4-15 0 0,-3-6-72 0 0,9 22-59 0 0,0-34-2 0 0,0-23-181 0 0,-8 27 160 0 0,0 0-1 0 0,0 0 0 0 0,-1 1 1 0 0,0-1-1 0 0,0 0 0 0 0,0 1 0 0 0,0-1 1 0 0,0 0-1 0 0,0 1 0 0 0,-1-4 155 0 0,0-9-1195 0 0,-14 27 2302 0 0,13-9-1111 0 0,0 0 1 0 0,0 0 0 0 0,0 0 0 0 0,0 0-1 0 0,1 0 1 0 0,-1 0 0 0 0,1 0 0 0 0,0 1-1 0 0,0-1 1 0 0,-1 4 3 0 0,-3 36-34 0 0,3-17 49 0 0,0-22-7 0 0,1 1 1 0 0,1-1-1 0 0,0 1 1 0 0,0-1-1 0 0,0 1 1 0 0,0-1-1 0 0,0 1 1 0 0,0-1 0 0 0,1 1-1 0 0,1-1 1 0 0,-2 0-1 0 0,3 2-8 0 0,-3-5 59 0 0,0-1 32 0 0,0 0 5 0 0,2 0-296 0 0,2-5 107 0 0,4-7-81 0 0,-8 12 153 0 0,3-11-515 0 0,-1 3-300 0 0,-3 19 400 0 0,0-6 436 0 0,0-4 0 0 0,1 0 0 0 0,-1 0 0 0 0,1 0 0 0 0,0 1 0 0 0,0-2 0 0 0,-1 2 0 0 0,1-1 0 0 0,0 0 0 0 0,0 0 0 0 0,-1 0 0 0 0,1 0 0 0 0,0 1 0 0 0,1-2 0 0 0,-1 2 0 0 0,0 3 0 0 0,3 1 0 0 0,-1 0 0 0 0,-2-5 13 0 0,0-1 1 0 0,0 1-1 0 0,0-1 1 0 0,1 0-1 0 0,-1 0 1 0 0,0 1-1 0 0,0-1 1 0 0,0 1-1 0 0,1-1 1 0 0,-1 1 0 0 0,0-1-1 0 0,0 0 1 0 0,0 0-1 0 0,0 1 1 0 0,1-1-1 0 0,-1 0 1 0 0,0 1-1 0 0,1-1 1 0 0,-1 1-1 0 0,1-1 1 0 0,-1 0-1 0 0,0 0 1 0 0,0 0 0 0 0,1 0-1 0 0,-1 0 1 0 0,1 0-1 0 0,-1 0 1 0 0,1 1-1 0 0,-1-1 1 0 0,0 0-1 0 0,0 0 1 0 0,1 0-1 0 0,0 0 1 0 0,-1 0-1 0 0,1 0 1 0 0,-1 0 0 0 0,0 0-1 0 0,0 0 1 0 0,1 0-1 0 0,-1-1 1 0 0,1 1-1 0 0,-1 0 1 0 0,1 0-1 0 0,-1 0 1 0 0,0 0-1 0 0,0 0 1 0 0,1 0-1 0 0,-1-1 1 0 0,1 1-14 0 0,10-16 973 0 0,-9 13-849 0 0,0-1-203 0 0,0-2 1 0 0,0 2 0 0 0,1-1 0 0 0,-2 0 0 0 0,1 0 0 0 0,-2 0 0 0 0,2-2 78 0 0,7-25-693 0 0,-5 20 614 0 0,-1 0 1 0 0,0 0 0 0 0,0-1 0 0 0,0-12 78 0 0,0 7 61 0 0,-3-13-239 0 0,-7 50 128 0 0,1-6 34 0 0,-3 22 16 0 0,1 0 0 0 0,2 1 0 0 0,0 22 0 0 0,4-47 0 0 0,1-8 0 0 0,1-1 0 0 0,0 0 0 0 0,-1 1 0 0 0,1-1 0 0 0,0 1 0 0 0,0-1 0 0 0,0 0 0 0 0,0 1 0 0 0,0-1 0 0 0,1 1 0 0 0,-1-1 0 0 0,0 2 0 0 0,0-4 0 0 0,0 0 0 0 0,0 0 0 0 0,1 0 0 0 0,-1 0 0 0 0,0 0 0 0 0,0 0 0 0 0,0 0 0 0 0,0 0 0 0 0,0 0 0 0 0,0 0 0 0 0,0 0 0 0 0,0 0 0 0 0,0 0 0 0 0,0 0 0 0 0,0 0 0 0 0,0 0 0 0 0,0 0 0 0 0,0 0 0 0 0,0 0 0 0 0,0 0 0 0 0,0 0 0 0 0,0 1 0 0 0,1-1 0 0 0,-1 0 0 0 0,0 0 0 0 0,0 0 0 0 0,0 0 0 0 0,0 0 0 0 0,0 0 0 0 0,0 0 0 0 0,0 0 0 0 0,0 0 0 0 0,0 0 0 0 0,0 0 0 0 0,1 0 0 0 0,-1 0 0 0 0,0 0 0 0 0,0 0 0 0 0,0 0 0 0 0,0 0 0 0 0,0 0 0 0 0,0 0 0 0 0,0 0 0 0 0,0 0 0 0 0,0 0 0 0 0,0 0 0 0 0,0 0 0 0 0,0 0 0 0 0,0 0 0 0 0,0 0 0 0 0,0-1 0 0 0,0 1 0 0 0,0 0 0 0 0,0 0 0 0 0,0 0 0 0 0,0 0 0 0 0,0 0 0 0 0,6-5 0 0 0,2-8 0 0 0,-8 13 0 0 0,5-12 0 0 0,0 1 0 0 0,0-1 0 0 0,-1 0 0 0 0,-1 0 0 0 0,0 0 0 0 0,0-11 0 0 0,6-17 0 0 0,-5 22 0 0 0,1 2 0 0 0,-2-2 0 0 0,2-11 0 0 0,0 1 0 0 0,-3 20 0 0 0,0 0 0 0 0,-1 0 0 0 0,0-7 0 0 0,-14 54 0 0 0,3 4 0 0 0,3 1 0 0 0,2-1 0 0 0,0 26 0 0 0,8-28 769 0 0,-3-41-490 0 0,0 0-66 0 0,0 0-28 0 0,0 0-7 0 0,0 0-21 0 0,8-17 129 0 0,-1 0 0 0 0,-2-1 0 0 0,0 0 0 0 0,0 0 0 0 0,-2-1 0 0 0,0 1 0 0 0,-1-6-286 0 0,17-89-360 0 0,-19 110 358 0 0,1 2 3 0 0,-1 0 0 0 0,1 1 1 0 0,-1-1-1 0 0,0 0 1 0 0,0 0-1 0 0,1 1 1 0 0,-1-1-1 0 0,0 0 1 0 0,0 0-1 0 0,0 1 1 0 0,0-1-1 0 0,0 0 1 0 0,0 0-1 0 0,-1 1 1 0 0,1-1-1 0 0,0 0 1 0 0,0 0-1 0 0,-1 0 1 0 0,1 1-1 0 0,-1-2-1 0 0,1 2 131 0 0,0 0 15 0 0,0 0-2 0 0,0 0-42 0 0,0 0-180 0 0,0 1 50 0 0,0 1 0 0 0,0-2 0 0 0,0 2 0 0 0,-1-1 0 0 0,1 0-1 0 0,-1 1 1 0 0,1-2 0 0 0,-1 2 0 0 0,1-1 0 0 0,0 0-1 0 0,-1 0 1 0 0,0 0 0 0 0,0 0 0 0 0,0 1 28 0 0,-4 5 157 0 0,0 11-364 0 0,1 0 0 0 0,-1 0 0 0 0,2 1 0 0 0,1 0 1 0 0,0 11 206 0 0,0-6 0 0 0,1-20 0 0 0,1 1 0 0 0,0 0 0 0 0,0 0 0 0 0,0 0 0 0 0,0 0 0 0 0,1 0 0 0 0,1 2 0 0 0,-1 2-99 0 0,1 1 0 0 0,-1-1 0 0 0,-1 0 0 0 0,1 6 99 0 0,-1-15 230 0 0,0 0 24 0 0,23-51-254 0 0,-15 30-220 0 0,-4 12 39 0 0,0-2-1 0 0,0 0 1 0 0,-1-2 181 0 0,10-30-413 0 0,-9 32 542 0 0,0 0 1 0 0,-1 0 0 0 0,1-6-130 0 0,-3-8-469 0 0,-2 7 179 0 0,-8 46-794 0 0,3 14 1094 0 0,2-23 52 0 0,1 0 0 0 0,1-1 0 0 0,1 2 0 0 0,0-1 1 0 0,2 0-1 0 0,1 11-62 0 0,-2-16 198 0 0,0-12-153 0 0,0-1-1 0 0,0 1 1 0 0,0-1 0 0 0,0 0 0 0 0,0 1 0 0 0,0-1-1 0 0,1 1 1 0 0,-1-2 0 0 0,0 2 0 0 0,0-1 0 0 0,1 0 0 0 0,0 1-45 0 0,0-1 353 0 0,-1 0-54 0 0,1 3-257 0 0,-1-4-98 0 0,0 0 112 0 0,0 0 59 0 0,0 0 12 0 0,9-15 241 0 0,-1 0-372 0 0,-1-1 1 0 0,-1 0-1 0 0,-1 0 1 0 0,1-1 0 0 0,0-8 3 0 0,10-35-310 0 0,-5 19 754 0 0,1-5-121 0 0,-7 19-234 0 0,-1 6-50 0 0,-4 18-79 0 0,0 3-163 0 0,0 0-50 0 0,0 0-3 0 0,0 0 58 0 0,0 0 234 0 0,-1 1-38 0 0,0 1 0 0 0,0-1 1 0 0,1 0-1 0 0,0 0 0 0 0,-1 0 0 0 0,0 1 0 0 0,1-1 0 0 0,-1 1 1 0 0,1-2-1 0 0,0 2 0 0 0,0-1 0 0 0,0 1 0 0 0,0-1 0 0 0,0 2 2 0 0,0-3-6 0 0,-14 45-262 0 0,10-24 219 0 0,2-1 0 0 0,1 17 49 0 0,-3 14-40 0 0,5-9 344 0 0,-2-39-258 0 0,1-1-36 0 0,0-1 0 0 0,0 0 0 0 0,0 1 0 0 0,1-2 0 0 0,-1 2 0 0 0,0-1 1 0 0,0 0-1 0 0,0 1 0 0 0,0-2 0 0 0,1 2 0 0 0,0-1 0 0 0,-1 0 1 0 0,1 0-1 0 0,-1 0 0 0 0,1 0 0 0 0,0 0 0 0 0,0 1-10 0 0,0-1-64 0 0,-1-1-17 0 0,0 0 41 0 0,0 0 44 0 0,0 0-1 0 0,1 0 1 0 0,-1 0-1 0 0,1 0 1 0 0,-1 1 0 0 0,0-1-1 0 0,0 0 1 0 0,0 0 0 0 0,1-1-1 0 0,-1 1 1 0 0,0 0 0 0 0,1 0-1 0 0,-1 0 1 0 0,1 0 0 0 0,-1 0-1 0 0,0 0 1 0 0,0 0 0 0 0,0-1-1 0 0,0 1 1 0 0,1 0 0 0 0,-1 0-1 0 0,0 0 1 0 0,1-1 0 0 0,-1 1-1 0 0,0 0 1 0 0,1 0 0 0 0,-1 0-1 0 0,0 0 1 0 0,0 0 0 0 0,0-1-1 0 0,0 1 1 0 0,0-1 0 0 0,0 1-1 0 0,0 0 1 0 0,0-1 0 0 0,1 1-1 0 0,-1 0 1 0 0,0 0 0 0 0,0 0-1 0 0,0-1-3 0 0,5-11 133 0 0,17-60-437 0 0,-14 47 304 0 0,-2 0 0 0 0,-1-1 0 0 0,-1 0 0 0 0,-1-9 0 0 0,-3 35 0 0 0,2-15-123 0 0,0 0 0 0 0,0 1 1 0 0,3-3 122 0 0,-4 8 60 0 0,-4 9 33 0 0,2 1-126 0 0,0 1 0 0 0,0-1 0 0 0,0 1 0 0 0,0 0 0 0 0,0 0 0 0 0,1-1 0 0 0,-1 1 0 0 0,0 0 0 0 0,0 0 33 0 0,-6 27-262 0 0,1-8 474 0 0,1 0 1 0 0,0 1 0 0 0,-1 21-213 0 0,-1 14-489 0 0,4-34 743 0 0,1 0 1 0 0,1 5-255 0 0,1 22-288 0 0,0-50 346 0 0,0 0 9 0 0,8-12 4 0 0,-2-5-59 0 0,-1 1 1 0 0,0-2-1 0 0,-2 1 1 0 0,0-1-1 0 0,0-1-12 0 0,1-9-10 0 0,4-16 10 0 0,7-21 145 0 0,-4 0-145 0 0,-9 54-37 0 0,-2 6 85 0 0,-10 35 1295 0 0,2 29-1055 0 0,3 0 0 0 0,3 48-288 0 0,3-102 1 0 0,1-8-2 0 0,1-4 15 0 0,8-40-329 0 0,-5 26 152 0 0,-2-2 1 0 0,2-17 162 0 0,2-5-103 0 0,-6 33 287 0 0,0 0 1 0 0,0 0-1 0 0,-1-8-184 0 0,1-1 41 0 0,-1 17-184 0 0,-1 1 1 0 0,0-2-1 0 0,1 1 0 0 0,-1 1 1 0 0,-1-1-1 0 0,1 0 1 0 0,0 0-1 0 0,-1 1 1 0 0,0-1-1 0 0,0 0 0 0 0,0 0 1 0 0,0 1 142 0 0,-3 9 476 0 0,2 1-1 0 0,-1 1 1 0 0,1-1-1 0 0,-1 4-475 0 0,-2 52 16 0 0,2 39-16 0 0,0-72 0 0 0,3-21 0 0 0,-1 0 0 0 0,1 1 0 0 0,1-1 0 0 0,-1 0 0 0 0,2 5 0 0 0,0 11 0 0 0,-2-25 0 0 0,0 0 0 0 0,0 0 0 0 0,0 0 0 0 0,0 0 0 0 0,0 0 0 0 0,0 0 0 0 0,0 0 0 0 0,0 0 0 0 0,0 0 0 0 0,0-1 0 0 0,0 1 0 0 0,0 0 0 0 0,0 0 0 0 0,0 0 0 0 0,0 0 0 0 0,0 0 0 0 0,0 0 0 0 0,0 0 0 0 0,1 0 0 0 0,-1 0 0 0 0,0 0 0 0 0,0 0 0 0 0,0 0 0 0 0,0 0 0 0 0,0 0 0 0 0,0 0 0 0 0,0 0 0 0 0,0 0 0 0 0,0 0 0 0 0,0 0 0 0 0,0 0 0 0 0,0 0 0 0 0,0 0 0 0 0,0 0 0 0 0,0 0 0 0 0,0 0 0 0 0,0 0 0 0 0,0 0 0 0 0,0 0 0 0 0,1 0 0 0 0,-1 0 0 0 0,0 0 0 0 0,0 0 0 0 0,0 0 0 0 0,0 0 0 0 0,0 1 0 0 0,0-1 0 0 0,0 0 0 0 0,0 0 0 0 0,0 0 0 0 0,0 0 0 0 0,0 0 0 0 0,0 0 0 0 0,0 0 0 0 0,0 0 0 0 0,0 0 0 0 0,0 0 0 0 0,0 0 0 0 0,0 0 0 0 0,0 0 0 0 0,0 0 0 0 0,0 0 0 0 0,0 0 0 0 0,0 0 0 0 0,3-5 0 0 0,0-7 0 0 0,4-29 0 0 0,-4 23 0 0 0,0-1 0 0 0,-1-17 0 0 0,1 10 0 0 0,-3 19 0 0 0,1 0 0 0 0,0 0 0 0 0,-1 1 0 0 0,-1-6 0 0 0,-2-61 0 0 0,2 58-506 0 0,0 0 0 0 0,1 0-1 0 0,1-5 507 0 0,-1-9-472 0 0,6-26 472 0 0,-6 48 0 0 0,0-5 0 0 0,0 10 0 0 0,0 8 0 0 0,-6 54 827 0 0,4-30 337 0 0,-3 15-1164 0 0,1 10-876 0 0,3-43 779 0 0,1 0 0 0 0,0 0 0 0 0,0 0-1 0 0,0 0 1 0 0,2-1 0 0 0,-1 1-1 0 0,2 3 98 0 0,-2-10-22 0 0,0 0-1 0 0,0 0 0 0 0,-1 1 1 0 0,0 0-1 0 0,-1-1 1 0 0,0 0-1 0 0,0 0 0 0 0,1 1 1 0 0,-3 2 22 0 0,1-1-77 0 0,1 1 0 0 0,0 0 0 0 0,0 6 77 0 0,2-9 0 0 0,-1-4 0 0 0,0 1 0 0 0,0-1 0 0 0,0 1 0 0 0,0-1 0 0 0,0 2 0 0 0,0-2 0 0 0,-1 1 0 0 0,1-1 0 0 0,-1 1 0 0 0,1-1 0 0 0,0 1 0 0 0,-1-1 0 0 0,0 1 0 0 0,-4 16 0 0 0,4-14 0 0 0,0 1 0 0 0,1-2 0 0 0,0 1 0 0 0,0 1 0 0 0,0-2 0 0 0,0 3 0 0 0,1 12 0 0 0,-1 0 0 0 0,3-5 0 0 0,-2-7-72 0 0,-1-5-299 0 0,0-1-117 0 0,0 0-21 0 0,0 0 66 0 0,-2 0 294 0 0,-2 0 133 0 0,3 0 16 0 0,0 0 1 0 0,0 0 0 0 0,0 0 0 0 0,0 0 0 0 0,1 0 0 0 0,-2 1 0 0 0,1-1 0 0 0,1 0 0 0 0,-1 0 0 0 0,-1 0-1 0 0,2 0 1 0 0,-1 1 0 0 0,0-1 0 0 0,0 1 0 0 0,1 0 0 0 0,-1-1 0 0 0,-1 0 0 0 0,2 1 0 0 0,-1 0 0 0 0,1-1-1 0 0,-1 1 1 0 0,0 0-1 0 0,-8 7-11 0 0,-1-2-9 0 0,9-4 20 0 0,0-1 0 0 0,0 1 1 0 0,0-1-1 0 0,0 0 0 0 0,0 1 1 0 0,-1-1-1 0 0,2 0 1 0 0,-2 0-1 0 0,1 0 0 0 0,0 0 1 0 0,-2 0-1 0 0,-22 20 0 0 0,6-7 76 0 0,14-10-57 0 0,-1 0-1 0 0,1-1 1 0 0,0 1-1 0 0,-4 0-18 0 0,-6 5 49 0 0,12-6-23 0 0,0 0 0 0 0,-1-2 0 0 0,0 1 1 0 0,0 1-1 0 0,1-2 0 0 0,-1 1 1 0 0,0-2-1 0 0,0 2 0 0 0,1-1 0 0 0,-2-1 1 0 0,1 1-27 0 0,0 1-14 0 0,3-2-52 0 0,1 0-18 0 0,11-7-252 0 0,-4 2 158 0 0,0-1 0 0 0,0 0 0 0 0,-1 0 0 0 0,0 0 0 0 0,0 0 1 0 0,0 0-1 0 0,-1-2 0 0 0,3-4 178 0 0,-6 8 2039 0 0,-4 3-886 0 0,-8 7-653 0 0,-21 19-797 0 0,-7 8 507 0 0,38-32-225 0 0,-9 4-56 0 0,8-4-23 0 0,1-1 9 0 0,0 0 12 0 0,10-5 175 0 0,3-3-24 0 0,4-4-82 0 0,-12 9 4 0 0,-1 2 0 0 0,-5 4 0 0 0,-1 0 0 0 0,-1 0 0 0 0,1-1 0 0 0,0 0 0 0 0,-1 1 0 0 0,0-1 0 0 0,1 0 0 0 0,-1 0 0 0 0,0 0 0 0 0,-1 0 0 0 0,1 0 0 0 0,0-1 0 0 0,-1 0 0 0 0,1 0 0 0 0,-2 1 0 0 0,-8 1 0 0 0,0-1 0 0 0,0 0 0 0 0,-4 0 0 0 0,2-1 0 0 0,-30 6 48 0 0,-16 5-48 0 0,16-1 1991 0 0,43-11-2055 0 0,2 1-273 0 0,14-6-1237 0 0,-10 4 1566 0 0,-1 0 1 0 0,0 1 0 0 0,0-1-1 0 0,1-1 1 0 0,-1 1-1 0 0,0-1 1 0 0,0 1 0 0 0,0-1-1 0 0,0 0 1 0 0,0 0 7 0 0,17-8-605 0 0,-28 15 1188 0 0,6-4-581 0 0,-1 1 0 0 0,1-1 0 0 0,-1 1 0 0 0,0-2 0 0 0,1 2 0 0 0,-1-1 0 0 0,1-1 0 0 0,-1 1 0 0 0,0 0 0 0 0,0 0 0 0 0,1-1 0 0 0,-4 0-2 0 0,-10 2 0 0 0,13-2 0 0 0,-1 1 0 0 0,1-1 0 0 0,0 0 0 0 0,0 0 0 0 0,0 0 0 0 0,0 0 0 0 0,0-1 0 0 0,-1 1 0 0 0,1-1 0 0 0,0 0 0 0 0,0 1 0 0 0,0-2 0 0 0,-3 1 0 0 0,0-2 0 0 0,0 3 0 0 0,0-2 0 0 0,-1 1 0 0 0,0 1 0 0 0,1 0 0 0 0,-4 0 0 0 0,8 0 0 0 0,1 0 0 0 0,-2 0 0 0 0,1 0 0 0 0,1 1 0 0 0,-2-1 0 0 0,2 1 0 0 0,-1 0 0 0 0,0-1 0 0 0,0 1 0 0 0,0 0 0 0 0,-1 0 0 0 0,-4 3 53 0 0,4-2-42 0 0,-22 7-11 0 0,23-9 19 0 0,0 0 1 0 0,1 0-1 0 0,-1 0 1 0 0,0 0-1 0 0,1 0 1 0 0,-2 0-1 0 0,2 0 1 0 0,-1-1 0 0 0,1 1-1 0 0,-1-1 1 0 0,0 0-1 0 0,1 1 1 0 0,-1 0-20 0 0,-8-3 100 0 0,-1 0-240 0 0,10 3 30 0 0,1 0 43 0 0,0 0 192 0 0,0 0 89 0 0,0 0 11 0 0,0 0-56 0 0,0 0-257 0 0,-4 0 476 0 0,5 0-460 0 0,0-1 92 0 0,1 0 0 0 0,-1 0 0 0 0,1 1 0 0 0,-1 0 0 0 0,1-1 0 0 0,-1 1 0 0 0,1 0 0 0 0,0-1 0 0 0,-1 1 0 0 0,1 0 0 0 0,-1 0 0 0 0,2 0 0 0 0,-2 0 0 0 0,1 1 0 0 0,-1-1 0 0 0,1 1 0 0 0,1-1-20 0 0,27 2-49 0 0,1-1 0 0 0,8-3 49 0 0,7 1-41 0 0,-33 1 122 0 0,0-2 0 0 0,0 0 0 0 0,-1 0 0 0 0,1-1-1 0 0,5-3-80 0 0,6-1 132 0 0,-2 0-368 0 0,1-1 0 0 0,12-7 236 0 0,-30 11 112 0 0,-4 3-85 0 0,0 1 1 0 0,0-1 0 0 0,0 0 0 0 0,0 0-1 0 0,0 1 1 0 0,0 0 0 0 0,0-1-1 0 0,0 1 1 0 0,1-1 0 0 0,-2 1 0 0 0,2-1-1 0 0,-1 1 1 0 0,0 0 0 0 0,0 0 0 0 0,0 0-1 0 0,1 0 1 0 0,-1 0 0 0 0,0 0 0 0 0,0 0-1 0 0,0 0 1 0 0,1 0 0 0 0,-1 0-1 0 0,0 1 1 0 0,0-1 0 0 0,0 1 0 0 0,0-1-1 0 0,1 1-27 0 0,-1-1 20 0 0,0 0-1 0 0,0 0 1 0 0,-1 1-1 0 0,1-1 1 0 0,0 0-1 0 0,0 0 1 0 0,0 0-1 0 0,0 0 1 0 0,0 0-1 0 0,-1-1 0 0 0,1 1 1 0 0,0 0-1 0 0,0 0 1 0 0,0 0-1 0 0,0 0 1 0 0,0-1-1 0 0,-1 1 1 0 0,1-1-1 0 0,0 1 1 0 0,0-1-1 0 0,-1 1 1 0 0,1 0-20 0 0,17-15 110 0 0,-13 10 107 0 0,4-6-217 0 0,-6 6 0 0 0,25-19-668 0 0,-28 23 670 0 0,1 1 0 0 0,-1-1 0 0 0,0 1-1 0 0,1-1 1 0 0,-1 1 0 0 0,0 0 0 0 0,0-1-1 0 0,0 1 1 0 0,0-1 0 0 0,0 1-1 0 0,0-1 1 0 0,0 1 0 0 0,0 0 0 0 0,0-1-1 0 0,0 0 1 0 0,0 1 0 0 0,0-1 0 0 0,0 1-1 0 0,0 0 1 0 0,0-1 0 0 0,0 1-1 0 0,0-1 1 0 0,0 1 0 0 0,-1-1 0 0 0,1 1-1 0 0,0 0 1 0 0,0-1 0 0 0,-1 1 0 0 0,1-1-1 0 0,-1 1 1 0 0,1-1 0 0 0,0 1-1 0 0,0 0 1 0 0,0 0 0 0 0,-1 0 0 0 0,1-1-1 0 0,-1 1 1 0 0,1 0 0 0 0,-1-1 0 0 0,1 1-1 0 0,0 0 1 0 0,-1 0 0 0 0,1-1-1 0 0,-1 1-1 0 0,-5-2-193 0 0,0 1 0 0 0,1-2 0 0 0,-1 2 0 0 0,0 0-1 0 0,0 0 1 0 0,-1 1 0 0 0,1-1 0 0 0,0 1-1 0 0,0 0 1 0 0,0 1 0 0 0,0-1 0 0 0,-1 1 193 0 0,-2 1-352 0 0,1-1-1 0 0,1 1 1 0 0,-1 1 0 0 0,1 0-1 0 0,-1 0 1 0 0,1 0 0 0 0,0 1 0 0 0,-1 0-1 0 0,0 1 353 0 0,-1 2 232 0 0,0-2 0 0 0,0 0-1 0 0,-1 1 1 0 0,-9 2-232 0 0,17-8 80 0 0,14 4 2207 0 0,15-3-2451 0 0,0-5 294 0 0,-18 3 223 0 0,1-1 0 0 0,0 0 0 0 0,-1 0-1 0 0,1-1 1 0 0,5-2-353 0 0,-3 1-177 0 0,0-2 1661 0 0,-13 2-782 0 0,-7 0-550 0 0,5 2-146 0 0,0 1-1 0 0,0 1 0 0 0,0-1 0 0 0,0 0 0 0 0,1 1 1 0 0,-1-1-1 0 0,0 1 0 0 0,0 0 0 0 0,0 0 1 0 0,0 0-1 0 0,1 1 0 0 0,-1-1 0 0 0,0 1-5 0 0,-38 12-5 0 0,5-2 6 0 0,25-10-1 0 0,5 0 0 0 0,1 0 0 0 0,-1 0 0 0 0,0 1 0 0 0,0-1 0 0 0,1 2 0 0 0,-1-1 0 0 0,0 0 0 0 0,0 1 0 0 0,1-1 0 0 0,4-2 0 0 0,1 0 0 0 0,0 1 0 0 0,-1-1 0 0 0,0 0 0 0 0,1 1 0 0 0,-1-1 0 0 0,1 0 0 0 0,0 1 0 0 0,-1-1 0 0 0,1 0 0 0 0,-1 0 0 0 0,1 0 0 0 0,-1 1 0 0 0,1 0 0 0 0,0-1 0 0 0,0 1 0 0 0,-1-1 0 0 0,1 0 0 0 0,0 0 0 0 0,-1 1 0 0 0,1 0 0 0 0,0-1 0 0 0,0 0 0 0 0,-1 1 0 0 0,1-1 0 0 0,0 0 0 0 0,0 0 0 0 0,0 0 0 0 0,0 0 0 0 0,0 1 0 0 0,0-1 0 0 0,0 0 0 0 0,0 1 0 0 0,0-1 0 0 0,0 0 0 0 0,0 1 0 0 0,0-1 0 0 0,0 0 0 0 0,0 0 0 0 0,0 0 0 0 0,0 0 0 0 0,0 1 0 0 0,0-1 0 0 0,0 0 0 0 0,0 0 0 0 0,0 1 0 0 0,0-1 0 0 0,0 0 0 0 0,1 1 0 0 0,-1-1 0 0 0,0 0 0 0 0,0 0 0 0 0,0 0 0 0 0,1 0 0 0 0,-1 0 0 0 0,0 0 0 0 0,1 1 0 0 0,-1-1 0 0 0,0 0 0 0 0,0 0 0 0 0,0 0 0 0 0,0 0 0 0 0,0 1 0 0 0,1-1 0 0 0,-1 0 0 0 0,0 0 0 0 0,1 0 0 0 0,10 4 0 0 0,-9-4 0 0 0,2 1-2 0 0,1 0-1 0 0,-1 0 1 0 0,1-1 0 0 0,-1 0-1 0 0,1 0 1 0 0,-1 0-1 0 0,1-1 1 0 0,-1 1-1 0 0,1-2 1 0 0,4 1 2 0 0,42-17 278 0 0,-48 16-234 0 0,24-11 778 0 0,-21 10-677 0 0,0-1 0 0 0,0 1 0 0 0,0 1 0 0 0,1 0 0 0 0,0-1 0 0 0,2 1-145 0 0,48-15 26 0 0,-56 16-26 0 0,29-8 0 0 0,-23 6 12 0 0,-5 2 52 0 0,-2 1 23 0 0,0 0-18 0 0,0 0-27 0 0,-24 3-477 0 0,-44 15-236 0 0,22-1 38 0 0,45-16 473 0 0,1-1-7 0 0,0 0 38 0 0,0 0 154 0 0,0 0 39 0 0,6 6-112 0 0,-4-4 39 0 0,0-1-1 0 0,1-1 0 0 0,-1 1 1 0 0,0 0-1 0 0,1 0 0 0 0,-1-1 1 0 0,1 0-1 0 0,-1 0 0 0 0,1 0 1 0 0,-1 0-1 0 0,0 0 0 0 0,1 0 0 0 0,0 0 1 0 0,-1-1-1 0 0,0 1 0 0 0,0-1 1 0 0,1 0-1 0 0,0 0 10 0 0,9-3 7 0 0,-1-1-1 0 0,0 0 1 0 0,2-1-7 0 0,-11 4-6 0 0,6-3-19 0 0,1 0-1 0 0,-2-1 1 0 0,1 0 0 0 0,4-5 25 0 0,20-15 1173 0 0,-31 25-1106 0 0,-1 1 10 0 0,0 0 2 0 0,6 11 72 0 0,-6-10-87 0 0,0 1-52 0 0,0-2 1 0 0,0 1-1 0 0,0 0 1 0 0,0 0-1 0 0,0 0 1 0 0,0 0-1 0 0,0 0 1 0 0,0-1-1 0 0,0 1 1 0 0,0 0-1 0 0,-1 0 1 0 0,1-1 0 0 0,-1 1-1 0 0,1 1 1 0 0,-1-2-1 0 0,1 1 1 0 0,0-1-1 0 0,-1 1 1 0 0,0 0-13 0 0,-13 18 192 0 0,14-19-286 0 0,-3 4-1030 0 0,5-8 642 0 0,2-3-185 0 0,-1 1 0 0 0,1 0 0 0 0,0-1 0 0 0,2-1 667 0 0,4-7-1274 0 0,7-18-995 0 0,-16 32 2591 0 0,-1 1 156 0 0,0 0 39 0 0,0 0 6 0 0,0 0-17 0 0,0 0-8 0 0,-18 10 2228 0 0,8 10-2266 0 0,9-19-241 0 0,1-1 63 0 0,0 0 8 0 0,0 0-26 0 0,0 0-128 0 0,0 0-59 0 0,0 0-12 0 0,0 0 1 0 0,-8 2-131 0 0,7-2 24 0 0,1 0 0 0 0,-1 1 0 0 0,0-1 0 0 0,0 0 0 0 0,1 0 0 0 0,-1 0 0 0 0,0 0-1 0 0,0 0 1 0 0,1 0 0 0 0,-1 0 0 0 0,0 0 0 0 0,0 0 0 0 0,0 0 0 0 0,0 0 0 0 0,0 0 0 0 0,1 0 0 0 0,-1-1 0 0 0,0 1 41 0 0,0-1-90 0 0,0 1-1 0 0,-1-1 1 0 0,1 1 0 0 0,0-1 0 0 0,0 0 0 0 0,-1 0-1 0 0,1 1 1 0 0,0-1 0 0 0,0-1 0 0 0,0 2 0 0 0,0-1-1 0 0,0-1 1 0 0,0 2 0 0 0,1-2 0 0 0,-1 1 0 0 0,0 0-1 0 0,0-1 1 0 0,1 1 90 0 0,-3-4-102 0 0,3 5-83 0 0,0 0 28 0 0,0 0 11 0 0,0-1 2 0 0,0-1 126 0 0,0-1 0 0 0,0 0 0 0 0,-1 1-1 0 0,1-1 1 0 0,-1 1 0 0 0,0 0-1 0 0,1-1 1 0 0,-1-1 18 0 0,0 3-4 0 0,1 0 0 0 0,-1 1 0 0 0,1-1 0 0 0,0 0 0 0 0,0 0 0 0 0,0 1-1 0 0,0-1 1 0 0,0 0 0 0 0,0 0 0 0 0,0 1 0 0 0,0-1 0 0 0,0 0 0 0 0,0 0 0 0 0,0 1-1 0 0,0-2 5 0 0,2-3-6 0 0,-1-1 0 0 0,-1 1-1 0 0,1-1 1 0 0,0 0-1 0 0,-1 0 1 0 0,-1 0 0 0 0,1 0-1 0 0,-1 1 1 0 0,0-1-1 0 0,-1-5 7 0 0,-1 8 0 0 0,3 3 0 0 0,0-1 0 0 0,-1 1-1 0 0,1 0 1 0 0,0-1-1 0 0,-1 1 1 0 0,1 0 0 0 0,-1 0-1 0 0,1 0 1 0 0,0 0-1 0 0,0 0 1 0 0,-1 0 0 0 0,1 0-1 0 0,-1 0 1 0 0,1 0-1 0 0,-1 0 1 0 0,1-1-1 0 0,0 1 1 0 0,0 0 0 0 0,-1 0-1 0 0,1 1 1 0 0,-1-1-1 0 0,1 0 1 0 0,-1 0 0 0 0,1 0-1 0 0,0 0 1 0 0,0 0-1 0 0,-1 0 1 0 0,1 0-1 0 0,-1 0 1 0 0,1 0 0 0 0,0 0-1 0 0,-1 1 1 0 0,1-1-1 0 0,0 0 1 0 0,0 1 0 0 0,0-1-1 0 0,-1 1 1 0 0,-7 6 29 0 0,8-5 12 0 0,-2 0 1 0 0,1 0 0 0 0,1 0-1 0 0,-1 0 1 0 0,0 0 0 0 0,0 0-1 0 0,1 0 1 0 0,0 0 0 0 0,-1 0-1 0 0,1 1 1 0 0,0-1 0 0 0,0 2-42 0 0,1-2 165 0 0,2 2-132 0 0,0 1-53 0 0,-2-4-90 0 0,-1-1-65 0 0,0 0-1165 0 0,0 0-4598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207"/>
    </inkml:context>
    <inkml:brush xml:id="br0">
      <inkml:brushProperty name="width" value="0.05" units="cm"/>
      <inkml:brushProperty name="height" value="0.05" units="cm"/>
      <inkml:brushProperty name="color" value="#FFFFFF"/>
    </inkml:brush>
  </inkml:definitions>
  <inkml:trace contextRef="#ctx0" brushRef="#br0">387 0 920 0 0,'0'0'188'0'0,"0"0"453"0"0,0 0 198 0 0,0 0 38 0 0,0 0-49 0 0,0 0-245 0 0,0 0-110 0 0,0 0-22 0 0,0 0-5 0 0,0 0-6 0 0,0 0-6 0 0,0 0-2 0 0,0 0 10 0 0,0 0 46 0 0,0 0 22 0 0,0 0 2 0 0,0 0 9 0 0,0 0 39 0 0,0 0 16 0 0,0 0 7 0 0,0 0-49 0 0,0 0-207 0 0,0 0-95 0 0,0 0-21 0 0,0 0 39 0 0,0 0 180 0 0,0 0 76 0 0,0 0 20 0 0,0 0-37 0 0,0 0-161 0 0,0 0-68 0 0,0 0-17 0 0,0 0-9 0 0,0 0-22 0 0,0 0-11 0 0,0 0-1 0 0,0 0-6 0 0,0 0-28 0 0,0 0-7 0 0,0 0-6 0 0,0 0-3 0 0,0 0-12 0 0,0 0-2 0 0,0 0 0 0 0,0 0-6 0 0,0 0-28 0 0,0 0-7 0 0,0 0-6 0 0,0 0-2 0 0,-8 14 346 0 0,6-14-416 0 0,1 0 14 0 0,0 1 1 0 0,0-1 0 0 0,0 1-1 0 0,0 0 1 0 0,0-1 0 0 0,0 0-1 0 0,0 1 1 0 0,0 0 0 0 0,0 0-1 0 0,0-1 1 0 0,1 1 0 0 0,-1 0-1 0 0,0 0 1 0 0,1 0 0 0 0,-1 0-1 0 0,1 0 1 0 0,-1 0-32 0 0,-6 6 84 0 0,0 0 0 0 0,-1-1-1 0 0,1 0 1 0 0,-2-1 0 0 0,0 1-84 0 0,-3 1 49 0 0,0 0 44 0 0,1 1 0 0 0,1-1 0 0 0,-1 1-93 0 0,-11 6 21 0 0,13-6-145 0 0,0 0 0 0 0,0-1 0 0 0,0 1 0 0 0,-5 1 124 0 0,12-9 58 0 0,0 2 1 0 0,0-1-1 0 0,1 0 0 0 0,-1 1 0 0 0,0 0 1 0 0,0-1-1 0 0,1 1 0 0 0,-1-1 0 0 0,0 2-58 0 0,-6 7-7 0 0,-12 20 71 0 0,-9 0-64 0 0,18-17 0 0 0,0 0 0 0 0,-1 0 0 0 0,3 1 0 0 0,0 1 0 0 0,0 0 0 0 0,0 0 0 0 0,0 6 0 0 0,0-3 0 0 0,6-11 0 0 0,0 1 0 0 0,0-1 0 0 0,0 1 0 0 0,1 0 0 0 0,0 2 25 0 0,0-1 0 0 0,2 0 0 0 0,-2 6-25 0 0,1-6 58 0 0,0-9-58 0 0,1 1 0 0 0,0-1 0 0 0,0 1 1 0 0,0 0-1 0 0,-1-1 0 0 0,1 0 0 0 0,0 1 1 0 0,0-1-1 0 0,0 1 0 0 0,0 0 0 0 0,0-1 1 0 0,0 0-1 0 0,0 1 0 0 0,0-1 0 0 0,0 1 1 0 0,1 0-1 0 0,-1-1 0 0 0,0 0 0 0 0,0 0 1 0 0,0 1-1 0 0,1 0 0 0 0,-1-1 1 0 0,0 1-1 0 0,0-1 0 0 0,0 0 0 0 0,3 14 114 0 0,0 6-28 0 0,0-15-32 0 0,-3-3-48 0 0,1-1-1 0 0,0 0 0 0 0,-1 1 1 0 0,1-1-1 0 0,-1 0 0 0 0,0 0 1 0 0,0 1-1 0 0,1-1 1 0 0,-1 1-1 0 0,0-1 0 0 0,0 0 1 0 0,0 1-1 0 0,0 0-5 0 0,8 21 143 0 0,-2-3 1 0 0,-3-14-78 0 0,21 34 64 0 0,-17-25-6 0 0,-5-11-89 0 0,1 0 0 0 0,0 0 0 0 0,0 0 0 0 0,0-1 1 0 0,0 1-1 0 0,1-1 0 0 0,0 0-35 0 0,13 14 138 0 0,-16-15-124 0 0,0 0 1 0 0,1-1 0 0 0,-1 0 0 0 0,1 0 0 0 0,-1 1 0 0 0,1-1-1 0 0,-1 0 1 0 0,1 0 0 0 0,0 0-15 0 0,7 7 67 0 0,-7-4-57 0 0,-1-2 12 0 0,-1-1 0 0 0,1 0 0 0 0,0 0 0 0 0,0 0-1 0 0,0 0 1 0 0,0 1 0 0 0,-1-2 0 0 0,1 1 0 0 0,1 1-1 0 0,-2-2 1 0 0,2 1 0 0 0,-1 0 0 0 0,0 0 0 0 0,0-1 0 0 0,0 0-1 0 0,1 1 1 0 0,-1 0-22 0 0,20 12 365 0 0,-18-11-409 0 0,1 0 0 0 0,-1 0 0 0 0,1-1 0 0 0,0 1 0 0 0,-1-1-1 0 0,1 0 1 0 0,0 0 0 0 0,0 0 0 0 0,0 0 44 0 0,-3-1 213 0 0,-1 0 43 0 0,0 0 0 0 0,1 0-42 0 0,14 4-429 0 0,11 1-336 0 0,-7-5 571 0 0,11-2 14 0 0,-28 2-25 0 0,-1 0-5 0 0,-1 0-1 0 0,0 0 0 0 0,1 0 0 0 0,-1 1 1 0 0,1-1-1 0 0,0 0 0 0 0,-1-1 1 0 0,0 1-1 0 0,1 0 0 0 0,-1 0 0 0 0,1 0 1 0 0,0 0-1 0 0,-1 0 0 0 0,0 0 1 0 0,0 0-1 0 0,1 0 0 0 0,0-1 1 0 0,-1 1-1 0 0,1 0 0 0 0,-1-1 0 0 0,0 1 1 0 0,0-1-1 0 0,1 1-3 0 0,1 0 43 0 0,10 3-1034 0 0,-12-3-880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04.532"/>
    </inkml:context>
    <inkml:brush xml:id="br0">
      <inkml:brushProperty name="width" value="0.05" units="cm"/>
      <inkml:brushProperty name="height" value="0.05" units="cm"/>
      <inkml:brushProperty name="color" value="#FFFFFF"/>
    </inkml:brush>
  </inkml:definitions>
  <inkml:trace contextRef="#ctx0" brushRef="#br0">0 565 4000 0 0,'0'0'183'0'0,"0"0"19"0"0,0 0-20 0 0,0 0-13 0 0,0 0-1 0 0,0 0 47 0 0,0 0 194 0 0,0 0 81 0 0,0 0 20 0 0,0 0-53 0 0,0 0-229 0 0,0 0-100 0 0,0 0-21 0 0,0 0 11 0 0,0 0 61 0 0,0 0 21 0 0,0 0 7 0 0,0 0-1 0 0,0 0-4 0 0,0 0-2 0 0,0 0 0 0 0,0 0-11 0 0,0 0-44 0 0,0 0-17 0 0,0 0-6 0 0,0 0 14 0 0,0 0 66 0 0,0 0 29 0 0,0 0 8 0 0,0 0-7 0 0,0 0-35 0 0,0 0-18 0 0,0 0-3 0 0,0 0-18 0 0,0 0-64 0 0,0 0 2 0 0,0 0 14 0 0,0 0-18 0 0,0 0-10 0 0,0 0-33 0 0,0 0-129 0 0,0 0-59 0 0,0 0-11 0 0,0 0 74 0 0,0 0 318 0 0,0 0 140 0 0,0 0 30 0 0,0 0-39 0 0,0 0-180 0 0,0 0-81 0 0,0 0-14 0 0,0 0 20 0 0,0 0 96 0 0,0 0 39 0 0,0 0 10 0 0,0 0-25 0 0,0 0-106 0 0,0 0-48 0 0,0 0-10 0 0,0 0-2 0 0,0 0 0 0 0,0 0 0 0 0,0 0 0 0 0,0 0 4 0 0,0 0 17 0 0,0 0 10 0 0,0 0 1 0 0,5-14 0 0 0,-2 7-113 0 0,-3 5 17 0 0,0 2 1 0 0,1-2-1 0 0,0 1 0 0 0,-1 0 1 0 0,0-1-1 0 0,1 1 0 0 0,-1-1 1 0 0,0 1-1 0 0,0 0 1 0 0,0 0-1 0 0,0-1 0 0 0,0 1 1 0 0,0 0-1 0 0,-1-1 0 0 0,1 1 1 0 0,-1-1-9 0 0,1 2 0 0 0,-1-1 1 0 0,1 0-1 0 0,0 0 1 0 0,0 1-1 0 0,0 0 1 0 0,0-1-1 0 0,0 0 1 0 0,0 0-1 0 0,0 1 0 0 0,-1-1 1 0 0,1 0-1 0 0,0 1 1 0 0,0-1-1 0 0,1 1 1 0 0,-1-1-1 0 0,0 0 1 0 0,0 0-1 0 0,0 1 1 0 0,0 0-1 0 0,0-1 0 0 0,0 0 1 0 0,0 0-1 0 0,1 1 1 0 0,-1 0-1 0 0,1-1 1 0 0,-1 0-1 0 0,1-1-1 0 0,2-18-10 0 0,-3 18 11 0 0,0 1 0 0 0,0-1-1 0 0,0 1 1 0 0,0-2 0 0 0,0 2 0 0 0,1-1-1 0 0,0 1 1 0 0,-1-1 0 0 0,1 1-1 0 0,-1-1 1 0 0,1 1 0 0 0,-1 1 1 0 0,0 0 0 0 0,1-1 0 0 0,-1 1 0 0 0,0 0 0 0 0,0 0 0 0 0,0-1 0 0 0,0 1 0 0 0,0 0 0 0 0,1 0-1 0 0,-1 0 1 0 0,0 0 0 0 0,0-1 0 0 0,0 1 0 0 0,0 0 0 0 0,0-1 0 0 0,0 1 0 0 0,0 0 0 0 0,0 0 0 0 0,0-1 0 0 0,0 1 0 0 0,0 0 0 0 0,0 0-1 0 0,-1 0 1 0 0,1 0 0 0 0,0-1 0 0 0,0 1 0 0 0,0 0 0 0 0,0 0 0 0 0,0-1 0 0 0,-1 1 0 0 0,1 0 0 0 0,0-1 0 0 0,0 1 0 0 0,0 0-1 0 0,-1 0 1 0 0,1 0-1 0 0,0 0 1 0 0,0-1 0 0 0,0 1-1 0 0,-1-1 1 0 0,1 1 0 0 0,0-1-1 0 0,0 1 1 0 0,-1 0 0 0 0,1 0 0 0 0,0-1-1 0 0,0 1 1 0 0,0-1 0 0 0,0 1-1 0 0,-1-1 1 0 0,1 1 0 0 0,0 0-1 0 0,0-1 1 0 0,0 1 0 0 0,0-1 0 0 0,1 1-1 0 0,-1-1 1 0 0,0 1 0 0 0,0 0-1 0 0,0-1 1 0 0,0 1 0 0 0,0-1-1 0 0,1 1 1 0 0,-1-1 0 0 0,0 1 0 0 0,1 0-1 0 0,9-22 26 0 0,1-3 12 0 0,19-42-38 0 0,-11 26 224 0 0,-3 19 96 0 0,12-28 487 0 0,-10 28-503 0 0,-18 21-284 0 0,1-1 0 0 0,0 1 0 0 0,0 0 0 0 0,0 0 0 0 0,0-1 0 0 0,0 1 0 0 0,0 0 0 0 0,1 0 0 0 0,-2 0-1 0 0,2 0-19 0 0,6-7 185 0 0,-7 7-172 0 0,-1 0 0 0 0,1 0 0 0 0,-1 1 0 0 0,1 0 0 0 0,-1-1-1 0 0,1 1 1 0 0,0-1 0 0 0,-1 0 0 0 0,1 1 0 0 0,0 0 0 0 0,0 0-1 0 0,-1-1 1 0 0,1 1 0 0 0,0 0-13 0 0,9-6 55 0 0,11-18 116 0 0,-3 7-85 0 0,-17 16-93 0 0,-1 0-1 0 0,1 0 1 0 0,-1 1-1 0 0,1 0 1 0 0,-1-1-1 0 0,0 1 1 0 0,0-1-1 0 0,1 1 1 0 0,0-1-1 0 0,0 1 1 0 0,-1 0-1 0 0,0 0 1 0 0,1-1-1 0 0,0 1 1 0 0,0-1-1 0 0,-1 1 1 0 0,0 0-1 0 0,1-1 1 0 0,0 1-1 0 0,0 0 1 0 0,-1 0-1 0 0,1 0 1 0 0,-1 0-1 0 0,1 0 1 0 0,0 0-1 0 0,-1 0 1 0 0,1 0 7 0 0,1 0-51 0 0,1-1 93 0 0,-1 0 0 0 0,0 0 0 0 0,1-1 0 0 0,-1 1 0 0 0,1-2 1 0 0,-1 2-1 0 0,-1-1 0 0 0,2 0 0 0 0,-1 0 0 0 0,0 0-42 0 0,15-13 316 0 0,5-1-252 0 0,-2 6-53 0 0,3 0 42 0 0,-14 4-55 0 0,1 0 15 0 0,-7 6 24 0 0,1 0 0 0 0,0-1 0 0 0,0 0-1 0 0,-1 0 1 0 0,4-2-37 0 0,-2 2-140 0 0,-2-1 0 0 0,2 1 0 0 0,-1 0 0 0 0,1 0 0 0 0,-1 1 0 0 0,1-1 140 0 0,-2 1 79 0 0,1 0-1 0 0,-1-1 0 0 0,0 0 1 0 0,1 1-1 0 0,0 0 1 0 0,-1-2-1 0 0,1 1 1 0 0,-1 0-1 0 0,0-1 1 0 0,0 1-1 0 0,0-1 0 0 0,1 0-78 0 0,17 1 0 0 0,-14-1 0 0 0,6 4 194 0 0,-11-1-175 0 0,0 0-1 0 0,0 0 1 0 0,-1 0-1 0 0,1 0 1 0 0,0 0-1 0 0,0-1 1 0 0,0 1-1 0 0,0-1 1 0 0,0 1-1 0 0,0-1 1 0 0,0 1-1 0 0,0-1-18 0 0,23 5-73 0 0,-24-5 77 0 0,-1-1 0 0 0,1 1 1 0 0,-1 0-1 0 0,1 0 0 0 0,0 0 0 0 0,-1 0 0 0 0,1 0 0 0 0,0 0 0 0 0,0 0 1 0 0,-1 0-1 0 0,1 0 0 0 0,0 0 0 0 0,-1 0 0 0 0,1 1 0 0 0,-1-1 0 0 0,1 0 1 0 0,0 1-1 0 0,0-1 0 0 0,-1 0 0 0 0,0 0 0 0 0,1 1-4 0 0,10 5-79 0 0,1-4 101 0 0,16 5 5 0 0,-18-5-27 0 0,0 1 0 0 0,-7-2 0 0 0,6 7 0 0 0,-3-3 0 0 0,15 10 0 0 0,-9-5 0 0 0,-8-5 0 0 0,2-1 0 0 0,0 0 0 0 0,1 1 0 0 0,-4-4 44 0 0,0 1 0 0 0,0 1-1 0 0,-1 0 1 0 0,1-1 0 0 0,-1 1-1 0 0,1-1 1 0 0,0 1 0 0 0,-1 1-44 0 0,12 12 69 0 0,3-4-281 0 0,-17-12 376 0 0,11 9-81 0 0,-5-7-124 0 0,-5-2 125 0 0,-1 0 0 0 0,2 1 1 0 0,-1-1-1 0 0,-1 0 1 0 0,1 0-1 0 0,0 1 0 0 0,0-1 1 0 0,0 1-1 0 0,0-1 1 0 0,0 1-1 0 0,-1-1 0 0 0,1 1 1 0 0,0 0-1 0 0,0 0 1 0 0,-1-1-1 0 0,1 1-84 0 0,-1-1-8 0 0,0 0 0 0 0,0 0 1 0 0,0 0-1 0 0,0 0 0 0 0,0 1 0 0 0,0-1 0 0 0,0 0 1 0 0,0 0-1 0 0,0 0 0 0 0,0 0 0 0 0,0 1 0 0 0,0-1 1 0 0,1 0-1 0 0,-1 0 0 0 0,0 0 0 0 0,0 0 0 0 0,0 0 1 0 0,0 0-1 0 0,0 0 0 0 0,0 0 0 0 0,1 0 0 0 0,-1 0 1 0 0,0 0-1 0 0,0 0 0 0 0,0 0 0 0 0,0 0 1 0 0,0 0-1 0 0,0 0 0 0 0,0 0 0 0 0,0 0 0 0 0,0 0 1 0 0,0 0-1 0 0,0 0 0 0 0,1 0 0 0 0,-1 0 0 0 0,0 0 1 0 0,0 0-1 0 0,0 0 0 0 0,1 0 0 0 0,-1 0 0 0 0,0 0 1 0 0,0 0-1 0 0,0 0 8 0 0,6 2 85 0 0,4 11 450 0 0,-4 2-535 0 0,-3-12-38 0 0,15 24-259 0 0,-18-26 308 0 0,9 14 267 0 0,-8-12-268 0 0,1-1 0 0 0,-1 1 0 0 0,1 0 0 0 0,-1-1 0 0 0,1 0 0 0 0,0 0 0 0 0,1 1-10 0 0,1 3 0 0 0,-2-1 0 0 0,-1-1 0 0 0,2 3 0 0 0,9 10 0 0 0,-9-11 0 0 0,-3 1 0 0 0,0-6 0 0 0,0 0 0 0 0,0-1 0 0 0,0 2 0 0 0,1-1 0 0 0,-1-1 0 0 0,0 1 0 0 0,0 0 0 0 0,1 0 0 0 0,-1-1 0 0 0,1 1 0 0 0,-1 0 0 0 0,0 0 0 0 0,1-1 0 0 0,-1 1 0 0 0,1-1 0 0 0,0 1 0 0 0,-1 0 0 0 0,0-1 0 0 0,1 1 0 0 0,0-1 0 0 0,0 2 0 0 0,5 4 0 0 0,-5 1 0 0 0,4-1 0 0 0,1 1 0 0 0,-5-6 0 0 0,4 14 0 0 0,-3-13 1 0 0,0 8 14 0 0,-2-9 65 0 0,0-1 16 0 0,1 2-89 0 0,0 0 0 0 0,1-1 1 0 0,-1 2-1 0 0,0-2 0 0 0,0 1 0 0 0,0 0 0 0 0,-1 0 0 0 0,1 0 0 0 0,0 1-7 0 0,1 2-110 0 0,0-1 149 0 0,1 0 0 0 0,-1 1 0 0 0,-1-1 0 0 0,2 1 1 0 0,-3-1-1 0 0,2 1 0 0 0,-1 0 0 0 0,0 1-39 0 0,3 21 973 0 0,-4-15-381 0 0,-4 21-622 0 0,4-32-81 0 0,0-1-10 0 0,0 14 399 0 0,0-7-278 0 0,0-1 0 0 0,0 1 38 0 0,0-5 151 0 0,0-2 50 0 0,0 0 7 0 0,0 0 4 0 0,0 0 6 0 0,0 0 6 0 0,0 0 2 0 0,0 18-1021 0 0,0-17 562 0 0,0-1-70 0 0,0 0-14 0 0,0 0-182 0 0,0 0-762 0 0,0 0-333 0 0,0 0-68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06.584"/>
    </inkml:context>
    <inkml:brush xml:id="br0">
      <inkml:brushProperty name="width" value="0.05" units="cm"/>
      <inkml:brushProperty name="height" value="0.05" units="cm"/>
      <inkml:brushProperty name="color" value="#FFFFFF"/>
    </inkml:brush>
  </inkml:definitions>
  <inkml:trace contextRef="#ctx0" brushRef="#br0">14 0 2304 0 0,'0'0'349'0'0,"0"0"629"0"0,0 0 276 0 0,0 0 53 0 0,0 0-85 0 0,0 0-374 0 0,0 0-164 0 0,0 0-38 0 0,0 0-62 0 0,0 0-236 0 0,0 0-106 0 0,0 0-18 0 0,0 0 32 0 0,0 0 163 0 0,0 0 77 0 0,0 0 15 0 0,0 0-69 0 0,-7 6 42 0 0,2 1-138 0 0,4-6 7 0 0,1-1-29 0 0,0 0-145 0 0,0 0-69 0 0,0 0-12 0 0,0 0 0 0 0,0 0 12 0 0,0 0 2 0 0,0 0 0 0 0,0 0 17 0 0,7 4 542 0 0,3 1-212 0 0,-9-5-425 0 0,0 1 0 0 0,0 0 0 0 0,1 0 0 0 0,-1-1 1 0 0,1 0-1 0 0,-1 0 0 0 0,0 1 0 0 0,1-1 0 0 0,-1 1 0 0 0,1-1 1 0 0,-1 0-1 0 0,1 0-34 0 0,59 6 585 0 0,-53-7-679 0 0,-6 1 116 0 0,-1-1 0 0 0,2 1 0 0 0,-2 0 0 0 0,1 0 0 0 0,0 1 0 0 0,-1-1 0 0 0,2 0 0 0 0,-2 1 0 0 0,1 0 0 0 0,0-1 0 0 0,-1 0-1 0 0,2 2-21 0 0,5-1 73 0 0,-1 1-1 0 0,2-1 0 0 0,-2 0 0 0 0,1-1 0 0 0,7 0-72 0 0,-7 0 71 0 0,33 5 313 0 0,25 7 64 0 0,-40-10-421 0 0,1 0 0 0 0,-2 2-1 0 0,19 5-26 0 0,-39-8 8 0 0,-2 0-2 0 0,0-1 0 0 0,0 1 1 0 0,0 0-1 0 0,0-1 0 0 0,0 0 0 0 0,0 0 1 0 0,1 0-1 0 0,-1 0 0 0 0,0-1-6 0 0,3 1 19 0 0,1-1 0 0 0,-1 1 0 0 0,0 0 0 0 0,5 2-19 0 0,10-1 60 0 0,19 0-18 0 0,-32 1 166 0 0,-6-2 48 0 0,-1 0 6 0 0,34 5 305 0 0,-34-5-334 0 0,1 0-1 0 0,10 6-239 0 0,0-3 0 0 0,1 1-1 0 0,-1-1 1 0 0,3 0 7 0 0,-13-2 5 0 0,0 0 0 0 0,0-1 0 0 0,1 0 0 0 0,-2 0 0 0 0,1 0 1 0 0,1 0-1 0 0,-1 0 0 0 0,0 0 0 0 0,0 0 0 0 0,2-1-5 0 0,15-1 56 0 0,-6-1 16 0 0,-10 1-57 0 0,0 1-1 0 0,1 1 0 0 0,0-1 1 0 0,-1 0-1 0 0,1 0 1 0 0,-1 1-1 0 0,2 0-14 0 0,-4 0 131 0 0,17 3 353 0 0,-11-1-415 0 0,-2-2-2 0 0,-1 0-22 0 0,0 0-1 0 0,0 0 1 0 0,0 0 0 0 0,0-1 0 0 0,0 0 0 0 0,1 0-45 0 0,8-1 801 0 0,-10 2-823 0 0,-2 0-1 0 0,1 1 1 0 0,0-1 0 0 0,0 0-1 0 0,0-1 1 0 0,0 1-1 0 0,0 0 1 0 0,0 0 0 0 0,0-1-1 0 0,-1 0 1 0 0,2 1-1 0 0,-2-1 1 0 0,1 1 0 0 0,0-2-1 0 0,-1 1 23 0 0,0 0 0 0 0,14-1 0 0 0,-6-2 27 0 0,-8 3 102 0 0,5 1 261 0 0,-5 0-399 0 0,0 0 1 0 0,0-1 0 0 0,0 1-1 0 0,0 0 1 0 0,0 0 0 0 0,0-1 0 0 0,0 0-1 0 0,0 1 1 0 0,0-1 0 0 0,-1 1-1 0 0,1-1 1 0 0,0 0 0 0 0,0 0 8 0 0,1 0-28 0 0,-1 0-18 0 0,-1 1 112 0 0,10-5-133 0 0,-8 5 80 0 0,4-8 163 0 0,-2 5-176 0 0,1 1 27 0 0,-5 2 106 0 0,0 0 26 0 0,0 0-6 0 0,0 0-42 0 0,0 0-172 0 0,0 0-71 0 0,0 0-18 0 0,0 0-143 0 0,0 0-595 0 0,0 0-264 0 0,0 0-773 0 0,0 0-3042 0 0,0 0-1303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06.998"/>
    </inkml:context>
    <inkml:brush xml:id="br0">
      <inkml:brushProperty name="width" value="0.05" units="cm"/>
      <inkml:brushProperty name="height" value="0.05" units="cm"/>
      <inkml:brushProperty name="color" value="#FFFFFF"/>
    </inkml:brush>
  </inkml:definitions>
  <inkml:trace contextRef="#ctx0" brushRef="#br0">1 47 8288 0 0,'0'0'381'0'0,"0"0"-6"0"0,0 0-110 0 0,0 0 432 0 0,0 0 214 0 0,0 0 45 0 0,0 0-111 0 0,0 0-507 0 0,12-8-154 0 0,-10 6-374 0 0,0 0 0 0 0,-1-1 0 0 0,1 0 0 0 0,-1 0 0 0 0,0 0 0 0 0,0 1 0 0 0,0-3 190 0 0,2-1-2293 0 0,0-4-1836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10.275"/>
    </inkml:context>
    <inkml:brush xml:id="br0">
      <inkml:brushProperty name="width" value="0.05" units="cm"/>
      <inkml:brushProperty name="height" value="0.05" units="cm"/>
      <inkml:brushProperty name="color" value="#FFFFFF"/>
    </inkml:brush>
  </inkml:definitions>
  <inkml:trace contextRef="#ctx0" brushRef="#br0">353 932 0 0 0,'-3'5'0'0'0,"1"-4"173"0"0,1-1 659 0 0,1 0 62 0 0,0 0 78 0 0,0 0-38 0 0,0 0-372 0 0,0 0-166 0 0,0 0-39 0 0,0 0-18 0 0,0 0-57 0 0,0 0-25 0 0,0 0-7 0 0,0 0 24 0 0,0 0 113 0 0,2 9 3734 0 0,-1-6 1204 0 0,-5-10-5107 0 0,-16-28-83 0 0,15 29-103 0 0,2-1 1 0 0,-2 0 0 0 0,2 0-1 0 0,-1 0 1 0 0,1 0-1 0 0,0-3-32 0 0,-9-20 26 0 0,9 24-13 0 0,1 0-1 0 0,0-1 0 0 0,0 1 0 0 0,0-2-12 0 0,0 2 10 0 0,0-1-1 0 0,0 1 1 0 0,0 0-1 0 0,-2-2-9 0 0,-6-17 15 0 0,-20-62 49 0 0,24 72 61 0 0,-1 0 0 0 0,-4-7-125 0 0,-2-3 273 0 0,12 23-154 0 0,0 0 0 0 0,1 0 0 0 0,0-1 0 0 0,-1 0 0 0 0,1 1 0 0 0,0 0 0 0 0,-1 0 0 0 0,1-1 0 0 0,0 0 0 0 0,1 1 0 0 0,-1-2-119 0 0,0-17-477 0 0,-2 6-332 0 0,1 10 776 0 0,0 1 0 0 0,0-2 1 0 0,0 2-1 0 0,-1-1 0 0 0,0-1 33 0 0,-5-16-18 0 0,7 17 295 0 0,-2 0-1 0 0,1 1 1 0 0,-1-1 0 0 0,1 1-1 0 0,-2 0 1 0 0,1-1-1 0 0,-1-1-276 0 0,0 0-192 0 0,0 1 0 0 0,1-1-1 0 0,0 0 1 0 0,-1 1 0 0 0,2-1-1 0 0,-1 0 1 0 0,1-2 192 0 0,-2-5-178 0 0,1-7 141 0 0,2 18-87 0 0,0 2-11 0 0,-6-13 249 0 0,5 10-124 0 0,-1 1 0 0 0,2 0-1 0 0,-1 0 1 0 0,0-1 0 0 0,1 1 0 0 0,-1 0 0 0 0,1-1 0 0 0,0-2 10 0 0,0 0-34 0 0,-1 1 1 0 0,0-2-1 0 0,0 2 0 0 0,0-1 0 0 0,-2-3 34 0 0,-18-39 0 0 0,7 17 0 0 0,1-7 0 0 0,12 33 0 0 0,0-2 0 0 0,-1 1 0 0 0,0 0 0 0 0,0 0 0 0 0,-1-1 0 0 0,-8-21 0 0 0,11 26 0 0 0,0 0 0 0 0,-1 0 0 0 0,1-1 0 0 0,0 1 0 0 0,0 0 0 0 0,-1 0 0 0 0,0 0 0 0 0,1 0 0 0 0,-1-1 0 0 0,1 2 0 0 0,-1-1 0 0 0,0-1 0 0 0,0 2 0 0 0,1-1 0 0 0,-2-1 0 0 0,1 2 0 0 0,0-1 0 0 0,0 0 0 0 0,0 0 0 0 0,1 0 0 0 0,-1 0 0 0 0,0 0 0 0 0,1 0 0 0 0,-1 0 0 0 0,1 0 0 0 0,-1 0 0 0 0,1-1 0 0 0,-1 2 0 0 0,1-3 0 0 0,-21-42 16 0 0,20 43 46 0 0,1 1 263 0 0,0 1 142 0 0,0 0 39 0 0,0 0-63 0 0,0 0-314 0 0,0 0-209 0 0,0 0-18 0 0,0 0 44 0 0,0 0 141 0 0,0 0 13 0 0,0 0-91 0 0,0 0-337 0 0,0 0-148 0 0,0 0-32 0 0,0 0-4 0 0,0 0 0 0 0,0 0 0 0 0,-2-5-4455 0 0,2-1-1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11.853"/>
    </inkml:context>
    <inkml:brush xml:id="br0">
      <inkml:brushProperty name="width" value="0.05" units="cm"/>
      <inkml:brushProperty name="height" value="0.05" units="cm"/>
      <inkml:brushProperty name="color" value="#FFFFFF"/>
    </inkml:brush>
  </inkml:definitions>
  <inkml:trace contextRef="#ctx0" brushRef="#br0">306 721 920 0 0,'-1'0'23'0'0,"1"0"1"0"0,0 0-1 0 0,0 0 1 0 0,0 0-1 0 0,0 0 1 0 0,0 0-1 0 0,0 0 1 0 0,0 0-1 0 0,0 0 1 0 0,0 0-1 0 0,-1 0 1 0 0,1 0-1 0 0,0 0 1 0 0,0 1-1 0 0,0-1 1 0 0,0 0-1 0 0,-1 0 1 0 0,1 0-1 0 0,0 0 1 0 0,0 0-1 0 0,0 0 1 0 0,0 0-1 0 0,-1 0 1 0 0,1 1-1 0 0,0-1 1 0 0,0 0-1 0 0,0 0 1 0 0,0 0-1 0 0,0 0 1 0 0,0 0-1 0 0,0 0 1 0 0,0 0-1 0 0,0 0 1 0 0,0 0-1 0 0,0 0 1 0 0,0 1-1 0 0,0-1 1 0 0,0 0-1 0 0,0 0 1 0 0,0 0-1 0 0,0 1 1 0 0,0-1-1 0 0,0 0 1 0 0,0 0-1 0 0,0 0 1 0 0,0 0-1 0 0,0 1 1 0 0,0-1-1 0 0,0 0 1 0 0,0 0-1 0 0,0 0 1 0 0,0 0-1 0 0,0 0-23 0 0,0 12 2225 0 0,0-8-1542 0 0,0-2 638 0 0,0-2-623 0 0,0 0-269 0 0,0 0-56 0 0,0 0-37 0 0,0 21 1178 0 0,0-18-1401 0 0,0 0-1 0 0,1-1 1 0 0,-1 1 0 0 0,1-1 0 0 0,0 1 0 0 0,-1-1 0 0 0,1 1 0 0 0,1 0 0 0 0,-1 0-113 0 0,-1-2 65 0 0,0-1 6 0 0,0 0 1 0 0,0 0 0 0 0,0 0 22 0 0,0 5 212 0 0,2 6 1648 0 0,-2-10-1797 0 0,2 2-1 0 0,-1-2 1 0 0,0 1-1 0 0,0 1 1 0 0,0-2-1 0 0,0 1 1 0 0,0 1-1 0 0,-1-1 0 0 0,1 0 1 0 0,-1 2-157 0 0,4 8 273 0 0,-4-11-121 0 0,0-1 0 0 0,0 0 0 0 0,0 0 0 0 0,0 0-7 0 0,0 0-28 0 0,0 0-11 0 0,0 0-2 0 0,0 0 0 0 0,0 0-1 0 0,0 0 1 0 0,0 0 0 0 0,0 0-101 0 0,0 0 0 0 0,0 0 0 0 0,0 0-1 0 0,0 0 1 0 0,0 0 0 0 0,0 0 0 0 0,0 0-1 0 0,-1 0 1 0 0,1 0 0 0 0,0 0-1 0 0,0 0 1 0 0,0 0 0 0 0,0 0 0 0 0,0 0-1 0 0,0 0 1 0 0,0 0 0 0 0,0 0-1 0 0,0 0 1 0 0,0 0 0 0 0,0 0 0 0 0,0 0-1 0 0,0 0 1 0 0,0 0 0 0 0,0 0-1 0 0,0 0 1 0 0,0 0 0 0 0,0 0 0 0 0,0 0-1 0 0,0 0 1 0 0,-1 0 0 0 0,1 0-1 0 0,0 0 1 0 0,0 0 0 0 0,0 0 0 0 0,0 0-1 0 0,0 0 1 0 0,0 0 0 0 0,0 0-1 0 0,0 0 1 0 0,0 1 0 0 0,0-1 0 0 0,0 0-1 0 0,0 0 1 0 0,0 0 0 0 0,0 0-1 0 0,0 0 1 0 0,0 0 0 0 0,0 0 0 0 0,0 0-1 0 0,0 1 1 0 0,0-1 0 0 0,0 0-1 0 0,0 0 1 0 0,0 0-3 0 0,-6-11 255 0 0,-4-18 95 0 0,6 10-314 0 0,-2-1-1 0 0,0 1 0 0 0,-2 0 0 0 0,0 0 0 0 0,-6-9-35 0 0,2 2 16 0 0,8 17-16 0 0,0-1 0 0 0,1 1 0 0 0,0-4 0 0 0,-9-23 0 0 0,8 26 0 0 0,1 1 0 0 0,0-1 0 0 0,1 1 0 0 0,-2-9 0 0 0,3 9 0 0 0,-1 0 0 0 0,-1 0 0 0 0,1 1 0 0 0,-1-1 0 0 0,-1-1 0 0 0,0-1 0 0 0,-1-2 0 0 0,2 10 8 0 0,1-1-1 0 0,0 0 0 0 0,0 1 0 0 0,1-1 1 0 0,-1-2-8 0 0,-9-15 27 0 0,2-4-27 0 0,6 17 0 0 0,2 2 0 0 0,-1 2 0 0 0,1-1 0 0 0,-1 1 0 0 0,1-1 0 0 0,0 0 0 0 0,0 1 0 0 0,1-2 0 0 0,-1-2 0 0 0,1 5-12 0 0,0 0 0 0 0,-1 0 0 0 0,-1 0 0 0 0,2 0 0 0 0,-1 0 0 0 0,-1 1 0 0 0,1-1 0 0 0,-1 1 0 0 0,1-1 0 0 0,-1 0 0 0 0,0 1 0 0 0,0-1 0 0 0,0 1 12 0 0,-1-1-17 0 0,1 0-1 0 0,0 0 0 0 0,0-1 1 0 0,0 1-1 0 0,0-1 0 0 0,0 1 1 0 0,1-1-1 0 0,-1-1 18 0 0,2 3-1 0 0,0 0-1 0 0,-1 0 0 0 0,0 0 1 0 0,0 0-1 0 0,1 0 1 0 0,-1 0-1 0 0,0 0 1 0 0,0 0-1 0 0,0 0 0 0 0,-1 1 1 0 0,0-2 1 0 0,-7-10 2 0 0,8 10-2 0 0,-1 0 0 0 0,1 1 0 0 0,-1-1 0 0 0,1 0 0 0 0,0 0 0 0 0,0 0 0 0 0,0 0 0 0 0,1 0 0 0 0,-1-2 0 0 0,-4-6 0 0 0,4 10 0 0 0,1 0 0 0 0,-1 0 0 0 0,0 0 0 0 0,1 0 0 0 0,0 0 0 0 0,-1 0 0 0 0,0 0 0 0 0,1-1 0 0 0,0 1 0 0 0,-1 0 0 0 0,1 0 0 0 0,0 0 0 0 0,0-2 30 0 0,0 1 0 0 0,0 0-1 0 0,0 0 1 0 0,0 0-1 0 0,-1 0 1 0 0,1 0 0 0 0,-1-1-1 0 0,0 0-29 0 0,-5-18 75 0 0,5 21-23 0 0,-1-8 140 0 0,-7-11-325 0 0,6 16-46 0 0,0-3-49 0 0,-3-10 170 0 0,6 15-325 0 0,-4-14-3263 0 0,2 11 3630 0 0,-1-7 417 0 0,3 10 74 0 0,0 1 33 0 0,-1 0-66 0 0,0 0-377 0 0,0 0 0 0 0,1 0 0 0 0,0-1 0 0 0,-1 1 0 0 0,0 0 1 0 0,0-1-1 0 0,1 1 0 0 0,0-1 0 0 0,-1 1 0 0 0,0 0 0 0 0,1-1 0 0 0,-1 1 0 0 0,1-1 0 0 0,0 0 0 0 0,-1 1 0 0 0,1 0 0 0 0,-1-1 0 0 0,1 0 0 0 0,0 0 0 0 0,-1 1 0 0 0,1 0 0 0 0,0-1 0 0 0,0 0 0 0 0,0 0 0 0 0,0 1 1 0 0,0-1-1 0 0,0 0 0 0 0,0 0 0 0 0,0 1 0 0 0,0-1-65 0 0,-1-1 245 0 0,1-6-226 0 0,-2 4-37 0 0,1 3 16 0 0,0 0-93 0 0,1 1-50 0 0,0 0-14 0 0,0 0-130 0 0,0 0-544 0 0,0 0-242 0 0,0 0-787 0 0,0 0-2966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13.119"/>
    </inkml:context>
    <inkml:brush xml:id="br0">
      <inkml:brushProperty name="width" value="0.05" units="cm"/>
      <inkml:brushProperty name="height" value="0.05" units="cm"/>
      <inkml:brushProperty name="color" value="#FFFFFF"/>
    </inkml:brush>
  </inkml:definitions>
  <inkml:trace contextRef="#ctx0" brushRef="#br0">120 45 5352 0 0,'0'0'116'0'0,"0"0"17"0"0,0 0 12 0 0,0 0 33 0 0,0 0 84 0 0,0 0 33 0 0,0 0 8 0 0,-18-16 3839 0 0,-3-4-2488 0 0,-5 12-202 0 0,25 8-1403 0 0,1 0 0 0 0,-1 0 0 0 0,0 0 0 0 0,0 0 0 0 0,1 1 0 0 0,-2-1 0 0 0,1 0 0 0 0,1 1 0 0 0,-1-1 0 0 0,0 0 0 0 0,0 0 0 0 0,1 1 0 0 0,-1 0 0 0 0,0-1 0 0 0,0 1 0 0 0,1-1 0 0 0,0 0 0 0 0,-1 1 0 0 0,0 0 0 0 0,0 0 1 0 0,1-1-1 0 0,0 1 0 0 0,-1 0 0 0 0,1 0 0 0 0,-1-1 0 0 0,1 1 0 0 0,-1 0 0 0 0,1 0-49 0 0,-9 20-109 0 0,1 7 109 0 0,2-5 0 0 0,0 7 0 0 0,3-19 501 0 0,0 9 397 0 0,3 3-2107 0 0,9 7 2377 0 0,-8-29-1047 0 0,0 1-69 0 0,0-2-1 0 0,1 2 0 0 0,-1-1 1 0 0,0 0-1 0 0,0 1 0 0 0,0-1 0 0 0,0 1 1 0 0,0-1-1 0 0,0 1 0 0 0,0-1-51 0 0,6 9 151 0 0,24 7 17 0 0,-26-15 72 0 0,-4-1-93 0 0,-1-1-56 0 0,17 0 295 0 0,-11-1-316 0 0,-2-1 20 0 0,24 1 350 0 0,-2-9-632 0 0,-24 9 192 0 0,-1 0 0 0 0,1 0 0 0 0,0-1 0 0 0,-1 1 0 0 0,1 0 0 0 0,-1 0 0 0 0,0-1 0 0 0,1 1 0 0 0,-1-2 0 0 0,0 2 0 0 0,0-1 0 0 0,0 0 0 0 0,3-3 0 0 0,1 0 7 0 0,-4 5 3 0 0,0-1-1 0 0,0 0 1 0 0,0 0 0 0 0,0 0-1 0 0,0 0 1 0 0,0 0 0 0 0,0 0 0 0 0,0-1-1 0 0,0 2 1 0 0,0-2 0 0 0,-1 1 0 0 0,0 0-1 0 0,1-1 1 0 0,0 0-10 0 0,0-1 39 0 0,0 0 0 0 0,1 0 0 0 0,-2 0 0 0 0,1 0 0 0 0,0 0 0 0 0,-1 0 0 0 0,1 0 0 0 0,-1 0 0 0 0,0 0 0 0 0,0 0 0 0 0,0 0 0 0 0,0-1 0 0 0,-1 1 0 0 0,0 0 0 0 0,0-2-39 0 0,-2-7 150 0 0,2 8-78 0 0,-1 0 1 0 0,2 0-1 0 0,-2 0 1 0 0,0 0-1 0 0,-1-3-72 0 0,-5-12-254 0 0,1-2-53 0 0,-9-6 2220 0 0,12 19-1913 0 0,1 5 0 0 0,-6-4 0 0 0,7 4 0 0 0,-3 1 0 0 0,4 3 0 0 0,0 0 0 0 0,1-1 0 0 0,-2 0 0 0 0,1 0 0 0 0,1 0 0 0 0,-1 1 0 0 0,-1-1 0 0 0,2 0 0 0 0,-1 0 0 0 0,-1 0 0 0 0,2 0 0 0 0,-2 0 0 0 0,1 0 0 0 0,0 0 0 0 0,1 0 0 0 0,-1-1 0 0 0,0 1 0 0 0,1 0 0 0 0,0 0 0 0 0,-1 0 0 0 0,0 0 0 0 0,1 0 0 0 0,-1 0 0 0 0,1 0 0 0 0,-1 0 0 0 0,1 0 0 0 0,-1 1 0 0 0,0-1 0 0 0,1 0 0 0 0,0 0 0 0 0,-1 1 0 0 0,0-1 0 0 0,1 0 0 0 0,-1 1 0 0 0,1-1 0 0 0,0 0 0 0 0,-1 0 0 0 0,1 1 0 0 0,-1-1 0 0 0,0 1 0 0 0,-9 7 0 0 0,8-6 1 0 0,0-2 0 0 0,0 2-1 0 0,0-1 1 0 0,0 0 0 0 0,1 1-1 0 0,-1-1 1 0 0,1 1 0 0 0,-1 0-1 0 0,-1 1 0 0 0,-7 7-508 0 0,-2-3-4012 0 0,9-8 2831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25.466"/>
    </inkml:context>
    <inkml:brush xml:id="br0">
      <inkml:brushProperty name="width" value="0.05" units="cm"/>
      <inkml:brushProperty name="height" value="0.05" units="cm"/>
      <inkml:brushProperty name="color" value="#FFFFFF"/>
    </inkml:brush>
  </inkml:definitions>
  <inkml:trace contextRef="#ctx0" brushRef="#br0">19 2 920 0 0,'-1'0'67'0'0,"-1"-1"83"0"0,1 0 561 0 0,1 1 238 0 0,0 0 47 0 0,0 0-57 0 0,0 0-286 0 0,-3 0 161 0 0,1 0 2244 0 0,2 0-2681 0 0,0 0 118 0 0,0 0 17 0 0,0 0-4 0 0,0 0-43 0 0,0 0-17 0 0,0 0-6 0 0,0 0-13 0 0,0 0-45 0 0,0 0-21 0 0,-1 0-286 0 0,0 1 0 0 0,1-1 0 0 0,-1 1 0 0 0,1-1-1 0 0,-1 0 1 0 0,0 1 0 0 0,1-1 0 0 0,0 1 0 0 0,-1 0 0 0 0,0-1 0 0 0,1 0 0 0 0,-1 1 0 0 0,1 0 0 0 0,0 0 0 0 0,0-1 0 0 0,-1 0 0 0 0,1 1 0 0 0,0 0 0 0 0,-1 0-77 0 0,1-1 72 0 0,0 0 12 0 0,0 0 4 0 0,0 0-13 0 0,0 0 13 0 0,0 0-7 0 0,14 9 43 0 0,28 29 132 0 0,-36-33 75 0 0,0 0-278 0 0,0-2 0 0 0,0 1 1 0 0,0-1-1 0 0,1 1-53 0 0,-4-3 37 0 0,0 1-1 0 0,0 0 1 0 0,0 0 0 0 0,0 0-1 0 0,0 0 1 0 0,2 2-37 0 0,-3-2 18 0 0,1 0 0 0 0,-1 1-1 0 0,1-2 1 0 0,0 1 0 0 0,0 0 0 0 0,0-1 0 0 0,0 1-1 0 0,0-1 1 0 0,0 0 0 0 0,1 0 0 0 0,-1 0-1 0 0,2 0-17 0 0,2 1 69 0 0,-1 1-1 0 0,1 0 0 0 0,-1-1 1 0 0,0 2-1 0 0,0-1 0 0 0,1 3-68 0 0,-3-4-14 0 0,2 2 14 0 0,0 1 0 0 0,-1-1 0 0 0,0 2 0 0 0,1-1 0 0 0,-2 0 0 0 0,1 1 0 0 0,-1 0 0 0 0,0 0 0 0 0,0 0 0 0 0,-1 1 0 0 0,0 0 0 0 0,3 5 0 0 0,2 6 153 0 0,1-2-1 0 0,1 0 1 0 0,2 3-153 0 0,-6-11 447 0 0,-4-7-412 0 0,-1 0 0 0 0,0 0 0 0 0,0 0 0 0 0,0 1 0 0 0,0-1 0 0 0,0 0 0 0 0,0 1 0 0 0,-1-1 0 0 0,1 1 0 0 0,0-1 0 0 0,0 1 0 0 0,-1-1 0 0 0,0 1 0 0 0,0-1 0 0 0,1 1 0 0 0,-1-1 0 0 0,0 1 0 0 0,0-1 0 0 0,0 1 0 0 0,0 0 0 0 0,0 0-35 0 0,0 0 10 0 0,-1 0-1 0 0,1-1 0 0 0,0 1 0 0 0,1-1 1 0 0,-1 1-1 0 0,0 0 0 0 0,1 0 0 0 0,-1-1 1 0 0,1 1-1 0 0,-1-1 0 0 0,0 1 0 0 0,1-1 0 0 0,0 1 1 0 0,0-1-1 0 0,-1 1 0 0 0,2-1-9 0 0,0 2-34 0 0,0 0-1 0 0,-1 1 0 0 0,1-1 1 0 0,-2 0-1 0 0,2 1 0 0 0,-1-1 1 0 0,-1 0-1 0 0,1 3 35 0 0,0-4 24 0 0,-1 1-1 0 0,0 0 1 0 0,1-1 0 0 0,-1 1-1 0 0,1-1 1 0 0,0 1 0 0 0,0 0-1 0 0,0-1 1 0 0,0 0 0 0 0,0 1-1 0 0,1-1 1 0 0,1 2-24 0 0,1 16 241 0 0,-1-13-306 0 0,2 7 21 0 0,-4-1 117 0 0,-4 6-73 0 0,-7 18 0 0 0,10-34 0 0 0,0 0 0 0 0,0 0 0 0 0,-1 0 0 0 0,1 0 0 0 0,-1 0 0 0 0,1 0 0 0 0,-1 0 0 0 0,-1 3 0 0 0,1-3 0 0 0,-1 2 0 0 0,-2 1 0 0 0,-1 12 0 0 0,1 0 0 0 0,4-12 0 0 0,-1 1 0 0 0,-1-1 0 0 0,-1 3 0 0 0,0 1 0 0 0,2-6 0 0 0,-8 9 0 0 0,3-5-3 0 0,6-7 0 0 0,-9 21 81 0 0,-1-1 58 0 0,-2-1 887 0 0,12-20-958 0 0,-14 15 181 0 0,13-13-211 0 0,-1-1-1 0 0,0 1 1 0 0,0-1 0 0 0,1 1 0 0 0,-1 0 0 0 0,1 0-1 0 0,0 0 1 0 0,0 0 0 0 0,-1 0 0 0 0,1 0 0 0 0,1 0 0 0 0,-1 0-1 0 0,0 1 1 0 0,0-1 0 0 0,1 0 0 0 0,-1 0 0 0 0,1 1-35 0 0,-1 0 101 0 0,0 1-53 0 0,-5 7 13 0 0,5-8-65 0 0,0-2-61 0 0,1-1-74 0 0,0 0-171 0 0,0 0-70 0 0,0 0-868 0 0,0 0-3575 0 0,0 0-1527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03"/>
    </inkml:context>
    <inkml:brush xml:id="br0">
      <inkml:brushProperty name="width" value="0.05" units="cm"/>
      <inkml:brushProperty name="height" value="0.05" units="cm"/>
      <inkml:brushProperty name="color" value="#FFFFFF"/>
    </inkml:brush>
  </inkml:definitions>
  <inkml:trace contextRef="#ctx0" brushRef="#br0">256 17 456 0 0,'-1'-8'8802'0'0,"-2"0"-1301"0"0,8 12-4565 0 0,-4-3-2908 0 0,0 2 1 0 0,1-2-1 0 0,-2 1 0 0 0,1 1 0 0 0,0-2 0 0 0,0 1 0 0 0,-1 1 0 0 0,1-1 0 0 0,-1 0 0 0 0,1 0 0 0 0,-1 1 0 0 0,1 1-28 0 0,-4 35 100 0 0,2-30-78 0 0,-4 60 119 0 0,3 26-141 0 0,2-40-36 0 0,-1-29-451 0 0,0 2 357 0 0,-1-7 449 0 0,2-18-285 0 0,-1-1 0 0 0,1 1 0 0 0,-1 0-1 0 0,1-1 1 0 0,0 1 0 0 0,0-1 0 0 0,0 1-1 0 0,1 1-33 0 0,-1 0 1 0 0,1 2-1 0 0,-1-2 1 0 0,-1 1-1 0 0,1 0 1 0 0,-1 0-1 0 0,0 4 0 0 0,-3 20-33 0 0,2-8-305 0 0,2-18 154 0 0,0-3 50 0 0,0 0 206 0 0,-4 15 284 0 0,2-3-643 0 0,2-9 315 0 0,0-2 1 0 0,0 1 0 0 0,-1-1-1 0 0,1 1 1 0 0,-1 0 0 0 0,0-1 0 0 0,1 1-1 0 0,0-1 1 0 0,-1 1 0 0 0,-1 0-29 0 0,2-1-150 0 0,0-1-11 0 0,0 10 13 0 0,0-10 251 0 0,0 0 58 0 0,0 0 20 0 0,0 0-46 0 0,0 0-207 0 0,0 0-89 0 0,0 0-21 0 0,0 0 49 0 0,0 0 212 0 0,0 0 90 0 0,0 0 20 0 0,0 0-155 0 0,0 0-1 0 0,-1 0 0 0 0,1 1 0 0 0,-1-1 0 0 0,1 0 0 0 0,-1 1 0 0 0,1-1 0 0 0,0 0 0 0 0,0 1 1 0 0,0-1-1 0 0,-1 0 0 0 0,1 0 0 0 0,0 0 0 0 0,-1 1 0 0 0,1-1 0 0 0,0 1 0 0 0,0-1 0 0 0,-1 1 1 0 0,1-1-1 0 0,0 0 0 0 0,0 0 0 0 0,0 1 0 0 0,0 0 0 0 0,0-1 0 0 0,0 1 0 0 0,0-1 1 0 0,0 0-1 0 0,0 0 0 0 0,0 1 0 0 0,0-1 0 0 0,0 1 0 0 0,0 0-33 0 0,3 20-66 0 0,-3-21 77 0 0,1 0 0 0 0,-1 0-1 0 0,0 1 1 0 0,0-1 0 0 0,0 0 0 0 0,0 1 0 0 0,0-1 0 0 0,0 0 0 0 0,0 1 0 0 0,0-1 0 0 0,0 0 0 0 0,0 0 0 0 0,0 0 0 0 0,0 1 0 0 0,0-1 0 0 0,0 0-1 0 0,0 1 1 0 0,0-1 0 0 0,0 0 0 0 0,0 1 0 0 0,0-1 0 0 0,0 0 0 0 0,-1 0 0 0 0,1 0 0 0 0,0 0 0 0 0,0 0 0 0 0,0 1 0 0 0,0-1 0 0 0,0 0 0 0 0,0 1-12 0 0,-1 0 11 0 0,0-1-1 0 0,1 1 1 0 0,-1 0-1 0 0,1 0 0 0 0,0-1 1 0 0,-1 1-1 0 0,1 0 0 0 0,0 0 1 0 0,-1 0-1 0 0,1 0 0 0 0,0 0 1 0 0,-1 0-1 0 0,1 0 0 0 0,0 0 1 0 0,0-1-1 0 0,0 2 0 0 0,1-1-9 0 0,-5 17 21 0 0,4-15-117 0 0,-1 0 1 0 0,0 0 0 0 0,0 1-1 0 0,1 0 1 0 0,0 0-1 0 0,-1 1 96 0 0,-1 2 333 0 0,-1-3-140 0 0,2 1-167 0 0,2 1-26 0 0,4 15-22 0 0,-7-14-156 0 0,0 2-1286 0 0,1-8 1231 0 0,0 5 186 0 0,0 0 47 0 0,1 0 0 0 0,-1-3 59 0 0,0-3 256 0 0,1 0 149 0 0,0 0 42 0 0,0 0-63 0 0,0 0-311 0 0,0 0-211 0 0,0 0-66 0 0,0 0-14 0 0,-1 1 26 0 0,-3 2 133 0 0,-8 3 519 0 0,11-6-518 0 0,0 0 0 0 0,1 1 0 0 0,-1-1 0 0 0,1 1 0 0 0,0-1 0 0 0,-1 1 0 0 0,0-1 1 0 0,1 0-1 0 0,-1 0 0 0 0,1 0 0 0 0,-1 0 0 0 0,0 0 0 0 0,1 1 0 0 0,-1-1 0 0 0,1 0 0 0 0,-1 0 1 0 0,0 0-1 0 0,0 0 0 0 0,1 0 0 0 0,0 0 0 0 0,-1 0 0 0 0,-1-1-1 0 0,2 1 0 0 0,-1 0 0 0 0,0 0 0 0 0,0 0 0 0 0,1 0 0 0 0,-1 0-1 0 0,0 0 1 0 0,0 0 0 0 0,0 0 0 0 0,0 0 0 0 0,0 0 0 0 0,1 0 0 0 0,-1 1 0 0 0,0-1 0 0 0,0 0-1 0 0,1 1 1 0 0,-2-1 0 0 0,-1 1-180 0 0,0-1 0 0 0,0 1-1 0 0,0 0 1 0 0,-1-1 0 0 0,1 0-1 0 0,0 0 1 0 0,0 0-1 0 0,0-1 1 0 0,0 1 0 0 0,0-1-1 0 0,-3 0 181 0 0,-23-9 0 0 0,1-2 0 0 0,11 7 1172 0 0,-2 2-1158 0 0,18 1 69 0 0,-1 0-827 0 0,-7 1 129 0 0,0 16-537 0 0,9-14 648 0 0,-4 4 714 0 0,3-3-5568 0 0,1-2-59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41"/>
    </inkml:context>
    <inkml:brush xml:id="br0">
      <inkml:brushProperty name="width" value="0.05" units="cm"/>
      <inkml:brushProperty name="height" value="0.05" units="cm"/>
      <inkml:brushProperty name="color" value="#FFFFFF"/>
    </inkml:brush>
  </inkml:definitions>
  <inkml:trace contextRef="#ctx0" brushRef="#br0">4 565 4000 0 0,'0'0'183'0'0,"0"0"19"0"0,0 0-20 0 0,0 0-13 0 0,0 0-1 0 0,0 0 47 0 0,0 0 194 0 0,0 0 81 0 0,0 0 20 0 0,0 0-53 0 0,0 0-229 0 0,0 0-100 0 0,0 0-21 0 0,0 0 11 0 0,0 0 61 0 0,0 0 21 0 0,0 0 7 0 0,0 0-1 0 0,0 0-4 0 0,0 0-2 0 0,0 0 0 0 0,0 0-11 0 0,0 0-44 0 0,0 0-17 0 0,0 0-6 0 0,0 0 14 0 0,0 0 66 0 0,0 0 29 0 0,0 0 8 0 0,0 0-7 0 0,0 0-35 0 0,0 0-18 0 0,0 0-3 0 0,0 0-18 0 0,0 0-64 0 0,0 0 2 0 0,0 0 14 0 0,0 0-18 0 0,0 0-10 0 0,0 0-33 0 0,0 0-129 0 0,0 0-59 0 0,0 0-11 0 0,0 0 74 0 0,0 0 318 0 0,0 0 140 0 0,0 0 30 0 0,0 0-39 0 0,0 0-180 0 0,0 0-81 0 0,0 0-14 0 0,0 0 20 0 0,0 0 96 0 0,0 0 39 0 0,0 0 10 0 0,0 0-25 0 0,0 0-106 0 0,0 0-48 0 0,0 0-10 0 0,0 0-2 0 0,0 0 0 0 0,0 0 0 0 0,0 0 0 0 0,0 0 4 0 0,0 0 17 0 0,0 0 10 0 0,0 0 1 0 0,5-14 0 0 0,-2 7-113 0 0,-3 5 17 0 0,0 2 1 0 0,1-2-1 0 0,-1 1 0 0 0,1 0 1 0 0,-1-1-1 0 0,1 1 0 0 0,-1-1 1 0 0,0 1-1 0 0,0 0 1 0 0,0 0-1 0 0,0-1 0 0 0,0 1 1 0 0,0 0-1 0 0,-1-1 0 0 0,1 1 1 0 0,-1-1-9 0 0,1 2 0 0 0,-1-1 1 0 0,1 0-1 0 0,0 0 1 0 0,0 1-1 0 0,0 0 1 0 0,0-1-1 0 0,0 0 1 0 0,0 0-1 0 0,-1 1 0 0 0,1-1 1 0 0,0 0-1 0 0,0 1 1 0 0,0-1-1 0 0,0 1 1 0 0,1-1-1 0 0,-1 0 1 0 0,0 0-1 0 0,0 1 1 0 0,0 0-1 0 0,0-1 0 0 0,0 0 1 0 0,0 0-1 0 0,1 1 1 0 0,-1 0-1 0 0,1-1 1 0 0,-1 0-1 0 0,1-1-1 0 0,2-18-10 0 0,-3 18 11 0 0,0 1 0 0 0,0-1-1 0 0,0 1 1 0 0,0-2 0 0 0,0 2 0 0 0,1-1-1 0 0,-1 1 1 0 0,1-1 0 0 0,0 1-1 0 0,-1-1 1 0 0,1 1 0 0 0,-1 1 1 0 0,0 0 0 0 0,1-1 0 0 0,-1 1 0 0 0,0 0 0 0 0,0 0 0 0 0,0-1 0 0 0,0 1 0 0 0,0 0 0 0 0,0 0-1 0 0,1 0 1 0 0,-1 0 0 0 0,0-1 0 0 0,0 1 0 0 0,0 0 0 0 0,0-1 0 0 0,0 1 0 0 0,0 0 0 0 0,0 0 0 0 0,0-1 0 0 0,0 1 0 0 0,0 0 0 0 0,-1 0-1 0 0,1 0 1 0 0,0 0 0 0 0,0-1 0 0 0,0 1 0 0 0,0 0 0 0 0,0 0 0 0 0,-1-1 0 0 0,1 1 0 0 0,0 0 0 0 0,0-1 0 0 0,0 1 0 0 0,-1 0-1 0 0,1 0 1 0 0,0 0-1 0 0,0 0 1 0 0,0-1 0 0 0,0 1-1 0 0,-1-1 1 0 0,1 1 0 0 0,0-1-1 0 0,-1 1 1 0 0,1 0 0 0 0,0 0 0 0 0,0-1-1 0 0,0 1 1 0 0,0-1 0 0 0,-1 1-1 0 0,1-1 1 0 0,0 1 0 0 0,0 0-1 0 0,0-1 1 0 0,0 1 0 0 0,0-1 0 0 0,0 1-1 0 0,0-1 1 0 0,1 1 0 0 0,-1 0-1 0 0,0-1 1 0 0,0 1 0 0 0,0-1-1 0 0,1 1 1 0 0,-1-1 0 0 0,0 1 0 0 0,0 0-1 0 0,11-22 26 0 0,0-3 12 0 0,19-42-38 0 0,-11 26 224 0 0,-3 19 96 0 0,12-28 487 0 0,-10 28-503 0 0,-18 21-284 0 0,1-1 0 0 0,0 1 0 0 0,0 0 0 0 0,0 0 0 0 0,0-1 0 0 0,0 1 0 0 0,0 0 0 0 0,0 0 0 0 0,0 0-1 0 0,1 0-19 0 0,6-7 185 0 0,-8 7-172 0 0,1 0 0 0 0,0 0 0 0 0,-1 1 0 0 0,1 0 0 0 0,-1-1-1 0 0,1 1 1 0 0,0-1 0 0 0,-1 0 0 0 0,1 1 0 0 0,0 0 0 0 0,0 0-1 0 0,-1-1 1 0 0,1 1 0 0 0,0 0-13 0 0,9-6 55 0 0,11-18 116 0 0,-3 7-85 0 0,-18 16-93 0 0,1 0-1 0 0,-1 0 1 0 0,1 1-1 0 0,-1 0 1 0 0,1-1-1 0 0,-1 1 1 0 0,0-1-1 0 0,1 1 1 0 0,0-1-1 0 0,-1 1 1 0 0,1 0-1 0 0,-1 0 1 0 0,1-1-1 0 0,0 1 1 0 0,-1-1-1 0 0,1 1 1 0 0,-1 0-1 0 0,1-1 1 0 0,0 1-1 0 0,0 0 1 0 0,-1 0-1 0 0,0 0 1 0 0,1 0-1 0 0,0 0 1 0 0,0 0-1 0 0,-1 0 1 0 0,1 0 7 0 0,1 0-51 0 0,1-1 93 0 0,-1 0 0 0 0,0 0 0 0 0,1-1 0 0 0,-1 1 0 0 0,1-2 1 0 0,-1 2-1 0 0,-1-1 0 0 0,2 0 0 0 0,-1 0 0 0 0,-1 0-42 0 0,17-13 316 0 0,4-1-252 0 0,-2 6-53 0 0,2 0 42 0 0,-12 4-55 0 0,0 0 15 0 0,-7 6 24 0 0,1 0 0 0 0,0-1 0 0 0,0 0-1 0 0,-1 0 1 0 0,4-2-37 0 0,-2 2-140 0 0,-2-1 0 0 0,2 1 0 0 0,-1 0 0 0 0,1 0 0 0 0,-1 1 0 0 0,0-1 140 0 0,0 1 79 0 0,0 0-1 0 0,-1-1 0 0 0,0 0 1 0 0,1 1-1 0 0,0 0 1 0 0,-1-2-1 0 0,1 1 1 0 0,-1 0-1 0 0,0-1 1 0 0,0 1-1 0 0,0-1 0 0 0,1 0-78 0 0,17 1 0 0 0,-15-1 0 0 0,8 4 194 0 0,-12-1-175 0 0,0 0-1 0 0,0 0 1 0 0,-1 0-1 0 0,1 0 1 0 0,0 0-1 0 0,0-1 1 0 0,0 1-1 0 0,0-1 1 0 0,0 1-1 0 0,0-1 1 0 0,0 1-1 0 0,0-1-18 0 0,23 5-73 0 0,-24-5 77 0 0,-1-1 0 0 0,0 1 1 0 0,1 0-1 0 0,0 0 0 0 0,0 0 0 0 0,-1 0 0 0 0,1 0 0 0 0,0 0 0 0 0,0 0 1 0 0,-1 0-1 0 0,1 0 0 0 0,-1 0 0 0 0,1 0 0 0 0,0 1 0 0 0,-1-1 0 0 0,1 0 1 0 0,0 1-1 0 0,0-1 0 0 0,-1 0 0 0 0,0 0 0 0 0,1 1-4 0 0,10 5-79 0 0,1-4 101 0 0,16 5 5 0 0,-19-5-27 0 0,2 1 0 0 0,-8-2 0 0 0,6 7 0 0 0,-3-3 0 0 0,15 10 0 0 0,-9-5 0 0 0,-8-5 0 0 0,2-1 0 0 0,0 0 0 0 0,1 1 0 0 0,-4-4 44 0 0,0 1 0 0 0,0 1-1 0 0,-1 0 1 0 0,1-1 0 0 0,-1 1-1 0 0,1-1 1 0 0,-1 1 0 0 0,1 1-44 0 0,11 12 69 0 0,2-4-281 0 0,-15-12 376 0 0,10 9-81 0 0,-5-7-124 0 0,-5-2 125 0 0,-1 0 0 0 0,1 1 1 0 0,1-1-1 0 0,-2 0 1 0 0,1 0-1 0 0,0 1 0 0 0,0-1 1 0 0,0 1-1 0 0,0-1 1 0 0,0 1-1 0 0,-1-1 0 0 0,1 1 1 0 0,0 0-1 0 0,0 0 1 0 0,-1-1-1 0 0,1 1-84 0 0,-1-1-8 0 0,0 0 0 0 0,0 0 1 0 0,0 0-1 0 0,0 0 0 0 0,0 1 0 0 0,0-1 0 0 0,0 0 1 0 0,0 0-1 0 0,0 0 0 0 0,0 0 0 0 0,0 1 0 0 0,0-1 1 0 0,0 0-1 0 0,1 0 0 0 0,-1 0 0 0 0,0 0 0 0 0,0 0 1 0 0,0 0-1 0 0,0 0 0 0 0,0 0 0 0 0,0 0 0 0 0,1 0 1 0 0,-1 0-1 0 0,0 0 0 0 0,0 0 0 0 0,0 0 1 0 0,0 0-1 0 0,0 0 0 0 0,0 0 0 0 0,0 0 0 0 0,0 0 1 0 0,0 0-1 0 0,0 0 0 0 0,1 0 0 0 0,-1 0 0 0 0,0 0 1 0 0,0 0-1 0 0,0 0 0 0 0,0 0 0 0 0,1 0 0 0 0,-1 0 1 0 0,0 0-1 0 0,0 0 8 0 0,5 2 85 0 0,6 11 450 0 0,-5 2-535 0 0,-3-12-38 0 0,14 24-259 0 0,-16-26 308 0 0,8 14 267 0 0,-8-12-268 0 0,1-1 0 0 0,-1 1 0 0 0,1 0 0 0 0,-1-1 0 0 0,1 0 0 0 0,0 0 0 0 0,1 1-10 0 0,1 3 0 0 0,-2-1 0 0 0,-1-1 0 0 0,2 3 0 0 0,9 10 0 0 0,-9-11 0 0 0,-3 1 0 0 0,0-6 0 0 0,0 0 0 0 0,0-1 0 0 0,0 2 0 0 0,0-1 0 0 0,1-1 0 0 0,-1 1 0 0 0,0 0 0 0 0,1 0 0 0 0,-1-1 0 0 0,1 1 0 0 0,-1 0 0 0 0,0 0 0 0 0,0-1 0 0 0,1 1 0 0 0,0-1 0 0 0,0 1 0 0 0,-1 0 0 0 0,0-1 0 0 0,1 1 0 0 0,0-1 0 0 0,0 2 0 0 0,4 4 0 0 0,-3 1 0 0 0,3-1 0 0 0,1 1 0 0 0,-5-6 0 0 0,4 14 0 0 0,-3-13 1 0 0,-1 8 14 0 0,-1-9 65 0 0,0-1 16 0 0,2 2-89 0 0,-1 0 0 0 0,1-1 1 0 0,-1 2-1 0 0,0-2 0 0 0,0 1 0 0 0,0 0 0 0 0,-1 0 0 0 0,1 0 0 0 0,0 1-7 0 0,1 2-110 0 0,0-1 149 0 0,1 0 0 0 0,-1 1 0 0 0,-1-1 0 0 0,1 1 1 0 0,-1-1-1 0 0,1 1 0 0 0,-1 0 0 0 0,0 1-39 0 0,3 21 973 0 0,-4-15-381 0 0,-4 21-622 0 0,4-32-81 0 0,0-1-10 0 0,0 14 399 0 0,0-7-278 0 0,0-1 0 0 0,0 1 38 0 0,0-5 151 0 0,0-2 50 0 0,0 0 7 0 0,0 0 4 0 0,0 0 6 0 0,0 0 6 0 0,0 0 2 0 0,0 18-1021 0 0,0-17 562 0 0,0-1-70 0 0,0 0-14 0 0,0 0-182 0 0,0 0-762 0 0,0 0-333 0 0,0 0-68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42"/>
    </inkml:context>
    <inkml:brush xml:id="br0">
      <inkml:brushProperty name="width" value="0.05" units="cm"/>
      <inkml:brushProperty name="height" value="0.05" units="cm"/>
      <inkml:brushProperty name="color" value="#FFFFFF"/>
    </inkml:brush>
  </inkml:definitions>
  <inkml:trace contextRef="#ctx0" brushRef="#br0">14 0 2304 0 0,'0'0'349'0'0,"0"0"629"0"0,0 0 276 0 0,0 0 53 0 0,0 0-85 0 0,0 0-374 0 0,0 0-164 0 0,0 0-38 0 0,0 0-62 0 0,0 0-236 0 0,0 0-106 0 0,0 0-18 0 0,0 0 32 0 0,0 0 163 0 0,0 0 77 0 0,0 0 15 0 0,0 0-69 0 0,-7 6 42 0 0,2 1-138 0 0,4-6 7 0 0,1-1-29 0 0,0 0-145 0 0,0 0-69 0 0,0 0-12 0 0,0 0 0 0 0,0 0 12 0 0,0 0 2 0 0,0 0 0 0 0,0 0 17 0 0,7 4 542 0 0,3 1-212 0 0,-9-5-425 0 0,0 1 0 0 0,0 0 0 0 0,1 0 0 0 0,-1-1 1 0 0,1 0-1 0 0,-1 0 0 0 0,0 1 0 0 0,1-1 0 0 0,-1 1 0 0 0,1-1 1 0 0,-1 0-1 0 0,1 0-34 0 0,59 6 585 0 0,-53-7-679 0 0,-6 1 116 0 0,-1-1 0 0 0,2 1 0 0 0,-2 0 0 0 0,1 0 0 0 0,0 1 0 0 0,-1-1 0 0 0,2 0 0 0 0,-2 1 0 0 0,1 0 0 0 0,0-1 0 0 0,-1 0-1 0 0,2 2-21 0 0,5-1 73 0 0,-1 1-1 0 0,2-1 0 0 0,-2 0 0 0 0,1-1 0 0 0,7 0-72 0 0,-7 0 71 0 0,33 5 313 0 0,25 7 64 0 0,-40-10-421 0 0,1 0 0 0 0,-2 2-1 0 0,19 5-26 0 0,-39-8 8 0 0,-2 0-2 0 0,0-1 0 0 0,0 1 1 0 0,0 0-1 0 0,0-1 0 0 0,0 0 0 0 0,0 0 1 0 0,1 0-1 0 0,-1 0 0 0 0,0-1-6 0 0,3 1 19 0 0,1-1 0 0 0,-1 1 0 0 0,0 0 0 0 0,5 2-19 0 0,10-1 60 0 0,19 0-18 0 0,-32 1 166 0 0,-6-2 48 0 0,-1 0 6 0 0,34 5 305 0 0,-34-5-334 0 0,1 0-1 0 0,10 6-239 0 0,0-3 0 0 0,1 1-1 0 0,-1-1 1 0 0,3 0 7 0 0,-13-2 5 0 0,0 0 0 0 0,0-1 0 0 0,0 0 0 0 0,0 0 0 0 0,0 0 1 0 0,1 0-1 0 0,-1 0 0 0 0,0 0 0 0 0,0 0 0 0 0,2-1-5 0 0,15-1 56 0 0,-6-1 16 0 0,-10 1-57 0 0,0 1-1 0 0,1 1 0 0 0,0-1 1 0 0,-1 0-1 0 0,1 0 1 0 0,-1 1-1 0 0,2 0-14 0 0,-4 0 131 0 0,17 3 353 0 0,-11-1-415 0 0,-2-2-2 0 0,-1 0-22 0 0,0 0-1 0 0,0 0 1 0 0,0 0 0 0 0,0-1 0 0 0,0 0 0 0 0,1 0-45 0 0,8-1 801 0 0,-10 2-823 0 0,-2 0-1 0 0,1 1 1 0 0,0-1 0 0 0,0 0-1 0 0,0-1 1 0 0,0 1-1 0 0,0 0 1 0 0,0 0 0 0 0,0-1-1 0 0,-1 0 1 0 0,2 1-1 0 0,-2-1 1 0 0,1 1 0 0 0,0-2-1 0 0,-1 1 23 0 0,0 0 0 0 0,14-1 0 0 0,-6-2 27 0 0,-8 3 102 0 0,5 1 261 0 0,-5 0-399 0 0,0 0 1 0 0,0-1 0 0 0,0 1-1 0 0,0 0 1 0 0,0 0 0 0 0,0-1 0 0 0,0 0-1 0 0,0 1 1 0 0,0-1 0 0 0,-1 1-1 0 0,1-1 1 0 0,0 0 0 0 0,0 0 8 0 0,1 0-28 0 0,-1 0-18 0 0,-1 1 112 0 0,10-5-133 0 0,-8 5 80 0 0,4-8 163 0 0,-2 5-176 0 0,1 1 27 0 0,-5 2 106 0 0,0 0 26 0 0,0 0-6 0 0,0 0-42 0 0,0 0-172 0 0,0 0-71 0 0,0 0-18 0 0,0 0-143 0 0,0 0-595 0 0,0 0-264 0 0,0 0-773 0 0,0 0-3042 0 0,0 0-1303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43"/>
    </inkml:context>
    <inkml:brush xml:id="br0">
      <inkml:brushProperty name="width" value="0.05" units="cm"/>
      <inkml:brushProperty name="height" value="0.05" units="cm"/>
      <inkml:brushProperty name="color" value="#FFFFFF"/>
    </inkml:brush>
  </inkml:definitions>
  <inkml:trace contextRef="#ctx0" brushRef="#br0">-2 47 8288 0 0,'0'0'381'0'0,"0"0"-6"0"0,0 0-110 0 0,0 0 432 0 0,0 0 214 0 0,0 0 45 0 0,0 0-111 0 0,0 0-507 0 0,13-8-154 0 0,-12 6-374 0 0,1 0 0 0 0,-1-1 0 0 0,1 0 0 0 0,-1 0 0 0 0,0 0 0 0 0,0 1 0 0 0,0-3 190 0 0,2-1-2293 0 0,0-4-1836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7:02.737"/>
    </inkml:context>
    <inkml:brush xml:id="br0">
      <inkml:brushProperty name="width" value="0.05" units="cm"/>
      <inkml:brushProperty name="height" value="0.05" units="cm"/>
      <inkml:brushProperty name="color" value="#FFFFFF"/>
    </inkml:brush>
  </inkml:definitions>
  <inkml:trace contextRef="#ctx0" brushRef="#br0">22 991 6880 0 0,'-5'-8'732'0'0,"1"-3"112"0"0,2 2-171 0 0,2 0-950 0 0,1 9 1402 0 0,-1 0 2454 0 0,-8 20-2350 0 0,8-19-1094 0 0,-1 0-9 0 0,-1 2-10 0 0,1-2-24 0 0,1 0-24 0 0,0 5-10 0 0,0-4 168 0 0,0-2 73 0 0,0 0 12 0 0,0 0-16 0 0,0 0-67 0 0,0 0-32 0 0,0 0-4 0 0,1 1-32 0 0,1 2-117 0 0,-1-3 61 0 0,-1 0 223 0 0,1 0-225 0 0,-1 0 0 0 0,0 0 0 0 0,1-1 0 0 0,0 0 0 0 0,-1 1 0 0 0,1-1 0 0 0,-1 1 1 0 0,0 0-1 0 0,1-1 0 0 0,-1 0 0 0 0,1 0 0 0 0,-1 1 0 0 0,1 0 0 0 0,-1-2-102 0 0,2-6 126 0 0,1 0-1 0 0,-1 1 1 0 0,2-1-1 0 0,-1 1 1 0 0,3-4-126 0 0,-2 3 141 0 0,22-41 216 0 0,-11 22-40 0 0,-1-2 1 0 0,3-11-318 0 0,16-40 359 0 0,15-48-243 0 0,27-101 41 0 0,-47 150 129 0 0,14-26-286 0 0,-37 94-88 0 0,-2 4 249 0 0,0-1 1 0 0,1 1-1 0 0,0-1 1 0 0,0 1-1 0 0,1 1 1 0 0,-1-1-1 0 0,6-5-161 0 0,21-29 159 0 0,-27 38-117 0 0,1-3-98 0 0,-1 1 0 0 0,1 0 0 0 0,-1-1 0 0 0,-1 1 0 0 0,1-1-1 0 0,1-5 57 0 0,-11 12-2056 0 0,0 3 88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7:04.077"/>
    </inkml:context>
    <inkml:brush xml:id="br0">
      <inkml:brushProperty name="width" value="0.05" units="cm"/>
      <inkml:brushProperty name="height" value="0.05" units="cm"/>
      <inkml:brushProperty name="color" value="#FFFFFF"/>
    </inkml:brush>
  </inkml:definitions>
  <inkml:trace contextRef="#ctx0" brushRef="#br0">1 1104 2760 0 0,'0'0'279'0'0,"0"0"129"0"0,0 0 58 0 0,0 0 13 0 0,0 0 9 0 0,0 0 35 0 0,0 0 18 0 0,0 0 3 0 0,0 0 64 0 0,0 0 268 0 0,0 0 116 0 0,0 0 28 0 0,9-14 4324 0 0,-6 10-5286 0 0,9-13 1093 0 0,-1-1-1 0 0,1-4-1150 0 0,15-29 672 0 0,4-11-40 0 0,-5 3-224 0 0,-11 28-36 0 0,3-17-372 0 0,9-19 220 0 0,44-91 156 0 0,-54 121-394 0 0,2 0 0 0 0,1 1 0 0 0,2 1 0 0 0,13-17 18 0 0,-2 4 37 0 0,-14 19-35 0 0,6-13-626 0 0,-23 39 727 0 0,0-2-1 0 0,0 1 1 0 0,-1-1 0 0 0,1 1-1 0 0,-1-1 1 0 0,0 1 0 0 0,0-2-1 0 0,-1 2 1 0 0,0-1-103 0 0,1-3 126 0 0,1 1 0 0 0,-1 0 0 0 0,1-1 0 0 0,0 2-1 0 0,0-1 1 0 0,0 0 0 0 0,1 0 0 0 0,0 1 0 0 0,5-7-126 0 0,-4 4 166 0 0,2-1-1 0 0,-3 0 1 0 0,1 1 0 0 0,1-4-166 0 0,1-4 256 0 0,-4 14-199 0 0,-1 1 0 0 0,0 0 0 0 0,1-1 0 0 0,-2 1 0 0 0,1-1 0 0 0,0 0 0 0 0,-1 1 0 0 0,1-4-57 0 0,-2 2 85 0 0,1 4-74 0 0,0 0 0 0 0,0-1 1 0 0,0 1-1 0 0,0-1 0 0 0,0 1 0 0 0,0-1 1 0 0,0 1-1 0 0,0 0 0 0 0,0 0 0 0 0,0-1 1 0 0,0 0-1 0 0,0 1 0 0 0,0-1 0 0 0,0 1 1 0 0,0 0-1 0 0,0 0 0 0 0,0 0 1 0 0,1-1-1 0 0,-1 1 0 0 0,0-1 0 0 0,0 0-11 0 0,0 1-1 0 0,1 0 0 0 0,-1 0 1 0 0,0 0 0 0 0,0 0 0 0 0,0 0-1 0 0,1 0 1 0 0,-1 0 0 0 0,0 0-1 0 0,0 0 1 0 0,0-1 0 0 0,0 1-1 0 0,0 0 1 0 0,1 0 0 0 0,-1 0-1 0 0,0-1 1 0 0,0 1 0 0 0,0 0-1 0 0,0 0 1 0 0,0-1 0 0 0,0 1-1 0 0,0 0 1 0 0,0 0 0 0 0,0 0-1 0 0,0 0 1 0 0,0 0 0 0 0,0 0-1 0 0,0 0 1 0 0,0-1 0 0 0,0 1-1 0 0,0 0 1 0 0,0 0 0 0 0,0-1-1 0 0,0 1 1 0 0,0 0 0 0 0,0 0-1 0 0,0 0 1 0 0,0-1 0 0 0,-1 1-1 0 0,1 0 1 0 0,0 0 0 0 0,0 0 0 0 0,0 0-1 0 0,0 0 1 0 0,0 0 0 0 0,-1 0-1 0 0,1 0 1 0 0,0 0 0 0 0,0-1-1 0 0,0 1 1 0 0,-1 0 0 0 0,1-1-89 0 0,0 1-29 0 0,0 0-2 0 0,0 0-45 0 0,0 0-191 0 0,0 0-85 0 0,-3 3-6047 0 0,0 2-253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7:19.323"/>
    </inkml:context>
    <inkml:brush xml:id="br0">
      <inkml:brushProperty name="width" value="0.05" units="cm"/>
      <inkml:brushProperty name="height" value="0.05" units="cm"/>
      <inkml:brushProperty name="color" value="#FFFFFF"/>
    </inkml:brush>
  </inkml:definitions>
  <inkml:trace contextRef="#ctx0" brushRef="#br0">108 63 1376 0 0,'0'0'221'0'0,"0"0"393"0"0,2-12 1476 0 0,-4 8 5511 0 0,0 2-7483 0 0,2 2-53 0 0,-1-1 0 0 0,0 1 0 0 0,1 0 0 0 0,0 0 0 0 0,-1 0 0 0 0,0-1 0 0 0,0 1 0 0 0,1 0 0 0 0,0 0 0 0 0,-1-1 0 0 0,0 1 0 0 0,0 0 0 0 0,1 0 0 0 0,-1 0 0 0 0,0 0 0 0 0,0 0 0 0 0,1 0 0 0 0,0 0 0 0 0,-1 1 0 0 0,0-1-65 0 0,-20-2 610 0 0,20 2-260 0 0,-20 0 522 0 0,21 0-809 0 0,-2 0 24 0 0,1 0 1 0 0,-1 0-1 0 0,1 0 1 0 0,-1 0-1 0 0,1 0 1 0 0,-1 0-1 0 0,1 0 1 0 0,-1 1-1 0 0,1-1 1 0 0,-1 1-1 0 0,1 0 1 0 0,-1-1 0 0 0,1 0-1 0 0,-1 1 1 0 0,1 0-1 0 0,0 0 1 0 0,-1 0-1 0 0,2 0 1 0 0,-2 0-1 0 0,1 0 1 0 0,-1 1-88 0 0,1 0 1 0 0,-2 0 0 0 0,2 0 0 0 0,-1 1 0 0 0,2-1 0 0 0,-2 0 0 0 0,1 0 0 0 0,0 1 0 0 0,0 0 0 0 0,0 0 0 0 0,1-1 0 0 0,-2 2-1 0 0,1-1-1 0 0,1 9 1 0 0,-1-2 0 0 0,1 1 0 0 0,1 10 0 0 0,-1-6 11 0 0,-2 0 16 0 0,2-14-25 0 0,0 0-1 0 0,0 0 1 0 0,0 1 0 0 0,0-1-1 0 0,0 0 1 0 0,1 0 0 0 0,-1 0-1 0 0,0 1 1 0 0,1-1-1 0 0,-1 0 1 0 0,0 0 0 0 0,0 0-1 0 0,1 0 1 0 0,0 1 0 0 0,0-2-1 0 0,-1 2-1 0 0,2 1 4 0 0,0 1 73 0 0,12 12 24 0 0,-11-11-91 0 0,8 7-10 0 0,-2-6 0 0 0,1-4 0 0 0,-2 0 0 0 0,-7-2 0 0 0,0 0 0 0 0,0 0 0 0 0,0 0 0 0 0,-1 1 0 0 0,1-1 0 0 0,0 0 0 0 0,0 1 0 0 0,-1-1 0 0 0,2 0 0 0 0,-1 0 0 0 0,-1 0 0 0 0,1 1 0 0 0,0 0 0 0 0,0-1 0 0 0,-1 1 0 0 0,0-1 0 0 0,1 0 0 0 0,0 1 0 0 0,0 0 0 0 0,-1 0 0 0 0,1-1 0 0 0,2 3 0 0 0,-3-2 0 0 0,0-1 0 0 0,1 0 0 0 0,-1 1 0 0 0,1-1 0 0 0,-1 0 0 0 0,0 0 0 0 0,0 1 0 0 0,1-1 0 0 0,-1 0 0 0 0,1 0 0 0 0,-1 0 0 0 0,1 0 0 0 0,-1 0 0 0 0,0 0 0 0 0,1 0 0 0 0,-1 0 0 0 0,1 0 0 0 0,-1 0 0 0 0,1 0 0 0 0,-1 0 0 0 0,0 0 0 0 0,0 0 0 0 0,1 0 0 0 0,-1-1 0 0 0,1 1 0 0 0,-1 0 0 0 0,1 0 0 0 0,-1-1 0 0 0,0 1 0 0 0,0 0 0 0 0,1 0 0 0 0,-1-1 0 0 0,1 1 0 0 0,-1 0 0 0 0,0 0 0 0 0,1 0 0 0 0,-1-1 0 0 0,0 0 0 0 0,1 1 18 0 0,0 0 0 0 0,0-1 0 0 0,-1 1-1 0 0,1 0 1 0 0,-1 0 0 0 0,1-1-1 0 0,0 1 1 0 0,-1-1 0 0 0,1 0 0 0 0,0 1-1 0 0,0 0 1 0 0,-1-1 0 0 0,0 0-1 0 0,1 1 1 0 0,-1-1 0 0 0,1 1 0 0 0,-1-1-1 0 0,1 0 1 0 0,-1 0 0 0 0,0 1-1 0 0,0-1 1 0 0,1 0 0 0 0,-1 0 0 0 0,0 1-1 0 0,0-1 1 0 0,1 0 0 0 0,-1 0-1 0 0,0 0-17 0 0,0-1 75 0 0,0 2-6 0 0,0 0-5 0 0,0 0 0 0 0,6-6 64 0 0,-5 5-88 0 0,2-1 0 0 0,-2 2 0 0 0,1-2 0 0 0,1 1 0 0 0,-1 0 0 0 0,0 0 0 0 0,3 0-40 0 0,10-7 254 0 0,-14 7-252 0 0,0 1 0 0 0,0 0 1 0 0,-1 0-1 0 0,0-1 1 0 0,1 1-1 0 0,0-1 0 0 0,0 1 1 0 0,-1-1-1 0 0,0 1 0 0 0,1-1 1 0 0,0 0-1 0 0,-1 1 1 0 0,1-1-1 0 0,-1 1 0 0 0,0-1 1 0 0,1 0-1 0 0,-1 0 0 0 0,0 1-2 0 0,1-1 2 0 0,-1 1-1 0 0,0-1 0 0 0,1 0 1 0 0,-1 1-1 0 0,0 0 0 0 0,0 0 0 0 0,1-1 1 0 0,-1 1-1 0 0,1-1 0 0 0,0 1 0 0 0,-1-1 1 0 0,0 1-1 0 0,0 0 0 0 0,1 0 1 0 0,0 0-1 0 0,-1 0 0 0 0,1-1 0 0 0,-1 1 1 0 0,0 0-1 0 0,1 0 0 0 0,0 0 1 0 0,0 0-1 0 0,-1 0 0 0 0,0 0 0 0 0,2 0-1 0 0,8-1 54 0 0,-6 0-33 0 0,-1-6 32 0 0,-3 5 11 0 0,7-5 975 0 0,2-7-755 0 0,-8 13-272 0 0,-1-1 0 0 0,1-1 0 0 0,-1 1 0 0 0,1 0 0 0 0,-1 0 0 0 0,0-1-1 0 0,0 1 1 0 0,0 0 0 0 0,0 0 0 0 0,0-1 0 0 0,-1 2 0 0 0,1-1 0 0 0,-1-1 0 0 0,1 1 0 0 0,-1 0 0 0 0,0 0 0 0 0,0-1-12 0 0,0-6 60 0 0,1 0 38 0 0,-6-12 42 0 0,5 19-114 0 0,0 0 1 0 0,0 0-1 0 0,-1-1 0 0 0,2 1 0 0 0,-2 1 0 0 0,1-2 0 0 0,-1 2 0 0 0,1-1 0 0 0,-2 0 0 0 0,2 1 0 0 0,-1-2 1 0 0,0 2-1 0 0,-2-1-26 0 0,-2-4 74 0 0,5 5-44 0 0,-1 0 1 0 0,1 0 0 0 0,-1-1-1 0 0,1 1 1 0 0,-1 1-1 0 0,1-2 1 0 0,-1 1 0 0 0,1 1-1 0 0,-1-1 1 0 0,1 0-1 0 0,-1 1 1 0 0,-1-1-31 0 0,3 1 28 0 0,-2 0 1 0 0,1-1-1 0 0,0 1 0 0 0,-1-1 1 0 0,2 0-1 0 0,-1 1 0 0 0,-1 0 1 0 0,2-1-1 0 0,-2 0 0 0 0,1 0 1 0 0,1 1-1 0 0,-1-1 0 0 0,0-1 1 0 0,0 2-29 0 0,-15-15 1112 0 0,-4 6-774 0 0,18 9-336 0 0,1-1 1 0 0,0 1-1 0 0,-1 0 1 0 0,2-1-1 0 0,-2 1 1 0 0,1 0-1 0 0,0 0 1 0 0,-1 0-1 0 0,1 0 1 0 0,0 0-1 0 0,0 1 1 0 0,-1-1 0 0 0,1 0-1 0 0,0 1 1 0 0,-1-1-1 0 0,2 0 1 0 0,-2 1-1 0 0,1-1 1 0 0,0 1-1 0 0,0 0 1 0 0,0-1-1 0 0,0 1 1 0 0,0 0-1 0 0,0 0-2 0 0,-2 1-7 0 0,1-1-1 0 0,0 1 1 0 0,0-1 0 0 0,-1 1-1 0 0,1-1 1 0 0,-1 0-1 0 0,0 1 8 0 0,-7 3-132 0 0,9-5-114 0 0,-6 5-842 0 0,1-2-1296 0 0,6-3 1006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27:53.124"/>
    </inkml:context>
    <inkml:brush xml:id="br0">
      <inkml:brushProperty name="width" value="0.05" units="cm"/>
      <inkml:brushProperty name="height" value="0.05" units="cm"/>
      <inkml:brushProperty name="color" value="#FFFFFF"/>
    </inkml:brush>
  </inkml:definitions>
  <inkml:trace contextRef="#ctx0" brushRef="#br0">4021 215 456 0 0,'0'0'1093'0'0,"0"0"123"0"0,0 0 52 0 0,0 0-85 0 0,0 0-401 0 0,0 0-168 0 0,0 0-36 0 0,0 0-50 0 0,0 0-173 0 0,-8 0 7283 0 0,5 0-7061 0 0,2 0-405 0 0,1 0-18 0 0,-3-5 717 0 0,-1 5-866 0 0,3 0-8 0 0,1-1-1 0 0,-1 1 0 0 0,0 0 1 0 0,1 0-1 0 0,-1-1 0 0 0,1 1 1 0 0,0 0-1 0 0,-1-1 1 0 0,0 1-1 0 0,1 0 0 0 0,-1 0 1 0 0,1-1-1 0 0,0 1 0 0 0,-1-1 1 0 0,1 0-1 0 0,-1 1 1 0 0,0 0 3 0 0,-2-4-6 0 0,1 2 28 0 0,2 1 92 0 0,0 1 56 0 0,0 0 12 0 0,0 0-14 0 0,0 0-68 0 0,0 0-32 0 0,0 0-4 0 0,-14-5 436 0 0,11 5-422 0 0,0-1 1 0 0,0 0-1 0 0,0 1 0 0 0,0-1 0 0 0,1 0 0 0 0,-1 0 0 0 0,0 0 0 0 0,0 0 0 0 0,1-1 0 0 0,-2 0-78 0 0,-10-5 289 0 0,12 7-248 0 0,0-1 0 0 0,1 0 1 0 0,-1 0-1 0 0,2 0 0 0 0,-2-1 1 0 0,1 2-1 0 0,-1-2 0 0 0,1 1 1 0 0,0 0-1 0 0,-1-1-41 0 0,1 0 30 0 0,0 1 0 0 0,0-1-1 0 0,-1 1 1 0 0,1 0 0 0 0,0-1 0 0 0,-1 2 0 0 0,1-2 0 0 0,-1 1 0 0 0,1 1-1 0 0,-1-1 1 0 0,0 0 0 0 0,1 0 0 0 0,-2 0-30 0 0,-21-11 136 0 0,12 7-52 0 0,11 4-71 0 0,0 0 0 0 0,0 1 0 0 0,-1-1 0 0 0,1 1 0 0 0,0-1 0 0 0,-1 1 0 0 0,1-1 0 0 0,-1 1 0 0 0,1-1 0 0 0,-1 1 0 0 0,1 0 1 0 0,0 0-1 0 0,0 0 0 0 0,-2 0-13 0 0,-31-5 198 0 0,12 1-150 0 0,-15-2 84 0 0,19 0-68 0 0,9 5-47 0 0,1-1 44 0 0,1 2 0 0 0,-1-1 0 0 0,1 1 0 0 0,-1 0-1 0 0,1 0 1 0 0,-1 1 0 0 0,-4 1-61 0 0,9-2 20 0 0,0 1 0 0 0,0-1 1 0 0,0 0-1 0 0,-1-1 0 0 0,1 1 0 0 0,0-1 0 0 0,0 0 1 0 0,0 1-1 0 0,0-1-20 0 0,-22-3 15 0 0,-12-1-170 0 0,29 3 68 0 0,-1 1-1 0 0,1-1 1 0 0,-7 2 87 0 0,4-1 218 0 0,0-1-1 0 0,0 1 1 0 0,-6-3-218 0 0,-16-1 111 0 0,-1-2-21 0 0,23 4 83 0 0,1 2 0 0 0,-1-1-1 0 0,1 1 1 0 0,-1 0-173 0 0,-57-2-376 0 0,-23-6 387 0 0,31 4 42 0 0,39 3-53 0 0,14 2 0 0 0,1-1 0 0 0,0 1 0 0 0,0 0 0 0 0,-1 1 0 0 0,0 0 0 0 0,-47 2 64 0 0,37-1-56 0 0,0 0 0 0 0,-1-1-1 0 0,1-1 1 0 0,0-1 0 0 0,-9-1-8 0 0,4 0 12 0 0,-1 1 1 0 0,-18 2-13 0 0,-6 3 13 0 0,22-3 7 0 0,0 1 0 0 0,1 1 0 0 0,0 2 1 0 0,-9 2-21 0 0,17-3 26 0 0,-1-1 1 0 0,-1 0 0 0 0,1-1-1 0 0,0-2 1 0 0,-9 0-27 0 0,-14 0 169 0 0,5-1-463 0 0,-20 2 294 0 0,41 0 93 0 0,1-1 0 0 0,-1-1 0 0 0,-3 0-93 0 0,-24-2-203 0 0,13 3 165 0 0,-75 1-22 0 0,40-1 60 0 0,-7 0 64 0 0,31 1 40 0 0,-6-2-104 0 0,-8 0 72 0 0,-152-9-98 0 0,71 3 36 0 0,35 2 120 0 0,36 3 76 0 0,-10-4-206 0 0,41 5 0 0 0,-4-1 0 0 0,-24 0 0 0 0,-43-7 0 0 0,16 3 0 0 0,71 5 0 0 0,0-1 0 0 0,0-1 0 0 0,-10-2 0 0 0,13 2 0 0 0,-1 1 0 0 0,1 0 0 0 0,-1 1 0 0 0,1 0 0 0 0,-6 1 0 0 0,3 1 0 0 0,-99 5 0 0 0,59-11-165 0 0,-115 10 154 0 0,160-4 11 0 0,0 0 0 0 0,0 1 0 0 0,1 1 0 0 0,-1 0 0 0 0,-3 1 0 0 0,-1 1 0 0 0,-33 9 0 0 0,47-14 0 0 0,-50 11 0 0 0,47-9 0 0 0,-1-1 0 0 0,0 1 0 0 0,0 1 0 0 0,0-1 0 0 0,1 0 0 0 0,-1 1 0 0 0,2 0 0 0 0,-6 3 0 0 0,6-3 0 0 0,-2 0 0 0 0,1 0 0 0 0,-1 0 0 0 0,1-1 0 0 0,-5 2 0 0 0,4-2 0 0 0,0 1 0 0 0,0 0 0 0 0,0 0 0 0 0,1 0 0 0 0,-1 0 0 0 0,-20 20 0 0 0,21-19 0 0 0,-1 0 0 0 0,1 1 0 0 0,-1-2 0 0 0,0 1 0 0 0,-4 2 0 0 0,-13 11 0 0 0,-14 24 0 0 0,33-39 0 0 0,1 1 0 0 0,1 0 0 0 0,-1 0 0 0 0,1 0 0 0 0,-1 0 0 0 0,0 2 0 0 0,-9 18 0 0 0,-9 17 0 0 0,11-16 0 0 0,4-7 0 0 0,4-16 0 0 0,-2 6-10 0 0,0 0-1 0 0,1 0 1 0 0,0-1-1 0 0,0 2 1 0 0,0-1-1 0 0,1 0 1 0 0,0 6 10 0 0,1-6-91 0 0,0-1 111 0 0,0 0 1 0 0,-1 1 0 0 0,1-1 0 0 0,-2 0 0 0 0,2 1-1 0 0,-3 3-20 0 0,1-6-19 0 0,2 0-89 0 0,5 12-31 0 0,3 14 85 0 0,4 19 54 0 0,-12-41 82 0 0,0-7-70 0 0,0 0 1 0 0,0 0-1 0 0,0 0 0 0 0,0 0 1 0 0,0 0-1 0 0,0 0 0 0 0,0 0 1 0 0,1 0-1 0 0,-1 0 0 0 0,0 0 1 0 0,0 0-1 0 0,0-1 0 0 0,1 2 1 0 0,0-1-1 0 0,-1-1 1 0 0,1 1-1 0 0,-1 0 0 0 0,1 0-12 0 0,0 0 1 0 0,-1-1 0 0 0,0 0-1 0 0,1 0 1 0 0,-1 1 0 0 0,0-1-1 0 0,0 0 1 0 0,0 0 0 0 0,0 1-1 0 0,0-1 1 0 0,1 0 0 0 0,-1 0-1 0 0,0 0 1 0 0,0 0 0 0 0,0 1-1 0 0,0-1 1 0 0,1 1 0 0 0,-1-1 0 0 0,0 0-1 0 0,0 1 1 0 0,0-1 0 0 0,0 0-1 0 0,0 0 1 0 0,0 0 0 0 0,0 1-1 0 0,0-1 1 0 0,0 0 0 0 0,0 1-1 0 0,0-1 1 0 0,0 1 0 0 0,0-1-1 0 0,-1 0 0 0 0,1 2-42 0 0,5 5-249 0 0,13 18 258 0 0,-15-21 31 0 0,-1 0 0 0 0,1-1 0 0 0,-1 1 0 0 0,1-1-1 0 0,0 0 1 0 0,0 1 0 0 0,0-1 2 0 0,2 2 0 0 0,5 3 0 0 0,66 28 0 0 0,-66-29-37 0 0,3 0-22 0 0,33 18 59 0 0,-40-22 0 0 0,10 9 0 0 0,-5-4 0 0 0,18 2 0 0 0,-26-8 0 0 0,20 6 0 0 0,-17-6 0 0 0,4 2 0 0 0,1-2 0 0 0,-2 1 0 0 0,6 0 0 0 0,4 0-12 0 0,-1 0 0 0 0,14 6 12 0 0,13 0 0 0 0,-33-3 0 0 0,-3-3 0 0 0,0 0 0 0 0,0 0 0 0 0,5 0 0 0 0,-8-1 0 0 0,10 2 0 0 0,0-1 0 0 0,1-2 0 0 0,-1 1 0 0 0,4-2 0 0 0,58 0 0 0 0,-24-3 0 0 0,-43 4 0 0 0,0 0 0 0 0,0 0 0 0 0,7 2 0 0 0,-9-1 0 0 0,-1-1 0 0 0,1 0 0 0 0,4 0 0 0 0,10 2 0 0 0,-19-2 0 0 0,0 0 0 0 0,1-1 0 0 0,-2 1 0 0 0,2-1 0 0 0,-1 0 0 0 0,3 0 0 0 0,32-5 0 0 0,0 1 0 0 0,4 2 0 0 0,21 5 0 0 0,20-1 0 0 0,-58-1 0 0 0,-1 2 0 0 0,1 1 0 0 0,-1 1 0 0 0,10 4 0 0 0,-7-3 0 0 0,-3-1 0 0 0,0-2 0 0 0,22 0 0 0 0,-21-2 0 0 0,0 2 0 0 0,12 2 0 0 0,105 20 0 0 0,-131-22 0 0 0,-1-1 0 0 0,0 0 0 0 0,1-1 0 0 0,-1 0 0 0 0,12-1 0 0 0,-7-1 14 0 0,-1 1-1 0 0,0 1 1 0 0,4 0-14 0 0,26 2 23 0 0,-21-4-23 0 0,0-1 0 0 0,2-2 0 0 0,-3 1 0 0 0,-18 3 0 0 0,1 0 0 0 0,-1 0 0 0 0,1 0 0 0 0,0 1 0 0 0,0 1 0 0 0,20 0 0 0 0,21 2 18 0 0,-36-3-11 0 0,0 0-1 0 0,0 0 1 0 0,0-1-1 0 0,1 0 1 0 0,-1-1 0 0 0,0-1-1 0 0,1 0-6 0 0,47-11 0 0 0,-46 11 51 0 0,0 0 0 0 0,0 0 0 0 0,5 1-51 0 0,24-4 135 0 0,27-2-311 0 0,-55 5 176 0 0,8-1 0 0 0,-8-2 0 0 0,0 2 0 0 0,0 0 0 0 0,13 0 0 0 0,-16 2 0 0 0,20-1 0 0 0,-23 2 0 0 0,0 0 0 0 0,0-1 0 0 0,1 0 0 0 0,-1-1 0 0 0,3 0 0 0 0,-2-1 0 0 0,0 2 0 0 0,0-2 0 0 0,1 2 0 0 0,0 0 0 0 0,28-5 0 0 0,-33 5 21 0 0,1 1 1 0 0,-1-1-1 0 0,1 1 0 0 0,0 0 0 0 0,0 0 0 0 0,3 1-21 0 0,24-1 109 0 0,10-12-97 0 0,-31 9-45 0 0,-1 2 0 0 0,1-1 0 0 0,1 1 33 0 0,-3 0-13 0 0,0 0 0 0 0,0 0-1 0 0,0-1 1 0 0,1-1 13 0 0,-2 1 15 0 0,0 0 0 0 0,0 0 0 0 0,0 2 0 0 0,0-1 0 0 0,0 1-1 0 0,0 0 1 0 0,5 1-15 0 0,29 0 24 0 0,-25 2-27 0 0,-15-2 12 0 0,1 0 1 0 0,0 0-1 0 0,-1-1 1 0 0,1 1-1 0 0,0-1 1 0 0,2 0-10 0 0,39 5 82 0 0,-21-3-1 0 0,-18-1-45 0 0,-1 0 0 0 0,1-1 0 0 0,-1 0 1 0 0,1 0-1 0 0,5-1-36 0 0,-6 0 4 0 0,0 1 0 0 0,1 0 1 0 0,0 0-1 0 0,-1 1 1 0 0,2 0-5 0 0,16 0-136 0 0,-1-3-76 0 0,-19 1 212 0 0,-1 1 0 0 0,0-1-1 0 0,0 0 1 0 0,1 1 0 0 0,0-1-1 0 0,-1 1 1 0 0,1 0 0 0 0,-1 0-1 0 0,3 0 1 0 0,17-1 15 0 0,-2-2 159 0 0,-18 3-56 0 0,16-2 2 0 0,7 2-120 0 0,-1 0 0 0 0,-22 0 0 0 0,11 0 0 0 0,16-5 67 0 0,-1 2 0 0 0,1 2-1 0 0,5 0-66 0 0,-19 0 98 0 0,0 0 0 0 0,9-3-98 0 0,-1 1 76 0 0,0-1 125 0 0,24-1 105 0 0,-41 4-271 0 0,0 0 0 0 0,0 1 0 0 0,-1-1 1 0 0,1-1-1 0 0,0 0-35 0 0,-1 1 37 0 0,1-1-1 0 0,-1 1 1 0 0,1 1 0 0 0,0-1 0 0 0,0 0-37 0 0,5 1 81 0 0,-1-1-1 0 0,2 1 1 0 0,3-3-81 0 0,9 0 62 0 0,-9-3 45 0 0,-7 6-81 0 0,-6 0-22 0 0,0 0-1 0 0,1 0 1 0 0,0 0 0 0 0,-1 0-1 0 0,0 0 1 0 0,0-1 0 0 0,1 1 0 0 0,-1-1-1 0 0,0 0 1 0 0,0 1 0 0 0,0-2-1 0 0,0 1 1 0 0,2-1-4 0 0,15-5 54 0 0,-7 4-33 0 0,0-1 43 0 0,27-11-11 0 0,-27 8-31 0 0,-3 1 10 0 0,24-12-22 0 0,-31 18-10 0 0,-1-1 0 0 0,1 1 0 0 0,-1-2 0 0 0,1 1 0 0 0,-1 1 0 0 0,0-1 0 0 0,1-1 0 0 0,-1 2 0 0 0,0-2 0 0 0,1 0 0 0 0,2-2 0 0 0,41-28 0 0 0,-42 30-25 0 0,-1-1 1 0 0,0 1-1 0 0,1 0 0 0 0,-1-1 0 0 0,-1 1 0 0 0,2-1 0 0 0,-2 0 0 0 0,1 0 1 0 0,-1 0-1 0 0,1 0 0 0 0,-1 0 0 0 0,0 0 0 0 0,0 0 0 0 0,0-3 25 0 0,5-9-100 0 0,-4 9 100 0 0,-2 4 0 0 0,0 1 0 0 0,1 1 0 0 0,-1-1 0 0 0,0 0 0 0 0,1 0 0 0 0,-1 1 0 0 0,1-1 0 0 0,-1 0 0 0 0,0 0 0 0 0,0 1 0 0 0,1-1 0 0 0,0 0 0 0 0,-1 0 0 0 0,1 1 0 0 0,-1 0 0 0 0,1-1 0 0 0,-1 0 0 0 0,1 1 0 0 0,0-1 0 0 0,-1 1 0 0 0,1 0 0 0 0,0-1 0 0 0,0 1 0 0 0,5-8 0 0 0,5-7 0 0 0,-5-5 0 0 0,-4 17 0 0 0,3-11 0 0 0,-5 13 0 0 0,0 1 0 0 0,0-1 0 0 0,0 1 0 0 0,0 0 0 0 0,0 0 0 0 0,0-1 0 0 0,0 1 0 0 0,0-1 0 0 0,0 1 0 0 0,0-1 0 0 0,0 1 0 0 0,0 0 0 0 0,0 0 0 0 0,0-1 0 0 0,0 1 0 0 0,0-1 0 0 0,1 1 0 0 0,-1 0 0 0 0,0-1 0 0 0,1 1 0 0 0,-1 0 0 0 0,0 0 0 0 0,1 0 0 0 0,-1-1 0 0 0,0 1 0 0 0,0 0 0 0 0,0 0 0 0 0,1-1 0 0 0,-1 1 0 0 0,1 0 0 0 0,-1 0 0 0 0,1 0 0 0 0,2-4 0 0 0,-3 1 0 0 0,0-2 0 0 0,12-9 0 0 0,-10 12 0 0 0,-1 2 0 0 0,0-2 0 0 0,0 1 0 0 0,0 0 0 0 0,-1-1 0 0 0,1 1 0 0 0,0-1 0 0 0,0 1 0 0 0,-1-1 0 0 0,0 1 0 0 0,1-1 0 0 0,-1 1 0 0 0,1-1 0 0 0,3-9 0 0 0,-4 10 6 0 0,0 1 0 0 0,0-2 0 0 0,0 1 0 0 0,0 0 1 0 0,0 0-1 0 0,0 0 0 0 0,0 0 0 0 0,0 0 0 0 0,0 0 0 0 0,0 0 0 0 0,0 0 0 0 0,0 0 0 0 0,0 0 0 0 0,-1 0 0 0 0,1 0 0 0 0,-1 0-6 0 0,0-3 81 0 0,16-24-267 0 0,-15 26 186 0 0,0 1 0 0 0,0-1 0 0 0,1 1 0 0 0,-1-1 0 0 0,1 1 0 0 0,-1-1 0 0 0,0 1 0 0 0,0-1 0 0 0,0 1 0 0 0,0-1 0 0 0,-1 1 0 0 0,1-1 0 0 0,0 1 0 0 0,-1-2 0 0 0,1 0 0 0 0,0 0 0 0 0,-1 1 0 0 0,1-1 0 0 0,0 0 0 0 0,0 1 0 0 0,0-1 0 0 0,0 0 0 0 0,1 0 0 0 0,-1 1 0 0 0,1-4 0 0 0,-2 2 0 0 0,1-1 0 0 0,0-5 2 0 0,0 8-3 0 0,0 2 0 0 0,0-2 1 0 0,0 1-1 0 0,0 0 0 0 0,0 0 1 0 0,0 0-1 0 0,0 0 0 0 0,0 0 1 0 0,0 0-1 0 0,0 0 0 0 0,-1-1 1 0 0,1 2-1 0 0,-1-1 0 0 0,0-1 1 0 0,1 2-1 0 0,0-1 0 0 0,-1-1 1 0 0,0 2-1 0 0,1-1 0 0 0,-1-1 1 0 0,-2-4-65 0 0,3 5 65 0 0,0 0 1 0 0,0 0-1 0 0,0 0 0 0 0,0-1 1 0 0,-1 2-1 0 0,1-2 1 0 0,-1 1-1 0 0,0 1 0 0 0,1-2 1 0 0,0 1-1 0 0,-1 1 0 0 0,0-1 1 0 0,0 0-1 0 0,1 0 0 0 0,-3-3 0 0 0,2-1 0 0 0,-4 1 0 0 0,2-4 0 0 0,3 6 0 0 0,1 0 0 0 0,-8-5 0 0 0,-9-4-16 0 0,-10-4 16 0 0,20 10 0 0 0,0 2 0 0 0,1-1 0 0 0,-5-4 0 0 0,2 5 0 0 0,1 1 0 0 0,-2-2 0 0 0,0-2 0 0 0,2 0-1 0 0,7 3 2 0 0,-9-8 10 0 0,6 8-25 0 0,0 0 1 0 0,-1 0 0 0 0,0 0-1 0 0,1 0 1 0 0,-1 1-1 0 0,0-1 1 0 0,0 1-1 0 0,0 0 1 0 0,-1 0-1 0 0,1 0 1 0 0,-1 1 0 0 0,-1-1 13 0 0,-12 5-4275 0 0,12 0-3467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27:53.127"/>
    </inkml:context>
    <inkml:brush xml:id="br0">
      <inkml:brushProperty name="width" value="0.05" units="cm"/>
      <inkml:brushProperty name="height" value="0.05" units="cm"/>
      <inkml:brushProperty name="color" value="#FFFFFF"/>
    </inkml:brush>
  </inkml:definitions>
  <inkml:trace contextRef="#ctx0" brushRef="#br0">291 48 4608 0 0,'0'0'101'0'0,"0"0"22"0"0,0 0 5 0 0,0 0 7 0 0,0 0 29 0 0,0-7 364 0 0,0 5 8939 0 0,-1-4-9387 0 0,-4 0-36 0 0,5 6 175 0 0,0 0 64 0 0,0 0-283 0 0,0 0 247 0 0,0-1-223 0 0,0 1-1 0 0,0-1 1 0 0,0 0 0 0 0,0 1-1 0 0,0 0 1 0 0,0 0 0 0 0,-1-1-1 0 0,1 1 1 0 0,0-1 0 0 0,0 1-1 0 0,0-1 1 0 0,-1 1 0 0 0,1 0-1 0 0,0 0 1 0 0,-1-1 0 0 0,1 1-1 0 0,0-1 1 0 0,0 1 0 0 0,0 0-1 0 0,0-1 1 0 0,-1 1 0 0 0,1 0-1 0 0,-1 0 1 0 0,1 0 0 0 0,-1 0-1 0 0,1 0 1 0 0,0-1 0 0 0,0 1-1 0 0,-1 0 1 0 0,1 0 0 0 0,-1 0-24 0 0,-19 12 506 0 0,6-8-615 0 0,11-4 9 0 0,3 0 98 0 0,0-1-1 0 0,0 1 1 0 0,-1 0 0 0 0,1 0 0 0 0,-1 0-1 0 0,1-1 1 0 0,-1 1 0 0 0,1 0 0 0 0,0 0-1 0 0,0 0 1 0 0,-1 0 0 0 0,0 0 0 0 0,1 0-1 0 0,-1 0 1 0 0,1 0 0 0 0,0 0 0 0 0,0 0-1 0 0,-1 0 1 0 0,1 0 0 0 0,-1 0-1 0 0,1 1 1 0 0,-1-1 0 0 0,1 0 0 0 0,0 0-1 0 0,0 1 1 0 0,-1-1 0 0 0,1 0 0 0 0,-1 0-1 0 0,1 0 1 0 0,-1 0 2 0 0,-4 7 155 0 0,5-6-146 0 0,0-1 0 0 0,-1 1 0 0 0,1-1 0 0 0,0 0 0 0 0,0 0 0 0 0,0 0 0 0 0,0 1 0 0 0,0-1 0 0 0,0 0 0 0 0,0 1 0 0 0,-1-1 0 0 0,1 1 0 0 0,0-1 0 0 0,-1 0 0 0 0,1 0 0 0 0,-1 0 0 0 0,1 0 0 0 0,0 0 0 0 0,0 0 0 0 0,0 1 0 0 0,-1-1 0 0 0,1 0 0 0 0,0 0 0 0 0,-1 0 0 0 0,1 0 0 0 0,-1 0 0 0 0,1 0 0 0 0,0 0 0 0 0,0 0 0 0 0,-1 0 0 0 0,1 0 0 0 0,-1 0 0 0 0,1 0 0 0 0,0 0-9 0 0,-2 0 27 0 0,0 1 0 0 0,0-1 0 0 0,1 1-1 0 0,-2-1 1 0 0,2 0 0 0 0,-1 1 0 0 0,1 0-1 0 0,-1 0 1 0 0,0-1 0 0 0,1 1 0 0 0,-1 0 0 0 0,1 0-1 0 0,-1 0 1 0 0,1 1 0 0 0,-1-1-27 0 0,1 0 145 0 0,-13 7-728 0 0,6 0 939 0 0,6-6-261 0 0,-1-1 0 0 0,1 2 0 0 0,0-1 0 0 0,-1-1 1 0 0,1 2-1 0 0,-1-2 0 0 0,0 1 0 0 0,0-2 0 0 0,0 3-95 0 0,1-3 8 0 0,1 0-1 0 0,0 1 0 0 0,-1 0 0 0 0,1 0 0 0 0,0-1 1 0 0,0 1-1 0 0,0 0 0 0 0,-1 0 0 0 0,2 0 0 0 0,-2 0 1 0 0,1 0-1 0 0,1 0 0 0 0,-1 1 0 0 0,0-2 0 0 0,0 2-7 0 0,-12 13 158 0 0,4-5-117 0 0,9-10-39 0 0,-1 1 0 0 0,0-1 0 0 0,1 1-1 0 0,0 0 1 0 0,0-1 0 0 0,-1 0 0 0 0,1 1 0 0 0,-1 0 0 0 0,1 0-1 0 0,-1-1 1 0 0,1 1 0 0 0,0 0 0 0 0,0-1 0 0 0,0 1-1 0 0,0-1 1 0 0,0 1 0 0 0,0 1-2 0 0,-1 0 2 0 0,1 0 0 0 0,-1 0 0 0 0,0 0 0 0 0,1 0-1 0 0,-1 0 1 0 0,0 1 0 0 0,0-2 0 0 0,0 1 0 0 0,0 0 0 0 0,0 0 0 0 0,0 0-1 0 0,-1 0-1 0 0,-8 8 0 0 0,-1-2 0 0 0,10-6-1 0 0,-11 6 13 0 0,11-8-31 0 0,-1 3 101 0 0,3 0-88 0 0,-1-2 1 0 0,0 1 0 0 0,0 1 0 0 0,0-1 0 0 0,0-1-1 0 0,-1 2 1 0 0,1-1 0 0 0,-1-1 0 0 0,1 2 0 0 0,-1-1-1 0 0,1-1 1 0 0,-2 2 5 0 0,-5 30-11 0 0,6-28 11 0 0,-1-1 0 0 0,-3 5 0 0 0,4-5 11 0 0,0 0 78 0 0,-1 4 121 0 0,2-6-284 0 0,0-2-16 0 0,-2 5 22 0 0,3 0 54 0 0,-1-5 13 0 0,1 1 0 0 0,-1-1 0 0 0,0 1 0 0 0,0-1 0 0 0,0 0 0 0 0,0 0 0 0 0,0 0 0 0 0,0 1 0 0 0,0-1 0 0 0,0 0 0 0 0,0 1 0 0 0,0-1 0 0 0,0 1 0 0 0,0-1 0 0 0,0 0 0 0 0,0 0 0 0 0,0 0 0 0 0,0 1 0 0 0,0-1 0 0 0,0 0 0 0 0,-1 1 0 0 0,1-1 0 0 0,0 1 0 0 0,0-1 0 0 0,0 0 0 0 0,-1 0 0 0 0,1 0 0 0 0,0 0 0 0 0,-1 1 0 0 0,1-1 0 0 0,0 0 0 0 0,0 0 0 0 0,0 1 0 0 0,0-1 1 0 0,-1 0-1 0 0,1 0 0 0 0,0 0 0 0 0,-1 1 0 0 0,1-1 0 0 0,0 0 0 0 0,-1 0 0 0 0,1 0 0 0 0,0 0 0 0 0,0 0 0 0 0,0 1 0 0 0,0-1 0 0 0,0 0 0 0 0,-1 1 0 0 0,1-1 0 0 0,0 0 0 0 0,0 1 0 0 0,0-1 0 0 0,-1 0 0 0 0,1 0 0 0 0,0 0 0 0 0,0 1-1 0 0,0-1 1 0 0,0 0 0 0 0,0 1 0 0 0,0-1 0 0 0,0 1 0 0 0,0-1 0 0 0,0 0 0 0 0,0 0 1 0 0,-2 9 46 0 0,0 6 216 0 0,2-12-256 0 0,-8 24-210 0 0,8-21 307 0 0,0-4-102 0 0,0 0 1 0 0,0 0-1 0 0,0 1 1 0 0,0-1 0 0 0,1 0-1 0 0,0 0 1 0 0,-1 1-1 0 0,0-1 1 0 0,1 0 0 0 0,1 0-1 0 0,-2 0 1 0 0,1 0-1 0 0,1 0 1 0 0,-2 0-1 0 0,3 2-1 0 0,-3-4-90 0 0,6 10 8 0 0,-3-8 101 0 0,-3-1 70 0 0,0-1 2 0 0,8 13 102 0 0,9 14 111 0 0,-16-26-310 0 0,-1 0 0 0 0,1 1 0 0 0,-1-2 0 0 0,1 2 0 0 0,0-1-1 0 0,0-1 1 0 0,-1 2 0 0 0,1-1 0 0 0,0-1 0 0 0,0 2-1 0 0,-1-1 1 0 0,2-1 6 0 0,6 10 413 0 0,-3-6-360 0 0,-4-2 11 0 0,3 1 3 0 0,-3-1 9 0 0,4-1-4 0 0,-4-1-4 0 0,1 2 20 0 0,-1 1-1 0 0,2-1 1 0 0,-1 0-1 0 0,0 0 1 0 0,0 0-1 0 0,1-1 1 0 0,-1 1-1 0 0,0-1 1 0 0,3 2-88 0 0,-4-3-119 0 0,0 1-10 0 0,3 4 17 0 0,15 14 257 0 0,-17-18-41 0 0,-2 0 0 0 0,7 6-81 0 0,-7-6-43 0 0,1 0-69 0 0,0-1 31 0 0,3 2 98 0 0,20 14 270 0 0,-19-14-310 0 0,-1 0 34 0 0,0 0 0 0 0,0-1 0 0 0,-1 1 0 0 0,1-1 0 0 0,0 0 0 0 0,0 0 0 0 0,0-1-34 0 0,-2 1 48 0 0,1 3-57 0 0,0-2-148 0 0,0-3 134 0 0,7 6-104 0 0,13 5 623 0 0,-16-6-465 0 0,11 1-14 0 0,-14-3-159 0 0,18-1-268 0 0,0-1 410 0 0,-16-1 0 0 0,-4 0 0 0 0,10-5 0 0 0,-6 2-4 0 0,-6 4 5 0 0,0 0 0 0 0,1 0 0 0 0,-1-1 0 0 0,0 1 0 0 0,1 0-1 0 0,-1-1 1 0 0,1 1 0 0 0,-1 0 0 0 0,0 0 0 0 0,0-1 0 0 0,1 1 0 0 0,-1 0 0 0 0,1 0-1 0 0,-1 0 1 0 0,1 0 0 0 0,-1 0 0 0 0,0 0 0 0 0,1 0 0 0 0,-1 0 0 0 0,1 0 0 0 0,-1 0-1 0 0,1 0 1 0 0,-1 0 0 0 0,0 0 0 0 0,1 0 0 0 0,-1 0-1 0 0,29-6 605 0 0,-26 5-607 0 0,-1 0 0 0 0,0 0-1 0 0,0 1 1 0 0,0-2-1 0 0,0 1 1 0 0,0 0 0 0 0,0 0-1 0 0,0 0 1 0 0,0-1-1 0 0,0 1 1 0 0,-1-1 0 0 0,1 1-1 0 0,0-2 1 0 0,0 2 2 0 0,0-1 15 0 0,0-2 62 0 0,-2 3-78 0 0,1 1 1 0 0,-1-1-1 0 0,0 1 0 0 0,1-1 1 0 0,-1 1-1 0 0,0-1 1 0 0,1 0-1 0 0,-1 1 1 0 0,1 0-1 0 0,0-1 0 0 0,-1 1 1 0 0,0-1-1 0 0,1 1 1 0 0,0-1-1 0 0,-1 1 1 0 0,1 0-1 0 0,-1 0 0 0 0,1 0 1 0 0,0-1-1 0 0,0 1 1 0 0,-1 0-1 0 0,0 0 0 0 0,1 0 1 0 0,0-1-1 0 0,0 1 1 0 0,0 0-109 0 0,11-8 186 0 0,5-9-685 0 0,-8 10 958 0 0,-6 5-328 0 0,-1 1 0 0 0,0-1 0 0 0,0 0 0 0 0,0 1 0 0 0,0-2 0 0 0,0 1 0 0 0,-1 0 0 0 0,1 0 0 0 0,-1-1 0 0 0,1 1 0 0 0,-1 0 0 0 0,0 0 0 0 0,0-1 0 0 0,0 0 0 0 0,0 0 0 0 0,0 1 0 0 0,-1-2-22 0 0,2 1 0 0 0,2-6 0 0 0,10-6 0 0 0,-13 14 0 0 0,2-7 0 0 0,0-1 0 0 0,2-6 0 0 0,-3 10 0 0 0,-1 3 0 0 0,3-9 0 0 0,-2 9 0 0 0,-1 0 0 0 0,-1 0 0 0 0,1-1 0 0 0,0 0 0 0 0,0 1 0 0 0,-1 0 0 0 0,0 0 0 0 0,1-1 0 0 0,-1 0 0 0 0,0-1 0 0 0,2 0 0 0 0,-1 2 0 0 0,1 0 0 0 0,-2 0 0 0 0,1 0 0 0 0,0 0 0 0 0,-1-1 0 0 0,1 1 0 0 0,-1 0 0 0 0,0 0 0 0 0,0 0 0 0 0,0 0 0 0 0,0-1 0 0 0,1-5 0 0 0,4 1 0 0 0,-4 2 0 0 0,-1 3 0 0 0,-1-11 0 0 0,1 10 0 0 0,-1-1 0 0 0,1 0 0 0 0,-1 1 0 0 0,0 0 0 0 0,0-1 0 0 0,-1 1 0 0 0,0-2 0 0 0,-1-4 0 0 0,-6-9-495 0 0,-2-2 982 0 0,9 13-487 0 0,2 6-9 0 0,-1 0-1 0 0,1 0 1 0 0,-1 0-1 0 0,1 0 1 0 0,-1 0-1 0 0,1 0 1 0 0,0 0-1 0 0,-1 0 1 0 0,1 0-1 0 0,-1 1 1 0 0,0-1-1 0 0,1-1 1 0 0,-1 2-1 0 0,0-1 1 0 0,0 0-1 0 0,1 0 10 0 0,-1 1-184 0 0,1 0-9 0 0,-2-3 176 0 0,2 0 1 0 0,-2 0-1 0 0,1 0 1 0 0,-2 0-1 0 0,2 0 1 0 0,-1 0-1 0 0,0 0 1 0 0,0 1-1 0 0,0-1 0 0 0,-1 1 1 0 0,0 0-1 0 0,-2-2 17 0 0,-5-9 62 0 0,9 12 263 0 0,1 1 142 0 0,0 0 39 0 0,0 0-578 0 0,-1-1 0 0 0,1 1 0 0 0,0-1 0 0 0,-1 0-1 0 0,1 1 1 0 0,0-1 0 0 0,0 0 0 0 0,-1 1 0 0 0,0-1-1 0 0,1 1 1 0 0,-1 0 0 0 0,1-1 0 0 0,0 0 0 0 0,-1 1 0 0 0,0-1-1 0 0,0 1 73 0 0,-8-9-206 0 0,8 8 329 0 0,-5-3 398 0 0,4 4-600 0 0,2 0 54 0 0,0 0 1 0 0,-1 0-1 0 0,0 0 1 0 0,0-1-1 0 0,1 1 1 0 0,0 0-1 0 0,-1 0 1 0 0,0 0-1 0 0,1 0 1 0 0,-1 0-1 0 0,1-1 1 0 0,0 1-1 0 0,-1-1 1 0 0,0 1-1 0 0,1-1 1 0 0,-1 1-1 0 0,1 0 1 0 0,0 0-1 0 0,0-1 1 0 0,-1 0-1 0 0,1 1 1 0 0,-1-1-1 0 0,1 1 25 0 0,-5-5 0 0 0,3 2 0 0 0,-2-4 0 0 0,2 2 0 0 0,-2 0 0 0 0,0 0 0 0 0,0-2 0 0 0,-11-10 11 0 0,15 15 50 0 0,0 2 46 0 0,0 0 18 0 0,-2 0-118 0 0,1 0-1 0 0,1-1 1 0 0,-1 1-1 0 0,0 0 1 0 0,0 0-1 0 0,1-1 1 0 0,-1 1-1 0 0,0-1 1 0 0,0 0-1 0 0,1 1 1 0 0,0 0-1 0 0,-1-1 1 0 0,0 0-1 0 0,0 0 1 0 0,1 1-1 0 0,0-1 1 0 0,0 0-1 0 0,-1 0-6 0 0,-7-6 11 0 0,-11-10-11 0 0,17 14 1 0 0,-2 0-4 0 0,0-1 1 0 0,0 0-1 0 0,1 0 1 0 0,0 0-1 0 0,0 0 0 0 0,0 0 1 0 0,1-1-1 0 0,-1 0 3 0 0,2 3-198 0 0,1 1-1 0 0,-1 0 1 0 0,0 0 0 0 0,0-1-1 0 0,0 1 1 0 0,0 0-1 0 0,0 0 1 0 0,0 0-1 0 0,-1 1 1 0 0,1-2-1 0 0,0 1 1 0 0,0 1-1 0 0,-2-2 199 0 0,2 2-446 0 0,1 0-165 0 0,-2 2-700 0 0,1-2-3508 0 0,1 0-449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27:53.128"/>
    </inkml:context>
    <inkml:brush xml:id="br0">
      <inkml:brushProperty name="width" value="0.05" units="cm"/>
      <inkml:brushProperty name="height" value="0.05" units="cm"/>
      <inkml:brushProperty name="color" value="#FFFFFF"/>
    </inkml:brush>
  </inkml:definitions>
  <inkml:trace contextRef="#ctx0" brushRef="#br0">0 0 11976 0 0,'0'0'546'0'0,"0"0"-10"0"0,0 0-144 0 0,0 0 664 0 0,0 0 326 0 0,0 0 67 0 0,0 0-73 0 0,0 0-363 0 0,0 0-158 0 0,0 0-30 0 0,0 0-98 0 0,0 0-383 0 0,0 0-168 0 0,0 0-31 0 0,2 2-937 0 0,5 1-4704 0 0,-1-3-1598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27:53.125"/>
    </inkml:context>
    <inkml:brush xml:id="br0">
      <inkml:brushProperty name="width" value="0.05" units="cm"/>
      <inkml:brushProperty name="height" value="0.05" units="cm"/>
      <inkml:brushProperty name="color" value="#FFFFFF"/>
    </inkml:brush>
  </inkml:definitions>
  <inkml:trace contextRef="#ctx0" brushRef="#br0">267 68 456 0 0,'1'0'150'0'0,"0"0"0"0"0,-1-1 0 0 0,1 0 0 0 0,0 0 0 0 0,0 1 0 0 0,-1 0 0 0 0,1-1 0 0 0,0 0 1 0 0,0 0-1 0 0,-1 0 0 0 0,0 0 0 0 0,1 0 0 0 0,0 1 0 0 0,-1-1 0 0 0,1 0 0 0 0,-1 0 0 0 0,0 0 0 0 0,0 0 0 0 0,0 0 0 0 0,0 0-150 0 0,0-1 1019 0 0,0 2-218 0 0,0 0-97 0 0,0 0-21 0 0,0 0-13 0 0,0 0-39 0 0,0 0-20 0 0,0 0-3 0 0,0 0-3 0 0,0 0-12 0 0,0 0-7 0 0,0 0-2 0 0,-2-15 3126 0 0,3 13-3608 0 0,0 1-1 0 0,-1-2 1 0 0,1 2-1 0 0,0-1 1 0 0,0-1-1 0 0,-1 2 1 0 0,0-1-1 0 0,0-1 1 0 0,1 0-102 0 0,-2 2 73 0 0,1 0 0 0 0,-1 0 1 0 0,0 1-1 0 0,0-1 1 0 0,0 1-1 0 0,0-1 0 0 0,0 0 1 0 0,1 1-1 0 0,-2 0 1 0 0,1-1-1 0 0,1 1 1 0 0,-2-1-1 0 0,1 1 0 0 0,0 0 1 0 0,-1-1-74 0 0,-18 0 77 0 0,18 1-63 0 0,0 0 0 0 0,-1-1 0 0 0,1 1 0 0 0,0 1 0 0 0,0-1 0 0 0,-1 0 0 0 0,1 1 0 0 0,0-1-1 0 0,-3 1-13 0 0,2-2 42 0 0,2 1-36 0 0,0 0 1 0 0,0 0-1 0 0,0 0 1 0 0,0 0-1 0 0,0 0 1 0 0,1 0-1 0 0,-2 0 1 0 0,1 0-1 0 0,1 0 1 0 0,-1 0-1 0 0,0 0 1 0 0,0 0-1 0 0,0 0 1 0 0,0 0 0 0 0,0 1-1 0 0,1-1 1 0 0,-1 1-1 0 0,-1 0-6 0 0,0-1 72 0 0,-2 3 13 0 0,4-3 11 0 0,-39 8 728 0 0,27-4-732 0 0,11-4-14 0 0,-14 9 150 0 0,11-8-216 0 0,0 1 0 0 0,0 1-1 0 0,0 0 1 0 0,1 0 0 0 0,-1-1 0 0 0,1 1 0 0 0,0 1 0 0 0,0-1 0 0 0,0 0 0 0 0,0 1-1 0 0,-1 1-11 0 0,-9 8 92 0 0,12-11-98 0 0,0-1 0 0 0,-1 1-1 0 0,2-1 1 0 0,-2 1-1 0 0,1-1 1 0 0,1 1-1 0 0,-1 0 1 0 0,0-1-1 0 0,0 2 1 0 0,1-2-1 0 0,-1 2 7 0 0,1 0 2 0 0,-1-1 53 0 0,-8 8 82 0 0,-8 5-57 0 0,4-1-63 0 0,12-13 51 0 0,-5 13-4 0 0,-1 5-64 0 0,5-13 11 0 0,1 15 42 0 0,1-13-53 0 0,0-2 0 0 0,-4 28-53 0 0,8-8 42 0 0,-6-9-53 0 0,4 2-48 0 0,0-13 126 0 0,0 0 39 0 0,0 1-40 0 0,-2-6-13 0 0,4 6 37 0 0,7 11 57 0 0,7 12 63 0 0,-15-24-157 0 0,0-1 0 0 0,7 14 11 0 0,-9-18 32 0 0,-1 1-46 0 0,0-2 1 0 0,0 1-1 0 0,0 0 1 0 0,0 0 0 0 0,1 0-1 0 0,-1 0 1 0 0,0 0-1 0 0,0-1 1 0 0,1 2-1 0 0,-1-1 1 0 0,0-1 0 0 0,0 1-1 0 0,1 0 1 0 0,0 0 2 0 0,0 4-148 0 0,-1-4 19 0 0,2-1 17 0 0,-1 0 151 0 0,0 1 1 0 0,1 0-1 0 0,-2 0 0 0 0,2 0 0 0 0,-1 0 1 0 0,0 0-1 0 0,0 0 0 0 0,0 0 1 0 0,0 0-1 0 0,0 0 0 0 0,0 1 0 0 0,0 0-39 0 0,1 0-424 0 0,18 19 1370 0 0,-19-20-946 0 0,5 3 16 0 0,-6-4-14 0 0,1 0 0 0 0,0 0 0 0 0,0 1 0 0 0,0-1 1 0 0,0 0-1 0 0,0 0 0 0 0,-1 1 0 0 0,1-1 0 0 0,0 1 0 0 0,0-1 0 0 0,-1 0 0 0 0,1 1 0 0 0,0-1 0 0 0,0 1 0 0 0,-1 0 1 0 0,1-1-1 0 0,0 0 0 0 0,0 2-2 0 0,0-1 9 0 0,0-1-5 0 0,-1 0-1 0 0,0 0 0 0 0,1 1 1 0 0,-1-1-1 0 0,0 0 0 0 0,0 1 1 0 0,1-1-1 0 0,0 0 0 0 0,-1 0 1 0 0,1 0-1 0 0,-1 0 0 0 0,0 1 1 0 0,0-1-1 0 0,1 0 0 0 0,-1 0 0 0 0,1 0 1 0 0,0 0-1 0 0,-1 0 0 0 0,0 0 1 0 0,0 0-1 0 0,1-1 0 0 0,0 1-3 0 0,0 0 88 0 0,0 1-34 0 0,1-1-1 0 0,-1 0 0 0 0,1 1 0 0 0,-1-1 0 0 0,1 0 0 0 0,-1 0 0 0 0,1 1 0 0 0,-1-1 1 0 0,1 0-1 0 0,0-1 0 0 0,-1 1-53 0 0,2 0 37 0 0,21 3-515 0 0,-21-3 476 0 0,-1 0 3 0 0,10 7 11 0 0,-6-3 31 0 0,4 4-17 0 0,-10-7-10 0 0,0-1-1 0 0,1 1 0 0 0,0 0 1 0 0,0 0-1 0 0,-1-1 1 0 0,1 1-1 0 0,0-1 1 0 0,0 1-1 0 0,-1 0 1 0 0,2-1-1 0 0,-1 0 1 0 0,-1 0-1 0 0,1 1 0 0 0,0-1 1 0 0,0 0-1 0 0,0 1 1 0 0,0-1-1 0 0,0 0 1 0 0,0 0-16 0 0,9 4 168 0 0,-9-3-79 0 0,-1-1-1 0 0,18 5 265 0 0,-7-5-245 0 0,-1-1 0 0 0,2 0 0 0 0,4-2-108 0 0,-15 3 63 0 0,0 0-54 0 0,-1 0-1 0 0,0 0 1 0 0,0 0-1 0 0,0 0 1 0 0,1 0-1 0 0,-1 0 1 0 0,1 0-1 0 0,-1 0 1 0 0,0 0-1 0 0,1 0 1 0 0,-1 0-1 0 0,0 0 1 0 0,0 0-1 0 0,0-1 1 0 0,1 1-1 0 0,-1 0 1 0 0,0 0-1 0 0,1 0 1 0 0,-1 0-1 0 0,0 0 1 0 0,1 0-1 0 0,-1 0 1 0 0,0 0 0 0 0,0-1-1 0 0,0 1 1 0 0,0 0-1 0 0,1-1-8 0 0,8-3 82 0 0,-2 0-39 0 0,3-1-30 0 0,5-10-16 0 0,-15 15 3 0 0,3-3 0 0 0,-1 1 0 0 0,1-1 0 0 0,-1 1 0 0 0,0-1 0 0 0,0 0 0 0 0,0 0 0 0 0,1-3 0 0 0,12-23 0 0 0,-8 20 0 0 0,-7 9 0 0 0,0 0 0 0 0,1-1 0 0 0,-1 1 0 0 0,0-1 0 0 0,0 1 0 0 0,0-1 0 0 0,0 1 0 0 0,0 0 0 0 0,0 0 0 0 0,0-1 0 0 0,0 1 0 0 0,0-1 0 0 0,1 1 0 0 0,-1-1 0 0 0,0 1 0 0 0,1 0 0 0 0,-1 0 0 0 0,1-1 0 0 0,-1 1 0 0 0,0 0 0 0 0,0-1 0 0 0,0 1 0 0 0,1 0 0 0 0,-1 0 0 0 0,1-1 0 0 0,3-2 0 0 0,9-38 0 0 0,0 10 0 0 0,-12 30 0 0 0,2-7 0 0 0,-1 0 0 0 0,-1 7 0 0 0,2 1 0 0 0,0-12 0 0 0,-2 9 5 0 0,7-18 65 0 0,-6 18-42 0 0,3-10 0 0 0,-3-16-20 0 0,-1-2 109 0 0,-5-13-53 0 0,7 29-64 0 0,-6 1 20 0 0,3 13 82 0 0,-2 0-100 0 0,1-1 1 0 0,-1 1-1 0 0,1-1 1 0 0,0 0-1 0 0,-1 0 1 0 0,2 0-1 0 0,-2 0 1 0 0,1 0-1 0 0,0-2-2 0 0,-9-13-32 0 0,-4 0-10 0 0,2 1 12 0 0,10 14 41 0 0,1 1 53 0 0,-18-7-155 0 0,16 6 81 0 0,-18-6-44 0 0,-12-6 54 0 0,29 10 0 0 0,4 3 0 0 0,0 1 0 0 0,-1-1 0 0 0,1 1 0 0 0,-1 0 0 0 0,0-1 0 0 0,1 0 0 0 0,0 1 0 0 0,-1-1 0 0 0,0 1 0 0 0,0 0 0 0 0,1 0 0 0 0,-1 0 0 0 0,0-1 0 0 0,0 1 0 0 0,1 0 0 0 0,-1 0 0 0 0,0-1 0 0 0,-1 1 0 0 0,0-1 0 0 0,1 1 0 0 0,-1 0 0 0 0,0-1 0 0 0,0 0 0 0 0,0 0 0 0 0,1 1 0 0 0,-1-1 0 0 0,1 0 0 0 0,-1-1 0 0 0,-10-5 0 0 0,12 6-299 0 0,-2 1 0 0 0,1-1 0 0 0,0 0 0 0 0,0 0 0 0 0,0 1-1 0 0,0-1 1 0 0,0 0 0 0 0,0 0 0 0 0,0 0 0 0 0,0 0 0 0 0,0 0 0 0 0,1 0-1 0 0,-1-1 1 0 0,0 2 0 0 0,0-2 0 0 0,1 1 0 0 0,0 0 0 0 0,-1-1-1 0 0,0 0 300 0 0,1 2-6427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04"/>
    </inkml:context>
    <inkml:brush xml:id="br0">
      <inkml:brushProperty name="width" value="0.05" units="cm"/>
      <inkml:brushProperty name="height" value="0.05" units="cm"/>
      <inkml:brushProperty name="color" value="#FFFFFF"/>
    </inkml:brush>
  </inkml:definitions>
  <inkml:trace contextRef="#ctx0" brushRef="#br0">6 21 4320 0 0,'-3'-7'7786'0'0,"7"0"-6366"0"0,0 2-737 0 0,-4 3-172 0 0,0 2-69 0 0,0 0-220 0 0,0 0 164 0 0,0 0 102 0 0,0 0 21 0 0,0 16 1027 0 0,0 0-1964 0 0,1-1 0 0 0,2 13 428 0 0,-1-6 122 0 0,0 0 0 0 0,-2 2-122 0 0,3 36 118 0 0,2-10 245 0 0,-3-19 307 0 0,2-1-1 0 0,6 23-669 0 0,-8-37-481 0 0,0-1-1 0 0,0 1 1 0 0,-1 0-1 0 0,-2 15 482 0 0,1-8-218 0 0,-5 2 218 0 0,4-22 0 0 0,0 2 0 0 0,0-1 0 0 0,1 1 0 0 0,-1-1 0 0 0,0 2 0 0 0,0 14 0 0 0,0-16 0 0 0,0 0 0 0 0,1 0 0 0 0,0 0 0 0 0,0 0 0 0 0,0 0 0 0 0,1 3 0 0 0,-1 13-44 0 0,-1-17 11 0 0,1-1 1 0 0,-1 0-1 0 0,1 1 1 0 0,0 0-1 0 0,0-1 1 0 0,1 1-1 0 0,-1-1 1 0 0,1 0-1 0 0,0 3 33 0 0,3 19-112 0 0,-3-18 89 0 0,-1 0 23 0 0,0-3-16 0 0,0 0-1 0 0,1 0 0 0 0,-1 0 0 0 0,0 0 0 0 0,1-1 0 0 0,0 1 0 0 0,0 0 0 0 0,1 1 17 0 0,0 3-262 0 0,-2-6-244 0 0,0-1 94 0 0,0 0 418 0 0,2 17 482 0 0,-3-17-557 0 0,0 17-495 0 0,3-7 846 0 0,1-3-494 0 0,-2 20 459 0 0,-1-26-332 0 0,0-1-12 0 0,0 0 1 0 0,0 1 16 0 0,0 3 64 0 0,1 1 16 0 0,0-1 13 0 0,-1-3 26 0 0,0-1-74 0 0,0 0 78 0 0,0 0 42 0 0,0 0 10 0 0,1 0-15 0 0,4 0-54 0 0,-3 0 17 0 0,48-2 130 0 0,-46 2-418 0 0,2-2 297 0 0,-1 1-1 0 0,1 0 1 0 0,-1-1-1 0 0,1 0 1 0 0,-1 0 0 0 0,0 0-1 0 0,0-1 1 0 0,1 0-52 0 0,-1 0-61 0 0,2 0-381 0 0,-5 1 495 0 0,0 1 1 0 0,0 1-1 0 0,-1-1 1 0 0,1 0-1 0 0,0 0 1 0 0,-1 1 0 0 0,2 0-1 0 0,-2 0 1 0 0,1-1-1 0 0,0 1-53 0 0,2-2 133 0 0,-1 1-1 0 0,1-1 1 0 0,0 1-1 0 0,0-1 1 0 0,-1 0-1 0 0,3-2-132 0 0,-1 1 434 0 0,-4 3-308 0 0,-1 0-12 0 0,0 0-2 0 0,6-2 459 0 0,3 1-904 0 0,-7 1-5152 0 0,-2 0 109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27:53.126"/>
    </inkml:context>
    <inkml:brush xml:id="br0">
      <inkml:brushProperty name="width" value="0.05" units="cm"/>
      <inkml:brushProperty name="height" value="0.05" units="cm"/>
      <inkml:brushProperty name="color" value="#FFFFFF"/>
    </inkml:brush>
  </inkml:definitions>
  <inkml:trace contextRef="#ctx0" brushRef="#br0">24 2 10016 0 0,'-5'0'-396'0'0,"-7"-2"4645"0"0,11 2-3994 0 0,1 0 0 0 0,0 1 1 0 0,0-1-1 0 0,-1 0 0 0 0,1 0 1 0 0,0 1-1 0 0,-1-1 1 0 0,1 0-1 0 0,-1 0 0 0 0,1 0 1 0 0,0 0-1 0 0,0 1 0 0 0,0-1 1 0 0,0 0-1 0 0,0 1 0 0 0,-1-1 1 0 0,1 1-1 0 0,0-1 0 0 0,0 0 1 0 0,0 0-1 0 0,-1 0 0 0 0,1 1 1 0 0,0-1-1 0 0,0 1 0 0 0,0-1 1 0 0,0 1-1 0 0,0-1 1 0 0,0 0-1 0 0,0 0 0 0 0,0 1 1 0 0,0-1-1 0 0,0 1 0 0 0,0-1-255 0 0,0 1 82 0 0,0-1-182 0 0,0 0-24 0 0,0 0-190 0 0,0 0-836 0 0,0 0-356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27:53.129"/>
    </inkml:context>
    <inkml:brush xml:id="br0">
      <inkml:brushProperty name="width" value="0.05" units="cm"/>
      <inkml:brushProperty name="height" value="0.05" units="cm"/>
      <inkml:brushProperty name="color" value="#FFFFFF"/>
    </inkml:brush>
  </inkml:definitions>
  <inkml:trace contextRef="#ctx0" brushRef="#br0">2 5 1376 0 0,'0'0'65'0'0,"-1"-3"2084"0"0,1 1 6686 0 0,68 30-6794 0 0,-29-12-1255 0 0,-34-13-596 0 0,1-2 0 0 0,-1 0 0 0 0,0 0 0 0 0,1 0 0 0 0,0 0 1 0 0,-1-1-1 0 0,0 0 0 0 0,1 0 0 0 0,-1 0 0 0 0,1-1 0 0 0,3 0-190 0 0,22 5 375 0 0,-15-4 812 0 0,-15 0-1161 0 0,1-1 33 0 0,0 1 6 0 0,-1 0-11 0 0,1 0-44 0 0,0 0-66 0 0,-2 0-237 0 0,0 0-111 0 0,7-3-2461 0 0,-7 3 1212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27:53.130"/>
    </inkml:context>
    <inkml:brush xml:id="br0">
      <inkml:brushProperty name="width" value="0.05" units="cm"/>
      <inkml:brushProperty name="height" value="0.05" units="cm"/>
      <inkml:brushProperty name="color" value="#FFFFFF"/>
    </inkml:brush>
  </inkml:definitions>
  <inkml:trace contextRef="#ctx0" brushRef="#br0">0 12 5496 0 0,'1'-6'188'0'0,"0"0"-204"0"0,-1 6 76 0 0,0 0 1 0 0,0 0-1 0 0,0 0 1 0 0,0 0-1 0 0,0 0 1 0 0,0 0-1 0 0,0 1 1 0 0,0-1-1 0 0,0 0 1 0 0,0 0 0 0 0,0 0-1 0 0,0 0 1 0 0,0 0-1 0 0,0 0 1 0 0,0 0-1 0 0,0 0 1 0 0,0 0-1 0 0,0 0 1 0 0,0 0-1 0 0,0 0 1 0 0,0 0-1 0 0,0 0 1 0 0,0 0 0 0 0,0 0-1 0 0,0 0 1 0 0,0 0-1 0 0,0 0 1 0 0,0 0-1 0 0,0 0 1 0 0,0 0-1 0 0,-1 0 1 0 0,1 0-1 0 0,0 0 1 0 0,0 0 0 0 0,0 0-1 0 0,0 0 1 0 0,0 0-1 0 0,0 0 1 0 0,0 0-1 0 0,0 0 1 0 0,0 0-1 0 0,0 0 1 0 0,0 0-1 0 0,0 0 1 0 0,0 0-1 0 0,0 0 1 0 0,0 0 0 0 0,0 0-1 0 0,-1 0 1 0 0,1 0-1 0 0,0 0 1 0 0,0 0-61 0 0,0 0 192 0 0,0 1-1 0 0,0-1 1 0 0,0 0 0 0 0,0 1 0 0 0,0-1 0 0 0,1 1 0 0 0,-1 0-1 0 0,0-1 1 0 0,0 0 0 0 0,0 1 0 0 0,0-1 0 0 0,1 1 0 0 0,-1-1-1 0 0,0 1 1 0 0,0-1 0 0 0,0 0 0 0 0,0 0 0 0 0,1 1 0 0 0,-1-1 0 0 0,1 1-1 0 0,-1-1 1 0 0,1 1 0 0 0,-1-1 0 0 0,0 0 0 0 0,0 0 0 0 0,1 0-1 0 0,-1 0 1 0 0,1 1-192 0 0,12 7 1541 0 0,5-6-891 0 0,2-1-210 0 0,-17 0-418 0 0,1-1 0 0 0,-1 1 0 0 0,0-1-1 0 0,1 0 1 0 0,0 0 0 0 0,-1-1 0 0 0,1 1-22 0 0,20-1 92 0 0,-19 2 13 0 0,0 0 0 0 0,0-1 0 0 0,1 0 0 0 0,-1 0 0 0 0,-1 0 0 0 0,2-1-1 0 0,-1 0 1 0 0,0 0 0 0 0,0 0 0 0 0,0 0 0 0 0,2-2-105 0 0,4-3 1364 0 0,-7 6-3951 0 0,-4 0-3583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27:53.137"/>
    </inkml:context>
    <inkml:brush xml:id="br0">
      <inkml:brushProperty name="width" value="0.05" units="cm"/>
      <inkml:brushProperty name="height" value="0.05" units="cm"/>
      <inkml:brushProperty name="color" value="#FFFFFF"/>
    </inkml:brush>
  </inkml:definitions>
  <inkml:trace contextRef="#ctx0" brushRef="#br0">0 0 2760 0 0,'0'0'125'0'0,"0"0"198"0"0,0 0 744 0 0,0 0 322 0 0,0 0 68 0 0,4 2 3863 0 0,9 4-3880 0 0,-13-5-1369 0 0,32 3 610 0 0,-17-1-407 0 0,-13-2-250 0 0,0-1 0 0 0,0 0 0 0 0,-1 1-1 0 0,2-1 1 0 0,-1 1 0 0 0,-1-1 0 0 0,2 0 0 0 0,-2 0 0 0 0,2 0-24 0 0,24-2 1645 0 0,-10 5-765 0 0,-16-3-800 0 0,1 1-1 0 0,-2-1 1 0 0,2 1 0 0 0,-1-1 0 0 0,0 1-1 0 0,1-1 1 0 0,-1 0 0 0 0,1 0 0 0 0,-2 0-1 0 0,2 0 1 0 0,-1 0 0 0 0,1 0 0 0 0,-1 0 0 0 0,0 0-1 0 0,1 0 1 0 0,-1-1 0 0 0,0 1 0 0 0,0-1-1 0 0,1 0 1 0 0,0 1-80 0 0,0-2 45 0 0,-2 2-39 0 0,0-1 1 0 0,0 1-1 0 0,1 0 0 0 0,-1 0 1 0 0,1 0-1 0 0,-1 0 1 0 0,1-1-1 0 0,-1 1 0 0 0,0 0 1 0 0,1 0-1 0 0,-1-1 1 0 0,1 1-1 0 0,-1 0 0 0 0,1 0 1 0 0,-1 0-1 0 0,0 0 1 0 0,1 0-1 0 0,0 0 0 0 0,-1 0 1 0 0,1 0-1 0 0,-1 0 1 0 0,0 0-1 0 0,1 0-6 0 0,0 1 43 0 0,0-1-49 0 0,0 1-135 0 0,-1-1-268 0 0,0 0-90 0 0,0 0-12 0 0,0 0-174 0 0,0 0-728 0 0,0 0-320 0 0,0 0-67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27:53.138"/>
    </inkml:context>
    <inkml:brush xml:id="br0">
      <inkml:brushProperty name="width" value="0.05" units="cm"/>
      <inkml:brushProperty name="height" value="0.05" units="cm"/>
      <inkml:brushProperty name="color" value="#FFFFFF"/>
    </inkml:brush>
  </inkml:definitions>
  <inkml:trace contextRef="#ctx0" brushRef="#br0">-2 47 6448 0 0,'0'0'141'0'0,"0"0"23"0"0,0 0 13 0 0,0 0-19 0 0,0-3-126 0 0,-1 2 42 0 0,1 1 308 0 0,0 0 108 0 0,0 0 20 0 0,0-1-68 0 0,0 0-220 0 0,0 1-140 0 0,0-1 1 0 0,0 1 0 0 0,0-1-1 0 0,1 1 1 0 0,-1-1-1 0 0,0 1 1 0 0,0 0 0 0 0,0 0-1 0 0,1 0 1 0 0,-1-1-1 0 0,0 1 1 0 0,0 0 0 0 0,0-1-1 0 0,0 1 1 0 0,1 0-1 0 0,-1-1 1 0 0,1 1 0 0 0,-1 0-1 0 0,0 0 1 0 0,1 0-1 0 0,-1 0 1 0 0,0 0 0 0 0,0 0-1 0 0,1 0 1 0 0,-1 0-1 0 0,1 0 1 0 0,-1-1 0 0 0,1 1-83 0 0,10-2 196 0 0,-9 2 316 0 0,44-11 549 0 0,5 0 1214 0 0,-39 10-2018 0 0,4 4 533 0 0,13 1 45 0 0,-28-4-795 0 0,-1 0-1 0 0,1 0 0 0 0,0 0 1 0 0,0-1-1 0 0,0 1 0 0 0,0 0 1 0 0,0-1-1 0 0,-1 1 0 0 0,1 0 1 0 0,0 0-1 0 0,0-1 1 0 0,-1 0-1 0 0,1 1 0 0 0,0-1 1 0 0,0 1-1 0 0,-1-1 0 0 0,1 1 1 0 0,0-1-40 0 0,12-8 493 0 0,-13 9-733 0 0,0 0-716 0 0,0 0-305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27:53.139"/>
    </inkml:context>
    <inkml:brush xml:id="br0">
      <inkml:brushProperty name="width" value="0.05" units="cm"/>
      <inkml:brushProperty name="height" value="0.05" units="cm"/>
      <inkml:brushProperty name="color" value="#FFFFFF"/>
    </inkml:brush>
  </inkml:definitions>
  <inkml:trace contextRef="#ctx0" brushRef="#br0">1 9 5064 0 0,'3'-9'698'0'0,"-1"9"662"0"0,-2 5 371 0 0,0-4-1472 0 0,0-1-3 0 0,6 6 1868 0 0,-6-6-2088 0 0,0 0 1 0 0,1 0-1 0 0,-1 0 1 0 0,0 1-1 0 0,0-1 1 0 0,0 0 0 0 0,0 0-1 0 0,0 0 1 0 0,1 1-1 0 0,-1-1 1 0 0,0 0-1 0 0,0 0 1 0 0,0 0-1 0 0,0 0 1 0 0,1 0 0 0 0,-1 0-1 0 0,0 0 1 0 0,0 0-1 0 0,0 0 1 0 0,0 0-1 0 0,0 0 1 0 0,0 0 0 0 0,0 0-1 0 0,1 0 1 0 0,-1 0-1 0 0,0 0 1 0 0,0 0-1 0 0,1 0 1 0 0,-1 0-1 0 0,0 0 1 0 0,0 0 0 0 0,1 0-1 0 0,-1 0 1 0 0,0 0-1 0 0,0 0 1 0 0,0 0-1 0 0,0 0 1 0 0,0 0-1 0 0,0 0 1 0 0,0 0 0 0 0,1 0-1 0 0,-1 0 1 0 0,0 0-1 0 0,0 0 1 0 0,0 0-1 0 0,0-1 1 0 0,1 1-1 0 0,-1 0 1 0 0,0 0 0 0 0,0 0-37 0 0,27-2 2504 0 0,-21 2-2415 0 0,-1 0-3 0 0,0 0 0 0 0,-1 0 0 0 0,1 0 0 0 0,0 1 0 0 0,-1 0 0 0 0,1 0 0 0 0,-1-1 0 0 0,1 2 0 0 0,0 0-86 0 0,0 0 248 0 0,-1 0-1 0 0,1-1 0 0 0,-1 1 1 0 0,1-1-1 0 0,0 0 0 0 0,-1 0 0 0 0,1 0 1 0 0,0-1-1 0 0,0 0 0 0 0,0 0 0 0 0,2-1-247 0 0,10 0 999 0 0,-16 1-912 0 0,2-1-109 0 0,-3 1-148 0 0,0 0-77 0 0,0 0-857 0 0,0 0-3536 0 0,0 0-1518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27:53.140"/>
    </inkml:context>
    <inkml:brush xml:id="br0">
      <inkml:brushProperty name="width" value="0.05" units="cm"/>
      <inkml:brushProperty name="height" value="0.05" units="cm"/>
      <inkml:brushProperty name="color" value="#FFFFFF"/>
    </inkml:brush>
  </inkml:definitions>
  <inkml:trace contextRef="#ctx0" brushRef="#br0">1 26 5672 0 0,'-1'5'6273'0'0,"4"-3"-3752"0"0,11-2-2249 0 0,-8 0 318 0 0,4-1-357 0 0,-1 0 0 0 0,0-1 1 0 0,-1 1-1 0 0,1-2 1 0 0,0 1-1 0 0,2-3-233 0 0,23-5 555 0 0,-25 7-447 0 0,-2 2-1 0 0,1-1 0 0 0,1 2 1 0 0,-1-1-1 0 0,-1 0 0 0 0,3 1-107 0 0,-2 1 1115 0 0,-1-1-2181 0 0,-4 0-3806 0 0,-3 0-768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27:53.131"/>
    </inkml:context>
    <inkml:brush xml:id="br0">
      <inkml:brushProperty name="width" value="0.05" units="cm"/>
      <inkml:brushProperty name="height" value="0.05" units="cm"/>
      <inkml:brushProperty name="color" value="#FFFFFF"/>
    </inkml:brush>
  </inkml:definitions>
  <inkml:trace contextRef="#ctx0" brushRef="#br0">0 13 1376 0 0,'0'0'65'0'0,"0"0"85"0"0,0 0 330 0 0,0 0 140 0 0,0 0 26 0 0,0 0-18 0 0,0 0-110 0 0,0 0-50 0 0,0 0-11 0 0,0 0-27 0 0,0 0-106 0 0,15-5 4591 0 0,-13 3-4786 0 0,1 1 1 0 0,0 1-1 0 0,0-1 0 0 0,-1 0 0 0 0,1 0 1 0 0,0 1-1 0 0,-1 0 0 0 0,1-1 1 0 0,0 1-1 0 0,2 0-129 0 0,33 4 792 0 0,-30-4-568 0 0,-2 1 169 0 0,0-1 1 0 0,-1-1-1 0 0,1 1 0 0 0,0 0 0 0 0,2-2-393 0 0,19-1 832 0 0,-26 3-798 0 0,1 0 0 0 0,-1 1 0 0 0,1-1 0 0 0,-1 0 1 0 0,2 1-1 0 0,-2-1 0 0 0,1 0 0 0 0,-1 1 1 0 0,1 0-1 0 0,-1 0 0 0 0,0-1 0 0 0,0 1 0 0 0,1 0 1 0 0,0 0-35 0 0,1 2 28 0 0,0-2 0 0 0,0 1-1 0 0,0-1 1 0 0,0 1 0 0 0,0-1 0 0 0,0 0 0 0 0,2 0-28 0 0,-5-1 16 0 0,2 1 0 0 0,-1-1-1 0 0,0 0 1 0 0,0 0 0 0 0,0 0 0 0 0,1 0-1 0 0,-1 0 1 0 0,0 0 0 0 0,0 0 0 0 0,0 0-1 0 0,0-1 1 0 0,1 1 0 0 0,-2 0 0 0 0,3 0-16 0 0,7-3-321 0 0,-10 3 2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27:53.132"/>
    </inkml:context>
    <inkml:brush xml:id="br0">
      <inkml:brushProperty name="width" value="0.05" units="cm"/>
      <inkml:brushProperty name="height" value="0.05" units="cm"/>
      <inkml:brushProperty name="color" value="#FFFFFF"/>
    </inkml:brush>
  </inkml:definitions>
  <inkml:trace contextRef="#ctx0" brushRef="#br0">0 5 456 0 0,'0'0'1357'0'0,"0"0"158"0"0,0 0 70 0 0,0 0-113 0 0,0 0-529 0 0,0 3 5645 0 0,1-2-6388 0 0,14-2 253 0 0,0 1 0 0 0,0-2 1 0 0,10-2-454 0 0,-17 3 370 0 0,-1 1 1 0 0,1-1-1 0 0,-1 2 1 0 0,7 0-371 0 0,10 1 1265 0 0,-23-2-1161 0 0,-1 0-2 0 0,21 6 1228 0 0,-16-5-1352 0 0,5-1 656 0 0,-10 0-707 0 0,0 0 0 0 0,0 0 0 0 0,0 0 0 0 0,0 0 0 0 0,0 0 1 0 0,0 0-1 0 0,1 0 0 0 0,-1 0 0 0 0,0 0 0 0 0,0 1 0 0 0,0-1 0 0 0,0 0 0 0 0,1 0 1 0 0,-1 0-1 0 0,0 0 0 0 0,0 0 0 0 0,0 0 0 0 0,0 0 0 0 0,0 1 0 0 0,0-1 0 0 0,1 0 1 0 0,-1 0-1 0 0,0 0 0 0 0,0 0 0 0 0,0 0 0 0 0,0 1 0 0 0,0-1 0 0 0,0 0 0 0 0,0 0 1 0 0,0 0-1 0 0,0 0 0 0 0,0 0 0 0 0,0 0 0 0 0,0 0 0 0 0,0 0 0 0 0,0 0 0 0 0,0 1 1 0 0,0-1-1 0 0,0 0 0 0 0,0 0 0 0 0,0 0 0 0 0,0 0 0 0 0,0 1 0 0 0,0-1 0 0 0,0 0 1 0 0,0 0-1 0 0,0 0 0 0 0,-1 0 0 0 0,1 0 0 0 0,0 1 0 0 0,0-1 73 0 0,-2 2-6126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27:53.133"/>
    </inkml:context>
    <inkml:brush xml:id="br0">
      <inkml:brushProperty name="width" value="0.05" units="cm"/>
      <inkml:brushProperty name="height" value="0.05" units="cm"/>
      <inkml:brushProperty name="color" value="#FFFFFF"/>
    </inkml:brush>
  </inkml:definitions>
  <inkml:trace contextRef="#ctx0" brushRef="#br0">1 6 4864 0 0,'0'0'223'0'0,"0"0"34"0"0,0 0 40 0 0,0 0 14 0 0,0 0 1 0 0,0 0-14 0 0,0 0-54 0 0,0 0-20 0 0,0 0-6 0 0,0 0 0 0 0,0 0 13 0 0,0 0 8 0 0,0 0 1 0 0,0 0-8 0 0,22 8 2669 0 0,-18-8-2778 0 0,-1 0-1 0 0,1 1 1 0 0,1-1 0 0 0,-2 0-1 0 0,1 0 1 0 0,1 0-123 0 0,17 1 165 0 0,-13 0 124 0 0,0-1 1 0 0,0 0-1 0 0,1 0 0 0 0,-1 0 0 0 0,0-1 0 0 0,1-1 1 0 0,-1 1-1 0 0,0-1 0 0 0,0-1 0 0 0,5-2-289 0 0,-14 5 192 0 0,0 0-6 0 0,1-1-152 0 0,-1 1 1 0 0,0 0 0 0 0,0 0 0 0 0,0 0-1 0 0,1 0 1 0 0,-1 0 0 0 0,1-1 0 0 0,-1 1 0 0 0,1 0-1 0 0,-1 0 1 0 0,0 0 0 0 0,0-1 0 0 0,1 1 0 0 0,-1 0-1 0 0,1 0 1 0 0,-1 0 0 0 0,1 0 0 0 0,-1 0-1 0 0,0 0 1 0 0,0 0 0 0 0,1 0 0 0 0,-1 0 0 0 0,1 0-1 0 0,-1 0 1 0 0,1 1-35 0 0,2-1 161 0 0,-3 0-747 0 0,0 0-200 0 0,0 0-40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699"/>
    </inkml:context>
    <inkml:brush xml:id="br0">
      <inkml:brushProperty name="width" value="0.05" units="cm"/>
      <inkml:brushProperty name="height" value="0.05" units="cm"/>
      <inkml:brushProperty name="color" value="#FFFFFF"/>
    </inkml:brush>
  </inkml:definitions>
  <inkml:trace contextRef="#ctx0" brushRef="#br0">2 68 456 0 0,'0'0'763'0'0,"0"0"77"0"0,0 0 30 0 0,0 0-44 0 0,10-13 3577 0 0,-9 11-4182 0 0,2-10 4752 0 0,1 5-2934 0 0,-1 10-523 0 0,1 14-530 0 0,-3-12-1350 0 0,4 58 266 0 0,-3-51 106 0 0,0-1-1 0 0,-2 1 1 0 0,0 0-8 0 0,3 27 17 0 0,3-21 465 0 0,-1 3 239 0 0,-4-17-682 0 0,1 2 1 0 0,-1-2-1 0 0,2 1 0 0 0,-1-1 0 0 0,0 1 1 0 0,1-2-1 0 0,0 2-39 0 0,-3-4 106 0 0,2 1 103 0 0,0 0-194 0 0,-1 0-1 0 0,1 1 0 0 0,-1-2 1 0 0,2 1-1 0 0,-2 0 0 0 0,1 0 1 0 0,1 0-1 0 0,-2-1 1 0 0,1 1-1 0 0,1-1 0 0 0,-1 0 1 0 0,1 0-15 0 0,-1 0 76 0 0,0 1-79 0 0,1-2 1 0 0,0 1-1 0 0,0 0 1 0 0,0 0-1 0 0,-1-1 1 0 0,1 0-1 0 0,0 0 1 0 0,1 0 2 0 0,28 3-22 0 0,-28-4 22 0 0,-1 0 0 0 0,1 0 0 0 0,0-1 0 0 0,0 1 0 0 0,-1-2 0 0 0,1 1 0 0 0,-1 1 0 0 0,4-5 0 0 0,3 1 0 0 0,-8 3 0 0 0,-1 0 0 0 0,1 1 0 0 0,-1 0 0 0 0,1 0 0 0 0,-1 0 0 0 0,1 0 0 0 0,-1 0 0 0 0,1 0 0 0 0,0 0 0 0 0,1 0 0 0 0,1 1 0 0 0,-3-1 0 0 0,2 0 0 0 0,-1 0 0 0 0,-1 1 0 0 0,2-2 0 0 0,-1 1 0 0 0,-1 0 0 0 0,1 0 0 0 0,0 0 0 0 0,0-1 0 0 0,-1 1 0 0 0,1-1 0 0 0,-1 1 0 0 0,7-6 0 0 0,-5 4 0 0 0,-1 1 0 0 0,0-1 0 0 0,0 0 0 0 0,1 0 0 0 0,-1 0 0 0 0,-1 0 0 0 0,1 0 0 0 0,-1 0 0 0 0,1-1 0 0 0,-1 1 0 0 0,0-1 0 0 0,0 1 0 0 0,0-1 0 0 0,-1 1 0 0 0,1 0 0 0 0,-1-1 0 0 0,1-3 0 0 0,0-14 0 0 0,3-19 0 0 0,-4 39 52 0 0,0-1 0 0 0,0 1-1 0 0,0-1 1 0 0,0 1 0 0 0,1 0-1 0 0,-1 0 1 0 0,1-1 0 0 0,-1 1-1 0 0,0 0 1 0 0,1-1 0 0 0,0 1-52 0 0,0-4 107 0 0,14-48-751 0 0,-6 28 1188 0 0,-9 23-385 0 0,0 2-242 0 0,0-8-501 0 0,2 4 584 0 0,-1 3 194 0 0,-1 1-128 0 0,0 0 1 0 0,0 0 0 0 0,0 0-1 0 0,1-1 1 0 0,-1 1-1 0 0,0-1 1 0 0,1 1 0 0 0,-1-1-1 0 0,0 1 1 0 0,0 0-1 0 0,0 0 1 0 0,1-1 0 0 0,-1 1-1 0 0,0-1 1 0 0,0 1 0 0 0,0-1-1 0 0,0 1 1 0 0,0 0-1 0 0,0 0 1 0 0,0-1 0 0 0,0 1-1 0 0,0-1 1 0 0,0 1-1 0 0,0-1 1 0 0,0 1-67 0 0,0-1 48 0 0,0 1 45 0 0,0 0-10 0 0,0 0-10 0 0,0 0-29 0 0,12-12-2092 0 0,-11 11 1036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27:53.134"/>
    </inkml:context>
    <inkml:brush xml:id="br0">
      <inkml:brushProperty name="width" value="0.05" units="cm"/>
      <inkml:brushProperty name="height" value="0.05" units="cm"/>
      <inkml:brushProperty name="color" value="#FFFFFF"/>
    </inkml:brush>
  </inkml:definitions>
  <inkml:trace contextRef="#ctx0" brushRef="#br0">1 25 2760 0 0,'0'0'125'0'0,"0"0"171"0"0,0 0 632 0 0,0 0 274 0 0,0 0 56 0 0,17-11 3929 0 0,-17 11-5057 0 0,18 0 808 0 0,-8-1-176 0 0,0 0 1 0 0,0 0-1 0 0,6-3-762 0 0,-5 2 779 0 0,-2 0 0 0 0,2 1-1 0 0,5 0-778 0 0,-16 1 224 0 0,0 0 0 0 0,0 0-21 0 0,0 0-88 0 0,0 0-34 0 0,0 0-8 0 0,1 0 13 0 0,1 0-232 0 0,-2 0-2880 0 0,3 2 1673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27:53.135"/>
    </inkml:context>
    <inkml:brush xml:id="br0">
      <inkml:brushProperty name="width" value="0.05" units="cm"/>
      <inkml:brushProperty name="height" value="0.05" units="cm"/>
      <inkml:brushProperty name="color" value="#FFFFFF"/>
    </inkml:brush>
  </inkml:definitions>
  <inkml:trace contextRef="#ctx0" brushRef="#br0">0 5 456 0 0,'0'0'920'0'0,"0"0"100"0"0,0 0 41 0 0,0 0-38 0 0,0 0-200 0 0,0 0-89 0 0,0 0-19 0 0,0 0-6 0 0,0 0-12 0 0,0 0-7 0 0,0 0-2 0 0,0 0-15 0 0,0 0-62 0 0,0 0-31 0 0,0 0-4 0 0,0 0-19 0 0,0 0-78 0 0,0 0-37 0 0,0 0-8 0 0,0 0-26 0 0,0 0-102 0 0,0 0-46 0 0,0 0-10 0 0,0 0-21 0 0,0 0-77 0 0,0 0-31 0 0,0 0-7 0 0,0 0-5 0 0,0 0-12 0 0,0 0-7 0 0,0 0-2 0 0,0 0 9 0 0,0 0 40 0 0,0 0 20 0 0,0 0 3 0 0,0 0-5 0 0,0 0-22 0 0,0 0-5 0 0,0 0 0 0 0,0 0-5 0 0,20-4 494 0 0,90 6-173 0 0,-109-2-356 0 0,2 1-1 0 0,0 0-6 0 0,-3-1-3 0 0,12 9 1114 0 0,-11-7-1173 0 0,0-2-19 0 0,-1 0 1 0 0,0 1-1 0 0,1-1 1 0 0,-1 0-1 0 0,0 0 0 0 0,0 1 1 0 0,0-1-1 0 0,1 0 1 0 0,-1 0-1 0 0,1 0 1 0 0,-1 0-1 0 0,1 0 0 0 0,-1 0 1 0 0,0 0-1 0 0,0 0 1 0 0,0 0-1 0 0,1 0 1 0 0,-1 0-1 0 0,1 0 0 0 0,-1 0 1 0 0,1 0-1 0 0,-1 0 1 0 0,0 0-1 0 0,0 0 1 0 0,1 0-1 0 0,-1 0 0 0 0,1 0 0 0 0,9-3-958 0 0,-4 1-6063 0 0,-3 1 1853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27:53.136"/>
    </inkml:context>
    <inkml:brush xml:id="br0">
      <inkml:brushProperty name="width" value="0.05" units="cm"/>
      <inkml:brushProperty name="height" value="0.05" units="cm"/>
      <inkml:brushProperty name="color" value="#FFFFFF"/>
    </inkml:brush>
  </inkml:definitions>
  <inkml:trace contextRef="#ctx0" brushRef="#br0">18 8 1376 0 0,'0'0'172'0'0,"0"0"185"0"0,0-7 5294 0 0,-1 7-5415 0 0,1 0 0 0 0,-1 1 0 0 0,1-1 0 0 0,-1 0 0 0 0,1 0 0 0 0,0 0 0 0 0,0 0 0 0 0,-1 0 0 0 0,1 1 0 0 0,-1-1 0 0 0,1 0 0 0 0,-1 0 0 0 0,1 0 0 0 0,0 0 0 0 0,-1 0 0 0 0,1 0 0 0 0,-1 0 0 0 0,1 0 0 0 0,-1 0 0 0 0,1 0 0 0 0,0 0 0 0 0,-1 0 0 0 0,1-1 0 0 0,-1 1 0 0 0,1 0 0 0 0,-1 0 0 0 0,1 0 0 0 0,0 0 0 0 0,0 0-236 0 0,-5-2 1768 0 0,5 2-1615 0 0,0 0-61 0 0,0 0-20 0 0,0 0 13 0 0,0 0-13 0 0,0 0 5 0 0,0 0 15 0 0,0 0 44 0 0,0 0-4 0 0,0 0-4 0 0,0 0-5 0 0,0 0-24 0 0,21 4 591 0 0,74 30 126 0 0,-86-31-643 0 0,-2 0 0 0 0,1 1 0 0 0,0 0 0 0 0,-1 0 0 0 0,0 1 0 0 0,1 0-173 0 0,21 13 498 0 0,-23-13 54 0 0,3 1 316 0 0,-5-5-3486 0 0,-4-1 1152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52:28.296"/>
    </inkml:context>
    <inkml:brush xml:id="br0">
      <inkml:brushProperty name="width" value="0.05" units="cm"/>
      <inkml:brushProperty name="height" value="0.05" units="cm"/>
      <inkml:brushProperty name="color" value="#FFFFFF"/>
    </inkml:brush>
  </inkml:definitions>
  <inkml:trace contextRef="#ctx0" brushRef="#br0">38 157 0 0 0,'1'1'88'0'0,"-1"-1"0"0"0,0 0 0 0 0,0 0 0 0 0,0 0 0 0 0,0 0 0 0 0,0 0 0 0 0,0 0 0 0 0,0 0 0 0 0,0 1 0 0 0,0-1 0 0 0,0 0 0 0 0,0 0 0 0 0,0 0 0 0 0,0 1 0 0 0,0-1 0 0 0,0 0 0 0 0,0 0 0 0 0,0 1 0 0 0,0-1 0 0 0,0 0 0 0 0,0 0 0 0 0,0 0 0 0 0,0 0 0 0 0,0 0 0 0 0,0 0 1 0 0,0 0-1 0 0,-1 1 0 0 0,1-1 0 0 0,0 0 0 0 0,0 0 0 0 0,0 0 0 0 0,0 0 0 0 0,0 1 0 0 0,0-1 0 0 0,0 0 0 0 0,0 0 0 0 0,0 0 0 0 0,-1 0 0 0 0,1 0 0 0 0,0 0 0 0 0,0 1-88 0 0,-2-15 1187 0 0,2 14-1278 0 0,0 0 89 0 0,0 0 331 0 0,0 0 147 0 0,3-7 401 0 0,-3 7 4002 0 0,0 238-1846 0 0,0 319-1449 0 0,-3-119-122 0 0,3-271-1435 0 0,3 83-30 0 0,3-112 985 0 0,0 80 76 0 0,3-10-1009 0 0,0-79-26 0 0,-6-73-23 0 0,1 35 0 0 0,1 55 392 0 0,-11-81-504 0 0,0-2-165 0 0,6-61 270 0 0,0-2 0 0 0,0 2 0 0 0,0-1 0 0 0,0 0 1 0 0,0 1-1 0 0,0-2 0 0 0,1 2 0 0 0,0-1 0 0 0,-1 0 0 0 0,1 0 0 0 0,-1 0 0 0 0,1 0 0 0 0,-1 0 0 0 0,2 0 7 0 0,0 3 14 0 0,-1-2-14 0 0,0-1 0 0 0,1 1 0 0 0,-2-2 0 0 0,2 2 0 0 0,-1-1 0 0 0,1 0 0 0 0,-1 0 0 0 0,1 0 0 0 0,-1 0 0 0 0,3 1 0 0 0,7 3 0 0 0,-8-4 0 0 0,-1-1 0 0 0,0 0 0 0 0,0 1 0 0 0,1-1 0 0 0,-1 1 0 0 0,0-1 0 0 0,0 0 0 0 0,1-1 0 0 0,0 1 0 0 0,-1 0 0 0 0,0-1 0 0 0,9 1 0 0 0,21-1 184 0 0,0-1 0 0 0,15-3-184 0 0,-41 4 0 0 0,0 1 0 0 0,0 0 0 0 0,0 1 0 0 0,0 0 0 0 0,1 0 0 0 0,6 1 0 0 0,24 4-73 0 0,-29-4 48 0 0,-1 0 0 0 0,2-1 1 0 0,-2 0-1 0 0,1 0 0 0 0,-1-1 1 0 0,1 0-1 0 0,0 0 0 0 0,-1-1 0 0 0,3-1 25 0 0,37-3 61 0 0,-8 1-48 0 0,-25 2-26 0 0,-1 1-1 0 0,1 1 1 0 0,-1 0 0 0 0,11 2 13 0 0,-13-1-3 0 0,0-1 0 0 0,0 1 0 0 0,0-2 0 0 0,0 1 0 0 0,0-1 0 0 0,0-1 0 0 0,2-1 3 0 0,2 0 0 0 0,-2 1 0 0 0,1 1 0 0 0,0-1 0 0 0,0 2 0 0 0,0 0 0 0 0,1 2 0 0 0,35-2 0 0 0,-4-3 58 0 0,100-6 284 0 0,-94 4-544 0 0,30 3 202 0 0,-24 1-190 0 0,9-3 190 0 0,-36 1 0 0 0,-5-1 0 0 0,-1 2 0 0 0,1 1 0 0 0,10 1 0 0 0,6 1 354 0 0,0-1-1 0 0,27-4-353 0 0,-24-1 56 0 0,-19 1-36 0 0,0 2 1 0 0,1 0-1 0 0,6 2-20 0 0,9 1 0 0 0,0-2 0 0 0,2-2 0 0 0,4 0 0 0 0,52-5-285 0 0,-33 2-230 0 0,14 2 515 0 0,-23 2 414 0 0,40-8-414 0 0,-51 4 194 0 0,0 2 1 0 0,0 2 0 0 0,5 3-195 0 0,1 0 6 0 0,29-4-6 0 0,12 0 58 0 0,16 8 134 0 0,-87-1-118 0 0,7-4 468 0 0,-29 0-474 0 0,2-1 2 0 0,-3 0-45 0 0,1 1 0 0 0,0 0 0 0 0,-1 0 0 0 0,1-1 0 0 0,-1 1 0 0 0,1 0 0 0 0,0 0 0 0 0,-1 0 0 0 0,1-1 0 0 0,-1 1 0 0 0,0-1 0 0 0,1 0 0 0 0,0 1 0 0 0,-1 0 0 0 0,1-1 0 0 0,-1 1 0 0 0,0-1 0 0 0,0 0 0 0 0,1 1 0 0 0,-1 0 0 0 0,0-1 0 0 0,1 0 0 0 0,-1 0 0 0 0,0 1 0 0 0,0 0 0 0 0,1-1 0 0 0,-1 0 0 0 0,0 0-25 0 0,6-59 23 0 0,0-60 30 0 0,-6 77-66 0 0,-2-83-38 0 0,0 11-25 0 0,2 69 10 0 0,-2-1 0 0 0,-4-24 66 0 0,-3-50-64 0 0,-2 23 64 0 0,1-49 0 0 0,10 145 0 0 0,-21-238 0 0 0,16 185 0 0 0,4-52 0 0 0,0 3 0 0 0,-4 45 0 0 0,1-30 0 0 0,2 37 64 0 0,-3-23-64 0 0,-3-43 0 0 0,5 54 0 0 0,1 30 21 0 0,-1-2 52 0 0,1-1 0 0 0,3 1 0 0 0,1-5-73 0 0,0-58 54 0 0,-2 52-54 0 0,0 33-20 0 0,0 0 0 0 0,0-1 0 0 0,-3-13 20 0 0,-2-27 114 0 0,5-112-240 0 0,4 84 192 0 0,-4 64-66 0 0,-1 1 0 0 0,0 0 0 0 0,-2 0 0 0 0,0-1 0 0 0,0 4-75 0 0,-2-14-46 0 0,4 26 109 0 0,1 3 12 0 0,0 0 1 0 0,-1 0-1 0 0,1-1 0 0 0,0 1 0 0 0,-1 0 0 0 0,1 0 0 0 0,0 0 1 0 0,-1 0-1 0 0,1 0 0 0 0,0 0 0 0 0,0 0 0 0 0,0 0 0 0 0,-1 0 1 0 0,1-1-1 0 0,-1 1 0 0 0,1 0 0 0 0,-1 0 0 0 0,1 0 0 0 0,0 0 1 0 0,0 0-1 0 0,0 0 0 0 0,-1 1 0 0 0,1-1 0 0 0,-1 0 0 0 0,1 0 1 0 0,-1 0-1 0 0,1 0 0 0 0,0 0 0 0 0,0 0 0 0 0,0 0 0 0 0,0 0 1 0 0,-1 0-1 0 0,1 1 0 0 0,-1-1 0 0 0,1 0 0 0 0,0 0 0 0 0,0 1 1 0 0,-1-1-1 0 0,-11 5 1 0 0,9-5-1 0 0,0 0 0 0 0,0-1 0 0 0,-1 1 0 0 0,1 0 0 0 0,0-1 0 0 0,-1 0 0 0 0,1 0 0 0 0,0 0 0 0 0,0-1 0 0 0,-1 1 0 0 0,-20-7 0 0 0,-25 2-136 0 0,35 5 136 0 0,11 0 0 0 0,-1 1 0 0 0,0 0 0 0 0,0 0 0 0 0,1 1 0 0 0,-1-1 0 0 0,0 1 0 0 0,-2 0 0 0 0,-7 2 0 0 0,0-1 0 0 0,-1 0 0 0 0,2-1 0 0 0,-2-1 0 0 0,-2 0 0 0 0,-32-2 185 0 0,-9-3-185 0 0,9 1 202 0 0,-10 1-202 0 0,-121 11 181 0 0,146-6-137 0 0,-29 4 94 0 0,-10 2 175 0 0,-1-3-313 0 0,50-3-4 0 0,-339 18 249 0 0,258-10-202 0 0,23-2-14 0 0,1-3-317 0 0,-79-6 288 0 0,-69-1 268 0 0,129 2-192 0 0,62 2-205 0 0,-23 4 129 0 0,-8 0 121 0 0,1-7-119 0 0,21 0-25 0 0,-103 3 44 0 0,5-6-165 0 0,133 3 98 0 0,1 1 0 0 0,0-2-1 0 0,-3 0 47 0 0,1 0-1 0 0,-1-1-1 0 0,1 3 0 0 0,-6-1 2 0 0,-14 4 28 0 0,31-3 31 0 0,1 0-4 0 0,-3 0-45 0 0,0 0-10 0 0,-2 0 0 0 0,-22 6-189 0 0,5 10 533 0 0,22-15-291 0 0,-1-1 11 0 0,-7 4 75 0 0,8-4-86 0 0,0 0 1 0 0,-1 0-33 0 0,0 0 32 0 0,1 0-37 0 0,0 0-194 0 0,0 0-60 0 0,1-5-1911 0 0,0 0 298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54:05.652"/>
    </inkml:context>
    <inkml:brush xml:id="br0">
      <inkml:brushProperty name="width" value="0.05" units="cm"/>
      <inkml:brushProperty name="height" value="0.05" units="cm"/>
      <inkml:brushProperty name="color" value="#00A0D7"/>
    </inkml:brush>
  </inkml:definitions>
  <inkml:trace contextRef="#ctx0" brushRef="#br0">448 101 456 0 0,'0'0'480'0'0,"0"0"35"0"0,0 0 18 0 0,0 0-17 0 0,0 0-83 0 0,0 0-31 0 0,0 0-9 0 0,0 0 46 0 0,0 0 194 0 0,0 0 81 0 0,0 0 20 0 0,0 0-30 0 0,0 0-134 0 0,0 0-52 0 0,0 0-8 0 0,0 0-19 0 0,0 0-62 0 0,0 0-21 0 0,0 0-6 0 0,0 0-9 0 0,0 0-28 0 0,0 0-11 0 0,0 0-2 0 0,0 0-22 0 0,0 0-90 0 0,0 0-44 0 0,0 0-10 0 0,0 0-4 0 0,-4 6 5035 0 0,3-6-5175 0 0,0 0 0 0 0,-1 0-1 0 0,1-1 1 0 0,0 1 0 0 0,0-1-1 0 0,-1 1 1 0 0,1-1 0 0 0,0 1-1 0 0,0-1 1 0 0,0 0 0 0 0,0 0-1 0 0,-1 1 1 0 0,2-1 0 0 0,-2 0-1 0 0,1 0 1 0 0,0 0-42 0 0,-15-19 304 0 0,12 13-115 0 0,-46-43 981 0 0,46 44-1801 0 0,-4-3 423 0 0,8 9 249 0 0,0-1 0 0 0,-1 1 1 0 0,1 0-1 0 0,0-1 0 0 0,0 1 0 0 0,0 0 1 0 0,0-1-1 0 0,0 1 0 0 0,-1 0 0 0 0,1 0 0 0 0,0 0 1 0 0,-1 0-1 0 0,1 0 0 0 0,-1-1 0 0 0,1 1 0 0 0,0 0 1 0 0,0 0-1 0 0,0 0 0 0 0,-1 0 0 0 0,1-1 1 0 0,-1 1-1 0 0,1 0 0 0 0,-1 0 0 0 0,1 0 0 0 0,0 0 1 0 0,0 0-1 0 0,-1 0 0 0 0,1 0 0 0 0,-1 0 0 0 0,1 1 1 0 0,0-1-1 0 0,-1 0 0 0 0,1 0-41 0 0,-9 7 78 0 0,0 1 1 0 0,0-1-1 0 0,-1-1 1 0 0,-1 0-1 0 0,-4 3-78 0 0,1-3-35 0 0,-14 12 110 0 0,25-16-68 0 0,0-1 1 0 0,2 1-1 0 0,-1-1 0 0 0,-1 2 1 0 0,1-2-1 0 0,1 1 0 0 0,-2 1-7 0 0,-7 8-11 0 0,10-11-32 0 0,0 0 86 0 0,0 0 37 0 0,0 0-15 0 0,0 0-50 0 0,0 1-1 0 0,-1-1 0 0 0,1 0 0 0 0,0 1 0 0 0,0 0 1 0 0,0-1-1 0 0,0 1 0 0 0,0-1 0 0 0,0 0 1 0 0,0 1-1 0 0,0 0 0 0 0,1-1 0 0 0,-1 1 0 0 0,0-1 1 0 0,0 0-1 0 0,0 1 0 0 0,1-1 0 0 0,-1 1 1 0 0,0-1-1 0 0,0 1 0 0 0,0-1 0 0 0,1 1-14 0 0,-1-1-3 0 0,12 15-19 0 0,-10-13 25 0 0,-2 0 0 0 0,2-1 0 0 0,-1 2 0 0 0,1-2 0 0 0,-1 1 0 0 0,1 0 0 0 0,0-1 0 0 0,0 1 0 0 0,0-1 0 0 0,-1 1 0 0 0,2-1 0 0 0,-1 0-3 0 0,1 1-3 0 0,-1 0 0 0 0,1-1 0 0 0,0 2 1 0 0,-1-2-1 0 0,1 1 0 0 0,-1 1 0 0 0,0 0 0 0 0,0-1 0 0 0,1 0 0 0 0,-1 1 0 0 0,-1-1 0 0 0,2 4 3 0 0,0-1-8 0 0,1 0-1 0 0,0 0 1 0 0,0 0-1 0 0,1-1 1 0 0,0 2 8 0 0,-4-5-64 0 0,-1-1-5 0 0,0 0-6 0 0,1 0 64 0 0,-1 1 1 0 0,0-1-1 0 0,0 0 1 0 0,0 1-1 0 0,0-1 1 0 0,1 0-1 0 0,-1 0 1 0 0,0 0-1 0 0,0 1 1 0 0,1-1-1 0 0,-1 1 0 0 0,0-1 1 0 0,0 1-1 0 0,0-1 1 0 0,0 0-1 0 0,0 0 1 0 0,0 1-1 0 0,1-1 1 0 0,-1 1-1 0 0,0-1 0 0 0,0 1 1 0 0,-1-1-1 0 0,1 0 1 0 0,0 0-1 0 0,0 1 1 0 0,0-1-1 0 0,0 0 1 0 0,0 1-1 0 0,0-1 1 0 0,-1 1-1 0 0,1-1 0 0 0,0 0 1 0 0,0 0-1 0 0,-1 1 1 0 0,1-1-1 0 0,0 0 1 0 0,0 1-1 0 0,0-1 1 0 0,0 0-1 0 0,-1 1 1 0 0,1-1-1 0 0,-1 0 0 0 0,1 0 1 0 0,0 0-1 0 0,-1 0 11 0 0,-29 29-200 0 0,28-27 226 0 0,0 1-1 0 0,0-1 0 0 0,0 1 1 0 0,1 0-1 0 0,-1 0 0 0 0,1 0 1 0 0,-1 0-1 0 0,1 0-25 0 0,0 0 12 0 0,0 0 0 0 0,0-1-1 0 0,0 0 1 0 0,-1 0 0 0 0,2 0 0 0 0,-2 0 0 0 0,-1 1-12 0 0,1 1-68 0 0,0-1 0 0 0,-1 1 0 0 0,1-1 0 0 0,1 1 0 0 0,-1 0 0 0 0,0 1 68 0 0,-9 17-74 0 0,7-16 68 0 0,0-1 0 0 0,0 1-1 0 0,1 0 1 0 0,0 1 0 0 0,0-1-1 0 0,0 1 1 0 0,0-1 0 0 0,1 0-1 0 0,1 1 1 0 0,-1 1 0 0 0,1-2-1 0 0,-1 7 7 0 0,-6 58-64 0 0,7-63 64 0 0,0 1 0 0 0,1-1 0 0 0,-2 0 0 0 0,0 2 0 0 0,-2 7 0 0 0,3-14-10 0 0,1-4 9 0 0,0 1 0 0 0,0 0 0 0 0,0 0-1 0 0,0-1 1 0 0,0 1 0 0 0,0 0 0 0 0,0 0 0 0 0,0-1 0 0 0,0 1 0 0 0,-1 0 0 0 0,1 0 0 0 0,0 0 0 0 0,0 0 0 0 0,0 0 0 0 0,-1 0 0 0 0,1 0 0 0 0,0 0 0 0 0,-1 0-1 0 0,1-1 1 0 0,0 1 0 0 0,0 0 0 0 0,0 0 0 0 0,0 0 0 0 0,0 0 0 0 0,-1 0 0 0 0,1 0 0 0 0,0 0 0 0 0,0 0 0 0 0,-1 0 0 0 0,1 0 0 0 0,0 0 0 0 0,-1 0 0 0 0,1 0-1 0 0,0 0 1 0 0,0 0 0 0 0,0 0 0 0 0,0 0 0 0 0,0 1 0 0 0,-1-1 0 0 0,1 0 1 0 0,-9 0-27 0 0,-7 6 27 0 0,15-6 0 0 0,-1 0 0 0 0,1 1 0 0 0,0-1 0 0 0,-1 1 0 0 0,1-1 0 0 0,0 1 0 0 0,0-1 0 0 0,0 1 0 0 0,-1 0 0 0 0,0 0 0 0 0,-3 2 33 0 0,-1-1 0 0 0,1 0 0 0 0,-1 0-1 0 0,0-1 1 0 0,0 1 0 0 0,0-1-1 0 0,0 0 1 0 0,0-1 0 0 0,-1 1 0 0 0,1-1-1 0 0,-3-1-32 0 0,1 3 142 0 0,6-1-124 0 0,1-1 0 0 0,0 1-1 0 0,-1-1 1 0 0,1 0-1 0 0,0 1 1 0 0,0-1 0 0 0,-1 1-1 0 0,1-1 1 0 0,-1 0 0 0 0,1 0-1 0 0,-2 0-17 0 0,2 0 0 0 0,-1 1 0 0 0,2 0 0 0 0,-1 1 0 0 0,1 0 0 0 0,0 0 0 0 0,-3 90-72 0 0,3-32-456 0 0,0-59 514 0 0,0 1 8 0 0,-1-2 0 0 0,1 1 1 0 0,0 0-1 0 0,0 0 1 0 0,1 0-1 0 0,-1 0 1 0 0,0 0-1 0 0,0-1 1 0 0,0 1-1 0 0,1 0 1 0 0,-1 0-1 0 0,0-1 1 0 0,0 2-1 0 0,1-1 1 0 0,-1-1-1 0 0,1 1 1 0 0,0 0-1 0 0,-1 0 1 0 0,0-1-1 0 0,1 0 1 0 0,0 1-1 0 0,0 0 6 0 0,-1 0 0 0 0,3-1 0 0 0,16 3-330 0 0,-19-3 123 0 0,23 0-201 0 0,-15-1 300 0 0,-5 0 114 0 0,0 1 0 0 0,0-1 0 0 0,0 1 0 0 0,0 0 0 0 0,0 0 0 0 0,0 0 0 0 0,-1 1 0 0 0,1-1 0 0 0,0 1-1 0 0,0 0 1 0 0,2 0-6 0 0,-5-1-48 0 0,23-1-348 0 0,-22 1 316 0 0,-1 0-12 0 0,0 0-35 0 0,0-1 124 0 0,0 1 1 0 0,0 0-1 0 0,1 0 0 0 0,-1 0 0 0 0,0 0 0 0 0,1 0 0 0 0,-1 0 0 0 0,1 0 0 0 0,-1 0 0 0 0,0 0 0 0 0,0 0 0 0 0,0 0 0 0 0,1 0 0 0 0,-1 0 0 0 0,0 0 1 0 0,1 0-1 0 0,-1 0 0 0 0,0 0 0 0 0,1 0 0 0 0,-1 0 0 0 0,0 0 0 0 0,0 1 0 0 0,0-1 0 0 0,0 0 0 0 0,1 0 0 0 0,-1 0 0 0 0,0 0 0 0 0,1 0 0 0 0,-1 0 3 0 0,1 2-16 0 0,0-2-64 0 0,-1 0-16 0 0,0 0 6 0 0,0 0 31 0 0,2 1 48 0 0,0 1 11 0 0,-1-1 21 0 0,-1 0-1 0 0,1 1 0 0 0,0-1 0 0 0,-1 1 1 0 0,1 0-1 0 0,-1-1 0 0 0,0 1 0 0 0,0-1 1 0 0,1 1-1 0 0,-1 0 0 0 0,0 0 0 0 0,0 1-20 0 0,2 8 101 0 0,3 5-48 0 0,1-1-1 0 0,1 1 0 0 0,0-1 1 0 0,3 2-53 0 0,-2 2 58 0 0,-7-17-49 0 0,0 0 0 0 0,-1 0 0 0 0,1 0 0 0 0,1 1 0 0 0,-2-1 0 0 0,2-1 0 0 0,-1 2 0 0 0,0-2 0 0 0,1 1 0 0 0,-1 0 0 0 0,1-1 0 0 0,-1 1 0 0 0,1-1 0 0 0,0 1 0 0 0,-1-1 0 0 0,2 1 0 0 0,-1-1 0 0 0,-1 0 0 0 0,2 0 0 0 0,0 0-9 0 0,-1 0 15 0 0,0 1 0 0 0,0-1 0 0 0,1 0-1 0 0,-1 0 1 0 0,0 1 0 0 0,0 0 0 0 0,0 0 0 0 0,-1-1-1 0 0,2 1 1 0 0,-2 1 0 0 0,1-2 0 0 0,-1 1-1 0 0,2 2-14 0 0,-2-2 0 0 0,0 1 0 0 0,1-1 0 0 0,-1 0 0 0 0,-1 0 0 0 0,3 0 0 0 0,-2 0 0 0 0,2 0 0 0 0,-2 0 12 0 0,-1-2 48 0 0,0 0 12 0 0,0 0-1 0 0,0 0-6 0 0,0 0-1 0 0,0 0 65 0 0,0 1-84 0 0,0-1 0 0 0,0 0 0 0 0,0 0 0 0 0,0 0 0 0 0,0 0 0 0 0,0 0 0 0 0,0 1 0 0 0,0-1 0 0 0,0 0 0 0 0,0 0 0 0 0,0 1 0 0 0,0-1 0 0 0,0 0 0 0 0,-1 0 0 0 0,1 1 0 0 0,0-1 0 0 0,0 0 0 0 0,0 0 0 0 0,0 0 0 0 0,-1 0 0 0 0,1 0 0 0 0,0 0 0 0 0,0 0 0 0 0,0 0 0 0 0,0 1 0 0 0,0-1 0 0 0,0 0 0 0 0,-1 0 0 0 0,1 0 0 0 0,0 0 0 0 0,0 0 0 0 0,-1 0 0 0 0,1 0 0 0 0,0 0 0 0 0,0 0 0 0 0,-1 0 0 0 0,1 0 0 0 0,0 0 0 0 0,0 0 0 0 0,0 0 0 0 0,0 0 0 0 0,0 0 0 0 0,-1 0 0 0 0,1 0 0 0 0,0 0 0 0 0,0 0 0 0 0,-1 0 0 0 0,1 0 0 0 0,0 0 0 0 0,0 0-45 0 0,-2 2 31 0 0,0 0-1 0 0,1-1 1 0 0,-1 2 0 0 0,1-1-1 0 0,0 0 1 0 0,0 0 0 0 0,0 1-1 0 0,-1 0-30 0 0,2-2-36 0 0,-1 1 0 0 0,1-2-1 0 0,-1 2 1 0 0,0-1 0 0 0,1-1-1 0 0,-1 2 1 0 0,0-1 0 0 0,0-1-1 0 0,1 2 1 0 0,-1-1-1 0 0,-1-1 37 0 0,-6 11-304 0 0,7-10 313 0 0,0 2-1 0 0,0-2 1 0 0,0 1-1 0 0,-1 0 1 0 0,1-1-1 0 0,-1 2 1 0 0,0-2-1 0 0,0 1 1 0 0,1-2 0 0 0,-1 2-1 0 0,0-1 1 0 0,0 0-1 0 0,0 1 1 0 0,0-2-1 0 0,0 1 1 0 0,-1 0-9 0 0,1 0 8 0 0,0 0 1 0 0,1 0-1 0 0,-2 0 1 0 0,2-1 0 0 0,-1 2-1 0 0,0-1 1 0 0,1 0-1 0 0,-1 1 1 0 0,1-1 0 0 0,-1 1-1 0 0,1-1 1 0 0,-1 1-1 0 0,0 1-8 0 0,-1 0 3 0 0,2-2-5 0 0,0 1 1 0 0,1-2-1 0 0,-1 1 1 0 0,0 1 0 0 0,0-2-1 0 0,1 1 1 0 0,0 1-1 0 0,-1-2 1 0 0,1 2-1 0 0,-1-1 1 0 0,1 0 0 0 0,-1 1 1 0 0,1-2-70 0 0,-5 6 90 0 0,4-5-20 0 0,1 1 11 0 0,0-2 32 0 0,0 2-33 0 0,-1-1 2 0 0,1-1 48 0 0,0 0 0 0 0,1 3-58 0 0,-1-2-1 0 0,1 1 0 0 0,0 0 1 0 0,0-1-1 0 0,0 1 0 0 0,0-1 1 0 0,0 1-1 0 0,1-1 0 0 0,0 2-1 0 0,20 36 19 0 0,-18-33 83 0 0,2 2-118 0 0,0-1 0 0 0,1 1-1 0 0,4 2 17 0 0,-8-7-7 0 0,-1-2-1 0 0,-1 1 1 0 0,2 1-1 0 0,-2-1 1 0 0,1 0-1 0 0,0 0 1 0 0,-1 1-1 0 0,1 0 8 0 0,10 16-36 0 0,1-1-28 0 0,-12-16 64 0 0,1-2-10 0 0,-2 1-44 0 0,17-6-74 0 0,-11 2 45 0 0,-1-1-1 0 0,0 0 1 0 0,1 1-1 0 0,-1-2 1 0 0,0 1-1 0 0,0 0 0 0 0,-1-1 1 0 0,0 0-1 0 0,1-1 84 0 0,-4 5-25 0 0,0 0 0 0 0,-1 0-1 0 0,2 0 1 0 0,-1 0-1 0 0,0 0 1 0 0,0 0 0 0 0,0 1-1 0 0,0-1 1 0 0,1 0 0 0 0,-1 0-1 0 0,1 1 1 0 0,-2 0-1 0 0,2-1 1 0 0,-1 0 0 0 0,1 1-1 0 0,-1 0 1 0 0,1-1 0 0 0,-1 1 25 0 0,12-3-166 0 0,-12 3 92 0 0,-1 0-11 0 0,0 0-166 0 0,1 0 235 0 0,-1 0 0 0 0,0-1 0 0 0,0 1 0 0 0,1-1 0 0 0,-1 1 0 0 0,1-1 0 0 0,-1 1 0 0 0,1 0 0 0 0,-1 0 0 0 0,0 0 0 0 0,1 0 0 0 0,-1-1 0 0 0,1 1 0 0 0,0 0 0 0 0,-1 0 0 0 0,0-1 0 0 0,1 1 0 0 0,-1 0 0 0 0,1 0 0 0 0,0 0 0 0 0,-1 0 0 0 0,0 0 0 0 0,2 0 16 0 0,-2 0 75 0 0,0 0-3 0 0,0 0 4 0 0,0 0-3 0 0,0 0-25 0 0,0 0-101 0 0,1 8 1058 0 0,-1-5-1005 0 0,1-3 11 0 0,6 6-33 0 0,-1 0 0 0 0,1 0-1 0 0,-1-1 1 0 0,2-1 0 0 0,2 2 22 0 0,2 2-20 0 0,32 17 335 0 0,-33-20-244 0 0,0-1 1 0 0,1 1-1 0 0,0-2 1 0 0,0 0-1 0 0,5 0-71 0 0,-13-2-26 0 0,0 0 0 0 0,1 1 0 0 0,-2-1 0 0 0,2 1 0 0 0,-1-1 0 0 0,-1 1 0 0 0,1 1 0 0 0,0-1 26 0 0,16 8-1017 0 0,-19-10 714 0 0,15 6 247 0 0,-15-6 43 0 0,-1 0-51 0 0,0 0-8 0 0,0 0-19 0 0,2 0 2 0 0,16 3-470 0 0,-17-3 559 0 0,1 2 0 0 0,0-1 0 0 0,-1-1 10 0 0,-1 1-1 0 0,1 0 1 0 0,0 0-1 0 0,0-1 0 0 0,-1 1 1 0 0,0 0-1 0 0,1 0 0 0 0,0 0 1 0 0,0 0-1 0 0,-1 0 1 0 0,0 0-1 0 0,0 0 0 0 0,0 0 1 0 0,1 0-1 0 0,-1 0 1 0 0,0 0-1 0 0,0 0 0 0 0,1 0 1 0 0,-1 0-1 0 0,0 0 0 0 0,-1 1-9 0 0,2-1 11 0 0,11 60-1289 0 0,-4-34 1052 0 0,-4-18 112 0 0,-4-9 231 0 0,0 0 66 0 0,0 0 17 0 0,0 0-50 0 0,0 0-232 0 0,0 1 70 0 0,0-1 0 0 0,1 1 1 0 0,-1 1-1 0 0,0-2 0 0 0,0 1 1 0 0,0 0-1 0 0,1 0 0 0 0,0-1 1 0 0,-1 1-1 0 0,1 0 0 0 0,-1 0 1 0 0,0-1-1 0 0,1 1 0 0 0,0-1 1 0 0,0 1-1 0 0,-1 0 0 0 0,1-1 1 0 0,0 0-1 0 0,0 1 0 0 0,-1 0 1 0 0,1-1-1 0 0,0 1 0 0 0,0-1 0 0 0,-1 0 1 0 0,2 0 11 0 0,-2 0-99 0 0,0 0-12 0 0,18-8-2043 0 0,-13 6 1288 0 0,0 0 1 0 0,0-1-1 0 0,-1 1 0 0 0,2 1 1 0 0,-1-1-1 0 0,0 1 0 0 0,0 0 1 0 0,3 0 865 0 0,-5 1-421 0 0,-1 0 293 0 0,0 0-1 0 0,0 0 1 0 0,0 0-1 0 0,0 0 1 0 0,0 1-1 0 0,0-1 1 0 0,0 1-1 0 0,0-1 1 0 0,0 1 0 0 0,0 0-1 0 0,-1 0 1 0 0,1-1-1 0 0,1 2 129 0 0,-3-2-57 0 0,12 1-1252 0 0,-12-1-514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54:18.378"/>
    </inkml:context>
    <inkml:brush xml:id="br0">
      <inkml:brushProperty name="width" value="0.05" units="cm"/>
      <inkml:brushProperty name="height" value="0.05" units="cm"/>
      <inkml:brushProperty name="color" value="#00A0D7"/>
    </inkml:brush>
  </inkml:definitions>
  <inkml:trace contextRef="#ctx0" brushRef="#br0">400 1570 2760 0 0,'0'0'107'0'0,"0"0"-19"0"0,1 0-11 0 0,0 1 316 0 0,0-1-1 0 0,0 0 1 0 0,1 1-1 0 0,-1-1 1 0 0,1 0-1 0 0,-1 1 1 0 0,1-1 0 0 0,-1 0-1 0 0,1 0 1 0 0,-1 0-1 0 0,1 0-392 0 0,3-1 731 0 0,-5 1-834 0 0,0 0-126 0 0,0 0-26 0 0,1 0 37 0 0,15 3 2094 0 0,5 1-3463 0 0,-21-4 1652 0 0,0 0-24 0 0,1 0 1 0 0,-1 0 0 0 0,0 0-1 0 0,1 0 1 0 0,-1 0-1 0 0,0 0 1 0 0,1 0-1 0 0,-1 0 1 0 0,0 0 0 0 0,0-1-1 0 0,0 1 1 0 0,0 0-1 0 0,1 0 1 0 0,-1 0-1 0 0,0 0 1 0 0,0-1 0 0 0,1 1-1 0 0,-1 0 1 0 0,0 0-1 0 0,0 0 1 0 0,1 0-1 0 0,-1 0 1 0 0,0 0 0 0 0,0-1-1 0 0,0 1 1 0 0,0 0-1 0 0,0-1 1 0 0,0 1-1 0 0,0 0 1 0 0,0-1 0 0 0,0 1-1 0 0,0 0 1 0 0,0 0-1 0 0,0 0 1 0 0,0 0-1 0 0,0-1 1 0 0,0 1 0 0 0,0 0-1 0 0,0-1 1 0 0,0 1-1 0 0,0 0 1 0 0,0-1-1 0 0,0 1 1 0 0,0 0 0 0 0,0 0-1 0 0,0 0 1 0 0,0 0-42 0 0,0-15-10 0 0,-2 0 0 0 0,-2-9 10 0 0,2 9 734 0 0,0 1 0 0 0,0-11-734 0 0,2 22 353 0 0,0 3-278 0 0,0-1 0 0 0,0 0 0 0 0,0 0 0 0 0,0 1 0 0 0,0 0 0 0 0,0-1 0 0 0,0 0 0 0 0,0 0 0 0 0,0 1 0 0 0,0 0 0 0 0,0-1 0 0 0,0 0 0 0 0,0 0 0 0 0,0 1 0 0 0,0 0 0 0 0,0-1 0 0 0,1 0 0 0 0,-1 1 0 0 0,1-1 0 0 0,-1 1 0 0 0,0 0 1 0 0,1-1-1 0 0,-1 0 0 0 0,0 1 0 0 0,1-1 0 0 0,-1 1-75 0 0,2-1-14 0 0,-2 1-39 0 0,1 0 114 0 0,-1-1 322 0 0,0 1 113 0 0,0 0 15 0 0,17-8-671 0 0,4-12-430 0 0,-3 2-44 0 0,-14 17 663 0 0,-1-1 1 0 0,1 2 0 0 0,-1-2-1 0 0,1 1 1 0 0,-1 1 0 0 0,3-1-30 0 0,14-4 60 0 0,-20 5-178 0 0,1 0 18 0 0,0 0 92 0 0,2-1-191 0 0,0-1 0 0 0,0 1-1 0 0,-1-1 1 0 0,1 0 0 0 0,0 1 0 0 0,0-1 0 0 0,1-2 199 0 0,-4 4 75 0 0,12-12-274 0 0,-11 11-7 0 0,-1 0 159 0 0,1 1-1 0 0,-1-1 1 0 0,0 1 0 0 0,0 0-1 0 0,0 0 1 0 0,1-1-1 0 0,-1 1 1 0 0,1-1 0 0 0,-1 1-1 0 0,1 0 1 0 0,-1-1 0 0 0,0 1-1 0 0,1 0 1 0 0,-1 0 0 0 0,1 0-1 0 0,-1 0 1 0 0,1 0-1 0 0,-1-1 1 0 0,0 1 0 0 0,1 0-1 0 0,-1 0 1 0 0,1 0 0 0 0,0 0-1 0 0,-1 0 1 0 0,0 0-1 0 0,1 0 1 0 0,-1 0 0 0 0,1 0-1 0 0,0 0 48 0 0,17-14-1136 0 0,-18 14 1212 0 0,0 0-10 0 0,3 0 222 0 0,-2-1 1 0 0,1 0 0 0 0,-1 0 0 0 0,1 1-1 0 0,-1-1 1 0 0,1 0 0 0 0,-1 0 0 0 0,1 1-1 0 0,1-3-288 0 0,-1 2 946 0 0,1-1 48 0 0,-2 1-737 0 0,-1 0 0 0 0,1 1-1 0 0,0-1 1 0 0,0 1 0 0 0,-1 0 0 0 0,1-1 0 0 0,0 1 0 0 0,0 0 0 0 0,-1-1 0 0 0,1 1 0 0 0,0 0 0 0 0,0-1 0 0 0,0 1 0 0 0,0 0 0 0 0,0 0 0 0 0,0 0-257 0 0,0 0-56 0 0,-1 0-68 0 0,0 0-18 0 0,1 0 150 0 0,-1 1 0 0 0,2-1 0 0 0,-1 0 0 0 0,0 1 0 0 0,0-1 0 0 0,0 1-1 0 0,-1-1 1 0 0,2 0 0 0 0,-1 1 0 0 0,-1 0 0 0 0,1 0 0 0 0,0-1 0 0 0,0 1 0 0 0,-1 0-1 0 0,1 0 1 0 0,0-1 0 0 0,0 1 0 0 0,-1 0 0 0 0,1 0 0 0 0,0 0-8 0 0,12 18-1719 0 0,9 14-943 0 0,-22-33 2790 0 0,0 0 58 0 0,1 0-195 0 0,0 0 0 0 0,-1 0-1 0 0,1 1 1 0 0,0-1 0 0 0,0 0-1 0 0,-1 0 1 0 0,1 0 0 0 0,0 1-1 0 0,0-1 1 0 0,-1 1 0 0 0,1-1-1 0 0,0 1 1 0 0,0-1 0 0 0,-1 0-1 0 0,0 1 1 0 0,1 0 0 0 0,0-1-1 0 0,-1 1 1 0 0,1-1 0 0 0,-1 1-1 0 0,0 0 1 0 0,1 0 0 0 0,-1-1 9 0 0,2 3 81 0 0,-2-3-189 0 0,9 8 11 0 0,-8-6 97 0 0,1 0 0 0 0,-1-1 0 0 0,0 1 0 0 0,0-2 0 0 0,-1 0 1 0 0,1 0-1 0 0,-1 1 1 0 0,1-1 0 0 0,0 1-1 0 0,-1-1 1 0 0,1 0 0 0 0,-1 0-1 0 0,1 1 1 0 0,0-1-1 0 0,-1 0 1 0 0,1 0 0 0 0,0 0-1 0 0,0 0 1 0 0,-1 0 0 0 0,0 0-1 0 0,1 0 1 0 0,0 0-1 0 0,0 0 1 0 0,-1 0 0 0 0,1-1-1 0 0,0 1 1 0 0,-1 0 0 0 0,1-1-1 0 0,-1 1 1 0 0,1 0-1 0 0,-1-1 1 0 0,1 1 0 0 0,0 0-1 0 0,-1 0 0 0 0,17-13 3 0 0,8-8-80 0 0,-24 19-100 0 0,1 0 1 0 0,-1 0 0 0 0,1 0 0 0 0,-1 0 0 0 0,1 0-1 0 0,-2 0 1 0 0,3-2 176 0 0,-3 2 191 0 0,1-1 0 0 0,1 1 0 0 0,-2 0 0 0 0,2 0 0 0 0,-1 0 0 0 0,1 1 0 0 0,-1-2 0 0 0,1 2 0 0 0,-1-1 0 0 0,1 0 0 0 0,0 1 0 0 0,0-1 0 0 0,0 1 0 0 0,2-1-191 0 0,2-5 218 0 0,-5 5-327 0 0,0 1 0 0 0,0 0 0 0 0,0 0 0 0 0,0 0 0 0 0,0 0 0 0 0,-1 0 0 0 0,2 0 0 0 0,-1 1 0 0 0,0-1 0 0 0,0 0 0 0 0,0 0 0 0 0,1 1 0 0 0,-1-1 0 0 0,1 0 109 0 0,-2 1 196 0 0,0 0 102 0 0,0 0 29 0 0,0 0-14 0 0,0 0-87 0 0,1 0-199 0 0,-1 0 0 0 0,0 0 0 0 0,0 0 0 0 0,0-1 0 0 0,0 1 0 0 0,1 0 0 0 0,-1 0 0 0 0,0 0 0 0 0,1 0 1 0 0,-1 0-1 0 0,0 0 0 0 0,1 0 0 0 0,-1-1 0 0 0,0 1 0 0 0,0 0 0 0 0,0-1 0 0 0,0 1 0 0 0,0 0 0 0 0,1-1 1 0 0,-1 1-1 0 0,0 0 0 0 0,0 0 0 0 0,0 0 0 0 0,0 0 0 0 0,1-1 0 0 0,-1 1 0 0 0,0-1 0 0 0,0 1 0 0 0,0 0 1 0 0,0-1-1 0 0,0 1-27 0 0,1-14 360 0 0,-1 14-356 0 0,0 0-196 0 0,0 0 0 0 0,-3-13 1735 0 0,3 13-1385 0 0,-6-19 380 0 0,6 17-566 0 0,-2-1 0 0 0,1 1 0 0 0,0 0 0 0 0,-1 0 0 0 0,1 0 0 0 0,-1 0 0 0 0,0 0 0 0 0,1 0 0 0 0,-2 1 0 0 0,2-1 0 0 0,-1 1 0 0 0,-1-1 0 0 0,1 1 0 0 0,-1-2 28 0 0,2 3 138 0 0,-1-2 0 0 0,0 1-1 0 0,0 1 1 0 0,0-1-1 0 0,1 0 1 0 0,-2 0 0 0 0,2 1-1 0 0,-1-1 1 0 0,-1 1-1 0 0,0-1-137 0 0,3 1-2 0 0,-1 0 0 0 0,1 0 0 0 0,-1 0 0 0 0,1 0 0 0 0,-1-1 0 0 0,1 1 0 0 0,0 0 0 0 0,0 0 0 0 0,-1 0 0 0 0,1 0 0 0 0,0 0 0 0 0,-1 0 0 0 0,1-1 0 0 0,-1 1 0 0 0,1-1 0 0 0,0 1 0 0 0,0 0 0 0 0,0-1 0 0 0,0 1 0 0 0,-1 0 0 0 0,1 0 0 0 0,0-1 0 0 0,0 1 0 0 0,-1 0 0 0 0,1-1 0 0 0,0 1 0 0 0,0-1-1 0 0,0 1 1 0 0,0 0 0 0 0,0-1 2 0 0,-3-5-1243 0 0,2 6 1565 0 0,1 0 152 0 0,0 0 34 0 0,0 0-134 0 0,0 0-584 0 0,1-2 266 0 0,0-1-1 0 0,0 2 1 0 0,-1-1-1 0 0,1-1 1 0 0,0 2-1 0 0,0-1 1 0 0,0 0-1 0 0,1-1-55 0 0,11-36-272 0 0,3 11 121 0 0,0-6-50 0 0,-16 34 201 0 0,3-8-52 0 0,0 2 0 0 0,-1-1 0 0 0,1 0-1 0 0,1 0 1 0 0,3-5 52 0 0,5-7-825 0 0,-12 19 1130 0 0,7-15 772 0 0,-6 13-1183 0 0,8-16 31 0 0,-11 16 144 0 0,4 1 1 0 0,14-2 300 0 0,6-3-351 0 0,-22 6 74 0 0,0 0 19 0 0,0 0 0 0 0,0 0-18 0 0,1 0-88 0 0,1-1-64 0 0,5-1 12 0 0,-4 1 20 0 0,0 0 0 0 0,-1 0 0 0 0,1 1 0 0 0,-1 0 0 0 0,0 0 0 0 0,1 0 0 0 0,0 0 0 0 0,0 0 0 0 0,-1 0 0 0 0,2 0 26 0 0,-1 1 0 0 0,0-1 0 0 0,-1-1 0 0 0,0 1 0 0 0,0 0 0 0 0,0-1 0 0 0,0 1 11 0 0,-1 0 32 0 0,0 0-22 0 0,1-1 32 0 0,-1 0 1 0 0,0 1-44 0 0,2 0-10 0 0,-1 0 0 0 0,-1 0 11 0 0,0-1 42 0 0,3-1 297 0 0,-4 2-284 0 0,4-11 74 0 0,-2 5-159 0 0,-2 6 19 0 0,0 0 1 0 0,0 1-1 0 0,0-1 0 0 0,0 0 1 0 0,0 0-1 0 0,0 0 0 0 0,0 0 1 0 0,0 0-1 0 0,0 0 0 0 0,0 0 1 0 0,1 0-1 0 0,-1 0 0 0 0,0 0 1 0 0,0 0-1 0 0,0 0 0 0 0,0 0 1 0 0,0 0-1 0 0,0 0 0 0 0,0 0 1 0 0,0 0-1 0 0,0 0 0 0 0,0 0 0 0 0,3-26 0 0 0,-2 13 0 0 0,0-29 0 0 0,-1 28 0 0 0,-1-43-656 0 0,3 49 1078 0 0,-2 7-332 0 0,0 1 2 0 0,0-4 56 0 0,0 2-148 0 0,-1 2 12 0 0,1 0 36 0 0,-1 0-72 0 0,-40-28-129 0 0,40 27 148 0 0,0 1-1 0 0,1-1 1 0 0,-1 1 0 0 0,1 0-1 0 0,0 0 1 0 0,-1 0 0 0 0,0 0 0 0 0,0-1-1 0 0,1 1 1 0 0,0 0 0 0 0,-1 0-1 0 0,0 0 1 0 0,0 0 0 0 0,1 0-1 0 0,0 0 1 0 0,-1 0 0 0 0,0 0-1 0 0,0 0 1 0 0,1 0 0 0 0,0 1-1 0 0,-1-1 1 0 0,0 0 0 0 0,1 0 0 0 0,-1 0-1 0 0,1 0 1 0 0,0 0 0 0 0,-2 1 5 0 0,-14 3 80 0 0,-2-3 1684 0 0,17-1-1744 0 0,1 0-1 0 0,-1-1 0 0 0,1 1 0 0 0,-1 0 1 0 0,1 0-1 0 0,0-1 0 0 0,-1 1 0 0 0,1 0 1 0 0,-1-1-1 0 0,1 1 0 0 0,0 0 0 0 0,-1 0 1 0 0,1 0-1 0 0,0-1 0 0 0,0 1 1 0 0,0-1-1 0 0,-1 1 0 0 0,1-1 0 0 0,0 1 1 0 0,0 0-1 0 0,-1-1 0 0 0,1 1 0 0 0,0-1 1 0 0,0 1-1 0 0,0-1 0 0 0,0 1 0 0 0,-1 0 1 0 0,1-1-1 0 0,0 1 0 0 0,0-1 0 0 0,0 1 1 0 0,1-1-1 0 0,-1 1 0 0 0,0 0 1 0 0,0-1-20 0 0,2-14 832 0 0,-2 14-803 0 0,0-3-112 0 0,0 1-1 0 0,1 0 1 0 0,-1-1 0 0 0,0 0-1 0 0,-1 0 1 0 0,1 1 0 0 0,0-1-1 0 0,-1 0 1 0 0,-1-2 83 0 0,-1-9-207 0 0,0-4-213 0 0,0 1-1 0 0,-4-8 421 0 0,0 3-194 0 0,-3-16-190 0 0,0 10-175 0 0,7 22 510 0 0,-5-15-601 0 0,8 22 460 0 0,-9-10-224 0 0,8 10 353 0 0,0 0-1 0 0,0-1 1 0 0,0 0 0 0 0,0 0 0 0 0,0 1-1 0 0,1-1 1 0 0,-1 0 0 0 0,0 0 0 0 0,0 1 0 0 0,1-1-1 0 0,-1 0 1 0 0,0 0 0 0 0,1 0 0 0 0,-1 0 0 0 0,1 0-1 0 0,0 0 1 0 0,-1 0 0 0 0,1 0 0 0 0,-1 0 0 0 0,1-1-1 0 0,0 2 1 0 0,-1-2 61 0 0,1 2-91 0 0,0 0-34 0 0,0 0-10 0 0,0-1 22 0 0,0 1 101 0 0,0 0 71 0 0,0 0 5 0 0,0 0-108 0 0,0 0 1 0 0,0 0 224 0 0,0 0 106 0 0,0 0 22 0 0,0 0-27 0 0,0 0-130 0 0,0 0-59 0 0,0 0-12 0 0,0 0 2 0 0,0 0 10 0 0,0 0 3 0 0,0 0 0 0 0,0 0 0 0 0,0 0 0 0 0,0 0 0 0 0,0 0 0 0 0,0 0-32 0 0,0 0-125 0 0,0 0-20 0 0,0 0 51 0 0,0 0 189 0 0,0 0 86 0 0,0 0 13 0 0,0 0-22 0 0,0 0-111 0 0,0 0-49 0 0,0 0-11 0 0,0 0 1 0 0,0-2-56 0 0,0 1 1 0 0,0-1-1 0 0,0 0 1 0 0,0 0-1 0 0,1 0 1 0 0,-1 1-1 0 0,1-1 1 0 0,0 1-1 0 0,-1-2 1 0 0,1 2-1 0 0,0-1 1 0 0,0 1-1 0 0,0-1 1 0 0,0 1-1 0 0,0-1-10 0 0,7-12 49 0 0,-7 10 15 0 0,1 1 0 0 0,0 0 0 0 0,0 0 0 0 0,1-1 0 0 0,-1 1 0 0 0,0 0 0 0 0,0 0 0 0 0,1 1-64 0 0,14-19 15 0 0,-7 9 94 0 0,-10 12-23 0 0,0 0 8 0 0,0 0-36 0 0,0 0-150 0 0,0 0-16 0 0,0 0 26 0 0,0-1 84 0 0,0 0 82 0 0,0 1 5 0 0,0 0-21 0 0,1-1-55 0 0,0 0-2 0 0,-1 1 9 0 0,0 0-117 0 0,0 0-11 0 0,-1-11 2 0 0,0 9 106 0 0,1 1 0 0 0,-28-49-2040 0 0,2-3 2040 0 0,12 38 15 0 0,7 8-14 0 0,6 6-1 0 0,-2-3-2 0 0,3 3 1 0 0,0 0 1 0 0,-1 1-1 0 0,1-1 0 0 0,-1 1 1 0 0,1-1-1 0 0,0 0 0 0 0,-1 1 1 0 0,1 0-1 0 0,-1-1 0 0 0,0 1 1 0 0,1-1-1 0 0,0 0 0 0 0,-1 1 0 0 0,0 0 1 0 0,1 0-1 0 0,-1 0 0 0 0,1-1 1 0 0,-1 1-1 0 0,0-1 0 0 0,0 1 1 0 0,1-1 0 0 0,-1 1 22 0 0,0 0 94 0 0,1 0 60 0 0,0 0 14 0 0,0 0-50 0 0,0 0-217 0 0,0 0-92 0 0,0 0-21 0 0,0 0 62 0 0,0 0 267 0 0,0 0 110 0 0,0 0 27 0 0,0 0-24 0 0,0 0-117 0 0,-1 0-132 0 0,-2 1-1 0 0,1 1 0 0 0,1-2 1 0 0,-2 2-1 0 0,2-1 1 0 0,-1 1-1 0 0,0-1 1 0 0,1 1-1 0 0,-1-1 1 0 0,1 1-1 0 0,-1-1 1 0 0,1 2-1 0 0,0-2 1 0 0,-1 2-3 0 0,-4 4-156 0 0,5-6 89 0 0,-1 0 0 0 0,1 0-1 0 0,0 0 1 0 0,0 0-1 0 0,0 0 1 0 0,0 0 0 0 0,0 1-1 0 0,1-1 1 0 0,-1 0 0 0 0,0 1-1 0 0,0-2 1 0 0,1 2-1 0 0,-1-1 1 0 0,0 1 67 0 0,-16 8 720 0 0,9-1-1048 0 0,7-8 293 0 0,0 1 0 0 0,0-2 0 0 0,0 2 0 0 0,-1-1 0 0 0,1 0 1 0 0,0 1-1 0 0,0-2 0 0 0,-1 1 0 0 0,1 1 0 0 0,-1-2 0 0 0,1 1 0 0 0,-1 0 35 0 0,-6 4 518 0 0,8-4-484 0 0,0-1-1 0 0,0 0 1 0 0,-1 1-1 0 0,1-1 1 0 0,0 0 0 0 0,0 0-1 0 0,-1 0 1 0 0,1 0-1 0 0,0 0 1 0 0,0 1 0 0 0,0-1-1 0 0,0 0 1 0 0,0 0-1 0 0,-1 0 1 0 0,1 1 0 0 0,0-1-1 0 0,-1 0 1 0 0,1 0-1 0 0,-1 0 1 0 0,1 0 0 0 0,0 0-1 0 0,0 0 1 0 0,0 0 0 0 0,0 1-1 0 0,-1-1 1 0 0,1 0-1 0 0,-1-1 1 0 0,1 1 0 0 0,0 0-1 0 0,-1 0 1 0 0,1 0-1 0 0,0 0 1 0 0,0 0 0 0 0,0 0-1 0 0,-1 0 1 0 0,1 0-1 0 0,0-1 1 0 0,-1 1 0 0 0,1 0-1 0 0,0 0 1 0 0,-1-1-1 0 0,1 1 1 0 0,0 0-34 0 0,0 0 77 0 0,-1 0-63 0 0,0-1 0 0 0,0 1 0 0 0,1-1-1 0 0,-2 0 1 0 0,1 1 0 0 0,1 0 0 0 0,-1-1 0 0 0,0 0-1 0 0,0 0 1 0 0,1 1 0 0 0,0-1 0 0 0,-1 0-1 0 0,0 0 1 0 0,0 1 0 0 0,1-2 0 0 0,0 1-14 0 0,-12-11 391 0 0,6 8-491 0 0,0 1 1 0 0,0-1-1 0 0,0 0 0 0 0,0-2 100 0 0,-14-8-229 0 0,7 7 229 0 0,10 7 0 0 0,0-1 0 0 0,0-1 0 0 0,1 1 0 0 0,0-1 0 0 0,0 1 0 0 0,-1-1 0 0 0,0 1 0 0 0,1-1 0 0 0,-1-1 0 0 0,-1-2 4 0 0,-2 1-1 0 0,2 0 1 0 0,-1 0-1 0 0,-4-2-3 0 0,-1-1-14 0 0,8 6 13 0 0,0 0-1 0 0,1 0 0 0 0,-1 1 1 0 0,0 0-1 0 0,0-1 0 0 0,0 0 1 0 0,1 1-1 0 0,-2-1 0 0 0,2 1 1 0 0,-1 0-1 0 0,0 0 0 0 0,0 0 2 0 0,0 0 1 0 0,-1 0-1 0 0,2 0 1 0 0,-1 0-1 0 0,-1 0 0 0 0,2 0 1 0 0,-1-1-1 0 0,-1 0 1 0 0,2 1-1 0 0,-1-1 0 0 0,-1 0 0 0 0,3 0 1 0 0,-1 1-1 0 0,0-1 0 0 0,0 1 0 0 0,1 0 0 0 0,-1 0 1 0 0,0 0-1 0 0,1 0 0 0 0,-1-1 0 0 0,1 1 0 0 0,-1 0 1 0 0,0 0-1 0 0,0 0 0 0 0,1 0 0 0 0,-1 0 0 0 0,0 0 1 0 0,0 0-1 0 0,0 0 0 0 0,-4 0 14 0 0,5 0 70 0 0,0 0 5 0 0,0 0-40 0 0,0 0-125 0 0,0 0-14 0 0,-1 0 22 0 0,-1 1 65 0 0,2-1 3 0 0,0 0 1 0 0,0 0-1 0 0,0 0 0 0 0,0 0 1 0 0,0 0-1 0 0,-1 0 0 0 0,1 0 1 0 0,0 0-1 0 0,-1 0 0 0 0,1 0 1 0 0,0-1-1 0 0,0 1 0 0 0,0 0 1 0 0,-1 0-1 0 0,1 0 0 0 0,0-1 1 0 0,0 1-1 0 0,0 0 0 0 0,0 0 1 0 0,0 0-1 0 0,0-1 0 0 0,0 1 1 0 0,0 0-1 0 0,0 0 0 0 0,0 0 0 0 0,0 0 1 0 0,-1 0-1 0 0,1-1 0 0 0,0 1 1 0 0,0 0-1 0 0,0 0 0 0 0,0-1 1 0 0,0 1-1 0 0,0 0 0 0 0,0-1 1 0 0,0 1-1 0 0,0 0 0 0 0,0 0 1 0 0,1 0-1 0 0,-1 0 0 0 0,0 0 1 0 0,0-1-1 0 0,0 1 0 0 0,0 0 1 0 0,0 0-1 0 0,0-12-2 0 0,0 3 1 0 0,0 1-1 0 0,0-1 1 0 0,-1 0-1 0 0,-1 0 1 0 0,0-1 1 0 0,1 0-1 0 0,-1-5 19 0 0,-4-17 28 0 0,6 30-53 0 0,-1 1 0 0 0,1-1 0 0 0,-1 1-1 0 0,0-1 1 0 0,0 1 0 0 0,1 0-1 0 0,-1 0 1 0 0,0-1 0 0 0,0 1 0 0 0,0 0-1 0 0,-1-1 8 0 0,-8 2 0 0 0,8-2 0 0 0,1 1 0 0 0,-10 1 4 0 0,8 3-24 0 0,-1-3 17 0 0,1 0 1 0 0,-1-1-1 0 0,1 0 0 0 0,-1 0 0 0 0,1 1 0 0 0,0-1 0 0 0,0-1 0 0 0,0 1 0 0 0,0-1 0 0 0,0 1 0 0 0,0-1 3 0 0,1 2-14 0 0,1 0-1 0 0,-1-1 1 0 0,1 1-1 0 0,-1 0 0 0 0,1-1 1 0 0,-1 1-1 0 0,1 0 1 0 0,-2 0-1 0 0,2 1 1 0 0,-1-1-1 0 0,1 0 0 0 0,-1 1 1 0 0,1-1-1 0 0,-1 0 15 0 0,0 1-35 0 0,0 0 0 0 0,0-1 0 0 0,-1 1 0 0 0,1-1 0 0 0,0 0 0 0 0,0 0 0 0 0,-1 0 0 0 0,0-1 35 0 0,1 1 40 0 0,0 0-1 0 0,0-1 1 0 0,-1 1-1 0 0,1 0 1 0 0,0 0 0 0 0,0 1-1 0 0,0-1 1 0 0,-2 1-40 0 0,2-1-34 0 0,-1 0 0 0 0,1 1 1 0 0,0-1-1 0 0,-1 0 0 0 0,0 0 1 0 0,0 0-1 0 0,1-1 0 0 0,0 1 1 0 0,-1 0 33 0 0,0 0 327 0 0,2 0-359 0 0,0 0-1 0 0,0 0 1 0 0,0 0 0 0 0,0-1 0 0 0,1 1-1 0 0,-1 0 1 0 0,0-1 0 0 0,0 1 0 0 0,0 0-1 0 0,0-1 1 0 0,0 1 0 0 0,1 0 0 0 0,-1-1 32 0 0,1 1 78 0 0,0 0 64 0 0,0 0 18 0 0,0 0-36 0 0,0 0-178 0 0,0 0-76 0 0,0 0-20 0 0,0 0 40 0 0,0 0 171 0 0,0 0 71 0 0,0 0 17 0 0,-3 1-445 0 0,1-1 296 0 0,1 2 0 0 0,-18 53 96 0 0,16-40-96 0 0,3-14 0 0 0,-1 1 0 0 0,1 1 0 0 0,0-1 0 0 0,-1 0 0 0 0,0 0 0 0 0,0 0 0 0 0,1 0 0 0 0,-1 0 0 0 0,0 0 0 0 0,0-1 0 0 0,0 2 0 0 0,-1-2 0 0 0,0 2 0 0 0,1 0 42 0 0,0 1-1 0 0,0-1 0 0 0,0 1 1 0 0,1-1-1 0 0,0 0 0 0 0,0 0 1 0 0,0 3-42 0 0,0-6-99 0 0,0 0-12 0 0,-6 8-1 0 0,6-7 112 0 0,-6 7 0 0 0,5-7-1 0 0,1-1 0 0 0,-7-6 14 0 0,7 6 30 0 0,-2 0-33 0 0,-14 1-10 0 0,15-1 0 0 0,1 0 0 0 0,-1 0 0 0 0,-1 0 0 0 0,2 0 0 0 0,-1 0 0 0 0,0 1 0 0 0,0-1 0 0 0,1 0 0 0 0,-2 1 0 0 0,1-1 0 0 0,1 0 0 0 0,-1 0 0 0 0,0 0 0 0 0,0 1 0 0 0,1 0 0 0 0,-1-1 0 0 0,0 1 0 0 0,0-1 0 0 0,1 1 0 0 0,0-1 0 0 0,-2 2 0 0 0,-4 1 0 0 0,0 0 0 0 0,0 0 0 0 0,0 0 0 0 0,-1-1 0 0 0,-5 2 0 0 0,3-1 0 0 0,-3 1 0 0 0,6-1 0 0 0,0-1 0 0 0,-1 1 0 0 0,0-1 0 0 0,0-1 0 0 0,1 1 0 0 0,-1-1 0 0 0,-3 0 0 0 0,9-1 0 0 0,0 0-1 0 0,0 0 0 0 0,0 0 0 0 0,1 0 0 0 0,-2 1 0 0 0,1-1 0 0 0,1 0 1 0 0,-1 0-1 0 0,-1 1 0 0 0,2-1 0 0 0,-1 0 0 0 0,0 0 0 0 0,0 1 0 0 0,1-1 1 0 0,-1 1-1 0 0,0 0 0 0 0,0-1 0 0 0,1 0 0 0 0,-2 1 1 0 0,1 1-1 0 0,-2-1-1 0 0,2 1 0 0 0,-1-1 1 0 0,-1 1-1 0 0,1-2 1 0 0,0 2-1 0 0,0-1 1 0 0,-1-1-1 0 0,1 1 0 0 0,-1 0 2 0 0,0 0 21 0 0,-1 0-1 0 0,1 1 0 0 0,0-1 1 0 0,0 1-1 0 0,-1 0 0 0 0,1-1 1 0 0,0 2-21 0 0,2-3 3 0 0,0 1 69 0 0,0-1 9 0 0,1 0-56 0 0,-1 0 0 0 0,1 0 1 0 0,-1 0-1 0 0,1 0 0 0 0,0 1 0 0 0,0-1 1 0 0,0 0-1 0 0,-1 0 0 0 0,1 0 0 0 0,-1 0 0 0 0,1 1 1 0 0,0-1-1 0 0,-1 0 0 0 0,1 0 0 0 0,0 0 1 0 0,0 0-1 0 0,0 1 0 0 0,-1-1 0 0 0,1 0 0 0 0,0 1 1 0 0,0-1-1 0 0,-1 0 0 0 0,1 1 0 0 0,0-1-25 0 0,0 0 66 0 0,0 0 3 0 0,0 0-4 0 0,0 0-1 0 0,-1 0 0 0 0,-5 1 384 0 0,2-3-250 0 0,3 2-290 0 0,1 0-14 0 0,0 0 2 0 0,0 0-104 0 0,0 0-436 0 0,0 0-188 0 0,0 0-1248 0 0,0 0-4851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54:27.369"/>
    </inkml:context>
    <inkml:brush xml:id="br0">
      <inkml:brushProperty name="width" value="0.05" units="cm"/>
      <inkml:brushProperty name="height" value="0.05" units="cm"/>
      <inkml:brushProperty name="color" value="#00A0D7"/>
    </inkml:brush>
  </inkml:definitions>
  <inkml:trace contextRef="#ctx0" brushRef="#br0">764 200 920 0 0,'0'0'232'0'0,"0"0"637"0"0,0 0 277 0 0,0 0 56 0 0,0 0-83 0 0,0 0-401 0 0,0 0-168 0 0,0 0-36 0 0,0 0-32 0 0,0 0-102 0 0,-6-20 4793 0 0,4 17-5005 0 0,1 1-1 0 0,0 0 1 0 0,-1-1 0 0 0,1 0 0 0 0,-1 1-1 0 0,1 0 1 0 0,-1 0 0 0 0,0 0 0 0 0,1 0-1 0 0,-2 0 1 0 0,0-1-168 0 0,-14-17 186 0 0,16 17-56 0 0,-2 1 1 0 0,1-1-1 0 0,0 1 1 0 0,0-1 0 0 0,-1 1-1 0 0,1 1 1 0 0,-1-2 0 0 0,1 1-1 0 0,-2 1-130 0 0,-11-11 552 0 0,-6-1-402 0 0,2 1-20 0 0,-13-9 1157 0 0,22 16-994 0 0,-1 0 1 0 0,0 1-1 0 0,0-1 0 0 0,-1 2-293 0 0,-12-5-289 0 0,-1 0 673 0 0,21 6-288 0 0,0 1 0 0 0,0-1-1 0 0,0 1 1 0 0,0 0 0 0 0,0 0-1 0 0,-1 1 1 0 0,1-1-1 0 0,-1 1-95 0 0,-13-3-55 0 0,15 3 45 0 0,1 0 1 0 0,0-1-1 0 0,0 1 1 0 0,-1-1-1 0 0,1 1 1 0 0,0 0-1 0 0,0 0 1 0 0,-1 0-1 0 0,1 1 1 0 0,0-1-1 0 0,-1 1 10 0 0,-61 11 0 0 0,51-9-42 0 0,-10 1-52 0 0,20-3 55 0 0,1 0 0 0 0,0-1-1 0 0,-1 1 1 0 0,0 0-1 0 0,1 0 1 0 0,-1-1 0 0 0,1 0-1 0 0,-3 0 40 0 0,2 0-54 0 0,1 0-1 0 0,0 0 1 0 0,0 0-1 0 0,-1 0 1 0 0,1 1-1 0 0,0 0 1 0 0,0 0 0 0 0,0-1-1 0 0,-1 1 55 0 0,-10 10-72 0 0,-2-2-83 0 0,3 1 26 0 0,12-8 115 0 0,-2-1 0 0 0,1 0 0 0 0,0 0 0 0 0,-1 1 0 0 0,1-1 0 0 0,-1-1 0 0 0,1 1 0 0 0,-1 1-1 0 0,0-2 15 0 0,-16 9-28 0 0,16-6 22 0 0,-1-2 0 0 0,1 1-1 0 0,-1-2 1 0 0,0 2 0 0 0,0-1 0 0 0,0 0-1 0 0,0 0 7 0 0,-1 0 10 0 0,1 1 0 0 0,0-1 0 0 0,0 1 0 0 0,0-1 0 0 0,0 2-1 0 0,0-1 1 0 0,0-1 0 0 0,1 2 0 0 0,-1 0 0 0 0,0-1-1 0 0,-1 3-9 0 0,-7 6 20 0 0,8-8-14 0 0,0 0 0 0 0,0 0 0 0 0,0 0 0 0 0,1 0 1 0 0,0 0-1 0 0,0 1 0 0 0,-1 1-6 0 0,-7 10 21 0 0,0-1 67 0 0,0-1 0 0 0,1 2 0 0 0,-3 6-88 0 0,8-14 8 0 0,-16 29 106 0 0,4-4-188 0 0,14-29 151 0 0,2-1 0 0 0,-1 1-1 0 0,1-1 1 0 0,-1 0-1 0 0,0 1 1 0 0,1 0-1 0 0,0 0-76 0 0,-2 15 224 0 0,0 20 366 0 0,-5 1-228 0 0,6-26-299 0 0,-1 5 50 0 0,4-9-93 0 0,0-1 0 0 0,-1-1-1 0 0,0 2 1 0 0,0-1 0 0 0,-1 0 0 0 0,0 0-20 0 0,0-3 1 0 0,0-2 19 0 0,1-1 0 0 0,-1 1-1 0 0,0-1 1 0 0,1 1 0 0 0,0 0-1 0 0,0 0 1 0 0,-1-1-1 0 0,2 1 1 0 0,-1-1 0 0 0,0 0-1 0 0,2 3-19 0 0,-2-4 6 0 0,0 1 0 0 0,-1-1-1 0 0,0 2 1 0 0,0-2 0 0 0,1 1-1 0 0,-1-1 1 0 0,0 1 0 0 0,0 0-1 0 0,0-1 1 0 0,0 1 0 0 0,0 0 0 0 0,-1 1-6 0 0,1-1 5 0 0,0 0 1 0 0,0-1 0 0 0,0 2 0 0 0,0-2 0 0 0,0 1 0 0 0,0 0 0 0 0,0-1 0 0 0,0 2 0 0 0,1-2 0 0 0,0 2-6 0 0,-3 13 128 0 0,2-12-107 0 0,1 1 0 0 0,-1-1 0 0 0,1 1 0 0 0,0-1 0 0 0,0 0 0 0 0,0 1 0 0 0,0-1 0 0 0,2 2-21 0 0,2 3 56 0 0,-1-1 0 0 0,2 1 0 0 0,0-2 0 0 0,-1 1 0 0 0,2-1-1 0 0,-1 0 1 0 0,6 4-56 0 0,6 9 55 0 0,-10-11 26 0 0,19 19 352 0 0,13 6-27 0 0,-40-33-465 0 0,3 2 61 0 0,0 0 0 0 0,-1-1 1 0 0,0 0-1 0 0,1 0 0 0 0,0 1 0 0 0,0-1 1 0 0,0-1-1 0 0,0 1 0 0 0,0-1 0 0 0,1 1 1 0 0,-1-1-1 0 0,1 1-2 0 0,35 8 74 0 0,-37-10-74 0 0,12 1-2 0 0,-12-1 3 0 0,1 0 0 0 0,-1 0 0 0 0,1 0 0 0 0,-1 1 0 0 0,0-1 0 0 0,1 1 0 0 0,-1-1 0 0 0,1 1 0 0 0,-1 0 0 0 0,0 0 0 0 0,1 0 0 0 0,-2 1 0 0 0,3-1-1 0 0,-1 1 6 0 0,0-2 0 0 0,0 1 0 0 0,1 0 1 0 0,-1 0-1 0 0,0-1 0 0 0,0 0 0 0 0,3 0-6 0 0,12 2 10 0 0,12 2-10 0 0,19-7-362 0 0,-42 3 349 0 0,0-1 0 0 0,0 0 0 0 0,-1 0 0 0 0,1 0 0 0 0,0-1 0 0 0,-1 1 0 0 0,0-1 0 0 0,3-2 13 0 0,-1 2-152 0 0,3-1 364 0 0,-9 3-228 0 0,-1 0 1 0 0,0-1-1 0 0,0 1 1 0 0,1-1 0 0 0,-1 1-1 0 0,0-1 1 0 0,1 1-1 0 0,-1 0 1 0 0,0-1-1 0 0,0 0 1 0 0,0 0-1 0 0,1 0 16 0 0,2-2 53 0 0,1 1 0 0 0,-2-1 0 0 0,2 0 0 0 0,-1 1 0 0 0,2 1 0 0 0,0-2-53 0 0,-1 1 21 0 0,0 1 0 0 0,0-2-1 0 0,0 0 1 0 0,-1 1 0 0 0,1-1 0 0 0,-1 0 0 0 0,1-1-21 0 0,60-55-157 0 0,-53 48 218 0 0,-1-1 1 0 0,0 0-1 0 0,-1-1 0 0 0,0 0-61 0 0,-4 4 0 0 0,1 0 0 0 0,0 0 0 0 0,1 0 0 0 0,1 1 0 0 0,-4 3 48 0 0,0 0 1 0 0,0-1-1 0 0,-1 0 0 0 0,1 0 0 0 0,-1 0 1 0 0,0 0-1 0 0,-1-1 0 0 0,1 0 0 0 0,-1 0 0 0 0,-1 1 1 0 0,0-2-1 0 0,1 1 0 0 0,-2-1-48 0 0,2-3-144 0 0,7-17 1236 0 0,-10 28-1324 0 0,1-1 259 0 0,0-2 0 0 0,1 2 0 0 0,-2-1 0 0 0,1 0 0 0 0,0 0 0 0 0,0 0 0 0 0,-1 0 0 0 0,1 0 0 0 0,0 0 0 0 0,-1 0 0 0 0,1-1-27 0 0,0-1-120 0 0,0 1 126 0 0,0 0 0 0 0,-1 0 0 0 0,1 1 1 0 0,0-1-1 0 0,-1 1 0 0 0,1-1 0 0 0,-1 1 0 0 0,0-4-6 0 0,0 3 23 0 0,0 0-1 0 0,0 0 1 0 0,0 0 0 0 0,1-1 0 0 0,0 1-1 0 0,0 0 1 0 0,0-2-23 0 0,1 2 5 0 0,-1-1-1 0 0,1 0 1 0 0,-2 0-1 0 0,1 1 1 0 0,0-1 0 0 0,0 0-1 0 0,-1 0 1 0 0,0 1-1 0 0,0-1 1 0 0,0-1-1 0 0,0 2 1 0 0,-1-1 0 0 0,1 0-1 0 0,-1 0 1 0 0,0 1-1 0 0,0-1 1 0 0,-1 0-1 0 0,1 1 1 0 0,-1-2-5 0 0,-21-51-948 0 0,11 25 793 0 0,11 27 180 0 0,0 0 0 0 0,-1 1 0 0 0,0-1 0 0 0,1 1 0 0 0,-2-1 0 0 0,0-1-25 0 0,-6-12 109 0 0,7 15-102 0 0,1 1-1 0 0,0-2 1 0 0,-1 2-1 0 0,1-1 1 0 0,0 1-1 0 0,-1-1 1 0 0,0 1 0 0 0,-1-2-7 0 0,-9-10 38 0 0,4 5 767 0 0,-3-3 624 0 0,8 2-3581 0 0,3 9 1614 0 0,-1-1 0 0 0,1 0 1 0 0,-1 1-1 0 0,1-1 0 0 0,0 1 0 0 0,0 0 0 0 0,-1-1 0 0 0,0 0 0 0 0,0 1 0 0 0,1-1 0 0 0,0 1 0 0 0,-1 0 1 0 0,0 0-1 0 0,1 0 0 0 0,-1-1 0 0 0,1 1 538 0 0,0 0-284 0 0,-1-1-1745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58:12.618"/>
    </inkml:context>
    <inkml:brush xml:id="br0">
      <inkml:brushProperty name="width" value="0.05" units="cm"/>
      <inkml:brushProperty name="height" value="0.05" units="cm"/>
      <inkml:brushProperty name="color" value="#00A0D7"/>
    </inkml:brush>
  </inkml:definitions>
  <inkml:trace contextRef="#ctx0" brushRef="#br0">296 67 456 0 0,'0'0'480'0'0,"0"0"35"0"0,0 0 18 0 0,0 0-17 0 0,0 0-83 0 0,0 0-31 0 0,0 0-9 0 0,0 0 46 0 0,0 0 194 0 0,0 0 81 0 0,0 0 20 0 0,0 0-30 0 0,0 0-134 0 0,0 0-52 0 0,0 0-8 0 0,0 0-19 0 0,0 0-62 0 0,0 0-21 0 0,0 0-6 0 0,0 0-9 0 0,0 0-28 0 0,0 0-11 0 0,0 0-2 0 0,0 0-22 0 0,0 0-90 0 0,0 0-44 0 0,0 0-10 0 0,0 0-4 0 0,-2 4 5035 0 0,1-4-5175 0 0,0 0 0 0 0,0 0-1 0 0,0-1 1 0 0,0 1 0 0 0,1 0-1 0 0,-1-1 1 0 0,0 1 0 0 0,0-1-1 0 0,1 1 1 0 0,-1 0 0 0 0,0 0-1 0 0,0-1 1 0 0,1 0 0 0 0,-1 0-1 0 0,0 1 1 0 0,0-1-42 0 0,-9-12 304 0 0,7 8-115 0 0,-29-28 981 0 0,29 29-1801 0 0,-3-2 423 0 0,6 6 249 0 0,0 0 0 0 0,0-1 1 0 0,0 1-1 0 0,0 0 0 0 0,0 0 0 0 0,0 0 1 0 0,-1 0-1 0 0,1 0 0 0 0,0 0 0 0 0,0 0 0 0 0,-1-1 1 0 0,1 1-1 0 0,0 0 0 0 0,0 0 0 0 0,-1 0 0 0 0,1 0 1 0 0,0 0-1 0 0,0-1 0 0 0,0 1 0 0 0,0 0 1 0 0,0 0-1 0 0,-1 0 0 0 0,1 0 0 0 0,0 0 0 0 0,-1 0 1 0 0,1 0-1 0 0,0 0 0 0 0,-1 0 0 0 0,1 0 0 0 0,0 0 1 0 0,0 0-1 0 0,0 1 0 0 0,0-1-41 0 0,-6 4 78 0 0,0 2 1 0 0,-1-2-1 0 0,1 1 1 0 0,-1-2-1 0 0,-3 3-78 0 0,1-2-35 0 0,-10 8 110 0 0,17-10-68 0 0,1-2 1 0 0,-1 1-1 0 0,1 1 0 0 0,-1-2 1 0 0,1 2-1 0 0,-1-1 0 0 0,1 2-7 0 0,-6 3-11 0 0,7-6-32 0 0,0 0 86 0 0,0 0 37 0 0,0 0-15 0 0,0 0-50 0 0,0 0-1 0 0,0 1 0 0 0,0-1 0 0 0,0 1 0 0 0,0-1 1 0 0,0 1-1 0 0,0-1 0 0 0,0 0 0 0 0,0 0 1 0 0,0 0-1 0 0,0 1 0 0 0,0-1 0 0 0,0 1 0 0 0,0-1 1 0 0,0 0-1 0 0,1 1 0 0 0,-1-1 0 0 0,0 0 1 0 0,0 0-1 0 0,0 0 0 0 0,1 1 0 0 0,-1-1-14 0 0,0 0-3 0 0,8 11-19 0 0,-7-11 25 0 0,-1 2 0 0 0,1-1 0 0 0,1 0 0 0 0,-2 1 0 0 0,1-1 0 0 0,1 0 0 0 0,-2 0 0 0 0,2 0 0 0 0,-1 0 0 0 0,0 0 0 0 0,1-1 0 0 0,-1 2-3 0 0,1-1-3 0 0,0-1 0 0 0,-1 2 0 0 0,2-1 1 0 0,-2 1-1 0 0,1-1 0 0 0,-1 1 0 0 0,1-1 0 0 0,-1 1 0 0 0,1-1 0 0 0,-1 1 0 0 0,0 0 0 0 0,1 1 3 0 0,0 1-8 0 0,1-1-1 0 0,-1 1 1 0 0,1-1-1 0 0,0 0 1 0 0,1 0 8 0 0,-4-2-64 0 0,0-1-5 0 0,0 0-6 0 0,0 0 64 0 0,0 0 1 0 0,0 1-1 0 0,1-1 1 0 0,-1 0-1 0 0,0 0 1 0 0,0 1-1 0 0,0-1 1 0 0,1 0-1 0 0,-1 0 1 0 0,0 0-1 0 0,0 0 0 0 0,0 0 1 0 0,0 1-1 0 0,0-1 1 0 0,0 0-1 0 0,0 1 1 0 0,0-1-1 0 0,0 0 1 0 0,0 1-1 0 0,0-1 0 0 0,0 0 1 0 0,0 0-1 0 0,0 0 1 0 0,0 0-1 0 0,0 1 1 0 0,0-1-1 0 0,0 0 1 0 0,0 1-1 0 0,0-1 1 0 0,0 0-1 0 0,-1 0 0 0 0,1 1 1 0 0,0-1-1 0 0,0 0 1 0 0,0 0-1 0 0,-1 0 1 0 0,1 0-1 0 0,0 0 1 0 0,0 0-1 0 0,0 1 1 0 0,0-1-1 0 0,0 0 0 0 0,0 0 1 0 0,-1 0-1 0 0,1 1 11 0 0,-20 18-200 0 0,18-18 226 0 0,1 1-1 0 0,0-1 0 0 0,-1 1 1 0 0,2 0-1 0 0,-1 0 0 0 0,-1 0 1 0 0,2 0-1 0 0,-1 0-25 0 0,0 0 12 0 0,0 0 0 0 0,1-1-1 0 0,-1 0 1 0 0,0 1 0 0 0,0-1 0 0 0,1 1 0 0 0,-2 0-12 0 0,1 0-68 0 0,-1 0 0 0 0,1 1 0 0 0,-1-1 0 0 0,1 1 0 0 0,0-1 0 0 0,-1 1 68 0 0,-5 12-74 0 0,5-11 68 0 0,-1 0 0 0 0,0-1-1 0 0,1 1 1 0 0,0 1 0 0 0,0-1-1 0 0,0 0 1 0 0,1 0 0 0 0,-1 1-1 0 0,1-1 1 0 0,0 1 0 0 0,0-1-1 0 0,0 5 7 0 0,-5 38-64 0 0,6-42 64 0 0,0 1 0 0 0,-1-1 0 0 0,0 1 0 0 0,0 0 0 0 0,-2 6 0 0 0,3-11-10 0 0,0-1 9 0 0,0 0 0 0 0,0 0 0 0 0,0-1-1 0 0,0 1 1 0 0,0 0 0 0 0,-1 0 0 0 0,1 0 0 0 0,0 0 0 0 0,0 0 0 0 0,0 0 0 0 0,0 0 0 0 0,0 0 0 0 0,-1 0 0 0 0,1 0 0 0 0,0 0 0 0 0,0-1 0 0 0,0 1 0 0 0,0 0-1 0 0,-1 0 1 0 0,1 0 0 0 0,0 0 0 0 0,0 0 0 0 0,0 0 0 0 0,0 0 0 0 0,0 0 0 0 0,0 0 0 0 0,0 0 0 0 0,0 0 0 0 0,-1 0 0 0 0,1 0 0 0 0,0 0 0 0 0,0 0 0 0 0,0 0-1 0 0,-1 0 1 0 0,1 0 0 0 0,0 0 0 0 0,0 0 0 0 0,0 0 0 0 0,0 0 0 0 0,-1 0 1 0 0,-5 1-27 0 0,-4 2 27 0 0,9-2 0 0 0,0-1 0 0 0,1 0 0 0 0,-1 0 0 0 0,0 1 0 0 0,0-1 0 0 0,0 1 0 0 0,0-1 0 0 0,0 0 0 0 0,1 0 0 0 0,-1 1 0 0 0,-3 1 33 0 0,0 0 0 0 0,1-1 0 0 0,-2 0-1 0 0,1 1 1 0 0,1-2 0 0 0,-2 1-1 0 0,1 0 1 0 0,1-1 0 0 0,-2 0 0 0 0,1 0-1 0 0,-2 0-32 0 0,0 1 142 0 0,6-1-124 0 0,-1 1 0 0 0,0-1-1 0 0,0 1 1 0 0,1-1-1 0 0,-1 0 1 0 0,-1 1 0 0 0,2-1-1 0 0,-1 0 1 0 0,0 0 0 0 0,0 0-1 0 0,-1 0-17 0 0,1 0 0 0 0,1 0 0 0 0,-1 1 0 0 0,0 0 0 0 0,1 0 0 0 0,0 1 0 0 0,-1 59-72 0 0,1-22-456 0 0,-1-37 514 0 0,1-2 8 0 0,0 1 0 0 0,0-1 1 0 0,0 1-1 0 0,0 0 1 0 0,0-1-1 0 0,0 1 1 0 0,1-1-1 0 0,-1 1 1 0 0,0-1-1 0 0,0 1 1 0 0,0 0-1 0 0,0-1 1 0 0,0 0-1 0 0,0 1 1 0 0,1 0-1 0 0,-1-1 1 0 0,1 1-1 0 0,-1-1 1 0 0,1 0-1 0 0,-1 1 1 0 0,0-1-1 0 0,1 1 6 0 0,-1 0 0 0 0,2-1 0 0 0,10 1-330 0 0,-11-1 123 0 0,13 1-201 0 0,-8-3 300 0 0,-4 2 114 0 0,0 0 0 0 0,0 0 0 0 0,0 0 0 0 0,0 0 0 0 0,0 0 0 0 0,0 0 0 0 0,-1 0 0 0 0,2 0 0 0 0,-2 1-1 0 0,1-1 1 0 0,1 1-6 0 0,-2-1-48 0 0,14-1-348 0 0,-15 1 316 0 0,0 0-12 0 0,0 0-35 0 0,1 0 124 0 0,-1 0 1 0 0,0 0-1 0 0,0-1 0 0 0,1 1 0 0 0,-1 0 0 0 0,0 0 0 0 0,0 0 0 0 0,0 0 0 0 0,0 0 0 0 0,0 0 0 0 0,0 0 0 0 0,1 0 0 0 0,-1 0 0 0 0,0 0 0 0 0,0 0 1 0 0,1 0-1 0 0,-1 0 0 0 0,0 0 0 0 0,0 1 0 0 0,1-1 0 0 0,-1 0 0 0 0,0 0 0 0 0,0 0 0 0 0,0 0 0 0 0,0 0 0 0 0,0 0 0 0 0,0 1 0 0 0,0-1 0 0 0,1 0 3 0 0,0 1-16 0 0,-1-1-64 0 0,0 0-16 0 0,0 0 6 0 0,1 0 31 0 0,-1 0 48 0 0,1 1 11 0 0,0 1 21 0 0,0-2-1 0 0,-1 1 0 0 0,0 1 0 0 0,1-2 1 0 0,-1 2-1 0 0,0-1 0 0 0,1-1 0 0 0,-1 2 1 0 0,0-1-1 0 0,0 0 0 0 0,0 0 0 0 0,0 1-20 0 0,1 6 101 0 0,2 2-48 0 0,2 1-1 0 0,-1-2 0 0 0,1 2 1 0 0,2 0-53 0 0,-2 1 58 0 0,-4-10-49 0 0,-1-1 0 0 0,0 1 0 0 0,1-1 0 0 0,0 1 0 0 0,0-1 0 0 0,-1 0 0 0 0,1 0 0 0 0,0 1 0 0 0,0-1 0 0 0,0 0 0 0 0,0 0 0 0 0,0 0 0 0 0,0 0 0 0 0,1 0 0 0 0,-2 0 0 0 0,2 0 0 0 0,-1 0 0 0 0,0 0 0 0 0,1-1 0 0 0,0 1-9 0 0,-1 0 15 0 0,1 0 0 0 0,-1-1 0 0 0,1 1-1 0 0,-1 0 1 0 0,1 0 0 0 0,-1 0 0 0 0,0 1 0 0 0,1-2-1 0 0,-2 2 1 0 0,2-1 0 0 0,-1 0 0 0 0,-1 1-1 0 0,3 1-14 0 0,-3-2 0 0 0,1 1 0 0 0,0-1 0 0 0,0 0 0 0 0,-1 0 0 0 0,2 1 0 0 0,-1-1 0 0 0,0 0 0 0 0,0 1 12 0 0,-1-2 48 0 0,0 0 12 0 0,0 0-1 0 0,0 0-6 0 0,0 0-1 0 0,0 0 65 0 0,1 0-84 0 0,-1 0 0 0 0,0 0 0 0 0,0 0 0 0 0,-1 0 0 0 0,1 0 0 0 0,0 1 0 0 0,0-1 0 0 0,0 0 0 0 0,0 0 0 0 0,0 0 0 0 0,0 0 0 0 0,0 1 0 0 0,0-1 0 0 0,0 0 0 0 0,0 0 0 0 0,0 0 0 0 0,0 0 0 0 0,-1 1 0 0 0,1-1 0 0 0,0 0 0 0 0,0 0 0 0 0,0 0 0 0 0,0 0 0 0 0,0 0 0 0 0,-1 0 0 0 0,1 0 0 0 0,0 0 0 0 0,0 0 0 0 0,0 0 0 0 0,0 0 0 0 0,0 0 0 0 0,0 0 0 0 0,0 0 0 0 0,0 0 0 0 0,0 0 0 0 0,0 0 0 0 0,-1 0 0 0 0,1 0 0 0 0,0 0 0 0 0,0 0 0 0 0,0 0 0 0 0,-1 0 0 0 0,1 0 0 0 0,0 0 0 0 0,0 0 0 0 0,0 0 0 0 0,0 0 0 0 0,-1 0 0 0 0,1 0 0 0 0,0 0-45 0 0,0 1 31 0 0,-2 1-1 0 0,1-2 1 0 0,0 2 0 0 0,0-1-1 0 0,0 1 1 0 0,1-1 0 0 0,-1 1-1 0 0,0 0-30 0 0,0-1-36 0 0,1 0 0 0 0,0-1-1 0 0,0 1 1 0 0,-1 0 0 0 0,1 0-1 0 0,-1-1 1 0 0,1 1 0 0 0,-1 0-1 0 0,1 0 1 0 0,-1-1-1 0 0,0 0 37 0 0,-4 7-304 0 0,4-5 313 0 0,0-1-1 0 0,1 0 1 0 0,-1 0-1 0 0,-1 0 1 0 0,2 1-1 0 0,-1-2 1 0 0,-1 2-1 0 0,2-1 1 0 0,-2-1 0 0 0,1 1-1 0 0,0 0 1 0 0,-1 0-1 0 0,1-1 1 0 0,-1 1-1 0 0,2 0 1 0 0,-3 0-9 0 0,3-1 8 0 0,-2 0 1 0 0,1 1-1 0 0,0 0 1 0 0,-1 0 0 0 0,1-1-1 0 0,0 1 1 0 0,0 0-1 0 0,0 0 1 0 0,0-1 0 0 0,0 2-1 0 0,0-1 1 0 0,0 0-1 0 0,0 1-8 0 0,-2 1 3 0 0,3-3-5 0 0,0 0 1 0 0,-1 1-1 0 0,1 0 1 0 0,-1 0 0 0 0,0-1-1 0 0,1 1 1 0 0,0 0-1 0 0,0 0 1 0 0,0-1-1 0 0,-1 1 1 0 0,1 0 0 0 0,0 0 1 0 0,0-1-70 0 0,-4 3 90 0 0,3-1-20 0 0,1-1 11 0 0,0-1 32 0 0,0 1-33 0 0,0 0 2 0 0,0-1 48 0 0,0 0 0 0 0,0 1-58 0 0,0 1-1 0 0,1-1 0 0 0,0 0 1 0 0,0 0-1 0 0,-1 0 0 0 0,1 0 1 0 0,0 0-1 0 0,0 0 0 0 0,0 1-1 0 0,13 23 19 0 0,-11-21 83 0 0,1 1-118 0 0,1 1 0 0 0,-1-1-1 0 0,4 2 17 0 0,-7-6-7 0 0,0 0-1 0 0,0 0 1 0 0,1 1-1 0 0,-1-1 1 0 0,0 1-1 0 0,0-1 1 0 0,0 1-1 0 0,0 0 8 0 0,7 11-36 0 0,1-1-28 0 0,-9-11 64 0 0,2-1-10 0 0,-2 0-44 0 0,11-3-74 0 0,-7 1 45 0 0,0 0-1 0 0,-1 0 1 0 0,0-1-1 0 0,1 0 1 0 0,-1 0-1 0 0,0 0 0 0 0,0 0 1 0 0,0 0-1 0 0,0-1 84 0 0,-2 3-25 0 0,-1 0 0 0 0,1 1-1 0 0,-1-1 1 0 0,1 1-1 0 0,0-1 1 0 0,0 0 0 0 0,-1 1-1 0 0,1 0 1 0 0,0-1 0 0 0,0 1-1 0 0,0-1 1 0 0,0 1-1 0 0,0-1 1 0 0,-1 1 0 0 0,2 0-1 0 0,-1 0 1 0 0,-1 0 0 0 0,2 0 25 0 0,6-3-166 0 0,-8 3 92 0 0,0 0-11 0 0,1 0-166 0 0,-1 0 235 0 0,0 0 0 0 0,1 0 0 0 0,-1 0 0 0 0,0 0 0 0 0,0-1 0 0 0,0 1 0 0 0,0 0 0 0 0,1-1 0 0 0,-1 1 0 0 0,1 0 0 0 0,-1 0 0 0 0,0 0 0 0 0,1-1 0 0 0,-1 1 0 0 0,0 0 0 0 0,0 0 0 0 0,1 0 0 0 0,-1 0 0 0 0,1 0 0 0 0,-1 0 0 0 0,1 0 0 0 0,-1 0 0 0 0,0 0 16 0 0,0 0 75 0 0,0 0-3 0 0,0 0 4 0 0,0 0-3 0 0,0 0-25 0 0,0 0-101 0 0,2 6 1058 0 0,-3-5-1005 0 0,2 0 11 0 0,3 3-33 0 0,0-1 0 0 0,1 1-1 0 0,-1-1 1 0 0,1 0 0 0 0,2 2 22 0 0,1-1-20 0 0,21 13 335 0 0,-22-14-244 0 0,1 0 1 0 0,0 0-1 0 0,0-1 1 0 0,0 0-1 0 0,2 0-71 0 0,-7-1-26 0 0,0 0 0 0 0,0 0 0 0 0,0-1 0 0 0,0 2 0 0 0,-1-1 0 0 0,0 0 0 0 0,1 1 0 0 0,-1-1 26 0 0,12 6-1017 0 0,-14-7 714 0 0,10 4 247 0 0,-8-4 43 0 0,-2 0-51 0 0,0 0-8 0 0,0 0-19 0 0,1 0 2 0 0,11 2-470 0 0,-11-2 559 0 0,0 1 0 0 0,0-1 0 0 0,-1 1 10 0 0,1-1-1 0 0,0 1 1 0 0,-1 0-1 0 0,1-1 0 0 0,-1 0 1 0 0,0 1-1 0 0,0 0 0 0 0,1 0 1 0 0,-1-1-1 0 0,1 0 1 0 0,-1 1-1 0 0,0 0 0 0 0,1 0 1 0 0,-1-1-1 0 0,0 1 1 0 0,0 0-1 0 0,0 0 0 0 0,0-1 1 0 0,0 0-1 0 0,0 1 0 0 0,0 0-9 0 0,0 0 11 0 0,8 39-1289 0 0,-3-22 1052 0 0,-2-12 112 0 0,-3-6 231 0 0,0 0 66 0 0,0 0 17 0 0,0 0-50 0 0,0 0-232 0 0,0 1 70 0 0,0 0 0 0 0,0-1 1 0 0,0 0-1 0 0,1 1 0 0 0,-1 0 1 0 0,0-1-1 0 0,1 1 0 0 0,-1-1 1 0 0,0 1-1 0 0,0-1 0 0 0,0 1 1 0 0,1-1-1 0 0,-1 1 0 0 0,1-1 1 0 0,0 0-1 0 0,-1 1 0 0 0,0-1 1 0 0,0 1-1 0 0,1-1 0 0 0,0 0 1 0 0,-1 1-1 0 0,1-1 0 0 0,-1 0 0 0 0,1 0 1 0 0,0 0 11 0 0,-1 0-99 0 0,0 0-12 0 0,12-5-2043 0 0,-9 3 1288 0 0,1 0 1 0 0,-1 2-1 0 0,0-2 0 0 0,0 1 1 0 0,0 0-1 0 0,1 0 0 0 0,0 0 1 0 0,0 1 865 0 0,-1 0-421 0 0,-2 0 293 0 0,1 0-1 0 0,-2 0 1 0 0,2 0-1 0 0,-1 0 1 0 0,1 0-1 0 0,-1 0 1 0 0,0 1-1 0 0,1-1 1 0 0,-2 1 0 0 0,2-1-1 0 0,-1 1 1 0 0,0-1-1 0 0,1 1 129 0 0,-2-1-57 0 0,9 1-1252 0 0,-9-1-514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58:12.619"/>
    </inkml:context>
    <inkml:brush xml:id="br0">
      <inkml:brushProperty name="width" value="0.05" units="cm"/>
      <inkml:brushProperty name="height" value="0.05" units="cm"/>
      <inkml:brushProperty name="color" value="#00A0D7"/>
    </inkml:brush>
  </inkml:definitions>
  <inkml:trace contextRef="#ctx0" brushRef="#br0">265 1039 2760 0 0,'0'0'107'0'0,"0"0"-19"0"0,0 0-11 0 0,0 0 316 0 0,2 1-1 0 0,-1-1 1 0 0,-1 0-1 0 0,1 0 1 0 0,1 0-1 0 0,-2 0 1 0 0,1 0 0 0 0,1 0-1 0 0,-2 0 1 0 0,1 0-1 0 0,1 0-392 0 0,1 0 731 0 0,-3 0-834 0 0,0 0-126 0 0,0 0-26 0 0,0 0 37 0 0,11 3 2094 0 0,3-1-3463 0 0,-14-2 1652 0 0,0 0-24 0 0,0 0 1 0 0,1 0 0 0 0,-1 0-1 0 0,0 0 1 0 0,0 0-1 0 0,0 0 1 0 0,1 0-1 0 0,-1 0 1 0 0,0-1 0 0 0,0 1-1 0 0,0 0 1 0 0,0 0-1 0 0,0 0 1 0 0,0 0-1 0 0,0 0 1 0 0,0 0 0 0 0,1 0-1 0 0,-1-1 1 0 0,0 1-1 0 0,0 0 1 0 0,0 0-1 0 0,0 0 1 0 0,1 0 0 0 0,-1 0-1 0 0,0 0 1 0 0,0 0-1 0 0,0 0 1 0 0,0 0-1 0 0,0-1 1 0 0,0 1 0 0 0,0 0-1 0 0,0 0 1 0 0,0-1-1 0 0,0 1 1 0 0,0 0-1 0 0,0 0 1 0 0,0 0 0 0 0,0-1-1 0 0,0 1 1 0 0,0 0-1 0 0,0 0 1 0 0,0 0-1 0 0,0 0 1 0 0,0 0 0 0 0,0 0-1 0 0,0 0 1 0 0,0-1-42 0 0,-1-9-10 0 0,0 1 0 0 0,-1-7 10 0 0,1 7 734 0 0,-1-1 0 0 0,1-7-734 0 0,1 15 353 0 0,0 1-278 0 0,0 1 0 0 0,0 0 0 0 0,0 0 0 0 0,0-1 0 0 0,0 1 0 0 0,0-1 0 0 0,0 1 0 0 0,0-1 0 0 0,0 1 0 0 0,0 0 0 0 0,0 0 0 0 0,0-1 0 0 0,0 1 0 0 0,0-1 0 0 0,0 1 0 0 0,0-1 0 0 0,0 1 0 0 0,0 0 0 0 0,1 0 0 0 0,-1-1 0 0 0,0 1 1 0 0,1-1-1 0 0,-1 1 0 0 0,0 0 0 0 0,1-1 0 0 0,-1 1-75 0 0,0 0-14 0 0,1 0-39 0 0,-1-1 114 0 0,1 1 322 0 0,-1 0 113 0 0,0 0 15 0 0,11-5-671 0 0,3-9-430 0 0,-2 3-44 0 0,-10 9 663 0 0,0 2 1 0 0,0-1 0 0 0,1 0-1 0 0,0 1 1 0 0,-1-1 0 0 0,2 1-30 0 0,8-3 60 0 0,-12 3-178 0 0,1 0 18 0 0,0 0 92 0 0,1-2-191 0 0,0 1 0 0 0,0 1-1 0 0,-1-1 1 0 0,2-1 0 0 0,-2 2 0 0 0,1-2 0 0 0,1-1 199 0 0,-3 3 75 0 0,8-7-274 0 0,-7 6-7 0 0,-1 1 159 0 0,0-1-1 0 0,0 1 1 0 0,0-1 0 0 0,0 1-1 0 0,0 0 1 0 0,0 0-1 0 0,1 0 1 0 0,-1 0 0 0 0,0 0-1 0 0,1-1 1 0 0,-1 1 0 0 0,1 0-1 0 0,-1 0 1 0 0,0 0 0 0 0,0-1-1 0 0,0 1 1 0 0,1 0-1 0 0,-1 0 1 0 0,0 0 0 0 0,1 0-1 0 0,-1 0 1 0 0,1 0 0 0 0,-1 0-1 0 0,0 0 1 0 0,0 0-1 0 0,0 0 1 0 0,1 0 0 0 0,-1 0-1 0 0,1 0 48 0 0,11-10-1136 0 0,-11 10 1212 0 0,-1 0-10 0 0,0 0 222 0 0,2 0 1 0 0,-1 0 0 0 0,-1-1 0 0 0,2 1-1 0 0,-1-1 1 0 0,0 0 0 0 0,0 1 0 0 0,0 0-1 0 0,1-2-288 0 0,-1 1 946 0 0,1-1 48 0 0,-1 2-737 0 0,-1-1 0 0 0,0 1-1 0 0,1 0 1 0 0,0 0 0 0 0,-1 0 0 0 0,1-1 0 0 0,-1 1 0 0 0,0 0 0 0 0,1 0 0 0 0,0-1 0 0 0,-1 1 0 0 0,1 0 0 0 0,-1 0 0 0 0,1 0 0 0 0,0 0 0 0 0,0 0-257 0 0,-1 0-56 0 0,0 0-68 0 0,0 0-18 0 0,0 0 150 0 0,1 0 0 0 0,0 1 0 0 0,0-1 0 0 0,-1 0 0 0 0,1 0 0 0 0,0 1-1 0 0,-1-1 1 0 0,1 0 0 0 0,-1 0 0 0 0,1 1 0 0 0,0-1 0 0 0,-1 1 0 0 0,1 0 0 0 0,-1-1-1 0 0,0 0 1 0 0,1 1 0 0 0,0 0 0 0 0,-1-1 0 0 0,1 1 0 0 0,-1-1-8 0 0,9 12-1719 0 0,5 10-943 0 0,-13-21 2790 0 0,-1-1 58 0 0,0 0-195 0 0,0 0 0 0 0,1 0-1 0 0,-1 0 1 0 0,1 0 0 0 0,0 1-1 0 0,-1-1 1 0 0,0 0 0 0 0,1 0-1 0 0,-1 0 1 0 0,1 0 0 0 0,-1 1-1 0 0,1-1 1 0 0,-1 0 0 0 0,0 1-1 0 0,1-1 1 0 0,-1 1 0 0 0,1-1-1 0 0,-1 0 1 0 0,0 0 0 0 0,1 1-1 0 0,-1 0 1 0 0,0-1 0 0 0,0 1 9 0 0,1 0 81 0 0,0-1-189 0 0,5 5 11 0 0,-5-3 97 0 0,-1-1 0 0 0,1 0 0 0 0,0 0 0 0 0,-1 0 0 0 0,1-1 1 0 0,-1 0-1 0 0,0 0 1 0 0,0 0 0 0 0,1 0-1 0 0,-1 0 1 0 0,1 0 0 0 0,-1 1-1 0 0,1-1 1 0 0,-1 0-1 0 0,0 0 1 0 0,1 0 0 0 0,-1 0-1 0 0,1 0 1 0 0,0 0 0 0 0,-1 0-1 0 0,0 0 1 0 0,0 0-1 0 0,1 0 1 0 0,-1 0 0 0 0,1-1-1 0 0,0 1 1 0 0,-1 0 0 0 0,0 0-1 0 0,0 0 1 0 0,1 0-1 0 0,-1 0 1 0 0,1 0 0 0 0,-1-1-1 0 0,1 1 0 0 0,10-8 3 0 0,5-7-80 0 0,-16 15-100 0 0,2-2 1 0 0,-1 1 0 0 0,0 0 0 0 0,0-1 0 0 0,0 1-1 0 0,-1-1 1 0 0,2-1 176 0 0,-2 2 191 0 0,1 0 0 0 0,-1 0 0 0 0,1-1 0 0 0,0 1 0 0 0,0-1 0 0 0,0 1 0 0 0,0 0 0 0 0,0 0 0 0 0,0 0 0 0 0,1 0 0 0 0,-2-1 0 0 0,2 2 0 0 0,-1-1 0 0 0,2-1-191 0 0,1-3 218 0 0,-3 4-327 0 0,-1 1 0 0 0,1-1 0 0 0,-1 0 0 0 0,1 1 0 0 0,0-1 0 0 0,0 1 0 0 0,-1-1 0 0 0,0 0 0 0 0,1 1 0 0 0,0-1 0 0 0,0 1 0 0 0,0 0 0 0 0,0-1 0 0 0,0 1 109 0 0,-1 0 196 0 0,0 0 102 0 0,0 0 29 0 0,0 0-14 0 0,0 0-87 0 0,0-1-199 0 0,0 1 0 0 0,0 0 0 0 0,1 0 0 0 0,-1 0 0 0 0,0 0 0 0 0,0 0 0 0 0,1 0 0 0 0,-1 0 0 0 0,0 0 1 0 0,0-1-1 0 0,0 1 0 0 0,1 0 0 0 0,-1 0 0 0 0,0 0 0 0 0,0 0 0 0 0,0 0 0 0 0,0 0 0 0 0,0 0 0 0 0,0 0 1 0 0,0-1-1 0 0,0 1 0 0 0,0 0 0 0 0,0 0 0 0 0,0-1 0 0 0,0 1 0 0 0,1 0 0 0 0,-1 0 0 0 0,0-1 0 0 0,0 1 1 0 0,0 0-1 0 0,0 0-27 0 0,0-9 360 0 0,0 9-356 0 0,0 0-196 0 0,0 0 0 0 0,-1-9 1735 0 0,1 9-1385 0 0,-4-12 380 0 0,4 10-566 0 0,-2 1 0 0 0,2-1 0 0 0,-1 1 0 0 0,0-1 0 0 0,0 1 0 0 0,0 0 0 0 0,-1-1 0 0 0,2 1 0 0 0,-2 0 0 0 0,1 0 0 0 0,0 0 0 0 0,-1-1 0 0 0,1 2 0 0 0,-1-1 28 0 0,1 0 138 0 0,-1 0 0 0 0,2 1-1 0 0,-2-1 1 0 0,1 0-1 0 0,0 1 1 0 0,-1-1 0 0 0,1 1-1 0 0,0 0 1 0 0,0 0-1 0 0,-2-1-137 0 0,3 1-2 0 0,0 0 0 0 0,-1 0 0 0 0,1 0 0 0 0,0 0 0 0 0,-1 0 0 0 0,1 0 0 0 0,0-1 0 0 0,-1 1 0 0 0,1 0 0 0 0,0 0 0 0 0,0 0 0 0 0,0 0 0 0 0,0-1 0 0 0,0 1 0 0 0,0 0 0 0 0,-1 0 0 0 0,1 0 0 0 0,0 0 0 0 0,0 0 0 0 0,-1-1 0 0 0,1 1 0 0 0,0 0 0 0 0,0 0 0 0 0,0-1 0 0 0,0 1 0 0 0,0 0 0 0 0,-1-1-1 0 0,1 1 1 0 0,0 0 0 0 0,0 0 2 0 0,-1-4-1243 0 0,0 4 1565 0 0,1 0 152 0 0,0 0 34 0 0,0 0-134 0 0,0 0-584 0 0,1-2 266 0 0,-1 1-1 0 0,1-1 1 0 0,-1 1-1 0 0,0 0 1 0 0,1 0-1 0 0,0-1 1 0 0,0 1-1 0 0,0-1-55 0 0,8-23-272 0 0,1 5 121 0 0,1-2-50 0 0,-11 22 201 0 0,2-5-52 0 0,-1 1 0 0 0,1-1 0 0 0,0 1-1 0 0,0-1 1 0 0,3-3 52 0 0,4-4-825 0 0,-9 12 1130 0 0,4-11 772 0 0,-4 11-1183 0 0,6-12 31 0 0,-7 10 144 0 0,3 1 1 0 0,8-1 300 0 0,5-1-351 0 0,-15 2 74 0 0,0 1 19 0 0,0 0 0 0 0,0 0-18 0 0,0 0-88 0 0,2 0-64 0 0,2-2 12 0 0,-2 2 20 0 0,0-1 0 0 0,0 1 0 0 0,-1 0 0 0 0,1 0 0 0 0,0 0 0 0 0,-1-1 0 0 0,1 1 0 0 0,0 1 0 0 0,0-1 0 0 0,1 0 26 0 0,-2 0 0 0 0,1 0 0 0 0,-1 0 0 0 0,1 0 0 0 0,-1-1 0 0 0,1 1 0 0 0,-1 0 11 0 0,-1 0 32 0 0,2 0-22 0 0,-2-1 32 0 0,1 1 1 0 0,0-1-44 0 0,0 1-10 0 0,1 0 0 0 0,-1 0 11 0 0,-1 0 42 0 0,3-1 297 0 0,-3 0-284 0 0,3-6 74 0 0,-2 4-159 0 0,-1 3 19 0 0,0 0 1 0 0,0 0-1 0 0,0 0 0 0 0,0 0 1 0 0,0 0-1 0 0,0 0 0 0 0,0 0 1 0 0,0 0-1 0 0,0 0 0 0 0,0 0 1 0 0,0 0-1 0 0,0 0 0 0 0,0 0 1 0 0,0 0-1 0 0,1 0 0 0 0,-1 0 1 0 0,0 0-1 0 0,0 0 0 0 0,0 0 1 0 0,0 0-1 0 0,0 0 0 0 0,0 0 0 0 0,1-18 0 0 0,0 10 0 0 0,0-20 0 0 0,-1 19 0 0 0,-1-29-656 0 0,3 33 1078 0 0,-2 5-332 0 0,0 0 2 0 0,0-3 56 0 0,0 1-148 0 0,-1 2 12 0 0,1 0 36 0 0,-1 0-72 0 0,-27-18-129 0 0,28 18 148 0 0,0-1-1 0 0,0 1 1 0 0,0 0 0 0 0,-1 0-1 0 0,1-1 1 0 0,-1 1 0 0 0,1 0 0 0 0,-1 0-1 0 0,1 0 1 0 0,0 0 0 0 0,0 0-1 0 0,-1 0 1 0 0,1 0 0 0 0,-1 0-1 0 0,1 0 1 0 0,-1 0 0 0 0,1 0-1 0 0,0 0 1 0 0,0 0 0 0 0,-1 0-1 0 0,1 0 1 0 0,-1 0 0 0 0,1 1 0 0 0,-1-1-1 0 0,1 0 1 0 0,0 0 0 0 0,-1 1 5 0 0,-10 1 80 0 0,-1-1 1684 0 0,12-2-1744 0 0,0 1-1 0 0,-1 0 0 0 0,1 0 0 0 0,0 0 1 0 0,-1 0-1 0 0,1-1 0 0 0,0 1 0 0 0,-1 0 1 0 0,1 0-1 0 0,0 0 0 0 0,0-1 0 0 0,0 1 1 0 0,0 0-1 0 0,0 0 0 0 0,-1 0 1 0 0,1 0-1 0 0,0-1 0 0 0,0 1 0 0 0,0 0 1 0 0,-1-1-1 0 0,1 1 0 0 0,0 0 0 0 0,0-1 1 0 0,0 1-1 0 0,0 0 0 0 0,0 0 0 0 0,0 0 1 0 0,0-1-1 0 0,0 1 0 0 0,0-1 0 0 0,0 1 1 0 0,0 0-1 0 0,0-1 0 0 0,0 1 1 0 0,0 0-20 0 0,1-10 832 0 0,-1 10-803 0 0,1-3-112 0 0,-1 1-1 0 0,0-1 1 0 0,0 1 0 0 0,0-1-1 0 0,0 1 1 0 0,0 0 0 0 0,-1-1-1 0 0,1 1 1 0 0,-2-2 83 0 0,1-6-207 0 0,-1-3-213 0 0,-1 1-1 0 0,-1-5 421 0 0,-1 2-194 0 0,-1-11-190 0 0,-1 7-175 0 0,5 14 510 0 0,-4-9-601 0 0,6 13 460 0 0,-6-5-224 0 0,6 6 353 0 0,0 0-1 0 0,-1 0 1 0 0,0-1 0 0 0,0 0 0 0 0,1 1-1 0 0,0-1 1 0 0,-1 1 0 0 0,0 0 0 0 0,1-1 0 0 0,-1 0-1 0 0,1 0 1 0 0,0 1 0 0 0,0 0 0 0 0,-1-1 0 0 0,1 0-1 0 0,-1 0 1 0 0,1 1 0 0 0,0-1 0 0 0,-1 0 0 0 0,1 0-1 0 0,0 1 1 0 0,0-1 61 0 0,0 1-91 0 0,0 0-34 0 0,0 0-10 0 0,0 0 22 0 0,0-1 101 0 0,0 1 71 0 0,0 0 5 0 0,0 0-108 0 0,0 0 1 0 0,0 0 224 0 0,0 0 106 0 0,0 0 22 0 0,0 0-27 0 0,0 0-130 0 0,0 0-59 0 0,0 0-12 0 0,0 0 2 0 0,0 0 10 0 0,0 0 3 0 0,0 0 0 0 0,0 0 0 0 0,0 0 0 0 0,0 0 0 0 0,0 0 0 0 0,0 0-32 0 0,0 0-125 0 0,0 0-20 0 0,0 0 51 0 0,0 0 189 0 0,0 0 86 0 0,0 0 13 0 0,0 0-22 0 0,0 0-111 0 0,0 0-49 0 0,0 0-11 0 0,0 0 1 0 0,0-1-56 0 0,0 0 1 0 0,0-1-1 0 0,0 2 1 0 0,0-2-1 0 0,0 1 1 0 0,1 0-1 0 0,-1 0 1 0 0,1 0-1 0 0,-1 0 1 0 0,1-1-1 0 0,-1 2 1 0 0,0-2-1 0 0,1 1 1 0 0,0 1-1 0 0,0-1-10 0 0,4-9 49 0 0,-4 8 15 0 0,0 0 0 0 0,1-1 0 0 0,-2 1 0 0 0,2 0 0 0 0,-1 0 0 0 0,2-1 0 0 0,-2 2 0 0 0,1-1-64 0 0,9-12 15 0 0,-4 7 94 0 0,-7 7-23 0 0,0 0 8 0 0,0 0-36 0 0,0 0-150 0 0,0 0-16 0 0,0 0 26 0 0,0-1 84 0 0,0 0 82 0 0,0 1 5 0 0,0 0-21 0 0,0-1-55 0 0,0 1-2 0 0,0 0 9 0 0,0 0-117 0 0,0 0-11 0 0,0-7 2 0 0,0 5 106 0 0,0 2 0 0 0,-19-33-2040 0 0,2-3 2040 0 0,8 27 15 0 0,3 4-14 0 0,6 4-1 0 0,-2-2-2 0 0,2 3 1 0 0,0 0 1 0 0,-1-1-1 0 0,1 1 0 0 0,0-1 1 0 0,0 1-1 0 0,0-1 0 0 0,0 1 1 0 0,-1 0-1 0 0,1 0 0 0 0,-1 0 1 0 0,1-1-1 0 0,-1 1 0 0 0,1 0 0 0 0,0-1 1 0 0,0 1-1 0 0,-1 0 0 0 0,1-1 1 0 0,-1 1-1 0 0,1 0 0 0 0,-1 0 1 0 0,1 0 0 0 0,-1-1 22 0 0,1 1 94 0 0,0 0 60 0 0,0 0 14 0 0,0 0-50 0 0,0 0-217 0 0,0 0-92 0 0,0 0-21 0 0,0 0 62 0 0,0 0 267 0 0,0 0 110 0 0,0 0 27 0 0,0 0-24 0 0,0 0-117 0 0,-2 1-132 0 0,2-1-1 0 0,-2 1 0 0 0,1 0 1 0 0,-1 0-1 0 0,1-1 1 0 0,0 1-1 0 0,0 1 1 0 0,0-2-1 0 0,0 1 1 0 0,0 1-1 0 0,0-2 1 0 0,0 2-1 0 0,0-1 1 0 0,0 1-3 0 0,-3 2-156 0 0,3-3 89 0 0,0 0 0 0 0,1 0-1 0 0,-1-1 1 0 0,0 1-1 0 0,0 0 1 0 0,1 0 0 0 0,0-1-1 0 0,-1 1 1 0 0,0 0 0 0 0,0 0-1 0 0,1-1 1 0 0,0 2-1 0 0,0-1 1 0 0,-1-1 67 0 0,-10 7 720 0 0,5-1-1048 0 0,6-5 293 0 0,-1 0 0 0 0,0-1 0 0 0,0 1 0 0 0,1 0 0 0 0,-1 0 1 0 0,0-1-1 0 0,0 1 0 0 0,0 0 0 0 0,0 0 0 0 0,0-1 0 0 0,0 0 0 0 0,0 1 35 0 0,-4 3 518 0 0,5-4-484 0 0,0 0-1 0 0,-1 1 1 0 0,1-1-1 0 0,0 0 1 0 0,0 0 0 0 0,0 0-1 0 0,0 0 1 0 0,0 0-1 0 0,-1 0 1 0 0,1 0 0 0 0,0 0-1 0 0,0 0 1 0 0,0 1-1 0 0,0-1 1 0 0,0 0 0 0 0,0 0-1 0 0,0 0 1 0 0,-1 0-1 0 0,1 0 1 0 0,0 0 0 0 0,0 0-1 0 0,-1 0 1 0 0,1 0 0 0 0,0 0-1 0 0,0 0 1 0 0,-1 0-1 0 0,1 0 1 0 0,0 0 0 0 0,0 0-1 0 0,0 0 1 0 0,0 0-1 0 0,0 0 1 0 0,-1 0 0 0 0,1 0-1 0 0,0 0 1 0 0,0 0-1 0 0,0 0 1 0 0,-1 0 0 0 0,1-1-1 0 0,0 1 1 0 0,0 0-1 0 0,0 0 1 0 0,-1 0-34 0 0,1 0 77 0 0,0 0-63 0 0,-1 0 0 0 0,1-1 0 0 0,-1 1-1 0 0,0-1 1 0 0,1 1 0 0 0,0-1 0 0 0,-1 1 0 0 0,0 0-1 0 0,1-1 1 0 0,-1 1 0 0 0,1-1 0 0 0,0 0-1 0 0,0 1 1 0 0,-1 0 0 0 0,1-1 0 0 0,-1 0-14 0 0,-6-7 391 0 0,3 6-491 0 0,0-1 1 0 0,0 0-1 0 0,0 1 0 0 0,0-2 100 0 0,-9-5-229 0 0,4 5 229 0 0,7 3 0 0 0,0 0 0 0 0,0 1 0 0 0,1-1 0 0 0,-1-1 0 0 0,1 2 0 0 0,-1-1 0 0 0,0-1 0 0 0,1 2 0 0 0,-2-3 0 0 0,0 0 4 0 0,0 0-1 0 0,0 0 1 0 0,0 1-1 0 0,-3-2-3 0 0,0 0-14 0 0,4 3 13 0 0,1 0-1 0 0,0 1 0 0 0,0 0 1 0 0,0-1-1 0 0,-1 1 0 0 0,1-1 1 0 0,0 1-1 0 0,-1 0 0 0 0,2 0 1 0 0,-2 0-1 0 0,1 0 0 0 0,-1 0 2 0 0,1 0 1 0 0,0 0-1 0 0,-1 0 1 0 0,1-1-1 0 0,0 1 0 0 0,0 0 1 0 0,-1 0-1 0 0,1 0 1 0 0,0-1-1 0 0,-1 1 0 0 0,1-1 0 0 0,0 0 1 0 0,1 1-1 0 0,-1 0 0 0 0,1 0 0 0 0,0 0 0 0 0,-1 0 1 0 0,0-1-1 0 0,1 1 0 0 0,-1 0 0 0 0,1 0 0 0 0,0 0 1 0 0,-1 0-1 0 0,1 0 0 0 0,-1 0 0 0 0,0 0 0 0 0,1 0 1 0 0,0 0-1 0 0,-1 0 0 0 0,-3 0 14 0 0,4 0 70 0 0,0 0 5 0 0,0 0-40 0 0,0 0-125 0 0,0 0-14 0 0,0 0 22 0 0,-1 1 65 0 0,1-1 3 0 0,0 0 1 0 0,0 0-1 0 0,0 0 0 0 0,-1 0 1 0 0,1 0-1 0 0,0 0 0 0 0,0 0 1 0 0,0 0-1 0 0,0-1 0 0 0,-1 1 1 0 0,1 0-1 0 0,0 0 0 0 0,0 0 1 0 0,0 0-1 0 0,0 0 0 0 0,0 0 1 0 0,-1-1-1 0 0,1 1 0 0 0,0 0 1 0 0,0 0-1 0 0,0 0 0 0 0,0 0 1 0 0,0-1-1 0 0,0 1 0 0 0,0 0 0 0 0,0 0 1 0 0,0 0-1 0 0,0 0 0 0 0,0 0 1 0 0,0 0-1 0 0,0 0 0 0 0,0 0 1 0 0,0 0-1 0 0,0-1 0 0 0,0 1 1 0 0,0 0-1 0 0,0 0 0 0 0,0 0 1 0 0,0-1-1 0 0,0 1 0 0 0,0 0 1 0 0,0 0-1 0 0,0 0 0 0 0,0 0 1 0 0,0-1-1 0 0,1-6-2 0 0,-1 1 1 0 0,0 1-1 0 0,-1-1 1 0 0,1 0-1 0 0,-1 0 1 0 0,-1-1 1 0 0,2 1-1 0 0,-2-4 19 0 0,-2-12 28 0 0,4 22-53 0 0,0-2 0 0 0,0 1 0 0 0,-1 1-1 0 0,1-1 1 0 0,-1-1 0 0 0,0 2-1 0 0,1-1 1 0 0,0 0 0 0 0,-1 0 0 0 0,0 1-1 0 0,0-2 8 0 0,-6 2 0 0 0,6-1 0 0 0,0 0 0 0 0,-6 2 4 0 0,5 0-24 0 0,-1-1 17 0 0,1 0 1 0 0,0-1-1 0 0,0 1 0 0 0,-1 0 0 0 0,1-1 0 0 0,0 0 0 0 0,0 0 0 0 0,0 1 0 0 0,0-1 0 0 0,0-1 0 0 0,0 2 3 0 0,1-1-14 0 0,0 1-1 0 0,0 0 1 0 0,0 0-1 0 0,0-1 0 0 0,0 1 1 0 0,0 0-1 0 0,0 0 1 0 0,-1 0-1 0 0,2 0 1 0 0,-1 1-1 0 0,-1-1 0 0 0,2 0 1 0 0,-2 1-1 0 0,1-1 15 0 0,0 0-35 0 0,-1 0 0 0 0,1 0 0 0 0,-1 1 0 0 0,1-1 0 0 0,-1 0 0 0 0,1 0 0 0 0,-1 0 0 0 0,0 0 35 0 0,1-1 40 0 0,-1 1-1 0 0,1 0 1 0 0,0 0-1 0 0,-1 0 1 0 0,1 0 0 0 0,-1 0-1 0 0,1 0 1 0 0,-1 1-40 0 0,0-1-34 0 0,1 1 0 0 0,-2-1 1 0 0,2 0-1 0 0,-1 0 0 0 0,1 0 1 0 0,-1 0-1 0 0,0 0 0 0 0,1 0 1 0 0,-2-1 33 0 0,2 1 327 0 0,0 0-359 0 0,0 0-1 0 0,1 0 1 0 0,0 0 0 0 0,-1 0 0 0 0,0-1-1 0 0,0 1 1 0 0,1 0 0 0 0,0 0 0 0 0,-1 0-1 0 0,0 0 1 0 0,1 0 0 0 0,-1-1 0 0 0,1 1 32 0 0,0 0 78 0 0,0 0 64 0 0,0 0 18 0 0,0 0-36 0 0,0 0-178 0 0,0 0-76 0 0,0 0-20 0 0,0 0 40 0 0,0 0 171 0 0,0 0 71 0 0,0 0 17 0 0,-3 0-445 0 0,3 1 296 0 0,-1 0 0 0 0,-12 35 96 0 0,12-26-96 0 0,1-9 0 0 0,-1 0 0 0 0,1 1 0 0 0,0-1 0 0 0,-1 1 0 0 0,0-1 0 0 0,1 0 0 0 0,0 0 0 0 0,-1 1 0 0 0,0-1 0 0 0,0 0 0 0 0,1 1 0 0 0,-1-2 0 0 0,-1 3 0 0 0,2-1 42 0 0,-1 0-1 0 0,1 0 0 0 0,-1 1 1 0 0,1-1-1 0 0,-1 0 0 0 0,1 0 1 0 0,0 2-42 0 0,0-4-99 0 0,0 0-12 0 0,-3 5-1 0 0,3-4 112 0 0,-4 4 0 0 0,3-5-1 0 0,1 0 0 0 0,-4-3 14 0 0,4 3 30 0 0,-2 0-33 0 0,-8 0-10 0 0,9 0 0 0 0,1 0 0 0 0,-1 0 0 0 0,0 0 0 0 0,1 0 0 0 0,0 0 0 0 0,-1 0 0 0 0,0 1 0 0 0,0-1 0 0 0,1 0 0 0 0,0 0 0 0 0,-1 1 0 0 0,0-1 0 0 0,1 0 0 0 0,-1 1 0 0 0,1-1 0 0 0,0 0 0 0 0,-1 0 0 0 0,0 0 0 0 0,1 1 0 0 0,-1 0 0 0 0,1 0 0 0 0,-4 1 0 0 0,0-1 0 0 0,0 2 0 0 0,0-2 0 0 0,-1 1 0 0 0,-3 0 0 0 0,2 0 0 0 0,-1 1 0 0 0,3-1 0 0 0,-1 0 0 0 0,1-1 0 0 0,-1 1 0 0 0,1-1 0 0 0,-1 0 0 0 0,1 0 0 0 0,-3 0 0 0 0,6-1 0 0 0,1 0-1 0 0,0 0 0 0 0,-1 0 0 0 0,0 0 0 0 0,0 0 0 0 0,1 0 0 0 0,0 0 1 0 0,-1 0-1 0 0,0 0 0 0 0,0 0 0 0 0,1 0 0 0 0,0 1 0 0 0,-1-1 0 0 0,0 0 1 0 0,1 1-1 0 0,-1-1 0 0 0,1 1 0 0 0,0-1 0 0 0,-1 0 1 0 0,-1 1-1 0 0,1 1-1 0 0,0-2 0 0 0,0 1 1 0 0,-1 0-1 0 0,1 0 1 0 0,-1-1-1 0 0,1 1 1 0 0,-1-1-1 0 0,1 1 0 0 0,-2 0 2 0 0,1-1 21 0 0,0 1-1 0 0,0 0 0 0 0,-1 0 1 0 0,2 0-1 0 0,-1 1 0 0 0,-1-2 1 0 0,1 2-21 0 0,1-1 3 0 0,1-1 69 0 0,0 0 9 0 0,-1 0-56 0 0,1 0 0 0 0,0 0 1 0 0,0 0-1 0 0,-1 0 0 0 0,1 0 0 0 0,0 0 1 0 0,-1 0-1 0 0,1 0 0 0 0,0 0 0 0 0,0 0 0 0 0,0 1 1 0 0,0-1-1 0 0,0 0 0 0 0,-1 0 0 0 0,1 0 1 0 0,0 1-1 0 0,0-1 0 0 0,0 0 0 0 0,-1 0 0 0 0,1 1 1 0 0,0-1-1 0 0,0 0 0 0 0,0 0 0 0 0,-1 0-25 0 0,1 0 66 0 0,0 0 3 0 0,0 0-4 0 0,0 0-1 0 0,0 0 0 0 0,-3 1 384 0 0,-1-2-250 0 0,4 1-290 0 0,0 0-14 0 0,0 0 2 0 0,0 0-104 0 0,0 0-436 0 0,0 0-188 0 0,0 0-1248 0 0,0 0-4851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58:12.620"/>
    </inkml:context>
    <inkml:brush xml:id="br0">
      <inkml:brushProperty name="width" value="0.05" units="cm"/>
      <inkml:brushProperty name="height" value="0.05" units="cm"/>
      <inkml:brushProperty name="color" value="#00A0D7"/>
    </inkml:brush>
  </inkml:definitions>
  <inkml:trace contextRef="#ctx0" brushRef="#br0">505 133 920 0 0,'0'0'232'0'0,"0"0"637"0"0,0 0 277 0 0,0 0 56 0 0,0 0-83 0 0,0 0-401 0 0,0 0-168 0 0,0 0-36 0 0,0 0-32 0 0,0 0-102 0 0,-4-14 4793 0 0,3 12-5005 0 0,0 1-1 0 0,1-1 1 0 0,-1 1 0 0 0,0-1 0 0 0,0 1-1 0 0,0-1 1 0 0,-1 1 0 0 0,2-1 0 0 0,-2 1-1 0 0,1 0 1 0 0,-1-1-168 0 0,-10-12 186 0 0,11 13-56 0 0,0-1 1 0 0,-1 0-1 0 0,1 0 1 0 0,-1 1 0 0 0,1-1-1 0 0,-1 2 1 0 0,0-2 0 0 0,1 1-1 0 0,-2-1-130 0 0,-6-5 552 0 0,-6-2-402 0 0,3 1-20 0 0,-9-5 1157 0 0,14 9-994 0 0,-1 1 1 0 0,2 0-1 0 0,-2 0 0 0 0,1 1-293 0 0,-10-4-289 0 0,1 1 673 0 0,13 4-288 0 0,1 0 0 0 0,-1 0-1 0 0,0 0 1 0 0,1 1 0 0 0,-1 0-1 0 0,0-1 1 0 0,0 1-1 0 0,1-1-95 0 0,-11 0-55 0 0,11 1 45 0 0,1-1 1 0 0,-1 1-1 0 0,1-1 1 0 0,-1 1-1 0 0,1 0 1 0 0,-1 0-1 0 0,1 0 1 0 0,-1 0-1 0 0,1 1 1 0 0,-1-1-1 0 0,0 0 10 0 0,-40 9 0 0 0,33-8-42 0 0,-6 2-52 0 0,14-3 55 0 0,-1 1 0 0 0,0 0-1 0 0,0-1 1 0 0,1 1-1 0 0,-1-1 1 0 0,0 0 0 0 0,1 0-1 0 0,-2 0 40 0 0,1 0-54 0 0,1 0-1 0 0,-1 0 1 0 0,1 0-1 0 0,-1 0 1 0 0,1 1-1 0 0,-1-1 1 0 0,1 1 0 0 0,-1 0-1 0 0,1-1 55 0 0,-8 7-72 0 0,-1 0-83 0 0,2-1 26 0 0,8-5 115 0 0,-1-1 0 0 0,0 2 0 0 0,0-1 0 0 0,0-1 0 0 0,0 0 0 0 0,0 1 0 0 0,0 0 0 0 0,0 0-1 0 0,0-1 15 0 0,-11 6-28 0 0,10-4 22 0 0,1-1 0 0 0,-1-1-1 0 0,0 1 1 0 0,0 0 0 0 0,0 0 0 0 0,1-1-1 0 0,-2 1 7 0 0,0 0 10 0 0,2 0 0 0 0,-1 0 0 0 0,-1 0 0 0 0,1 0 0 0 0,1 1-1 0 0,-2-1 1 0 0,2 0 0 0 0,-1 1 0 0 0,0-1 0 0 0,1 1-1 0 0,-2 1-9 0 0,-5 5 20 0 0,6-6-14 0 0,0 0 0 0 0,1 0 0 0 0,-1-1 0 0 0,0 2 1 0 0,1-1-1 0 0,0 0 0 0 0,-1 2-6 0 0,-5 6 21 0 0,0-1 67 0 0,1 0 0 0 0,0 0 0 0 0,-2 5-88 0 0,6-10 8 0 0,-12 21 106 0 0,3-4-188 0 0,11-19 151 0 0,-1-1 0 0 0,0 1-1 0 0,1-1 1 0 0,0 1-1 0 0,0 0 1 0 0,0-1-1 0 0,-1 2-76 0 0,0 9 224 0 0,-1 12 366 0 0,-2 3-228 0 0,3-19-299 0 0,0 5 50 0 0,2-8-93 0 0,0 0 0 0 0,1 0-1 0 0,-2 1 1 0 0,0-1 0 0 0,0 0 0 0 0,0 1-20 0 0,0-3 1 0 0,0-1 19 0 0,0 0 0 0 0,1-1-1 0 0,-1 1 1 0 0,1 0 0 0 0,0 0-1 0 0,-1-1 1 0 0,0 1-1 0 0,1 0 1 0 0,0-1 0 0 0,0 1-1 0 0,1 1-19 0 0,-2-2 6 0 0,1 0 0 0 0,-1 0-1 0 0,0 0 1 0 0,0 0 0 0 0,0 1-1 0 0,0-2 1 0 0,1 2 0 0 0,-1-1-1 0 0,0 0 1 0 0,0 0 0 0 0,-1 0 0 0 0,1 1-6 0 0,0-1 5 0 0,0 1 1 0 0,0-1 0 0 0,0 0 0 0 0,0 0 0 0 0,0 0 0 0 0,0 1 0 0 0,0-1 0 0 0,0 0 0 0 0,0 0 0 0 0,1 1-6 0 0,-2 9 128 0 0,1-8-107 0 0,0 0 0 0 0,1 0 0 0 0,-1 0 0 0 0,1-1 0 0 0,0 1 0 0 0,-1 0 0 0 0,1 0 0 0 0,1 1-21 0 0,1 2 56 0 0,0-1 0 0 0,1 1 0 0 0,-1-2 0 0 0,2 2 0 0 0,-2-1-1 0 0,2-1 1 0 0,2 4-56 0 0,6 5 55 0 0,-8-7 26 0 0,13 12 352 0 0,8 5-27 0 0,-25-22-465 0 0,0 0 61 0 0,1 1 0 0 0,-1-1 1 0 0,1 1-1 0 0,0 0 0 0 0,0-1 0 0 0,0 0 1 0 0,0 1-1 0 0,0-2 0 0 0,0 2 0 0 0,0-1 1 0 0,0-1-1 0 0,0 1-2 0 0,25 6 74 0 0,-26-7-74 0 0,8 1-2 0 0,-7-1 3 0 0,0 0 0 0 0,-1 0 0 0 0,1 0 0 0 0,-1 0 0 0 0,1 0 0 0 0,-1 1 0 0 0,1-1 0 0 0,-1 1 0 0 0,1 0 0 0 0,-1-1 0 0 0,1 1 0 0 0,-1 0 0 0 0,2 0-1 0 0,-1 0 6 0 0,0-1 0 0 0,0 1 0 0 0,0 0 1 0 0,0-1-1 0 0,0 0 0 0 0,1 0 0 0 0,0 0-6 0 0,9 1 10 0 0,8 2-10 0 0,13-5-362 0 0,-29 2 349 0 0,1 0 0 0 0,-1-1 0 0 0,1 0 0 0 0,-1 1 0 0 0,1-2 0 0 0,-1 1 0 0 0,0 0 0 0 0,1-1 13 0 0,1-1-152 0 0,1 2 364 0 0,-5 1-228 0 0,-2 0 1 0 0,1 0-1 0 0,0-1 1 0 0,0 1 0 0 0,-1 0-1 0 0,1-1 1 0 0,1 1-1 0 0,-2 0 1 0 0,1 0-1 0 0,0-1 1 0 0,0 0-1 0 0,-1 0 16 0 0,3 0 53 0 0,0-1 0 0 0,0 0 0 0 0,0 1 0 0 0,0-1 0 0 0,0 1 0 0 0,1-1-53 0 0,-1 1 21 0 0,1 0 0 0 0,-1-1-1 0 0,1 1 1 0 0,-1-1 0 0 0,0 0 0 0 0,0 0 0 0 0,0 0-21 0 0,39-38-157 0 0,-33 33 218 0 0,-2-1 1 0 0,0 0-1 0 0,0-1 0 0 0,-1 0-61 0 0,-2 3 0 0 0,1 0 0 0 0,0 1 0 0 0,0 0 0 0 0,0-1 0 0 0,-1 3 48 0 0,-1-1 1 0 0,1 0-1 0 0,-1 1 0 0 0,0-2 0 0 0,-1 1 1 0 0,1 0-1 0 0,-1-1 0 0 0,1 1 0 0 0,-2-1 0 0 0,1 1 1 0 0,0-1-1 0 0,-1 1 0 0 0,0-1-48 0 0,1-3-144 0 0,4-11 1236 0 0,-6 19-1324 0 0,1 0 259 0 0,0-2 0 0 0,0 1 0 0 0,-1 0 0 0 0,1-1 0 0 0,-1 2 0 0 0,1-2 0 0 0,0 1 0 0 0,-1-1 0 0 0,0 1 0 0 0,0 0 0 0 0,1-1-27 0 0,0-1-120 0 0,0 1 126 0 0,-1 0 0 0 0,0 0 0 0 0,1 1 1 0 0,-1-1-1 0 0,0 0 0 0 0,1 1 0 0 0,-1-2 0 0 0,0 0-6 0 0,0 1 23 0 0,0 0-1 0 0,0 0 1 0 0,1 0 0 0 0,-1 0 0 0 0,0 0-1 0 0,0-1 1 0 0,2 0-23 0 0,-1 1 5 0 0,-1-1-1 0 0,1 1 1 0 0,0 0-1 0 0,0-1 1 0 0,-1 0 0 0 0,0 1-1 0 0,1 0 1 0 0,-1-1-1 0 0,0 1 1 0 0,0-1-1 0 0,-1 0 1 0 0,1 1 0 0 0,0-1-1 0 0,0 1 1 0 0,-1 0-1 0 0,0-1 1 0 0,0 0-1 0 0,1 1 1 0 0,-3-1-5 0 0,-12-34-948 0 0,8 16 793 0 0,6 18 180 0 0,0 1 0 0 0,0 0 0 0 0,0 0 0 0 0,0-1 0 0 0,-1 1 0 0 0,0-2-25 0 0,-4-7 109 0 0,5 10-102 0 0,0 0-1 0 0,1-1 1 0 0,-1 2-1 0 0,-1-2 1 0 0,2 1-1 0 0,-1 1 1 0 0,-1-2 0 0 0,1 1-7 0 0,-7-8 38 0 0,2 3 767 0 0,-1 0 624 0 0,5 0-3581 0 0,2 6 1614 0 0,0-1 0 0 0,-1 1 1 0 0,1-1-1 0 0,0 1 0 0 0,-1-1 0 0 0,1 1 0 0 0,-1 0 0 0 0,1 0 0 0 0,0 0 0 0 0,0-1 0 0 0,0 1 0 0 0,-1 0 1 0 0,0-1-1 0 0,1 1 0 0 0,-1 0 0 0 0,1 0 538 0 0,0 0-284 0 0,0-1-1745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00"/>
    </inkml:context>
    <inkml:brush xml:id="br0">
      <inkml:brushProperty name="width" value="0.05" units="cm"/>
      <inkml:brushProperty name="height" value="0.05" units="cm"/>
      <inkml:brushProperty name="color" value="#FFFF66"/>
    </inkml:brush>
  </inkml:definitions>
  <inkml:trace contextRef="#ctx0" brushRef="#br0">40 36 456 0 0,'2'1'5366'0'0,"1"0"-1223"0"0,3-1-3524 0 0,-3 0 479 0 0,-2 0-886 0 0,-1 0-10 0 0,4 1 61 0 0,-4-1-169 0 0,5-3 897 0 0,-6 5-1001 0 0,-1 1-1 0 0,1-1 1 0 0,-1 1 0 0 0,1 0 0 0 0,0-1 0 0 0,-1 1 0 0 0,2 0 0 0 0,-1 1 10 0 0,-1 3 76 0 0,0-1-1 0 0,0 1 1 0 0,-1-1-1 0 0,0 0 1 0 0,-1 0-1 0 0,1 0 1 0 0,-1 1-76 0 0,1-5-25 0 0,-4 14-407 0 0,6-14 377 0 0,1 1 30 0 0,2-4 16 0 0,4-7 12 0 0,-4 5 0 0 0,-1 2-84 0 0,0 0 0 0 0,1 0 0 0 0,-2-1 0 0 0,1 1 0 0 0,1-2 0 0 0,-2 2 1 0 0,1-1-1 0 0,0 1 0 0 0,0-2 81 0 0,7-13-611 0 0,-7 14 559 0 0,1-1 1 0 0,-1 1-1 0 0,1-1 1 0 0,-1 0-1 0 0,0 0 1 0 0,1 0-1 0 0,-2 1 1 0 0,1-1-1 0 0,0 0 0 0 0,0 0 1 0 0,-1 0-1 0 0,0-1 52 0 0,2-4 1655 0 0,-1 1 318 0 0,-6 14-1659 0 0,-3 6-293 0 0,6-11-12 0 0,0 1 0 0 0,1 0 0 0 0,-2-1 0 0 0,3 1 0 0 0,-2 0 1 0 0,0 3-10 0 0,0 0-2 0 0,-1 1 0 0 0,-1 0 0 0 0,-3 6 2 0 0,4-8-5 0 0,-1 1 0 0 0,2-1 0 0 0,-1 1 0 0 0,1 0 0 0 0,0 0 0 0 0,0 1 5 0 0,0 3-80 0 0,1-7-83 0 0,1 3 94 0 0,0-6 52 0 0,1 0 1 0 0,-1 0-1 0 0,0 0 1 0 0,0 0 0 0 0,0 0-1 0 0,0 0 1 0 0,0 0-1 0 0,0 0 1 0 0,1 0-1 0 0,-1-1 1 0 0,0 1 0 0 0,0 0-1 0 0,0 0 1 0 0,0 0-1 0 0,0 0 1 0 0,0 0 0 0 0,0 0-1 0 0,0 0 1 0 0,0 0-1 0 0,1 0 1 0 0,-1-1 0 0 0,0 1-1 0 0,0 0 1 0 0,0 0-1 0 0,1 0 1 0 0,-1 0 0 0 0,0 0-1 0 0,0 0 1 0 0,0 1-1 0 0,1-1 1 0 0,-1 0 0 0 0,0 0-1 0 0,0 0 1 0 0,0 0-1 0 0,0 0 1 0 0,0 0 0 0 0,0 0-1 0 0,0 0 1 0 0,0 0-1 0 0,1 0 1 0 0,-1 1 0 0 0,0-1-1 0 0,0 0 1 0 0,0 0-1 0 0,0 0 1 0 0,0 0 0 0 0,1 0-1 0 0,-1 0 1 0 0,0 0-1 0 0,0 0 1 0 0,0 0 0 0 0,0 0-1 0 0,0 1 1 0 0,0-1-1 0 0,0 0 1 0 0,0 0 0 0 0,0 0-1 0 0,0 1 1 0 0,0-1-1 0 0,0 0 1 0 0,0 0-1 0 0,0 0 1 0 0,0 1 0 0 0,0-1-1 0 0,0 0 17 0 0,7-12-389 0 0,-5 7 340 0 0,-1 0 0 0 0,2 0 0 0 0,-2 0 0 0 0,1 0 0 0 0,3-3 49 0 0,5-12-118 0 0,14-26-175 0 0,7-11 1333 0 0,-30 55-811 0 0,-1 2-77 0 0,0 0-136 0 0,0 0 1 0 0,0 0-1 0 0,0 0 0 0 0,-1-1 0 0 0,1 1 1 0 0,0 0-1 0 0,0 0 0 0 0,0 0 1 0 0,0 0-1 0 0,0 0 0 0 0,0 0 1 0 0,0-1-1 0 0,0 1 0 0 0,0 0 1 0 0,0 0-1 0 0,0-1 0 0 0,0 1 1 0 0,0 0-1 0 0,0 0 0 0 0,1-1 1 0 0,-1 1-1 0 0,0 0 0 0 0,0 0 1 0 0,0 0-1 0 0,0 0 0 0 0,0 0 0 0 0,0 0 1 0 0,1 0-1 0 0,-1-1 0 0 0,0 1 1 0 0,0 0-1 0 0,0 0 0 0 0,0 0 1 0 0,0-1-1 0 0,0 1 0 0 0,0 0 1 0 0,0 0-1 0 0,1 0 0 0 0,-1 0 1 0 0,0 0-1 0 0,0 0 0 0 0,1 0-16 0 0,-1 0 27 0 0,0 1 0 0 0,0-1 0 0 0,0 1 0 0 0,0-1 0 0 0,0 0 0 0 0,0 1 0 0 0,0-1 0 0 0,0 1 0 0 0,0 0 0 0 0,0-1 0 0 0,-1 0 0 0 0,1 0 0 0 0,0 1 0 0 0,0-1 0 0 0,0 1 0 0 0,-1 0 0 0 0,1-1 0 0 0,0 0 0 0 0,0 0 0 0 0,0 0 0 0 0,0 1 1 0 0,-1-1-1 0 0,0 1-27 0 0,0 2-6 0 0,0 0 1 0 0,-1 1 0 0 0,2-1-1 0 0,-2 0 1 0 0,1 0 0 0 0,1 0-1 0 0,0 1 1 0 0,-1-1 0 0 0,1 1-1 0 0,0-1 1 0 0,0 1 5 0 0,-2 24-65 0 0,-16 52-269 0 0,16-70 325 0 0,0 0-1 0 0,0 0 1 0 0,1-1-1 0 0,0 0 0 0 0,1 1 1 0 0,0 1 9 0 0,1-12-53 0 0,-1-1 0 0 0,1 1 1 0 0,-1 0-1 0 0,1 0 0 0 0,0 0 1 0 0,0-1-1 0 0,-1 2 0 0 0,1-2 0 0 0,0 1 1 0 0,0 1-1 0 0,0-2 53 0 0,7-8-95 0 0,-6 5 93 0 0,0 0-1 0 0,0-1 1 0 0,-1 0-1 0 0,1 1 1 0 0,-2-2 2 0 0,9-24 14 0 0,3-9 336 0 0,0 5 288 0 0,-12 34-566 0 0,0-2-28 0 0,0 2-110 0 0,0 1-15 0 0,0-5 20 0 0,0 32 285 0 0,-3-7-231 0 0,-3 8-69 0 0,3-1-1 0 0,0 1 1 0 0,1 4 76 0 0,2-3-147 0 0,0-28 147 0 0,0-1-1 0 0,0 0 1 0 0,0 0 0 0 0,0 0 0 0 0,0 0-1 0 0,0 0 1 0 0,0 0 0 0 0,0 1 0 0 0,0-1-1 0 0,0 0 1 0 0,0 0 0 0 0,0 0-1 0 0,0 1 1 0 0,1-1 0 0 0,-1 0 0 0 0,0 0-1 0 0,0 0 1 0 0,0 1 0 0 0,0-1 0 0 0,0 0-1 0 0,1 0 1 0 0,-1 0 0 0 0,0 0 0 0 0,0 0-1 0 0,0 0 1 0 0,0 0 0 0 0,0 0 0 0 0,0 0-1 0 0,0 0 1 0 0,1 0 0 0 0,-1 0 0 0 0,0 0-1 0 0,0 0 1 0 0,1 0 0 0 0,-1 0 0 0 0,0 0-1 0 0,0 0 1 0 0,0 0 0 0 0,1 0-1 0 0,-1 0 1 0 0,0 0 0 0 0,0 0 0 0 0,0 0-1 0 0,0 0 1 0 0,0 0 0 0 0,0 0 0 0 0,1 0-1 0 0,-1 0 1 0 0,0 0 0 0 0,0 0 0 0 0,0 0-1 0 0,1 0 1 0 0,-1 0 0 0 0,0 0 0 0 0,0-1-1 0 0,0 1 1 0 0,0 0 0 0 0,1 0 0 0 0,-1 0-1 0 0,0-1 1 0 0,0 1 0 0 0,0 0 0 0 0,0 0-1 0 0,0 0 1 0 0,7-9 3 0 0,-7 9-2 0 0,5-8 7 0 0,-2-1 1 0 0,1 1 0 0 0,0-1 0 0 0,-2 0 0 0 0,1-1-1 0 0,-1 1 1 0 0,1-8-9 0 0,5-20 19 0 0,-6 25-31 0 0,0-1 1 0 0,1 1 0 0 0,-3-1-1 0 0,1 1 1 0 0,-1 0 0 0 0,0-3 11 0 0,-5 37 60 0 0,-4 105-60 0 0,9-114 0 0 0,0-2 0 0 0,0-1 0 0 0,1 0 0 0 0,0 1 0 0 0,1 0 0 0 0,-2-11 0 0 0,0 1 0 0 0,0-1 0 0 0,0 1 0 0 0,0-1 0 0 0,0 1 0 0 0,0 0 0 0 0,0-1 0 0 0,0 0 0 0 0,0 1 0 0 0,0-1 0 0 0,1 1 0 0 0,-1 0 0 0 0,0-1 0 0 0,1 0 0 0 0,-1 0 0 0 0,0 1 0 0 0,1 0 0 0 0,-1-1 0 0 0,0 1 0 0 0,0-1 0 0 0,1 0 0 0 0,-1 0 0 0 0,1 0 0 0 0,0 1 0 0 0,0 1 0 0 0,-1-2-3 0 0,0 0 0 0 0,0 0 1 0 0,0 0-1 0 0,0 0 0 0 0,0 0 1 0 0,0 0-1 0 0,0 0 0 0 0,0 0 1 0 0,0 0-1 0 0,0 0 0 0 0,1 0 0 0 0,-1 0 1 0 0,0 0-1 0 0,0 0 0 0 0,0 0 1 0 0,0 0-1 0 0,0 0 0 0 0,0 0 1 0 0,0 0-1 0 0,0 0 0 0 0,1 0 1 0 0,-1 0-1 0 0,0 0 0 0 0,0 0 1 0 0,0 0-1 0 0,0 0 0 0 0,0 0 1 0 0,0 0-1 0 0,0 0 0 0 0,0 0 1 0 0,0 0-1 0 0,0 0 0 0 0,0 0 1 0 0,0 0-1 0 0,0 0 0 0 0,0 0 1 0 0,0 0-1 0 0,0 0 0 0 0,1 0 1 0 0,-1 0-1 0 0,0 0 0 0 0,0 0 1 0 0,0 0-1 0 0,0 0 0 0 0,0 0 1 0 0,0 0-1 0 0,0 0 0 0 0,0 0 1 0 0,0 0-1 0 0,1 0 0 0 0,-1 0 1 0 0,0 0 2 0 0,3-6-134 0 0,-1-8 101 0 0,6-98-64 0 0,-8 103 60 0 0,1 6 57 0 0,-1 0 1 0 0,0 0-1 0 0,0-1 1 0 0,0 0-1 0 0,-1 1 1 0 0,1-1-1 0 0,-1 1 1 0 0,0 0-1 0 0,0 0 0 0 0,0-1 1 0 0,0 1-21 0 0,-13-23 143 0 0,14 26-289 0 0,0 0-12 0 0,-1 0 157 0 0,1 0 0 0 0,0 0 1 0 0,0 0-1 0 0,0 0 0 0 0,0 0 1 0 0,-1 0-1 0 0,1 0 0 0 0,0 0 1 0 0,0 0-1 0 0,0 0 0 0 0,0 0 1 0 0,0 0-1 0 0,0-1 0 0 0,0 1 1 0 0,0 0-1 0 0,0 0 1 0 0,0 0-1 0 0,-1 0 0 0 0,1 0 1 0 0,0 0-1 0 0,0-1 0 0 0,0 1 1 0 0,0 0-1 0 0,0 0 0 0 0,0 0 1 0 0,0 0-1 0 0,0-1 0 0 0,-1 1 1 0 0,1 0-1 0 0,0 0 0 0 0,0 0 1 0 0,0 0-1 0 0,0 0 1 0 0,0 0-1 0 0,0 0 0 0 0,0 0 1 0 0,0 0-1 0 0,0-1 0 0 0,0 1 1 0 0,0 0-1 0 0,0 0 0 0 0,0 0 1 0 0,0 0-1 0 0,0-1 0 0 0,1 1 1 0 0,-1 0-1 0 0,0 0 1 0 0,0-1 9 0 0,0 1 0 0 0,0 0-1 0 0,0 0 1 0 0,0-1 0 0 0,0 0 0 0 0,0 1 0 0 0,0-1-1 0 0,0 1 1 0 0,0 0 0 0 0,0 0 0 0 0,-1-1 0 0 0,1 1 0 0 0,0-1-1 0 0,0 1 1 0 0,0-1 0 0 0,-1 1 0 0 0,1 0 0 0 0,0 0-1 0 0,0-1 1 0 0,0 1-9 0 0,-1-1-24 0 0,-1 0 0 0 0,2 1 0 0 0,-1 0 0 0 0,-1-1 0 0 0,2 1 1 0 0,-2-1-1 0 0,1 1 0 0 0,0 0 0 0 0,0-1 0 0 0,0 1 0 0 0,0 0 0 0 0,-1 0 0 0 0,1 0 0 0 0,0 0 0 0 0,-1 0 24 0 0,1 1-4 0 0,0 0 0 0 0,-1 0-1 0 0,1 0 1 0 0,0 0 0 0 0,0 0 0 0 0,0 0-1 0 0,0 1 1 0 0,0-2 0 0 0,0 2 0 0 0,1-1-1 0 0,-1 0 1 0 0,0 1 0 0 0,0-1-1 0 0,1 1 1 0 0,0-2 0 0 0,-1 2 0 0 0,1-1-1 0 0,-1 1 1 0 0,1-1 0 0 0,-1 2 4 0 0,1 0-21 0 0,0-8 134 0 0,2 2-126 0 0,-1-1 0 0 0,0 1-1 0 0,0 0 1 0 0,0-1 0 0 0,-1 1 0 0 0,0-1 0 0 0,0 1-1 0 0,0-1 1 0 0,0-2 13 0 0,0 5 59 0 0,0 1 26 0 0,0 0-15 0 0,0 0-6 0 0,0 0 8 0 0,0 0 29 0 0,0 0-2 0 0,0 0-3 0 0,-3 3 0 0 0,2 0-96 0 0,-1 1 0 0 0,0-1 0 0 0,1 0 0 0 0,-1 1 0 0 0,1 0 0 0 0,-1-1 0 0 0,1 1 0 0 0,1-1 0 0 0,-1 1 0 0 0,0 1 0 0 0,1-2 0 0 0,0 1 0 0 0,0 1 0 0 0,-2 18 0 0 0,-21 114-186 0 0,16-72-661 0 0,1 22 847 0 0,4-60-187 0 0,2 135-985 0 0,0-87 106 0 0,0-75 796 0 0,3-15 18 0 0,1 2-255 0 0,-1-1 0 0 0,-1 1 1 0 0,0-1-1 0 0,-1-11 507 0 0,2 0-328 0 0,-1-26 440 0 0,-1-15-112 0 0,-2 33 87 0 0,1 20 10 0 0,-2-52 243 0 0,2 59-14 0 0,-1 0 0 0 0,-1-1 0 0 0,1 1 1 0 0,-1 0-1 0 0,0 0 0 0 0,0 0 0 0 0,0 0 0 0 0,-4-3-326 0 0,6 8 330 0 0,0 1-2 0 0,0-3 69 0 0,-2 4 264 0 0,-1 8 233 0 0,2 2-889 0 0,0-1 1 0 0,-1 1-1 0 0,0-1 1 0 0,-2 7-6 0 0,-5 30 48 0 0,4-2 103 0 0,1-2 20 0 0,1 18-171 0 0,9-17 60 0 0,-6-44-58 0 0,0 0-2 0 0,0 1 0 0 0,0-1 0 0 0,0 0 0 0 0,0 0 0 0 0,0 0-1 0 0,0 0 1 0 0,0 0 0 0 0,0 1 0 0 0,0-1 0 0 0,0 0 0 0 0,0 0 0 0 0,0 1-1 0 0,0-1 1 0 0,0 0 0 0 0,0 1 0 0 0,0-1 0 0 0,0 0 0 0 0,0 0-1 0 0,0 0 1 0 0,0 0 0 0 0,0 0 0 0 0,0 0 0 0 0,0 1 0 0 0,0-1-1 0 0,0 0 1 0 0,0 0 0 0 0,1 0 0 0 0,-1 1 0 0 0,0-1 0 0 0,0 0 0 0 0,1 0-1 0 0,-1 0 1 0 0,0 0 0 0 0,0 0 0 0 0,1 1 0 0 0,-1-1 0 0 0,0 0-1 0 0,0 0 1 0 0,0 0 0 0 0,0 0 0 0 0,0 0 0 0 0,0 0 0 0 0,1 0 0 0 0,-1 0 0 0 0,4-13-80 0 0,-3 8 63 0 0,0-1 0 0 0,0 1 1 0 0,-1-1-1 0 0,1 1 0 0 0,-1 0 1 0 0,-1-1-1 0 0,0-1 17 0 0,1-22-99 0 0,1 2-562 0 0,-3-19 661 0 0,1 2-315 0 0,1-58-373 0 0,0 98 688 0 0,0 0 0 0 0,0 0 0 0 0,-1 0 0 0 0,0 0 0 0 0,1 0 0 0 0,-1 0 0 0 0,-1 0 0 0 0,1-1 0 0 0,0 4 0 0 0,1 1 0 0 0,0 0 0 0 0,-1 0 0 0 0,1-1 0 0 0,0 1 0 0 0,0 0 0 0 0,0 0 0 0 0,0 0 0 0 0,-1 0 0 0 0,1 0 0 0 0,0 0 0 0 0,-1 0 0 0 0,1 0 0 0 0,-1 0 0 0 0,1 0 0 0 0,0 0 0 0 0,0 0 0 0 0,0 0 0 0 0,0 0 0 0 0,-1 0 0 0 0,1 0 0 0 0,-1 0 0 0 0,1 0 0 0 0,0 0 0 0 0,-1 0 0 0 0,1 0 0 0 0,0 0 0 0 0,0 0 0 0 0,0 1 0 0 0,0-1 0 0 0,-1 0 0 0 0,1 0 0 0 0,0 1 0 0 0,0-1 0 0 0,-1 0 0 0 0,1 1 0 0 0,0-1 0 0 0,-1 1 0 0 0,1 0 0 0 0,0 0 0 0 0,-1 1 0 0 0,1-1 0 0 0,0 1 0 0 0,0-1 0 0 0,0 1 0 0 0,0-1 0 0 0,0 1 0 0 0,0-1 0 0 0,0 1 0 0 0,1 1 0 0 0,-1 8 0 0 0,-2 6 0 0 0,1-1 0 0 0,1 0 0 0 0,0 1 0 0 0,1-2 0 0 0,-2 0 0 0 0,1 0 0 0 0,-3 11 0 0 0,1-17 0 0 0,-1 5 0 0 0,0-1 0 0 0,1 1 0 0 0,1 0 0 0 0,0 0 0 0 0,1-1 0 0 0,0 1 0 0 0,1 0 0 0 0,1 7 0 0 0,0-15 0 0 0,-1 0 0 0 0,0 0 0 0 0,0 0 0 0 0,0 0 0 0 0,-1 1 0 0 0,0-1 0 0 0,0 0 0 0 0,-1 0 0 0 0,-1 0 0 0 0,1 4 0 0 0,0-8 0 0 0,1-2 0 0 0,0 1 0 0 0,0 0 0 0 0,0 0 0 0 0,0 0 0 0 0,0 0 0 0 0,0 0 0 0 0,0 0 0 0 0,0 0 0 0 0,1 0 0 0 0,-1-1 0 0 0,0 1 0 0 0,1 1 0 0 0,-1-2 0 0 0,0 1 0 0 0,0 0 0 0 0,6-50-362 0 0,-9-3 37 0 0,6-16-382 0 0,-6-30 101 0 0,1 108 606 0 0,1-8 0 0 0,1 0 0 0 0,0 0 0 0 0,0 1 0 0 0,0-1 0 0 0,0 0 0 0 0,0 0 0 0 0,0 1 0 0 0,0-1 0 0 0,0 1 0 0 0,0-1 0 0 0,6 63 1293 0 0,-5-56-1241 0 0,0 1 0 0 0,0-1-1 0 0,-1 0 1 0 0,-1 0 0 0 0,0 0 0 0 0,0 4-52 0 0,-2 15 44 0 0,2-7 83 0 0,3 19-127 0 0,0 5 94 0 0,-1-26-79 0 0,0-15-6 0 0,-1 0 1 0 0,0 1 0 0 0,0-1 0 0 0,0 0-1 0 0,0 0 1 0 0,-1 0 0 0 0,0 2-10 0 0,-1 1 0 0 0,1 0 0 0 0,-1 0 0 0 0,1 0 0 0 0,0 0 0 0 0,1 0 0 0 0,0 1 0 0 0,0-1 0 0 0,0 0 0 0 0,1 4 0 0 0,0-8 55 0 0,2 7 200 0 0,-1 0 0 0 0,0-1 0 0 0,-1 5-255 0 0,8-45 145 0 0,-4-12-560 0 0,-3 1 1 0 0,-1-6 414 0 0,0 33-106 0 0,-1 12 104 0 0,0 0 0 0 0,1 0 0 0 0,-1 0 0 0 0,0 0 0 0 0,-1 0 0 0 0,1 0 0 0 0,0-1 2 0 0,-1 3-1 0 0,1 0 0 0 0,0 1 1 0 0,0 0-1 0 0,0 0 0 0 0,0 0 1 0 0,0-1-1 0 0,0 1 1 0 0,0-1-1 0 0,0 1 1 0 0,0-1-1 0 0,0 1 1 0 0,0 0-1 0 0,0 0 1 0 0,0 0-1 0 0,0-1 1 0 0,0 1-1 0 0,0-1 1 0 0,1 1-1 0 0,-1-1 1 0 0,0 1-1 0 0,0 0 1 0 0,0 0-1 0 0,0 0 1 0 0,0 0-1 0 0,0-1 1 0 0,1 1-1 0 0,-1 0 1 0 0,1-1 0 0 0,-1 0-76 0 0,0 1-27 0 0,0 0-7 0 0,-8-3 278 0 0,0 3-72 0 0,8 0-98 0 0,-1 0 1 0 0,1 0 0 0 0,0 0-1 0 0,-1 0 1 0 0,1 0 0 0 0,-1 0-1 0 0,1 0 1 0 0,-1 1 0 0 0,1-1-1 0 0,0 0 1 0 0,0 0 0 0 0,-1 0-1 0 0,0 1 1 0 0,1-1 0 0 0,-1 0-1 0 0,1 1 1 0 0,0-1 0 0 0,0 0-1 0 0,0 0 1 0 0,-1 0 0 0 0,1 1-1 0 0,-1-1 1 0 0,1 1 0 0 0,0-1-1 0 0,-1 1 1 0 0,1-1 0 0 0,0 0-1 0 0,0 1 2 0 0,-6 61-10 0 0,6-8 138 0 0,0 0 384 0 0,0-30-277 0 0,0-20-192 0 0,0 0 0 0 0,0 0 0 0 0,0 0 0 0 0,0 0 0 0 0,1 0 0 0 0,0 0 0 0 0,0 2-43 0 0,1 7 124 0 0,-3-11-85 0 0,1 0 1 0 0,0-1-1 0 0,0 1 1 0 0,0 0-1 0 0,0-1 1 0 0,1 1-1 0 0,-1-1 1 0 0,1 2-1 0 0,-1-2 0 0 0,0 1 1 0 0,1-1-1 0 0,-1 1 1 0 0,2 0-40 0 0,-2-1 76 0 0,1-1-7 0 0,-1 0-65 0 0,1 0-1 0 0,0 0 1 0 0,-1 0 0 0 0,0 0-1 0 0,1-1 1 0 0,-1 1-1 0 0,1 0 1 0 0,-1-1-1 0 0,1 1 1 0 0,-1-1 0 0 0,0 1-1 0 0,0 0 1 0 0,1 0-1 0 0,-1-1 1 0 0,1 1-1 0 0,-1-1 1 0 0,0 1 0 0 0,1-1-1 0 0,-1 1 1 0 0,0 0-1 0 0,0-1 1 0 0,0 1-1 0 0,0-1 1 0 0,0 0 0 0 0,0 1-1 0 0,0 0 1 0 0,1-1-1 0 0,-1 1 1 0 0,0-1-1 0 0,0 0 1 0 0,0 1 0 0 0,0 0-1 0 0,-1-1 1 0 0,1 1-1 0 0,0-1 1 0 0,0 0-1 0 0,0 1 1 0 0,0 0-4 0 0,0-3-6 0 0,2-3 0 0 0,-2 3-31 0 0,1 0 1 0 0,-1 1-1 0 0,0 0 0 0 0,0 0 0 0 0,1-1 1 0 0,-1 0-1 0 0,0 1 0 0 0,-1 0 1 0 0,1-2 36 0 0,0-33-1192 0 0,-1-5 646 0 0,1 33 222 0 0,0 0 1 0 0,0 1-1 0 0,-1 0 0 0 0,0 0 0 0 0,0-1 1 0 0,-1 0 323 0 0,2 15 0 0 0,0 0 0 0 0,0 0 0 0 0,-1 0 0 0 0,-1 3 0 0 0,-1 24 0 0 0,-2 53 1384 0 0,4-55-763 0 0,3 19-621 0 0,-1 0-13 0 0,-1-45-17 0 0,0 24 564 0 0,0-27-465 0 0,0 0-1 0 0,1 0 1 0 0,-1-1 0 0 0,1 2 0 0 0,-1-2-1 0 0,1 1 1 0 0,-1 0 0 0 0,0-1 0 0 0,1 1-1 0 0,0 0 1 0 0,0 0 0 0 0,0 0-69 0 0,1-1 71 0 0,-2-1 9 0 0,0 0 61 0 0,0 0 4 0 0,0 0-7 0 0,6-15-185 0 0,-4 7 32 0 0,-1 0 1 0 0,1 0-1 0 0,-1 1 0 0 0,-1-1 0 0 0,0-1 15 0 0,3-12-7 0 0,-1 4 7 0 0,-1 8 0 0 0,1 0 0 0 0,-1 0 0 0 0,-1 0 0 0 0,0-1 0 0 0,-1-3 0 0 0,0 5 0 0 0,2 1 0 0 0,-1 0 0 0 0,1 0 0 0 0,-1 0 0 0 0,2 0 0 0 0,-1 0 0 0 0,2-1 0 0 0,-2 1 0 0 0,1-1 0 0 0,-1 1 0 0 0,1-2 0 0 0,-2 2 0 0 0,0-1 0 0 0,0-1 0 0 0,-1-21 37 0 0,1 0 1 0 0,1 0-38 0 0,0-17 29 0 0,-2 34-69 0 0,1 10 18 0 0,0 0 1 0 0,-1 1 0 0 0,1-1-1 0 0,1 1 1 0 0,-1-1 0 0 0,0 1-1 0 0,0-2 22 0 0,1-11-289 0 0,-1 14 201 0 0,0 17-537 0 0,-1-11 538 0 0,1 0 0 0 0,-1 1 1 0 0,0-2-1 0 0,0 1 1 0 0,-1 1 86 0 0,1-1 99 0 0,-1 0 1 0 0,1 0 0 0 0,1 0-1 0 0,-1 0 1 0 0,0 1-100 0 0,0 35 128 0 0,-3 7-128 0 0,0-6-536 0 0,2 7 536 0 0,2-42 118 0 0,0 28 1305 0 0,4 24-1423 0 0,-4-53 83 0 0,0 1-42 0 0,1 1 0 0 0,1-1 0 0 0,-1 1 0 0 0,1-1 0 0 0,0 1 0 0 0,0-1 0 0 0,1 0-41 0 0,-2-6 120 0 0,-1-1 5 0 0,0 0 23 0 0,0 0 11 0 0,10-8 304 0 0,-5-2-373 0 0,-1-1 0 0 0,-1 1 0 0 0,1-1 0 0 0,-1 1 0 0 0,-1-2-1 0 0,0 2 1 0 0,-1-1 0 0 0,1-4-90 0 0,-1-1 83 0 0,5-44 538 0 0,-3-44-621 0 0,0 12-348 0 0,-3 86 400 0 0,1-30 605 0 0,-1-20-657 0 0,-5-52-213 0 0,5 108 9 0 0,0 0-20 0 0,0 0 15 0 0,0 0 87 0 0,0 0 40 0 0,0 0 8 0 0,0 1 2 0 0,-2 26-56 0 0,1-20 75 0 0,0 1 0 0 0,1 1-1 0 0,0 5 54 0 0,1 5-20 0 0,-1-1-1 0 0,-2 7 21 0 0,1 19-23 0 0,-4 76 23 0 0,1 12 0 0 0,5-101 0 0 0,1 1 0 0 0,1-2 0 0 0,3 8 0 0 0,5 25 0 0 0,-10-62 23 0 0,0-4 36 0 0,4-13 119 0 0,2-22 82 0 0,-1-57 161 0 0,4-55-171 0 0,-8-94-250 0 0,-5 75-673 0 0,3 168 549 0 0,0 1 10 0 0,0 0-10 0 0,0 0-49 0 0,0 0-19 0 0,-3 8-205 0 0,-14 63-372 0 0,15-59 810 0 0,0 0 1 0 0,0 0 0 0 0,1 1 0 0 0,1 5-42 0 0,-1 11 87 0 0,-2 60-253 0 0,4-30 144 0 0,0-17 212 0 0,2 30-407 0 0,5 21 217 0 0,-2-33-63 0 0,0-24 89 0 0,-4-26 18 0 0,-1 1 1 0 0,1-1 0 0 0,-1 3-45 0 0,-1-13 194 0 0,0 0 20 0 0,0 0-20 0 0,0 0-88 0 0,0-6-22 0 0,3-11 172 0 0,-2-1 0 0 0,0 0 0 0 0,-1-12-256 0 0,1-25-687 0 0,2 8 96 0 0,4-96 897 0 0,-6 114-148 0 0,0-15-232 0 0,-3 1-1 0 0,-1-1 1 0 0,-1 2 0 0 0,-5-12 74 0 0,3 27 44 0 0,-3-15-84 0 0,-13-36 40 0 0,14 66-345 0 0,8 12 347 0 0,-1-2-1 0 0,0 1 1 0 0,0 0-1 0 0,1 0 0 0 0,-1 0 1 0 0,0 0-1 0 0,1-1 0 0 0,-1 1 1 0 0,1 0-1 0 0,-1-2-1 0 0,1 2 174 0 0,0 1-38 0 0,0 0-160 0 0,0 0-40 0 0,0 0-7 0 0,0 1 61 0 0,-1-1 1 0 0,0 0-1 0 0,1 1 1 0 0,0-1-1 0 0,-1 1 0 0 0,1-1 1 0 0,-1 0-1 0 0,1 0 1 0 0,-1 1-1 0 0,1 0 1 0 0,0-1-1 0 0,0 1 1 0 0,-1-1-1 0 0,1 0 0 0 0,-1 1 1 0 0,1 0-1 0 0,0-1 1 0 0,-1 1-1 0 0,1-1 1 0 0,0 1-1 0 0,0 0 10 0 0,-5 15-217 0 0,4-13 202 0 0,-2 10-3 0 0,0 1 1 0 0,2 0 0 0 0,-1 10 17 0 0,0-9-15 0 0,4 26 1 0 0,-1-11 15 0 0,5 125 157 0 0,16 73-158 0 0,-19-202 2 0 0,2 17-40 0 0,3 2 0 0 0,4 10 38 0 0,0-9 124 0 0,-11-40-127 0 0,1 1 1 0 0,-1-1-1 0 0,0 0 1 0 0,0 0 0 0 0,-1 3 2 0 0,0-8-64 0 0,0-1-34 0 0,0 0-27 0 0,0 0-16 0 0,0 0-3 0 0,0 0-30 0 0,-3-13-822 0 0,-2-4 578 0 0,4 12 79 0 0,0 0-1 0 0,-1-1 1 0 0,1 2-1 0 0,-1-1 1 0 0,-1 0 0 0 0,0-1 339 0 0,3 5-265 0 0,0 0 0 0 0,-1 0 0 0 0,0 0 0 0 0,0 1 0 0 0,1-1 0 0 0,-1 0 0 0 0,0 0 0 0 0,0 1 0 0 0,0-1 0 0 0,0 0 0 0 0,0 0 0 0 0,0 1 0 0 0,0 0 0 0 0,0 0 0 0 0,0-1 0 0 0,0 1 0 0 0,0-1 0 0 0,0 1 0 0 0,0-1 0 0 0,0 1 0 0 0,0 0 1 0 0,-1 0 264 0 0,-1 0-315 0 0,-13-3-1584 0 0,15 3 1892 0 0,0 0 0 0 0,1 0 0 0 0,-1 0 1 0 0,0 1-1 0 0,0-1 0 0 0,1 0 0 0 0,-1 0 0 0 0,1 1 0 0 0,-1-1 0 0 0,0 1 0 0 0,1-1 0 0 0,-1 0 0 0 0,0 0 0 0 0,0 1 0 0 0,1-1 0 0 0,0 1 0 0 0,-1 0 0 0 0,1-1 1 0 0,-1 0-1 0 0,0 1 0 0 0,1 0 0 0 0,0-1 0 0 0,0 1 0 0 0,-1 0 7 0 0,0 0 1 0 0,0 0-10 0 0,-3 9 82 0 0,-3 13 2285 0 0,7-22-2124 0 0,0 0-255 0 0,-1 0 0 0 0,1-1 0 0 0,0 0 0 0 0,0 1 0 0 0,-1 0 0 0 0,1 0 0 0 0,-1-1-1 0 0,1 1 1 0 0,0 0 0 0 0,0 0 0 0 0,-1-1 0 0 0,1 0 0 0 0,0 1 0 0 0,0 0 0 0 0,0 0 0 0 0,0-1 0 0 0,0 1 0 0 0,0 0 0 0 0,0 0 0 0 0,0-1 0 0 0,1 1 0 0 0,-1 1 21 0 0,0 0-54 0 0,2 9 355 0 0,-2-10 8 0 0,0 0 0 0 0,0 0 0 0 0,0 0 0 0 0,0 0 0 0 0,0 0 0 0 0,0 1 1 0 0,0-2-1 0 0,0 2 0 0 0,0-1 0 0 0,0 0 0 0 0,-1 0 0 0 0,1 0-309 0 0,-1 0 113 0 0,1-1-17 0 0,-16 18 538 0 0,13-15-597 0 0,3-3 160 0 0,0 0 81 0 0,0 0 11 0 0,-1 0-287 0 0,1 0 0 0 0,0 1 0 0 0,0-1 0 0 0,0 0 0 0 0,0 0 0 0 0,0 0 0 0 0,-1 0 0 0 0,1 0 0 0 0,0 1 0 0 0,0-1 1 0 0,0 0-1 0 0,0 0 0 0 0,0 0 0 0 0,0 0 0 0 0,0 0 0 0 0,0 0 0 0 0,0 0 0 0 0,0 0 0 0 0,0 0 0 0 0,0 0 0 0 0,0 1 0 0 0,0-1 0 0 0,0 0 0 0 0,0 0 0 0 0,0 0 0 0 0,0 0 0 0 0,0 1 0 0 0,0-1 0 0 0,0 0 0 0 0,0 0 0 0 0,0 0 1 0 0,0 0-1 0 0,0 1 0 0 0,0-1 0 0 0,0 0 0 0 0,0 0 0 0 0,0 0 0 0 0,0 0 0 0 0,1 0 0 0 0,-1 0 0 0 0,0 0 0 0 0,0 0 0 0 0,0 0 0 0 0,0 0 0 0 0,0 0 0 0 0,1 0 0 0 0,-1 0 0 0 0,0 1 0 0 0,0-1 0 0 0,0 0 0 0 0,0 0 0 0 0,0 0 1 0 0,0 0-1 0 0,0 0-2 0 0,6 4-646 0 0,-6-3 530 0 0,2 2 68 0 0,-1-2 200 0 0,-1-1 108 0 0,0 0 27 0 0,0 0-84 0 0,0 0-385 0 0,0 0-164 0 0,0 0-36 0 0,0 0-23 0 0,0 0-62 0 0,0 0-21 0 0,0 0-305 0 0,0 0-1256 0 0,0 0-539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34:11.726"/>
    </inkml:context>
    <inkml:brush xml:id="br0">
      <inkml:brushProperty name="width" value="0.05" units="cm"/>
      <inkml:brushProperty name="height" value="0.05" units="cm"/>
      <inkml:brushProperty name="color" value="#FFFFFF"/>
    </inkml:brush>
  </inkml:definitions>
  <inkml:trace contextRef="#ctx0" brushRef="#br0">0 565 4000 0 0,'0'0'183'0'0,"0"0"19"0"0,0 0-20 0 0,0 0-13 0 0,0 0-1 0 0,0 0 47 0 0,0 0 194 0 0,0 0 81 0 0,0 0 20 0 0,0 0-53 0 0,0 0-229 0 0,0 0-100 0 0,0 0-21 0 0,0 0 11 0 0,0 0 61 0 0,0 0 21 0 0,0 0 7 0 0,0 0-1 0 0,0 0-4 0 0,0 0-2 0 0,0 0 0 0 0,0 0-11 0 0,0 0-44 0 0,0 0-17 0 0,0 0-6 0 0,0 0 14 0 0,0 0 66 0 0,0 0 29 0 0,0 0 8 0 0,0 0-7 0 0,0 0-35 0 0,0 0-18 0 0,0 0-3 0 0,0 0-18 0 0,0 0-64 0 0,0 0 2 0 0,0 0 14 0 0,0 0-18 0 0,0 0-10 0 0,0 0-33 0 0,0 0-129 0 0,0 0-59 0 0,0 0-11 0 0,0 0 74 0 0,0 0 318 0 0,0 0 140 0 0,0 0 30 0 0,0 0-39 0 0,0 0-180 0 0,0 0-81 0 0,0 0-14 0 0,0 0 20 0 0,0 0 96 0 0,0 0 39 0 0,0 0 10 0 0,0 0-25 0 0,0 0-106 0 0,0 0-48 0 0,0 0-10 0 0,0 0-2 0 0,0 0 0 0 0,0 0 0 0 0,0 0 0 0 0,0 0 4 0 0,0 0 17 0 0,0 0 10 0 0,0 0 1 0 0,5-14 0 0 0,-2 7-113 0 0,-3 5 17 0 0,0 2 1 0 0,1-2-1 0 0,0 1 0 0 0,-1 0 1 0 0,0-1-1 0 0,1 1 0 0 0,-1-1 1 0 0,0 1-1 0 0,0 0 1 0 0,0 0-1 0 0,0-1 0 0 0,0 1 1 0 0,0 0-1 0 0,-1-1 0 0 0,1 1 1 0 0,-1-1-9 0 0,1 2 0 0 0,-1-1 1 0 0,1 0-1 0 0,0 0 1 0 0,0 1-1 0 0,0 0 1 0 0,0-1-1 0 0,0 0 1 0 0,0 0-1 0 0,0 1 0 0 0,-1-1 1 0 0,1 0-1 0 0,0 1 1 0 0,0-1-1 0 0,1 1 1 0 0,-1-1-1 0 0,0 0 1 0 0,0 0-1 0 0,0 1 1 0 0,0 0-1 0 0,0-1 0 0 0,0 0 1 0 0,0 0-1 0 0,1 1 1 0 0,-1 0-1 0 0,1-1 1 0 0,-1 0-1 0 0,1-1-1 0 0,2-18-10 0 0,-3 18 11 0 0,0 1 0 0 0,0-1-1 0 0,0 1 1 0 0,0-2 0 0 0,0 2 0 0 0,1-1-1 0 0,0 1 1 0 0,-1-1 0 0 0,1 1-1 0 0,-1-1 1 0 0,1 1 0 0 0,-1 1 1 0 0,0 0 0 0 0,1-1 0 0 0,-1 1 0 0 0,0 0 0 0 0,0 0 0 0 0,0-1 0 0 0,0 1 0 0 0,0 0 0 0 0,1 0-1 0 0,-1 0 1 0 0,0 0 0 0 0,0-1 0 0 0,0 1 0 0 0,0 0 0 0 0,0-1 0 0 0,0 1 0 0 0,0 0 0 0 0,0 0 0 0 0,0-1 0 0 0,0 1 0 0 0,0 0 0 0 0,0 0-1 0 0,-1 0 1 0 0,1 0 0 0 0,0-1 0 0 0,0 1 0 0 0,0 0 0 0 0,0 0 0 0 0,0-1 0 0 0,-1 1 0 0 0,1 0 0 0 0,0-1 0 0 0,0 1 0 0 0,0 0-1 0 0,-1 0 1 0 0,1 0-1 0 0,0 0 1 0 0,0-1 0 0 0,0 1-1 0 0,-1-1 1 0 0,1 1 0 0 0,0-1-1 0 0,0 1 1 0 0,-1 0 0 0 0,1 0 0 0 0,0-1-1 0 0,0 1 1 0 0,0-1 0 0 0,0 1-1 0 0,-1-1 1 0 0,1 1 0 0 0,0 0-1 0 0,0-1 1 0 0,0 1 0 0 0,0-1 0 0 0,1 1-1 0 0,-1-1 1 0 0,0 1 0 0 0,0 0-1 0 0,0-1 1 0 0,0 1 0 0 0,0-1-1 0 0,1 1 1 0 0,-1-1 0 0 0,0 1 0 0 0,1 0-1 0 0,9-22 26 0 0,1-3 12 0 0,19-42-38 0 0,-11 26 224 0 0,-3 19 96 0 0,12-28 487 0 0,-10 28-503 0 0,-18 21-284 0 0,1-1 0 0 0,0 1 0 0 0,0 0 0 0 0,0 0 0 0 0,0-1 0 0 0,0 1 0 0 0,0 0 0 0 0,1 0 0 0 0,-2 0-1 0 0,2 0-19 0 0,6-7 185 0 0,-7 7-172 0 0,-1 0 0 0 0,1 0 0 0 0,-1 1 0 0 0,1 0 0 0 0,-1-1-1 0 0,1 1 1 0 0,0-1 0 0 0,-1 0 0 0 0,1 1 0 0 0,0 0 0 0 0,0 0-1 0 0,-1-1 1 0 0,1 1 0 0 0,0 0-13 0 0,9-6 55 0 0,11-18 116 0 0,-3 7-85 0 0,-17 16-93 0 0,-1 0-1 0 0,1 0 1 0 0,-1 1-1 0 0,1 0 1 0 0,-1-1-1 0 0,0 1 1 0 0,0-1-1 0 0,1 1 1 0 0,0-1-1 0 0,0 1 1 0 0,-1 0-1 0 0,0 0 1 0 0,1-1-1 0 0,0 1 1 0 0,0-1-1 0 0,-1 1 1 0 0,0 0-1 0 0,1-1 1 0 0,0 1-1 0 0,0 0 1 0 0,-1 0-1 0 0,1 0 1 0 0,-1 0-1 0 0,1 0 1 0 0,0 0-1 0 0,-1 0 1 0 0,1 0 7 0 0,1 0-51 0 0,1-1 93 0 0,-1 0 0 0 0,0 0 0 0 0,1-1 0 0 0,-1 1 0 0 0,1-2 1 0 0,-1 2-1 0 0,-1-1 0 0 0,2 0 0 0 0,-1 0 0 0 0,0 0-42 0 0,15-13 316 0 0,5-1-252 0 0,-2 6-53 0 0,3 0 42 0 0,-14 4-55 0 0,1 0 15 0 0,-7 6 24 0 0,1 0 0 0 0,0-1 0 0 0,0 0-1 0 0,-1 0 1 0 0,4-2-37 0 0,-2 2-140 0 0,-2-1 0 0 0,2 1 0 0 0,-1 0 0 0 0,1 0 0 0 0,-1 1 0 0 0,1-1 140 0 0,-2 1 79 0 0,1 0-1 0 0,-1-1 0 0 0,0 0 1 0 0,1 1-1 0 0,0 0 1 0 0,-1-2-1 0 0,1 1 1 0 0,-1 0-1 0 0,0-1 1 0 0,0 1-1 0 0,0-1 0 0 0,1 0-78 0 0,17 1 0 0 0,-14-1 0 0 0,6 4 194 0 0,-11-1-175 0 0,0 0-1 0 0,0 0 1 0 0,-1 0-1 0 0,1 0 1 0 0,0 0-1 0 0,0-1 1 0 0,0 1-1 0 0,0-1 1 0 0,0 1-1 0 0,0-1 1 0 0,0 1-1 0 0,0-1-18 0 0,23 5-73 0 0,-24-5 77 0 0,-1-1 0 0 0,1 1 1 0 0,-1 0-1 0 0,1 0 0 0 0,0 0 0 0 0,-1 0 0 0 0,1 0 0 0 0,0 0 0 0 0,0 0 1 0 0,-1 0-1 0 0,1 0 0 0 0,0 0 0 0 0,-1 0 0 0 0,1 1 0 0 0,-1-1 0 0 0,1 0 1 0 0,0 1-1 0 0,0-1 0 0 0,-1 0 0 0 0,0 0 0 0 0,1 1-4 0 0,10 5-79 0 0,1-4 101 0 0,16 5 5 0 0,-18-5-27 0 0,0 1 0 0 0,-7-2 0 0 0,6 7 0 0 0,-3-3 0 0 0,15 10 0 0 0,-9-5 0 0 0,-8-5 0 0 0,2-1 0 0 0,0 0 0 0 0,1 1 0 0 0,-4-4 44 0 0,0 1 0 0 0,0 1-1 0 0,-1 0 1 0 0,1-1 0 0 0,-1 1-1 0 0,1-1 1 0 0,0 1 0 0 0,-1 1-44 0 0,12 12 69 0 0,3-4-281 0 0,-17-12 376 0 0,11 9-81 0 0,-5-7-124 0 0,-5-2 125 0 0,-1 0 0 0 0,2 1 1 0 0,-1-1-1 0 0,-1 0 1 0 0,1 0-1 0 0,0 1 0 0 0,0-1 1 0 0,0 1-1 0 0,0-1 1 0 0,0 1-1 0 0,-1-1 0 0 0,1 1 1 0 0,0 0-1 0 0,0 0 1 0 0,-1-1-1 0 0,1 1-84 0 0,-1-1-8 0 0,0 0 0 0 0,0 0 1 0 0,0 0-1 0 0,0 0 0 0 0,0 1 0 0 0,0-1 0 0 0,0 0 1 0 0,0 0-1 0 0,0 0 0 0 0,0 0 0 0 0,0 1 0 0 0,0-1 1 0 0,1 0-1 0 0,-1 0 0 0 0,0 0 0 0 0,0 0 0 0 0,0 0 1 0 0,0 0-1 0 0,0 0 0 0 0,0 0 0 0 0,1 0 0 0 0,-1 0 1 0 0,0 0-1 0 0,0 0 0 0 0,0 0 0 0 0,0 0 1 0 0,0 0-1 0 0,0 0 0 0 0,0 0 0 0 0,0 0 0 0 0,0 0 1 0 0,0 0-1 0 0,0 0 0 0 0,1 0 0 0 0,-1 0 0 0 0,0 0 1 0 0,0 0-1 0 0,0 0 0 0 0,1 0 0 0 0,-1 0 0 0 0,0 0 1 0 0,0 0-1 0 0,0 0 8 0 0,6 2 85 0 0,4 11 450 0 0,-4 2-535 0 0,-3-12-38 0 0,15 24-259 0 0,-18-26 308 0 0,9 14 267 0 0,-8-12-268 0 0,1-1 0 0 0,-1 1 0 0 0,1 0 0 0 0,-1-1 0 0 0,1 0 0 0 0,0 0 0 0 0,1 1-10 0 0,1 3 0 0 0,-2-1 0 0 0,-1-1 0 0 0,2 3 0 0 0,9 10 0 0 0,-9-11 0 0 0,-3 1 0 0 0,0-6 0 0 0,0 0 0 0 0,0-1 0 0 0,0 2 0 0 0,1-1 0 0 0,-1-1 0 0 0,0 1 0 0 0,0 0 0 0 0,1 0 0 0 0,-1-1 0 0 0,1 1 0 0 0,-1 0 0 0 0,0 0 0 0 0,1-1 0 0 0,-1 1 0 0 0,1-1 0 0 0,0 1 0 0 0,-1 0 0 0 0,0-1 0 0 0,1 1 0 0 0,0-1 0 0 0,0 2 0 0 0,5 4 0 0 0,-5 1 0 0 0,4-1 0 0 0,1 1 0 0 0,-5-6 0 0 0,4 14 0 0 0,-3-13 1 0 0,0 8 14 0 0,-2-9 65 0 0,0-1 16 0 0,1 2-89 0 0,0 0 0 0 0,1-1 1 0 0,-1 2-1 0 0,0-2 0 0 0,0 1 0 0 0,0 0 0 0 0,-1 0 0 0 0,1 0 0 0 0,0 1-7 0 0,1 2-110 0 0,0-1 149 0 0,1 0 0 0 0,-1 1 0 0 0,-1-1 0 0 0,2 1 1 0 0,-3-1-1 0 0,2 1 0 0 0,-1 0 0 0 0,0 1-39 0 0,3 21 973 0 0,-4-15-381 0 0,-4 21-622 0 0,4-32-81 0 0,0-1-10 0 0,0 14 399 0 0,0-7-278 0 0,0-1 0 0 0,0 1 38 0 0,0-5 151 0 0,0-2 50 0 0,0 0 7 0 0,0 0 4 0 0,0 0 6 0 0,0 0 6 0 0,0 0 2 0 0,0 18-1021 0 0,0-17 562 0 0,0-1-70 0 0,0 0-14 0 0,0 0-182 0 0,0 0-762 0 0,0 0-333 0 0,0 0-68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34:11.727"/>
    </inkml:context>
    <inkml:brush xml:id="br0">
      <inkml:brushProperty name="width" value="0.05" units="cm"/>
      <inkml:brushProperty name="height" value="0.05" units="cm"/>
      <inkml:brushProperty name="color" value="#FFFFFF"/>
    </inkml:brush>
  </inkml:definitions>
  <inkml:trace contextRef="#ctx0" brushRef="#br0">14 0 2304 0 0,'0'0'349'0'0,"0"0"629"0"0,0 0 276 0 0,0 0 53 0 0,0 0-85 0 0,0 0-374 0 0,0 0-164 0 0,0 0-38 0 0,0 0-62 0 0,0 0-236 0 0,0 0-106 0 0,0 0-18 0 0,0 0 32 0 0,0 0 163 0 0,0 0 77 0 0,0 0 15 0 0,0 0-69 0 0,-7 6 42 0 0,2 1-138 0 0,4-6 7 0 0,1-1-29 0 0,0 0-145 0 0,0 0-69 0 0,0 0-12 0 0,0 0 0 0 0,0 0 12 0 0,0 0 2 0 0,0 0 0 0 0,0 0 17 0 0,7 4 542 0 0,3 1-212 0 0,-9-5-425 0 0,0 1 0 0 0,0 0 0 0 0,1 0 0 0 0,-1-1 1 0 0,1 0-1 0 0,-1 0 0 0 0,0 1 0 0 0,1-1 0 0 0,-1 1 0 0 0,1-1 1 0 0,-1 0-1 0 0,1 0-34 0 0,59 6 585 0 0,-53-7-679 0 0,-6 1 116 0 0,-1-1 0 0 0,2 1 0 0 0,-2 0 0 0 0,1 0 0 0 0,0 1 0 0 0,-1-1 0 0 0,2 0 0 0 0,-2 1 0 0 0,1 0 0 0 0,0-1 0 0 0,-1 0-1 0 0,2 2-21 0 0,5-1 73 0 0,-1 1-1 0 0,2-1 0 0 0,-2 0 0 0 0,1-1 0 0 0,7 0-72 0 0,-7 0 71 0 0,33 5 313 0 0,25 7 64 0 0,-40-10-421 0 0,1 0 0 0 0,-2 2-1 0 0,19 5-26 0 0,-39-8 8 0 0,-2 0-2 0 0,0-1 0 0 0,0 1 1 0 0,0 0-1 0 0,0-1 0 0 0,0 0 0 0 0,0 0 1 0 0,1 0-1 0 0,-1 0 0 0 0,0-1-6 0 0,3 1 19 0 0,1-1 0 0 0,-1 1 0 0 0,0 0 0 0 0,5 2-19 0 0,10-1 60 0 0,19 0-18 0 0,-32 1 166 0 0,-6-2 48 0 0,-1 0 6 0 0,34 5 305 0 0,-34-5-334 0 0,1 0-1 0 0,10 6-239 0 0,0-3 0 0 0,1 1-1 0 0,-1-1 1 0 0,3 0 7 0 0,-13-2 5 0 0,0 0 0 0 0,0-1 0 0 0,1 0 0 0 0,-2 0 0 0 0,1 0 1 0 0,1 0-1 0 0,-1 0 0 0 0,0 0 0 0 0,0 0 0 0 0,2-1-5 0 0,15-1 56 0 0,-6-1 16 0 0,-10 1-57 0 0,0 1-1 0 0,1 1 0 0 0,0-1 1 0 0,-1 0-1 0 0,1 0 1 0 0,-1 1-1 0 0,2 0-14 0 0,-4 0 131 0 0,17 3 353 0 0,-11-1-415 0 0,-2-2-2 0 0,-1 0-22 0 0,0 0-1 0 0,0 0 1 0 0,0 0 0 0 0,0-1 0 0 0,0 0 0 0 0,1 0-45 0 0,8-1 801 0 0,-10 2-823 0 0,-2 0-1 0 0,1 1 1 0 0,0-1 0 0 0,0 0-1 0 0,0-1 1 0 0,0 1-1 0 0,0 0 1 0 0,0 0 0 0 0,0-1-1 0 0,-1 0 1 0 0,2 1-1 0 0,-2-1 1 0 0,1 1 0 0 0,0-2-1 0 0,-1 1 23 0 0,0 0 0 0 0,14-1 0 0 0,-6-2 27 0 0,-8 3 102 0 0,5 1 261 0 0,-5 0-399 0 0,0 0 1 0 0,0-1 0 0 0,0 1-1 0 0,0 0 1 0 0,0 0 0 0 0,0-1 0 0 0,0 0-1 0 0,0 1 1 0 0,0-1 0 0 0,-1 1-1 0 0,1-1 1 0 0,0 0 0 0 0,0 0 8 0 0,1 0-28 0 0,-1 0-18 0 0,-1 1 112 0 0,10-5-133 0 0,-8 5 80 0 0,4-8 163 0 0,-2 5-176 0 0,1 1 27 0 0,-5 2 106 0 0,0 0 26 0 0,0 0-6 0 0,0 0-42 0 0,0 0-172 0 0,0 0-71 0 0,0 0-18 0 0,0 0-143 0 0,0 0-595 0 0,0 0-264 0 0,0 0-773 0 0,0 0-3042 0 0,0 0-1303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34:11.728"/>
    </inkml:context>
    <inkml:brush xml:id="br0">
      <inkml:brushProperty name="width" value="0.05" units="cm"/>
      <inkml:brushProperty name="height" value="0.05" units="cm"/>
      <inkml:brushProperty name="color" value="#FFFFFF"/>
    </inkml:brush>
  </inkml:definitions>
  <inkml:trace contextRef="#ctx0" brushRef="#br0">1 47 8288 0 0,'0'0'381'0'0,"0"0"-6"0"0,0 0-110 0 0,0 0 432 0 0,0 0 214 0 0,0 0 45 0 0,0 0-111 0 0,0 0-507 0 0,12-8-154 0 0,-10 6-374 0 0,0 0 0 0 0,-1-1 0 0 0,1 0 0 0 0,-1 0 0 0 0,0 0 0 0 0,0 1 0 0 0,0-3 190 0 0,2-1-2293 0 0,0-4-1836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34:11.729"/>
    </inkml:context>
    <inkml:brush xml:id="br0">
      <inkml:brushProperty name="width" value="0.05" units="cm"/>
      <inkml:brushProperty name="height" value="0.05" units="cm"/>
      <inkml:brushProperty name="color" value="#FFFFFF"/>
    </inkml:brush>
  </inkml:definitions>
  <inkml:trace contextRef="#ctx0" brushRef="#br0">353 932 0 0 0,'-3'5'0'0'0,"1"-4"173"0"0,1-1 659 0 0,1 0 62 0 0,0 0 78 0 0,0 0-38 0 0,0 0-372 0 0,0 0-166 0 0,0 0-39 0 0,0 0-18 0 0,0 0-57 0 0,0 0-25 0 0,0 0-7 0 0,0 0 24 0 0,0 0 113 0 0,2 9 3734 0 0,-1-6 1204 0 0,-5-10-5107 0 0,-16-28-83 0 0,15 29-103 0 0,2-1 1 0 0,-2 0 0 0 0,2 0-1 0 0,-1 0 1 0 0,1 0-1 0 0,0-3-32 0 0,-9-20 26 0 0,9 24-13 0 0,1 0-1 0 0,0-1 0 0 0,0 1 0 0 0,0-2-12 0 0,0 2 10 0 0,0-1-1 0 0,0 1 1 0 0,0 0-1 0 0,-2-2-9 0 0,-6-17 15 0 0,-20-62 49 0 0,24 72 61 0 0,-1 0 0 0 0,-4-7-125 0 0,-2-3 273 0 0,12 23-154 0 0,0 0 0 0 0,1 0 0 0 0,0-1 0 0 0,-1 0 0 0 0,1 1 0 0 0,0 0 0 0 0,-1 0 0 0 0,1-1 0 0 0,0 0 0 0 0,1 1 0 0 0,-1-2-119 0 0,0-17-477 0 0,-2 6-332 0 0,1 10 776 0 0,0 1 0 0 0,0-2 1 0 0,0 2-1 0 0,-1-1 0 0 0,0-1 33 0 0,-5-16-18 0 0,7 17 295 0 0,-2 0-1 0 0,1 1 1 0 0,-1-1 0 0 0,1 1-1 0 0,-2 0 1 0 0,1-1-1 0 0,-1-1-276 0 0,0 0-192 0 0,0 1 0 0 0,1-1-1 0 0,0 0 1 0 0,-1 1 0 0 0,2-1-1 0 0,-1 0 1 0 0,1-2 192 0 0,-2-5-178 0 0,1-7 141 0 0,2 18-87 0 0,0 2-11 0 0,-6-13 249 0 0,5 10-124 0 0,-1 1 0 0 0,2 0-1 0 0,-1 0 1 0 0,0-1 0 0 0,1 1 0 0 0,-1 0 0 0 0,1-1 0 0 0,0-2 10 0 0,0 0-34 0 0,-1 1 1 0 0,0-2-1 0 0,0 2 0 0 0,0-1 0 0 0,-2-3 34 0 0,-18-39 0 0 0,7 17 0 0 0,1-7 0 0 0,12 33 0 0 0,0-2 0 0 0,-1 1 0 0 0,0 0 0 0 0,0 0 0 0 0,-1-1 0 0 0,-8-21 0 0 0,11 26 0 0 0,0 0 0 0 0,-1 0 0 0 0,1-1 0 0 0,0 1 0 0 0,0 0 0 0 0,-1 0 0 0 0,0 0 0 0 0,1 0 0 0 0,-1-1 0 0 0,1 2 0 0 0,-1-1 0 0 0,0-1 0 0 0,0 2 0 0 0,1-1 0 0 0,-2-1 0 0 0,1 2 0 0 0,0-1 0 0 0,0 0 0 0 0,0 0 0 0 0,1 0 0 0 0,-1 0 0 0 0,0 0 0 0 0,1 0 0 0 0,-1 0 0 0 0,1 0 0 0 0,-1 0 0 0 0,1-1 0 0 0,-1 2 0 0 0,1-3 0 0 0,-21-42 16 0 0,20 43 46 0 0,1 1 263 0 0,0 1 142 0 0,0 0 39 0 0,0 0-63 0 0,0 0-314 0 0,0 0-209 0 0,0 0-18 0 0,0 0 44 0 0,0 0 141 0 0,0 0 13 0 0,0 0-91 0 0,0 0-337 0 0,0 0-148 0 0,0 0-32 0 0,0 0-4 0 0,0 0 0 0 0,0 0 0 0 0,-2-5-4455 0 0,2-1-1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34:11.730"/>
    </inkml:context>
    <inkml:brush xml:id="br0">
      <inkml:brushProperty name="width" value="0.05" units="cm"/>
      <inkml:brushProperty name="height" value="0.05" units="cm"/>
      <inkml:brushProperty name="color" value="#FFFFFF"/>
    </inkml:brush>
  </inkml:definitions>
  <inkml:trace contextRef="#ctx0" brushRef="#br0">306 721 920 0 0,'-1'0'23'0'0,"1"0"1"0"0,0 0-1 0 0,0 0 1 0 0,0 0-1 0 0,0 0 1 0 0,0 0-1 0 0,0 0 1 0 0,0 0-1 0 0,0 0 1 0 0,0 0-1 0 0,-1 0 1 0 0,1 0-1 0 0,0 0 1 0 0,0 1-1 0 0,0-1 1 0 0,0 0-1 0 0,-1 0 1 0 0,1 0-1 0 0,0 0 1 0 0,0 0-1 0 0,0 0 1 0 0,0 0-1 0 0,-1 0 1 0 0,1 1-1 0 0,0-1 1 0 0,0 0-1 0 0,0 0 1 0 0,0 0-1 0 0,0 0 1 0 0,0 0-1 0 0,0 0 1 0 0,0 0-1 0 0,0 0 1 0 0,0 0-1 0 0,0 0 1 0 0,0 1-1 0 0,0-1 1 0 0,0 0-1 0 0,0 0 1 0 0,0 0-1 0 0,0 1 1 0 0,0-1-1 0 0,0 0 1 0 0,0 0-1 0 0,0 0 1 0 0,0 0-1 0 0,0 1 1 0 0,0-1-1 0 0,0 0 1 0 0,0 0-1 0 0,0 0 1 0 0,0 0-1 0 0,0 0-23 0 0,0 12 2225 0 0,0-8-1542 0 0,0-2 638 0 0,0-2-623 0 0,0 0-269 0 0,0 0-56 0 0,0 0-37 0 0,0 21 1178 0 0,0-18-1401 0 0,0 0-1 0 0,1-1 1 0 0,-1 1 0 0 0,1-1 0 0 0,0 1 0 0 0,-1-1 0 0 0,1 1 0 0 0,1 0 0 0 0,-1 0-113 0 0,-1-2 65 0 0,0-1 6 0 0,0 0 1 0 0,0 0 0 0 0,0 0 22 0 0,0 5 212 0 0,2 6 1648 0 0,-2-10-1797 0 0,2 2-1 0 0,-1-2 1 0 0,0 1-1 0 0,0 1 1 0 0,0-2-1 0 0,0 1 1 0 0,0 1-1 0 0,-1-1 0 0 0,1 0 1 0 0,-1 2-157 0 0,4 8 273 0 0,-4-11-121 0 0,0-1 0 0 0,0 0 0 0 0,0 0 0 0 0,0 0-7 0 0,0 0-28 0 0,0 0-11 0 0,0 0-2 0 0,0 0 0 0 0,0 0-1 0 0,0 0 1 0 0,0 0 0 0 0,0 0-101 0 0,0 0 0 0 0,0 0 0 0 0,0 0-1 0 0,0 0 1 0 0,0 0 0 0 0,0 0 0 0 0,0 0-1 0 0,-1 0 1 0 0,1 0 0 0 0,0 0-1 0 0,0 0 1 0 0,0 0 0 0 0,0 0 0 0 0,0 0-1 0 0,0 0 1 0 0,0 0 0 0 0,0 0-1 0 0,0 0 1 0 0,0 0 0 0 0,0 0 0 0 0,0 0-1 0 0,0 0 1 0 0,0 0 0 0 0,0 0-1 0 0,0 0 1 0 0,0 0 0 0 0,0 0 0 0 0,0 0-1 0 0,0 0 1 0 0,-1 0 0 0 0,1 0-1 0 0,0 0 1 0 0,0 0 0 0 0,0 0 0 0 0,0 0-1 0 0,0 0 1 0 0,0 0 0 0 0,0 0-1 0 0,0 0 1 0 0,0 1 0 0 0,0-1 0 0 0,0 0-1 0 0,0 0 1 0 0,0 0 0 0 0,0 0-1 0 0,0 0 1 0 0,0 0 0 0 0,0 0 0 0 0,0 0-1 0 0,0 1 1 0 0,0-1 0 0 0,0 0-1 0 0,0 0 1 0 0,0 0-3 0 0,-6-11 255 0 0,-4-18 95 0 0,6 10-314 0 0,-2-1-1 0 0,0 1 0 0 0,-2 0 0 0 0,0 0 0 0 0,-6-9-35 0 0,2 2 16 0 0,8 17-16 0 0,0-1 0 0 0,1 1 0 0 0,0-4 0 0 0,-9-23 0 0 0,8 26 0 0 0,1 1 0 0 0,0-1 0 0 0,1 1 0 0 0,-2-9 0 0 0,3 9 0 0 0,-1 0 0 0 0,-1 0 0 0 0,1 1 0 0 0,-1-1 0 0 0,-1-1 0 0 0,0-1 0 0 0,-1-2 0 0 0,2 10 8 0 0,1-1-1 0 0,0 0 0 0 0,0 1 0 0 0,1-1 1 0 0,-1-2-8 0 0,-9-15 27 0 0,2-4-27 0 0,6 17 0 0 0,2 2 0 0 0,-1 2 0 0 0,1-1 0 0 0,-1 1 0 0 0,1-1 0 0 0,0 0 0 0 0,0 1 0 0 0,1-2 0 0 0,-1-2 0 0 0,1 5-12 0 0,0 0 0 0 0,-1 0 0 0 0,-1 0 0 0 0,2 0 0 0 0,-1 0 0 0 0,-1 1 0 0 0,1-1 0 0 0,-1 1 0 0 0,1-1 0 0 0,-1 0 0 0 0,0 1 0 0 0,0-1 0 0 0,0 1 12 0 0,-1-1-17 0 0,1 0-1 0 0,0 0 0 0 0,0-1 1 0 0,0 1-1 0 0,0-1 0 0 0,0 1 1 0 0,1-1-1 0 0,-1-1 18 0 0,2 3-1 0 0,0 0-1 0 0,-1 0 0 0 0,0 0 1 0 0,0 0-1 0 0,1 0 1 0 0,-1 0-1 0 0,0 0 1 0 0,0 0-1 0 0,0 0 0 0 0,-1 1 1 0 0,0-2 1 0 0,-7-10 2 0 0,8 10-2 0 0,-1 0 0 0 0,1 1 0 0 0,-1-1 0 0 0,1 0 0 0 0,0 0 0 0 0,0 0 0 0 0,0 0 0 0 0,1 0 0 0 0,-1-2 0 0 0,-4-6 0 0 0,4 10 0 0 0,1 0 0 0 0,-1 0 0 0 0,0 0 0 0 0,1 0 0 0 0,0 0 0 0 0,-1 0 0 0 0,0 0 0 0 0,1-1 0 0 0,0 1 0 0 0,-1 0 0 0 0,1 0 0 0 0,0 0 0 0 0,0-2 30 0 0,0 1 0 0 0,0 0-1 0 0,0 0 1 0 0,0 0-1 0 0,-1 0 1 0 0,1 0 0 0 0,-1-1-1 0 0,0 0-29 0 0,-5-18 75 0 0,5 21-23 0 0,-1-8 140 0 0,-7-11-325 0 0,6 16-46 0 0,0-3-49 0 0,-3-10 170 0 0,6 15-325 0 0,-4-14-3263 0 0,2 11 3630 0 0,-1-7 417 0 0,3 10 74 0 0,0 1 33 0 0,-1 0-66 0 0,0 0-377 0 0,0 0 0 0 0,1 0 0 0 0,0-1 0 0 0,-1 1 0 0 0,0 0 1 0 0,0-1-1 0 0,1 1 0 0 0,0-1 0 0 0,-1 1 0 0 0,0 0 0 0 0,1-1 0 0 0,-1 1 0 0 0,1-1 0 0 0,0 0 0 0 0,-1 1 0 0 0,1 0 0 0 0,-1-1 0 0 0,1 0 0 0 0,0 0 0 0 0,-1 1 0 0 0,1 0 0 0 0,0-1 0 0 0,0 0 0 0 0,0 0 0 0 0,0 1 1 0 0,0-1-1 0 0,0 0 0 0 0,0 0 0 0 0,0 1 0 0 0,0-1-65 0 0,-1-1 245 0 0,1-6-226 0 0,-2 4-37 0 0,1 3 16 0 0,0 0-93 0 0,1 1-50 0 0,0 0-14 0 0,0 0-130 0 0,0 0-544 0 0,0 0-242 0 0,0 0-787 0 0,0 0-2966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34:11.731"/>
    </inkml:context>
    <inkml:brush xml:id="br0">
      <inkml:brushProperty name="width" value="0.05" units="cm"/>
      <inkml:brushProperty name="height" value="0.05" units="cm"/>
      <inkml:brushProperty name="color" value="#FFFFFF"/>
    </inkml:brush>
  </inkml:definitions>
  <inkml:trace contextRef="#ctx0" brushRef="#br0">120 45 5352 0 0,'0'0'116'0'0,"0"0"17"0"0,0 0 12 0 0,0 0 33 0 0,0 0 84 0 0,0 0 33 0 0,0 0 8 0 0,-18-16 3839 0 0,-3-4-2488 0 0,-5 12-202 0 0,25 8-1403 0 0,1 0 0 0 0,-1 0 0 0 0,0 0 0 0 0,0 0 0 0 0,1 1 0 0 0,-2-1 0 0 0,1 0 0 0 0,1 1 0 0 0,-1-1 0 0 0,0 0 0 0 0,0 0 0 0 0,1 1 0 0 0,-1 0 0 0 0,0-1 0 0 0,0 1 0 0 0,1-1 0 0 0,0 0 0 0 0,-1 1 0 0 0,0 0 0 0 0,0 0 1 0 0,1-1-1 0 0,0 1 0 0 0,-1 0 0 0 0,1 0 0 0 0,-1-1 0 0 0,1 1 0 0 0,-1 0 0 0 0,1 0-49 0 0,-9 20-109 0 0,1 7 109 0 0,2-5 0 0 0,0 7 0 0 0,3-19 501 0 0,0 9 397 0 0,3 3-2107 0 0,9 7 2377 0 0,-8-29-1047 0 0,0 1-69 0 0,0-2-1 0 0,1 2 0 0 0,-1-1 1 0 0,0 0-1 0 0,0 1 0 0 0,0-1 0 0 0,0 1 1 0 0,0-1-1 0 0,0 1 0 0 0,0-1-51 0 0,6 9 151 0 0,24 7 17 0 0,-26-15 72 0 0,-4-1-93 0 0,-1-1-56 0 0,17 0 295 0 0,-11-1-316 0 0,-2-1 20 0 0,24 1 350 0 0,-2-9-632 0 0,-24 9 192 0 0,-1 0 0 0 0,1 0 0 0 0,0-1 0 0 0,-1 1 0 0 0,1 0 0 0 0,-1 0 0 0 0,0-1 0 0 0,1 1 0 0 0,-1-2 0 0 0,0 2 0 0 0,0-1 0 0 0,0 0 0 0 0,3-3 0 0 0,1 0 7 0 0,-4 5 3 0 0,0-1-1 0 0,0 0 1 0 0,0 0 0 0 0,0 0-1 0 0,0 0 1 0 0,0 0 0 0 0,0 0 0 0 0,0-1-1 0 0,0 2 1 0 0,0-2 0 0 0,-1 1 0 0 0,0 0-1 0 0,1-1 1 0 0,0 0-10 0 0,0-1 39 0 0,0 0 0 0 0,1 0 0 0 0,-2 0 0 0 0,1 0 0 0 0,0 0 0 0 0,-1 0 0 0 0,1 0 0 0 0,-1 0 0 0 0,0 0 0 0 0,0 0 0 0 0,0 0 0 0 0,0-1 0 0 0,-1 1 0 0 0,0 0 0 0 0,0-2-39 0 0,-2-7 150 0 0,2 8-78 0 0,-1 0 1 0 0,2 0-1 0 0,-2 0 1 0 0,0 0-1 0 0,-1-3-72 0 0,-5-12-254 0 0,1-2-53 0 0,-9-6 2220 0 0,12 19-1913 0 0,1 5 0 0 0,-6-4 0 0 0,7 4 0 0 0,-3 1 0 0 0,4 3 0 0 0,0 0 0 0 0,1-1 0 0 0,-2 0 0 0 0,1 0 0 0 0,1 0 0 0 0,-1 1 0 0 0,-1-1 0 0 0,2 0 0 0 0,-1 0 0 0 0,-1 0 0 0 0,2 0 0 0 0,-2 0 0 0 0,1 0 0 0 0,0 0 0 0 0,1 0 0 0 0,-1-1 0 0 0,0 1 0 0 0,1 0 0 0 0,0 0 0 0 0,-1 0 0 0 0,0 0 0 0 0,1 0 0 0 0,-1 0 0 0 0,1 0 0 0 0,-1 0 0 0 0,1 0 0 0 0,-1 1 0 0 0,0-1 0 0 0,1 0 0 0 0,0 0 0 0 0,-1 1 0 0 0,0-1 0 0 0,1 0 0 0 0,-1 1 0 0 0,1-1 0 0 0,0 0 0 0 0,-1 0 0 0 0,1 1 0 0 0,-1-1 0 0 0,0 1 0 0 0,-9 7 0 0 0,8-6 1 0 0,0-2 0 0 0,0 2-1 0 0,0-1 1 0 0,0 0 0 0 0,1 1-1 0 0,-1-1 1 0 0,1 1 0 0 0,-1 0-1 0 0,-1 1 0 0 0,-7 7-508 0 0,-2-3-4012 0 0,9-8 2831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34:59.230"/>
    </inkml:context>
    <inkml:brush xml:id="br0">
      <inkml:brushProperty name="width" value="0.05" units="cm"/>
      <inkml:brushProperty name="height" value="0.05" units="cm"/>
      <inkml:brushProperty name="color" value="#FFFFFF"/>
    </inkml:brush>
  </inkml:definitions>
  <inkml:trace contextRef="#ctx0" brushRef="#br0">4 565 4000 0 0,'0'0'183'0'0,"0"0"19"0"0,0 0-20 0 0,0 0-13 0 0,0 0-1 0 0,0 0 47 0 0,0 0 194 0 0,0 0 81 0 0,0 0 20 0 0,0 0-53 0 0,0 0-229 0 0,0 0-100 0 0,0 0-21 0 0,0 0 11 0 0,0 0 61 0 0,0 0 21 0 0,0 0 7 0 0,0 0-1 0 0,0 0-4 0 0,0 0-2 0 0,0 0 0 0 0,0 0-11 0 0,0 0-44 0 0,0 0-17 0 0,0 0-6 0 0,0 0 14 0 0,0 0 66 0 0,0 0 29 0 0,0 0 8 0 0,0 0-7 0 0,0 0-35 0 0,0 0-18 0 0,0 0-3 0 0,0 0-18 0 0,0 0-64 0 0,0 0 2 0 0,0 0 14 0 0,0 0-18 0 0,0 0-10 0 0,0 0-33 0 0,0 0-129 0 0,0 0-59 0 0,0 0-11 0 0,0 0 74 0 0,0 0 318 0 0,0 0 140 0 0,0 0 30 0 0,0 0-39 0 0,0 0-180 0 0,0 0-81 0 0,0 0-14 0 0,0 0 20 0 0,0 0 96 0 0,0 0 39 0 0,0 0 10 0 0,0 0-25 0 0,0 0-106 0 0,0 0-48 0 0,0 0-10 0 0,0 0-2 0 0,0 0 0 0 0,0 0 0 0 0,0 0 0 0 0,0 0 4 0 0,0 0 17 0 0,0 0 10 0 0,0 0 1 0 0,5-14 0 0 0,-2 7-113 0 0,-3 5 17 0 0,0 2 1 0 0,1-2-1 0 0,-1 1 0 0 0,1 0 1 0 0,-1-1-1 0 0,1 1 0 0 0,-1-1 1 0 0,0 1-1 0 0,0 0 1 0 0,0 0-1 0 0,0-1 0 0 0,0 1 1 0 0,0 0-1 0 0,-1-1 0 0 0,1 1 1 0 0,-1-1-9 0 0,1 2 0 0 0,-1-1 1 0 0,1 0-1 0 0,0 0 1 0 0,0 1-1 0 0,0 0 1 0 0,0-1-1 0 0,0 0 1 0 0,0 0-1 0 0,-1 1 0 0 0,1-1 1 0 0,0 0-1 0 0,0 1 1 0 0,0-1-1 0 0,0 1 1 0 0,1-1-1 0 0,-1 0 1 0 0,0 0-1 0 0,0 1 1 0 0,0 0-1 0 0,0-1 0 0 0,0 0 1 0 0,0 0-1 0 0,1 1 1 0 0,-1 0-1 0 0,1-1 1 0 0,-1 0-1 0 0,1-1-1 0 0,2-18-10 0 0,-3 18 11 0 0,0 1 0 0 0,0-1-1 0 0,0 1 1 0 0,0-2 0 0 0,0 2 0 0 0,1-1-1 0 0,-1 1 1 0 0,1-1 0 0 0,0 1-1 0 0,-1-1 1 0 0,1 1 0 0 0,-1 1 1 0 0,0 0 0 0 0,1-1 0 0 0,-1 1 0 0 0,0 0 0 0 0,0 0 0 0 0,0-1 0 0 0,0 1 0 0 0,0 0 0 0 0,0 0-1 0 0,1 0 1 0 0,-1 0 0 0 0,0-1 0 0 0,0 1 0 0 0,0 0 0 0 0,0-1 0 0 0,0 1 0 0 0,0 0 0 0 0,0 0 0 0 0,0-1 0 0 0,0 1 0 0 0,0 0 0 0 0,-1 0-1 0 0,1 0 1 0 0,0 0 0 0 0,0-1 0 0 0,0 1 0 0 0,0 0 0 0 0,0 0 0 0 0,-1-1 0 0 0,1 1 0 0 0,0 0 0 0 0,0-1 0 0 0,0 1 0 0 0,-1 0-1 0 0,1 0 1 0 0,0 0-1 0 0,0 0 1 0 0,0-1 0 0 0,0 1-1 0 0,-1-1 1 0 0,1 1 0 0 0,0-1-1 0 0,-1 1 1 0 0,1 0 0 0 0,0 0 0 0 0,0-1-1 0 0,0 1 1 0 0,0-1 0 0 0,-1 1-1 0 0,1-1 1 0 0,0 1 0 0 0,0 0-1 0 0,0-1 1 0 0,0 1 0 0 0,0-1 0 0 0,0 1-1 0 0,0-1 1 0 0,1 1 0 0 0,-1 0-1 0 0,0-1 1 0 0,0 1 0 0 0,0-1-1 0 0,1 1 1 0 0,-1-1 0 0 0,0 1 0 0 0,0 0-1 0 0,11-22 26 0 0,0-3 12 0 0,19-42-38 0 0,-11 26 224 0 0,-3 19 96 0 0,12-28 487 0 0,-10 28-503 0 0,-18 21-284 0 0,1-1 0 0 0,0 1 0 0 0,0 0 0 0 0,0 0 0 0 0,0-1 0 0 0,0 1 0 0 0,0 0 0 0 0,0 0 0 0 0,0 0-1 0 0,1 0-19 0 0,6-7 185 0 0,-8 7-172 0 0,1 0 0 0 0,0 0 0 0 0,-1 1 0 0 0,1 0 0 0 0,-1-1-1 0 0,1 1 1 0 0,0-1 0 0 0,-1 0 0 0 0,1 1 0 0 0,0 0 0 0 0,0 0-1 0 0,-1-1 1 0 0,1 1 0 0 0,0 0-13 0 0,9-6 55 0 0,11-18 116 0 0,-3 7-85 0 0,-18 16-93 0 0,1 0-1 0 0,-1 0 1 0 0,1 1-1 0 0,-1 0 1 0 0,1-1-1 0 0,-1 1 1 0 0,0-1-1 0 0,1 1 1 0 0,0-1-1 0 0,-1 1 1 0 0,1 0-1 0 0,-1 0 1 0 0,1-1-1 0 0,0 1 1 0 0,-1-1-1 0 0,1 1 1 0 0,-1 0-1 0 0,1-1 1 0 0,0 1-1 0 0,0 0 1 0 0,-1 0-1 0 0,0 0 1 0 0,1 0-1 0 0,0 0 1 0 0,0 0-1 0 0,-1 0 1 0 0,1 0 7 0 0,1 0-51 0 0,1-1 93 0 0,-1 0 0 0 0,0 0 0 0 0,1-1 0 0 0,-1 1 0 0 0,1-2 1 0 0,-1 2-1 0 0,-1-1 0 0 0,2 0 0 0 0,-1 0 0 0 0,-1 0-42 0 0,17-13 316 0 0,4-1-252 0 0,-2 6-53 0 0,2 0 42 0 0,-12 4-55 0 0,0 0 15 0 0,-7 6 24 0 0,1 0 0 0 0,0-1 0 0 0,0 0-1 0 0,-1 0 1 0 0,4-2-37 0 0,-2 2-140 0 0,-2-1 0 0 0,2 1 0 0 0,-1 0 0 0 0,1 0 0 0 0,-1 1 0 0 0,0-1 140 0 0,0 1 79 0 0,0 0-1 0 0,-1-1 0 0 0,0 0 1 0 0,1 1-1 0 0,0 0 1 0 0,-1-2-1 0 0,1 1 1 0 0,-1 0-1 0 0,0-1 1 0 0,0 1-1 0 0,0-1 0 0 0,1 0-78 0 0,17 1 0 0 0,-15-1 0 0 0,8 4 194 0 0,-12-1-175 0 0,0 0-1 0 0,0 0 1 0 0,-1 0-1 0 0,1 0 1 0 0,0 0-1 0 0,0-1 1 0 0,0 1-1 0 0,0-1 1 0 0,0 1-1 0 0,0-1 1 0 0,0 1-1 0 0,0-1-18 0 0,23 5-73 0 0,-24-5 77 0 0,-1-1 0 0 0,0 1 1 0 0,1 0-1 0 0,0 0 0 0 0,0 0 0 0 0,-1 0 0 0 0,1 0 0 0 0,0 0 0 0 0,0 0 1 0 0,-1 0-1 0 0,1 0 0 0 0,-1 0 0 0 0,1 0 0 0 0,0 1 0 0 0,-1-1 0 0 0,1 0 1 0 0,0 1-1 0 0,0-1 0 0 0,-1 0 0 0 0,0 0 0 0 0,1 1-4 0 0,10 5-79 0 0,1-4 101 0 0,16 5 5 0 0,-19-5-27 0 0,2 1 0 0 0,-8-2 0 0 0,6 7 0 0 0,-3-3 0 0 0,15 10 0 0 0,-9-5 0 0 0,-8-5 0 0 0,2-1 0 0 0,0 0 0 0 0,1 1 0 0 0,-4-4 44 0 0,0 1 0 0 0,0 1-1 0 0,-1 0 1 0 0,1-1 0 0 0,-1 1-1 0 0,1-1 1 0 0,-1 1 0 0 0,1 1-44 0 0,11 12 69 0 0,2-4-281 0 0,-15-12 376 0 0,10 9-81 0 0,-5-7-124 0 0,-5-2 125 0 0,-1 0 0 0 0,1 1 1 0 0,1-1-1 0 0,-2 0 1 0 0,1 0-1 0 0,0 1 0 0 0,0-1 1 0 0,0 1-1 0 0,0-1 1 0 0,0 1-1 0 0,-1-1 0 0 0,1 1 1 0 0,0 0-1 0 0,0 0 1 0 0,-1-1-1 0 0,1 1-84 0 0,-1-1-8 0 0,0 0 0 0 0,0 0 1 0 0,0 0-1 0 0,0 0 0 0 0,0 1 0 0 0,0-1 0 0 0,0 0 1 0 0,0 0-1 0 0,0 0 0 0 0,0 0 0 0 0,0 1 0 0 0,0-1 1 0 0,0 0-1 0 0,1 0 0 0 0,-1 0 0 0 0,0 0 0 0 0,0 0 1 0 0,0 0-1 0 0,0 0 0 0 0,0 0 0 0 0,0 0 0 0 0,1 0 1 0 0,-1 0-1 0 0,0 0 0 0 0,0 0 0 0 0,0 0 1 0 0,0 0-1 0 0,0 0 0 0 0,0 0 0 0 0,0 0 0 0 0,0 0 1 0 0,0 0-1 0 0,0 0 0 0 0,1 0 0 0 0,-1 0 0 0 0,0 0 1 0 0,0 0-1 0 0,0 0 0 0 0,0 0 0 0 0,1 0 0 0 0,-1 0 1 0 0,0 0-1 0 0,0 0 8 0 0,5 2 85 0 0,6 11 450 0 0,-5 2-535 0 0,-3-12-38 0 0,14 24-259 0 0,-16-26 308 0 0,8 14 267 0 0,-8-12-268 0 0,1-1 0 0 0,-1 1 0 0 0,1 0 0 0 0,-1-1 0 0 0,1 0 0 0 0,0 0 0 0 0,1 1-10 0 0,1 3 0 0 0,-2-1 0 0 0,-1-1 0 0 0,2 3 0 0 0,9 10 0 0 0,-9-11 0 0 0,-3 1 0 0 0,0-6 0 0 0,0 0 0 0 0,0-1 0 0 0,0 2 0 0 0,0-1 0 0 0,1-1 0 0 0,-1 1 0 0 0,0 0 0 0 0,1 0 0 0 0,-1-1 0 0 0,1 1 0 0 0,-1 0 0 0 0,0 0 0 0 0,0-1 0 0 0,1 1 0 0 0,0-1 0 0 0,0 1 0 0 0,-1 0 0 0 0,0-1 0 0 0,1 1 0 0 0,0-1 0 0 0,0 2 0 0 0,4 4 0 0 0,-3 1 0 0 0,3-1 0 0 0,1 1 0 0 0,-5-6 0 0 0,4 14 0 0 0,-3-13 1 0 0,-1 8 14 0 0,-1-9 65 0 0,0-1 16 0 0,2 2-89 0 0,-1 0 0 0 0,1-1 1 0 0,-1 2-1 0 0,0-2 0 0 0,0 1 0 0 0,0 0 0 0 0,-1 0 0 0 0,1 0 0 0 0,0 1-7 0 0,1 2-110 0 0,0-1 149 0 0,1 0 0 0 0,-1 1 0 0 0,-1-1 0 0 0,1 1 1 0 0,-1-1-1 0 0,1 1 0 0 0,-1 0 0 0 0,0 1-39 0 0,3 21 973 0 0,-4-15-381 0 0,-4 21-622 0 0,4-32-81 0 0,0-1-10 0 0,0 14 399 0 0,0-7-278 0 0,0-1 0 0 0,0 1 38 0 0,0-5 151 0 0,0-2 50 0 0,0 0 7 0 0,0 0 4 0 0,0 0 6 0 0,0 0 6 0 0,0 0 2 0 0,0 18-1021 0 0,0-17 562 0 0,0-1-70 0 0,0 0-14 0 0,0 0-182 0 0,0 0-762 0 0,0 0-333 0 0,0 0-68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34:59.231"/>
    </inkml:context>
    <inkml:brush xml:id="br0">
      <inkml:brushProperty name="width" value="0.05" units="cm"/>
      <inkml:brushProperty name="height" value="0.05" units="cm"/>
      <inkml:brushProperty name="color" value="#FFFFFF"/>
    </inkml:brush>
  </inkml:definitions>
  <inkml:trace contextRef="#ctx0" brushRef="#br0">14 0 2304 0 0,'0'0'349'0'0,"0"0"629"0"0,0 0 276 0 0,0 0 53 0 0,0 0-85 0 0,0 0-374 0 0,0 0-164 0 0,0 0-38 0 0,0 0-62 0 0,0 0-236 0 0,0 0-106 0 0,0 0-18 0 0,0 0 32 0 0,0 0 163 0 0,0 0 77 0 0,0 0 15 0 0,0 0-69 0 0,-7 6 42 0 0,2 1-138 0 0,4-6 7 0 0,1-1-29 0 0,0 0-145 0 0,0 0-69 0 0,0 0-12 0 0,0 0 0 0 0,0 0 12 0 0,0 0 2 0 0,0 0 0 0 0,0 0 17 0 0,7 4 542 0 0,3 1-212 0 0,-9-5-425 0 0,0 1 0 0 0,0 0 0 0 0,1 0 0 0 0,-1-1 1 0 0,1 0-1 0 0,-1 0 0 0 0,0 1 0 0 0,1-1 0 0 0,-1 1 0 0 0,1-1 1 0 0,-1 0-1 0 0,1 0-34 0 0,59 6 585 0 0,-53-7-679 0 0,-6 1 116 0 0,-1-1 0 0 0,2 1 0 0 0,-2 0 0 0 0,1 0 0 0 0,0 1 0 0 0,-1-1 0 0 0,2 0 0 0 0,-2 1 0 0 0,1 0 0 0 0,0-1 0 0 0,-1 0-1 0 0,2 2-21 0 0,5-1 73 0 0,-1 1-1 0 0,2-1 0 0 0,-2 0 0 0 0,1-1 0 0 0,7 0-72 0 0,-7 0 71 0 0,33 5 313 0 0,25 7 64 0 0,-40-10-421 0 0,1 0 0 0 0,-2 2-1 0 0,19 5-26 0 0,-39-8 8 0 0,-2 0-2 0 0,0-1 0 0 0,0 1 1 0 0,0 0-1 0 0,0-1 0 0 0,0 0 0 0 0,0 0 1 0 0,1 0-1 0 0,-1 0 0 0 0,0-1-6 0 0,3 1 19 0 0,1-1 0 0 0,-1 1 0 0 0,0 0 0 0 0,5 2-19 0 0,10-1 60 0 0,19 0-18 0 0,-32 1 166 0 0,-6-2 48 0 0,-1 0 6 0 0,34 5 305 0 0,-34-5-334 0 0,1 0-1 0 0,10 6-239 0 0,0-3 0 0 0,1 1-1 0 0,-1-1 1 0 0,3 0 7 0 0,-13-2 5 0 0,0 0 0 0 0,0-1 0 0 0,0 0 0 0 0,0 0 0 0 0,0 0 1 0 0,1 0-1 0 0,-1 0 0 0 0,0 0 0 0 0,0 0 0 0 0,2-1-5 0 0,15-1 56 0 0,-6-1 16 0 0,-10 1-57 0 0,0 1-1 0 0,1 1 0 0 0,0-1 1 0 0,-1 0-1 0 0,1 0 1 0 0,-1 1-1 0 0,2 0-14 0 0,-4 0 131 0 0,17 3 353 0 0,-11-1-415 0 0,-2-2-2 0 0,-1 0-22 0 0,0 0-1 0 0,0 0 1 0 0,0 0 0 0 0,0-1 0 0 0,0 0 0 0 0,1 0-45 0 0,8-1 801 0 0,-10 2-823 0 0,-2 0-1 0 0,1 1 1 0 0,0-1 0 0 0,0 0-1 0 0,0-1 1 0 0,0 1-1 0 0,0 0 1 0 0,0 0 0 0 0,0-1-1 0 0,-1 0 1 0 0,2 1-1 0 0,-2-1 1 0 0,1 1 0 0 0,0-2-1 0 0,-1 1 23 0 0,0 0 0 0 0,14-1 0 0 0,-6-2 27 0 0,-8 3 102 0 0,5 1 261 0 0,-5 0-399 0 0,0 0 1 0 0,0-1 0 0 0,0 1-1 0 0,0 0 1 0 0,0 0 0 0 0,0-1 0 0 0,0 0-1 0 0,0 1 1 0 0,0-1 0 0 0,-1 1-1 0 0,1-1 1 0 0,0 0 0 0 0,0 0 8 0 0,1 0-28 0 0,-1 0-18 0 0,-1 1 112 0 0,10-5-133 0 0,-8 5 80 0 0,4-8 163 0 0,-2 5-176 0 0,1 1 27 0 0,-5 2 106 0 0,0 0 26 0 0,0 0-6 0 0,0 0-42 0 0,0 0-172 0 0,0 0-71 0 0,0 0-18 0 0,0 0-143 0 0,0 0-595 0 0,0 0-264 0 0,0 0-773 0 0,0 0-3042 0 0,0 0-1303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34:59.232"/>
    </inkml:context>
    <inkml:brush xml:id="br0">
      <inkml:brushProperty name="width" value="0.05" units="cm"/>
      <inkml:brushProperty name="height" value="0.05" units="cm"/>
      <inkml:brushProperty name="color" value="#FFFFFF"/>
    </inkml:brush>
  </inkml:definitions>
  <inkml:trace contextRef="#ctx0" brushRef="#br0">-2 47 8288 0 0,'0'0'381'0'0,"0"0"-6"0"0,0 0-110 0 0,0 0 432 0 0,0 0 214 0 0,0 0 45 0 0,0 0-111 0 0,0 0-507 0 0,13-8-154 0 0,-12 6-374 0 0,1 0 0 0 0,-1-1 0 0 0,1 0 0 0 0,-1 0 0 0 0,0 0 0 0 0,0 1 0 0 0,0-3 190 0 0,2-1-2293 0 0,0-4-1836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8T00:29:31.510"/>
    </inkml:context>
    <inkml:brush xml:id="br0">
      <inkml:brushProperty name="width" value="0.05" units="cm"/>
      <inkml:brushProperty name="height" value="0.05" units="cm"/>
      <inkml:brushProperty name="color" value="#FFFFFF"/>
    </inkml:brush>
  </inkml:definitions>
  <inkml:trace contextRef="#ctx0" brushRef="#br0">388 64 4608 0 0,'0'0'208'0'0,"-7"-18"5076"0"0,7 17-5107 0 0,-2-7 850 0 0,2 7-657 0 0,0 1 118 0 0,0 0 22 0 0,0 0-52 0 0,0 0-222 0 0,-5-9 1439 0 0,5 8-1544 0 0,-2 1 0 0 0,1-1 0 0 0,-1 0 0 0 0,1 0 1 0 0,0 1-1 0 0,-1-1 0 0 0,1 1 0 0 0,-1-1 0 0 0,1 1 0 0 0,-1-1 1 0 0,1 1-1 0 0,-1 0 0 0 0,1 0 0 0 0,-1 0 0 0 0,1 0 0 0 0,-1 0 0 0 0,1 0 1 0 0,-1 1-132 0 0,-30 5 1409 0 0,21-4-2055 0 0,-6 1-298 0 0,-15 9 1020 0 0,26-10-62 0 0,0 0 0 0 0,0 0 0 0 0,0 1 0 0 0,0-1 0 0 0,-3 3-14 0 0,-8 5-70 0 0,9-5 701 0 0,-1 0 0 0 0,0 1 0 0 0,-4 5-631 0 0,-7 2-1163 0 0,18-11 1106 0 0,-1-1 0 0 0,1 1 0 0 0,-1 0 0 0 0,1 0 0 0 0,-1 0 0 0 0,1-1 0 0 0,0 2 0 0 0,0-1 0 0 0,0 1 0 0 0,0-1-1 0 0,0 1 58 0 0,-13 16 0 0 0,12-16 0 0 0,0-1 0 0 0,1 0 0 0 0,0 1 0 0 0,0 0 0 0 0,0 0 0 0 0,-1 1 0 0 0,-18 34 0 0 0,15-29 14 0 0,0 1-1 0 0,1 0 0 0 0,0 0 1 0 0,0 0-1 0 0,-2 12-13 0 0,0 3 137 0 0,2-7 112 0 0,1-1 0 0 0,0 1 0 0 0,2-1 0 0 0,0 1-1 0 0,0 5-248 0 0,3-9 109 0 0,0 0 0 0 0,3 13-109 0 0,-3-22 16 0 0,2 18 168 0 0,-2-10-101 0 0,2 0 0 0 0,2 11-83 0 0,-1-8 44 0 0,-1-6-1 0 0,0-1 0 0 0,0 1-1 0 0,3 3-42 0 0,6 12-132 0 0,-8-20 132 0 0,1 1 0 0 0,-2 0 0 0 0,1 0 0 0 0,1 3 0 0 0,1 1 0 0 0,0-1 0 0 0,0 1 0 0 0,3 1 0 0 0,-3-2 324 0 0,1-2 0 0 0,0 1-1 0 0,0-1 1 0 0,2 1-1 0 0,-1-2 1 0 0,6 5-324 0 0,27 18-230 0 0,2-9 526 0 0,-5-9 90 0 0,-19-5 103 0 0,-10-6-446 0 0,-6-1-31 0 0,1 0 1 0 0,-1 1-1 0 0,1 0 0 0 0,-1 0 1 0 0,0 0-1 0 0,4 0-12 0 0,6 0 0 0 0,1-4 0 0 0,6 2 0 0 0,-12 2 144 0 0,-1-2 0 0 0,1 1 0 0 0,-1-1 0 0 0,1 0 0 0 0,-1 0 0 0 0,0-1 0 0 0,5-2-144 0 0,-11 4 0 0 0,0 1 0 0 0,-1 0 0 0 0,1 0 0 0 0,1-1 0 0 0,-2 1 0 0 0,1-1 0 0 0,1 1 0 0 0,-2 0 0 0 0,1 0 0 0 0,1 0 0 0 0,-2 0 0 0 0,1 0 0 0 0,1 0 0 0 0,-2 0 0 0 0,1 0 0 0 0,1 1 0 0 0,-2-1 0 0 0,2 0 0 0 0,-2 1 0 0 0,1-1 0 0 0,-1 0 0 0 0,1 0 0 0 0,0 0 0 0 0,-1 0 0 0 0,1 0 0 0 0,-1 0 0 0 0,1 0 0 0 0,0 0 0 0 0,-1 0 0 0 0,1 0 0 0 0,-1 0 0 0 0,1 0 0 0 0,-1 0 0 0 0,1-1 0 0 0,0 1 0 0 0,-1 0 0 0 0,0-1 0 0 0,1 1 0 0 0,0-1 0 0 0,-1 1 0 0 0,1 0 0 0 0,-1 0 0 0 0,0-1 0 0 0,1 1 0 0 0,-1-1 0 0 0,1 0 0 0 0,1 0 0 0 0,16-9 0 0 0,-13 9 0 0 0,-1-2 0 0 0,-4 2 0 0 0,1 0 0 0 0,0 1 0 0 0,-1-1 0 0 0,0 1 0 0 0,1 0 0 0 0,0-1 0 0 0,0 1 0 0 0,-1-1 0 0 0,1 1 0 0 0,-1 0 0 0 0,1-1 0 0 0,0 1 0 0 0,-1 0 0 0 0,1 0 0 0 0,1 0 0 0 0,0-1-65 0 0,0-1 0 0 0,0 2 0 0 0,1-2 0 0 0,-1 1 0 0 0,0 0 0 0 0,0-1 0 0 0,0 0-1 0 0,0 1 1 0 0,0-1 0 0 0,0 0 0 0 0,-1 0 0 0 0,2-1 65 0 0,9-9-171 0 0,-7 4 171 0 0,-4 7 0 0 0,1-2 0 0 0,-1 2 0 0 0,1-1 0 0 0,-1 1 0 0 0,1-1 0 0 0,0 0 0 0 0,0 1 0 0 0,0 0 0 0 0,-1-1 0 0 0,2 1 0 0 0,-1 0 0 0 0,0 0 0 0 0,0 0 0 0 0,0 0 0 0 0,0 0 0 0 0,0 0 0 0 0,0-1 0 0 0,-1 1 0 0 0,1-1 0 0 0,-1 1 0 0 0,1-1 0 0 0,0 0 0 0 0,0 0 0 0 0,-1 0 0 0 0,1 1 0 0 0,-1-1 0 0 0,1 2 0 0 0,-1-2 0 0 0,1 1 0 0 0,-1 0 0 0 0,1-1 0 0 0,0 2 0 0 0,1-2 0 0 0,-2 2 0 0 0,-1 0 0 0 0,0 0 0 0 0,1 0 0 0 0,-1 0 0 0 0,1-1 0 0 0,0 1 0 0 0,-1 0 0 0 0,0 0 0 0 0,1 0 0 0 0,-1 0 0 0 0,1-1 0 0 0,-1 1 0 0 0,1-1 0 0 0,-1 1 0 0 0,0-1 0 0 0,1 1 0 0 0,-1 0 0 0 0,0 0 0 0 0,1-1 0 0 0,-1 1 0 0 0,1-1 0 0 0,-1 0 0 0 0,0 1 0 0 0,0 0 0 0 0,0-1 0 0 0,0 1 0 0 0,0-1 0 0 0,0 0 0 0 0,1 1 0 0 0,-1-1 0 0 0,0 1 0 0 0,1-1 0 0 0,-1 0 0 0 0,0 1 0 0 0,1 0 0 0 0,-1-1 0 0 0,0 0 0 0 0,0 1 0 0 0,1-1 0 0 0,0 1 0 0 0,-1 0 0 0 0,1-1 0 0 0,-1 1 0 0 0,0-1 0 0 0,1 1 0 0 0,0-1 0 0 0,-1 1 0 0 0,1 0 0 0 0,1-3-83 0 0,0 1 0 0 0,0-1 0 0 0,1 0-1 0 0,-2 0 1 0 0,1 0 0 0 0,0 0 0 0 0,-1 0-1 0 0,2-3 84 0 0,6-13-302 0 0,4 0 302 0 0,-2-2 0 0 0,1 0 0 0 0,2-11 0 0 0,-7 20 83 0 0,-5 10-62 0 0,-1 1-1 0 0,-1 1 1 0 0,1-2-1 0 0,0 1 1 0 0,0 0-1 0 0,-1-1 1 0 0,0 2-1 0 0,1-2 0 0 0,-1 1 1 0 0,1 0-1 0 0,-1-1 1 0 0,1 1-1 0 0,-1-1 1 0 0,0 0-21 0 0,0-3 91 0 0,0 0 0 0 0,2-1 1 0 0,-1 1-1 0 0,0 0 1 0 0,1-1-92 0 0,1-8 279 0 0,-1 8-38 0 0,-1-1-98 0 0,1 0 1 0 0,-1 0-1 0 0,-1 1 0 0 0,1-6-143 0 0,1-6-200 0 0,-2 14 134 0 0,1 0-1 0 0,0 0 1 0 0,-1-1 0 0 0,0 1-1 0 0,0-1 1 0 0,-1 1 0 0 0,0 0-1 0 0,1-1 1 0 0,-1 1-1 0 0,-1-3 67 0 0,2 5 0 0 0,-2 0 0 0 0,1-1 0 0 0,-1 1 0 0 0,1 0 0 0 0,-1 0 0 0 0,1-1 0 0 0,-1 1 0 0 0,-2-2 0 0 0,1 1 0 0 0,0-1 0 0 0,0 0 0 0 0,0 0 0 0 0,0 0 0 0 0,-1-3 0 0 0,-17-29 26 0 0,7 17-20 0 0,2-4-6 0 0,9 19 0 0 0,-4-7 0 0 0,6 10 0 0 0,0-2 0 0 0,-1 2 0 0 0,1-1 0 0 0,-1 0 0 0 0,1 1 0 0 0,-1-1 0 0 0,0 1 0 0 0,0-1 0 0 0,1 1 0 0 0,-2-1 0 0 0,-10-9 0 0 0,-27-33 216 0 0,38 42-201 0 0,-5-7 34 0 0,4 3-49 0 0,3 6 0 0 0,-13-13 0 0 0,10 10 0 0 0,1 0 0 0 0,-12-3 0 0 0,-7-6 0 0 0,20 12 0 0 0,1 0 0 0 0,0 0 0 0 0,-1 0 0 0 0,1 0 0 0 0,-1-1 0 0 0,1 1 0 0 0,-1 0 0 0 0,1-1 0 0 0,0 1 0 0 0,0-1 0 0 0,-1 1 0 0 0,1 0 0 0 0,-1 0 0 0 0,1-1 0 0 0,-1 1 0 0 0,1-1 0 0 0,0 1 0 0 0,0-1 0 0 0,0 1 0 0 0,0 0 0 0 0,0-1 0 0 0,-1 1 0 0 0,-4-6 0 0 0,-4 0 64 0 0,6 1-53 0 0,3 5-10 0 0,0 0 1 0 0,-1 0-1 0 0,1 0 0 0 0,0 0 0 0 0,0 0 1 0 0,0 0-1 0 0,0 0 0 0 0,0-1 1 0 0,-1 1-1 0 0,1 0 0 0 0,0 0 0 0 0,0 0 1 0 0,0 0-1 0 0,-1-1 0 0 0,1 1 1 0 0,0 0-1 0 0,0 0 0 0 0,0 0 0 0 0,0 0 1 0 0,0 0-1 0 0,0 0 0 0 0,-1 0 1 0 0,1 0-1 0 0,0 0 0 0 0,0-1 0 0 0,-1 1 1 0 0,1 0-1 0 0,0 0 0 0 0,0 1 1 0 0,-1-1-1 0 0,1 0 0 0 0,0 0 1 0 0,0 0-1 0 0,0 0 0 0 0,0 0 0 0 0,0 0 1 0 0,0 0-1 0 0,0 0 0 0 0,-1 0 1 0 0,1 0-2 0 0,-8 2 65 0 0,5-2-49 0 0,0 0-1 0 0,0 0 0 0 0,0-1 1 0 0,0 0-1 0 0,1 0 0 0 0,-1 1 1 0 0,-1-2-16 0 0,-5-1 20 0 0,4 3-9 0 0,-32-22-334 0 0,35 20-10 0 0,1 1 0 0 0,0-1 0 0 0,-1 1-1 0 0,1 0 1 0 0,-1 0 0 0 0,1 0 0 0 0,-1 0 0 0 0,1 0-1 0 0,-1 0 1 0 0,0 1 0 0 0,0-1 333 0 0,-5 0-1615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01"/>
    </inkml:context>
    <inkml:brush xml:id="br0">
      <inkml:brushProperty name="width" value="0.05" units="cm"/>
      <inkml:brushProperty name="height" value="0.05" units="cm"/>
      <inkml:brushProperty name="color" value="#FFFF66"/>
    </inkml:brush>
  </inkml:definitions>
  <inkml:trace contextRef="#ctx0" brushRef="#br0">2 774 1376 0 0,'0'0'65'0'0,"0"0"117"0"0,0 0 464 0 0,0 0 201 0 0,4 19 2614 0 0,-1-14-3311 0 0,-2-3-80 0 0,0 1 0 0 0,1-1 0 0 0,-1 0 0 0 0,1 1 0 0 0,0-1 0 0 0,-1 0-1 0 0,2 0 1 0 0,0 1-70 0 0,-3-3 122 0 0,2 1 7 0 0,5 1-17 0 0,-1-2-89 0 0,2 0-21 0 0,-7 0-4 0 0,-1 0 1 0 0,2 0 0 0 0,-1 0 0 0 0,0 0 0 0 0,0 0-1 0 0,0 1 1 0 0,0-1 0 0 0,0 0 0 0 0,0 1 0 0 0,0-1 0 0 0,0 1-1 0 0,0-1 1 0 0,-1 0 0 0 0,2 1 0 0 0,-1 0 1 0 0,0 0 88 0 0,0-1 0 0 0,-1 0 0 0 0,1 0 0 0 0,-1 1 0 0 0,1-1 0 0 0,0 0 0 0 0,0 0 0 0 0,-1 1 0 0 0,1-1 0 0 0,1 0 0 0 0,-2 0 0 0 0,1 0 0 0 0,0 0 0 0 0,0 0 0 0 0,-1 0 0 0 0,1-1 0 0 0,0 1 0 0 0,0 0 0 0 0,-1 0 0 0 0,1-1 0 0 0,0 1 0 0 0,0 0 0 0 0,-1 0 0 0 0,1-1-88 0 0,0 0 39 0 0,0 0-1 0 0,1 0 1 0 0,-1 0 0 0 0,-1 0 0 0 0,2-1 0 0 0,-1 1 0 0 0,-1 0 0 0 0,1-1 0 0 0,0 1 0 0 0,0-1 0 0 0,-1 1 0 0 0,1-1-39 0 0,2-6-131 0 0,-1 0 0 0 0,1 0-1 0 0,-1-1 1 0 0,-1-3 131 0 0,0 6 107 0 0,6-34-1370 0 0,-2-8 1263 0 0,18-156-5074 0 0,-16 138 4792 0 0,-1 7 4182 0 0,-2-23-3900 0 0,-4 80 435 0 0,0 2 40 0 0,0 0 5 0 0,0 0-60 0 0,0 0-248 0 0,-4 12 196 0 0,-2 33-345 0 0,2 2 0 0 0,1 37-23 0 0,2-26 52 0 0,0-17-730 0 0,1 0 0 0 0,5 21 678 0 0,-3-46-81 0 0,-1-1-87 0 0,2 0 1 0 0,-1 0-1 0 0,2 0 0 0 0,-1 0 0 0 0,4 5 168 0 0,-7-20 27 0 0,0 0-1 0 0,0 0 1 0 0,0 0-1 0 0,0 0 0 0 0,0 0 1 0 0,0 1-1 0 0,0-1 1 0 0,0 0-1 0 0,0 0 0 0 0,0 0 1 0 0,0 1-1 0 0,0-1 1 0 0,0 0-1 0 0,1 0 0 0 0,-1 0 1 0 0,0 0-1 0 0,0 1 1 0 0,0-1-1 0 0,0 0 0 0 0,0 0 1 0 0,0 0-1 0 0,0 0 1 0 0,1 0-1 0 0,-1 0 0 0 0,0 0 1 0 0,0 0-1 0 0,0 0 1 0 0,0 0-1 0 0,0 0 0 0 0,0 0 1 0 0,0 0-1 0 0,0 0 0 0 0,0 1 1 0 0,1-1-1 0 0,-1 0 1 0 0,0 0-1 0 0,0 0 0 0 0,0 0 1 0 0,1 0-1 0 0,-1 0 1 0 0,0 0-1 0 0,0 0 0 0 0,0 0 1 0 0,1 0-1 0 0,-1 0 1 0 0,0 0-1 0 0,0-1 0 0 0,0 1 1 0 0,0 0-1 0 0,0 0 1 0 0,0 0-1 0 0,0 0 0 0 0,0 0 1 0 0,0 0-1 0 0,1 0 1 0 0,-1 0-1 0 0,0 0 0 0 0,0 0 1 0 0,0 0-1 0 0,0 0 1 0 0,0 0-1 0 0,0 0 0 0 0,1 0 1 0 0,-1-1-1 0 0,0 1 1 0 0,0 0-1 0 0,0 0-26 0 0,6-17 279 0 0,1-26-459 0 0,9-282 475 0 0,-15 318-279 0 0,1-44 85 0 0,-1 2 1 0 0,-3-1-1 0 0,-2 0 0 0 0,-4-11-101 0 0,6 50 12 0 0,2 8 23 0 0,0 1 0 0 0,-1-1-1 0 0,1 0 1 0 0,0 1 0 0 0,-1-1 0 0 0,0 0 0 0 0,0 0-1 0 0,0 1 1 0 0,0-1 0 0 0,0 1 0 0 0,-1 0 0 0 0,0-2-35 0 0,1 4 68 0 0,0 1 1 0 0,1-1 0 0 0,0 0-1 0 0,-1 1 1 0 0,0 0 0 0 0,1-1-1 0 0,-1 1 1 0 0,1-1 0 0 0,0 1-1 0 0,-1 0 1 0 0,1-1 0 0 0,-1 1-1 0 0,1-1 1 0 0,-1 1 0 0 0,1 0-1 0 0,0 0 1 0 0,0-1 0 0 0,0 1-1 0 0,0 0-68 0 0,-7 20-123 0 0,-1 25 162 0 0,2 1-1 0 0,3 0 1 0 0,0 18-39 0 0,0 13-287 0 0,3-7 176 0 0,1 0-1 0 0,4 0 1 0 0,14 67 111 0 0,-17-131-12 0 0,-1 1 1 0 0,1-1 0 0 0,0 1-1 0 0,0-1 1 0 0,1 1 0 0 0,2 4 11 0 0,-4-12-84 0 0,-1 0-4 0 0,0 0 0 0 0,0 0-32 0 0,0 0-135 0 0,0 0-58 0 0,0 0-9 0 0,5-10-76 0 0,-3 3 419 0 0,0 0 1 0 0,0 1 0 0 0,-2-1-1 0 0,1 0 1 0 0,0 0 0 0 0,-1 0-1 0 0,0 0 1 0 0,0 0 0 0 0,-2-4-22 0 0,2-14 93 0 0,1-74 778 0 0,-2-90 370 0 0,-5 27-833 0 0,2 105-112 0 0,-2 2 0 0 0,-3-7-296 0 0,4 39 672 0 0,4 24-672 0 0,0-1 0 0 0,0 1 0 0 0,1-1 0 0 0,-1 1 0 0 0,0 0 0 0 0,0 0 0 0 0,1-1 0 0 0,0 1 0 0 0,-1 0 0 0 0,1 0 0 0 0,-1-1 0 0 0,1 1 0 0 0,-1 1 0 0 0,1-2 0 0 0,0 1 0 0 0,0 1 0 0 0,-6 33 8 0 0,1-1 1 0 0,2 2 0 0 0,2-1-1 0 0,1 8-8 0 0,14 362 746 0 0,-2-308-478 0 0,5 4-268 0 0,-12-75 16 0 0,-3-19-14 0 0,0-6 5 0 0,3-14 8 0 0,0-25-58 0 0,-3-2-296 0 0,6-113 458 0 0,-3 43 848 0 0,-2 62-793 0 0,5-156-132 0 0,-7 168-38 0 0,0 14 261 0 0,-2-2 0 0 0,0 1 1 0 0,-1 0-266 0 0,2 2 670 0 0,0 16-192 0 0,-2 13-355 0 0,-6 63 350 0 0,2 1 0 0 0,4 4-473 0 0,0-2-566 0 0,1-23 1250 0 0,4 47-684 0 0,2-23 68 0 0,2 18-532 0 0,-5-61 48 0 0,-2-22 570 0 0,1-1-1 0 0,0 1 0 0 0,1 1 1 0 0,2 7-154 0 0,5 29 302 0 0,-6-47-292 0 0,0-5 12 0 0,3-8 10 0 0,-1-19-325 0 0,-1 1 0 0 0,0-25 293 0 0,0-1-75 0 0,4-72 601 0 0,-5 63-391 0 0,-2 49-135 0 0,3-32 6 0 0,-3-2-1 0 0,-1 2 0 0 0,-3-1 1 0 0,-3-6-6 0 0,3 29 19 0 0,2 15-202 0 0,-1 0 1 0 0,0 1 0 0 0,-1-1 182 0 0,-8-26-186 0 0,9 32 195 0 0,1 7-171 0 0,0 14-129 0 0,-7 66 291 0 0,5-20 0 0 0,-5 133 0 0 0,17 124 0 0 0,-1-259 0 0 0,-5-39 0 0 0,6 5 0 0 0,-7-20 0 0 0,-2-5 0 0 0,0 0 0 0 0,1 0 0 0 0,-1 0 0 0 0,0 1 0 0 0,0-1 0 0 0,0 0 0 0 0,0 0 0 0 0,0 0 0 0 0,0 0 0 0 0,0 0 0 0 0,1 0 0 0 0,-1 0 0 0 0,0 0 0 0 0,0 0 0 0 0,1 0 0 0 0,-1 0 0 0 0,0 0 0 0 0,0 0 0 0 0,1 0 0 0 0,-1 0 0 0 0,0 0 0 0 0,0 0 0 0 0,0 0 0 0 0,0 0 0 0 0,0 0 0 0 0,0 0 0 0 0,1 0 0 0 0,-1 0 0 0 0,0 0 0 0 0,0 0 0 0 0,1-1 0 0 0,-1 1 0 0 0,0 0 0 0 0,0 0 0 0 0,0 0 0 0 0,1 0 0 0 0,-1-1 0 0 0,0 1 0 0 0,0 0 0 0 0,0 0 0 0 0,0 0 0 0 0,0-1 0 0 0,0 1 0 0 0,0 0 0 0 0,0 0 0 0 0,0 0 0 0 0,0 0 0 0 0,0 0 0 0 0,0 0 0 0 0,0-1 0 0 0,4-7 0 0 0,1-10 136 0 0,0 0-1 0 0,-1 0 1 0 0,-1 0-1 0 0,-2 0 0 0 0,1-1 1 0 0,-2-5-136 0 0,3-32 306 0 0,2-35 536 0 0,-4-24-842 0 0,-1 66-33 0 0,-1-11-63 0 0,-3 0 0 0 0,-2 0 0 0 0,-3-5 96 0 0,8 64 0 0 0,1-6-44 0 0,-2 1 0 0 0,1-1 0 0 0,-1 0 0 0 0,0 1 0 0 0,-2-3 44 0 0,-6 18-220 0 0,7-6 142 0 0,1 0-1 0 0,1 1 0 0 0,-1 0 0 0 0,1 0 1 0 0,-1-1-1 0 0,1 2 0 0 0,1-1 0 0 0,-2 1 79 0 0,-2 11-267 0 0,0 2 182 0 0,0 0 0 0 0,1-1 0 0 0,-1 17 85 0 0,-2 16-40 0 0,-7 43 189 0 0,3 0 0 0 0,3 72-149 0 0,7-164 200 0 0,0-1-50 0 0,0 0-232 0 0,0 0-101 0 0,0 0-17 0 0,0-12-7 0 0,8-110 163 0 0,-5 54 24 0 0,0-120 20 0 0,-3 181 0 0 0,-1-13-127 0 0,0 1 0 0 0,-2-4 127 0 0,0 4-129 0 0,0-1 0 0 0,3-3 129 0 0,-3 8-18 0 0,3 12 13 0 0,0-1 0 0 0,-1 1 0 0 0,1 0 0 0 0,0 0 0 0 0,0 0 0 0 0,0 0 0 0 0,1 0 0 0 0,-1 0-1 0 0,0-2 6 0 0,2 1-10 0 0,-1 3-33 0 0,0-11-493 0 0,0 11 486 0 0,-1 0 0 0 0,0 0 0 0 0,0 0 0 0 0,1 0 0 0 0,-1 1 0 0 0,0-1 0 0 0,0 0 0 0 0,0 0 0 0 0,0 1 0 0 0,-1-2 0 0 0,1 1 0 0 0,0 1 0 0 0,0-1 0 0 0,-1 0 0 0 0,1 0 0 0 0,-1 1 0 0 0,1-2 50 0 0,0-2-18 0 0,-1 1 7 0 0,1 1 0 0 0,-1 0 0 0 0,1 0 0 0 0,-1-1 0 0 0,1 1 0 0 0,-1 0-1 0 0,0 0 1 0 0,0-1 0 0 0,0 1 0 0 0,-1 0 0 0 0,0-2 11 0 0,0 1-1 0 0,0 1 0 0 0,1-1 0 0 0,-1 0 0 0 0,1-1 0 0 0,0 1 0 0 0,0 0 0 0 0,0-1 1 0 0,0 0 0 0 0,1 3 64 0 0,0 1 20 0 0,0 0 65 0 0,0 0 11 0 0,0 0-6 0 0,0 0-45 0 0,0 0-180 0 0,0 0-79 0 0,0 0-12 0 0,2 8 351 0 0,-2-1-1 0 0,2 1 0 0 0,0-2 1 0 0,1 3-189 0 0,2 6 0 0 0,-4-9 0 0 0,1-1 0 0 0,0 0 0 0 0,0 1 0 0 0,1-1 0 0 0,-1 1 0 0 0,3 0 0 0 0,-3-3-11 0 0,-1-3-49 0 0,-1 0-39 0 0,1 0 91 0 0,-1 0 0 0 0,0 0-1 0 0,0-1 1 0 0,0 1 0 0 0,1-1 0 0 0,-1 0 0 0 0,0 1-1 0 0,1 0 1 0 0,-1-1 0 0 0,0 1 0 0 0,0-1-1 0 0,1 0 1 0 0,-1 1 0 0 0,0 0 0 0 0,0-1-1 0 0,0 0 1 0 0,0 1 0 0 0,0-1 0 0 0,0 1 0 0 0,0-1 8 0 0,0 2-61 0 0,0-1 0 0 0,-1 0 0 0 0,1 0 0 0 0,0 0 0 0 0,0 0 0 0 0,0 0 0 0 0,0 0 0 0 0,0 0 0 0 0,-1 0 0 0 0,1 0 0 0 0,0 0 0 0 0,0 0 0 0 0,0 1 0 0 0,0-1 0 0 0,-1 0 0 0 0,1 0-1 0 0,0 0 1 0 0,0 0 0 0 0,0 0 0 0 0,0 0 0 0 0,0 0 0 0 0,0 0 0 0 0,0 0 0 0 0,-1 0 0 0 0,1 0 0 0 0,0 0 0 0 0,0 0 0 0 0,0 0 0 0 0,-1 0 0 0 0,1 0 0 0 0,0 0 0 0 0,0 0 0 0 0,0 0 0 0 0,-1 0 0 0 0,1 0 0 0 0,0 0 0 0 0,0 0 0 0 0,0-1 0 0 0,0 1 0 0 0,0 0 0 0 0,0 0 0 0 0,0 0 0 0 0,0 0 0 0 0,0 0 0 0 0,0 0 0 0 0,-1 0 0 0 0,1 0 0 0 0,0 0 0 0 0,0 0 0 0 0,0 0 0 0 0,0-1 0 0 0,0 1 0 0 0,0 0 0 0 0,0 0 0 0 0,0 0 0 0 0,0-1 0 0 0,0 1 0 0 0,0 0 0 0 0,0 0 0 0 0,-1 0 0 0 0,1-1 0 0 0,1 1 0 0 0,-1 0 61 0 0,-2 3-65 0 0,1-2-1 0 0,-1 1 0 0 0,2 1 0 0 0,-2-1 1 0 0,1 0-1 0 0,1 0 0 0 0,-1 1 0 0 0,0 0 1 0 0,1-1-1 0 0,-1 0 0 0 0,1 0 0 0 0,0 1 0 0 0,0 0 66 0 0,0 36 89 0 0,0-22-137 0 0,6 197 48 0 0,-15-72 0 0 0,9-116 0 0 0,0 16 0 0 0,0-13 18 0 0,0-28 74 0 0,0-1 14 0 0,0 0-36 0 0,9-18-738 0 0,-7 13 315 0 0,-1 0-1 0 0,2-1 0 0 0,-2 1 0 0 0,0-1 0 0 0,0-5 354 0 0,4-13-384 0 0,-4 16 292 0 0,0 0 1 0 0,0 0-1 0 0,0 1 0 0 0,-1-2 1 0 0,-1 0 91 0 0,0-5 77 0 0,1 13 13 0 0,-1-1 349 0 0,1 2-420 0 0,0 0 1 0 0,0 0 0 0 0,0-1 0 0 0,0 1 0 0 0,-1 0-1 0 0,1 0 1 0 0,0 0 0 0 0,0 0 0 0 0,0 0-1 0 0,-1 0 1 0 0,1-1 0 0 0,0 1 0 0 0,0 0-1 0 0,-1 0 1 0 0,1 0 0 0 0,0-1 0 0 0,0 1-1 0 0,0 0 1 0 0,0 0 0 0 0,0 0 0 0 0,-1 0-1 0 0,1 0 1 0 0,0 0 0 0 0,-1 0 0 0 0,1 0 0 0 0,0 0-1 0 0,-1 0 1 0 0,1 0 0 0 0,0 0 0 0 0,0 0-1 0 0,0 0 1 0 0,0 0 0 0 0,-1 0 0 0 0,1 0-1 0 0,0 0 1 0 0,0 0 0 0 0,-1 0 0 0 0,1 1-1 0 0,0-1 1 0 0,-1 0 0 0 0,1 0 0 0 0,0 0 0 0 0,0 0-1 0 0,0 1 1 0 0,0-1 0 0 0,0 0 0 0 0,0 0-1 0 0,0 0 1 0 0,-1 0 0 0 0,1 0 0 0 0,0 0-1 0 0,0 1 1 0 0,0-1 0 0 0,0 0 0 0 0,0 1-20 0 0,-2 0 54 0 0,0 2 0 0 0,1-1 1 0 0,-1-1-1 0 0,1 2 0 0 0,-1-1 0 0 0,1 0 1 0 0,0 1-1 0 0,-1-1 0 0 0,2 1 1 0 0,-1-1-1 0 0,-1 2-54 0 0,-4 29 438 0 0,4-24-712 0 0,-6 87 61 0 0,7-90 390 0 0,1 0 0 0 0,0 0 0 0 0,0 0 0 0 0,1 0 0 0 0,0 0 1 0 0,0 0-1 0 0,1 3-177 0 0,-2-7 208 0 0,0-2 6 0 0,0 0 29 0 0,0 0 12 0 0,0 0 1 0 0,0 0-28 0 0,0 0-111 0 0,0 0-25 0 0,9-5-265 0 0,-8 5 14 0 0,-1 0-196 0 0,0 0-86 0 0,0 0-20 0 0,0 0 90 0 0,0 0 394 0 0,0 0 175 0 0,0 0 33 0 0,0 0-43 0 0,0 0-201 0 0,-6-5-51 0 0,5 4 42 0 0,-1 1 1 0 0,1-1 0 0 0,-1 0-1 0 0,1 0 1 0 0,-1 1-1 0 0,1 0 1 0 0,-1-1 0 0 0,1 1-1 0 0,-2-1 1 0 0,2 1 0 0 0,-1 0-1 0 0,1 0 1 0 0,-1 0-1 0 0,1 0 1 0 0,-1 0 0 0 0,-1 0 21 0 0,-2 1-90 0 0,4-1 80 0 0,-1 0 1 0 0,1 1 0 0 0,0-1-1 0 0,-1 0 1 0 0,2 0 0 0 0,-2 1 0 0 0,1 0-1 0 0,0-1 1 0 0,0 1 0 0 0,0-1-1 0 0,0 1 1 0 0,-1 0 0 0 0,2 0-1 0 0,-1-1 1 0 0,-1 1 0 0 0,2 1-1 0 0,-1-2 1 0 0,0 1 0 0 0,0 1 0 0 0,1-2-1 0 0,-1 3 10 0 0,-2 2-25 0 0,0 0 0 0 0,0 0 0 0 0,1 1 1 0 0,-1 0-1 0 0,2-1 25 0 0,0 0 10 0 0,0 17 40 0 0,1-21 4 0 0,0 1 1 0 0,0-1-1 0 0,0 0 0 0 0,0 1 1 0 0,0-1-1 0 0,0 0 0 0 0,0 0 0 0 0,0 1 1 0 0,0-1-1 0 0,0 0 0 0 0,0 1 1 0 0,1-1-1 0 0,-1 0 0 0 0,1 0 0 0 0,0 1 1 0 0,-1-1-1 0 0,0 0 0 0 0,1 0 1 0 0,0 0-1 0 0,0 0 0 0 0,-1 0 0 0 0,2 0 1 0 0,-1 0-1 0 0,-1 0 0 0 0,1 0 1 0 0,1 0-55 0 0,21 30 524 0 0,-22-30-464 0 0,-1-1 12 0 0,0 0-2 0 0,-11-20-139 0 0,1 5 31 0 0,6 10-102 0 0,1 0 1 0 0,-1 0 0 0 0,0 1-1 0 0,0-2 1 0 0,-1 3-1 0 0,1-2 1 0 0,-1 1 0 0 0,-1-1 139 0 0,-1-1-205 0 0,6 5 184 0 0,0 1 0 0 0,1-1 0 0 0,0 0 0 0 0,-1 1 0 0 0,0-1 0 0 0,0 1-1 0 0,1 0 1 0 0,-1-1 0 0 0,0 0 0 0 0,0 1 0 0 0,1-1 0 0 0,-1 1 0 0 0,-1 0 0 0 0,2 0 0 0 0,-1 0 0 0 0,0 0 0 0 0,0 0 0 0 0,0-1 21 0 0,0 1-94 0 0,1 0 13 0 0,0 0 8 0 0,0 0 1 0 0,-1 10-6 0 0,1-9 78 0 0,-1 0 1 0 0,1 0-1 0 0,0-1 0 0 0,0 1 1 0 0,0 0-1 0 0,0 0 0 0 0,0 0 1 0 0,0 0-1 0 0,0 0 0 0 0,0-1 1 0 0,0 1-1 0 0,1 1 0 0 0,-1-2 1 0 0,0 1-1 0 0,0 0 0 0 0,0 0 1 0 0,1 0-1 0 0,1 6 0 0 0,5 12 0 0 0,-5-13 0 0 0,-1-6 16 0 0,-1 0 0 0 0,0 1 0 0 0,0-1 0 0 0,0 0 0 0 0,0 1 0 0 0,1-1 0 0 0,-1 0 0 0 0,0 0 0 0 0,0 1 0 0 0,0-1 0 0 0,0 0 0 0 0,0 0 0 0 0,0 0 0 0 0,0 0 0 0 0,0 1 0 0 0,0-1 0 0 0,0 0 0 0 0,0 1 0 0 0,0-1 0 0 0,0 0 0 0 0,0 1 1 0 0,0-1-1 0 0,0 0 0 0 0,0 0 0 0 0,0 0 0 0 0,0 0 0 0 0,-1 1 0 0 0,1-1 0 0 0,0 0 0 0 0,0 0 0 0 0,0 1 0 0 0,-1-1 0 0 0,1 0 0 0 0,0 0 0 0 0,0 1 0 0 0,0-1 0 0 0,0 0 0 0 0,0 0 0 0 0,0 0 0 0 0,-1 0 0 0 0,1 0 0 0 0,0 0 0 0 0,0 0 0 0 0,-1 0 0 0 0,1 0 0 0 0,0 0 1 0 0,-1 0-1 0 0,1 0 0 0 0,0 0 0 0 0,0 0 0 0 0,0 0 0 0 0,0 0 0 0 0,-1 0 0 0 0,1 0 0 0 0,0 0 0 0 0,-1 0 0 0 0,1 0 0 0 0,0 0 0 0 0,-1 0 0 0 0,1 0 0 0 0,0 0 0 0 0,0 0 0 0 0,0 0 0 0 0,0 0 0 0 0,0 0 0 0 0,-1 0-16 0 0,-22-9-1115 0 0,13 6 1522 0 0,2 0-525 0 0,2 1 419 0 0,4 12 558 0 0,1-9-816 0 0,1 1 0 0 0,-1-1 1 0 0,0 1-1 0 0,1-1 1 0 0,-1 1-1 0 0,1 0 1 0 0,0 0-1 0 0,0-1 0 0 0,0 1 1 0 0,0-1-1 0 0,0 1 1 0 0,0 0-1 0 0,0-1 1 0 0,1 2-44 0 0,-1-1 8 0 0,1 0 1 0 0,0 0-1 0 0,-1 0 1 0 0,1 0 0 0 0,0 0-1 0 0,0 0 1 0 0,-1 0-1 0 0,2 0 1 0 0,-1 0-1 0 0,0-1 1 0 0,0 1 0 0 0,0 0-1 0 0,1 0 1 0 0,-1-1-1 0 0,1 1 1 0 0,0-1-9 0 0,22 9-109 0 0,-12-15-1514 0 0,-7 3-2614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8T00:29:45.593"/>
    </inkml:context>
    <inkml:brush xml:id="br0">
      <inkml:brushProperty name="width" value="0.05" units="cm"/>
      <inkml:brushProperty name="height" value="0.05" units="cm"/>
      <inkml:brushProperty name="color" value="#FFFFFF"/>
    </inkml:brush>
  </inkml:definitions>
  <inkml:trace contextRef="#ctx0" brushRef="#br0">388 64 4608 0 0,'0'0'208'0'0,"-7"-18"5076"0"0,7 17-5107 0 0,-2-7 850 0 0,2 7-657 0 0,0 1 118 0 0,0 0 22 0 0,0 0-52 0 0,0 0-222 0 0,-5-9 1439 0 0,5 8-1544 0 0,-2 1 0 0 0,1-1 0 0 0,-1 0 0 0 0,1 0 1 0 0,0 1-1 0 0,-1-1 0 0 0,1 1 0 0 0,-1-1 0 0 0,1 1 0 0 0,-1-1 1 0 0,1 1-1 0 0,-1 0 0 0 0,1 0 0 0 0,-1 0 0 0 0,1 0 0 0 0,-1 0 0 0 0,1 0 1 0 0,-1 1-132 0 0,-30 5 1409 0 0,21-4-2055 0 0,-6 1-298 0 0,-15 9 1020 0 0,26-10-62 0 0,0 0 0 0 0,0 0 0 0 0,0 1 0 0 0,0-1 0 0 0,-3 3-14 0 0,-8 5-70 0 0,9-5 701 0 0,-1 0 0 0 0,0 1 0 0 0,-4 5-631 0 0,-7 2-1163 0 0,18-11 1106 0 0,-1-1 0 0 0,1 1 0 0 0,-1 0 0 0 0,1 0 0 0 0,-1 0 0 0 0,1-1 0 0 0,0 2 0 0 0,0-1 0 0 0,0 1 0 0 0,0-1-1 0 0,0 1 58 0 0,-13 16 0 0 0,12-16 0 0 0,0-1 0 0 0,1 0 0 0 0,0 1 0 0 0,0 0 0 0 0,0 0 0 0 0,-1 1 0 0 0,-18 34 0 0 0,15-29 14 0 0,0 1-1 0 0,1 0 0 0 0,0 0 1 0 0,0 0-1 0 0,-2 12-13 0 0,0 3 137 0 0,2-7 112 0 0,1-1 0 0 0,0 1 0 0 0,2-1 0 0 0,0 1-1 0 0,0 5-248 0 0,3-9 109 0 0,0 0 0 0 0,3 13-109 0 0,-3-22 16 0 0,2 18 168 0 0,-2-10-101 0 0,2 0 0 0 0,2 11-83 0 0,-1-8 44 0 0,-1-6-1 0 0,0-1 0 0 0,0 1-1 0 0,3 3-42 0 0,6 12-132 0 0,-8-20 132 0 0,1 1 0 0 0,-2 0 0 0 0,1 0 0 0 0,1 3 0 0 0,1 1 0 0 0,0-1 0 0 0,0 1 0 0 0,3 1 0 0 0,-3-2 324 0 0,1-2 0 0 0,0 1-1 0 0,0-1 1 0 0,2 1-1 0 0,-1-2 1 0 0,6 5-324 0 0,27 18-230 0 0,2-9 526 0 0,-5-9 90 0 0,-19-5 103 0 0,-10-6-446 0 0,-6-1-31 0 0,1 0 1 0 0,-1 1-1 0 0,1 0 0 0 0,-1 0 1 0 0,0 0-1 0 0,4 0-12 0 0,6 0 0 0 0,1-4 0 0 0,6 2 0 0 0,-12 2 144 0 0,-1-2 0 0 0,1 1 0 0 0,-1-1 0 0 0,1 0 0 0 0,-1 0 0 0 0,0-1 0 0 0,5-2-144 0 0,-11 4 0 0 0,0 1 0 0 0,-1 0 0 0 0,1 0 0 0 0,1-1 0 0 0,-2 1 0 0 0,1-1 0 0 0,1 1 0 0 0,-2 0 0 0 0,1 0 0 0 0,1 0 0 0 0,-2 0 0 0 0,1 0 0 0 0,1 0 0 0 0,-2 0 0 0 0,1 0 0 0 0,1 1 0 0 0,-2-1 0 0 0,2 0 0 0 0,-2 1 0 0 0,1-1 0 0 0,-1 0 0 0 0,1 0 0 0 0,0 0 0 0 0,-1 0 0 0 0,1 0 0 0 0,-1 0 0 0 0,1 0 0 0 0,0 0 0 0 0,-1 0 0 0 0,1 0 0 0 0,-1 0 0 0 0,1 0 0 0 0,-1 0 0 0 0,1-1 0 0 0,0 1 0 0 0,-1 0 0 0 0,0-1 0 0 0,1 1 0 0 0,0-1 0 0 0,-1 1 0 0 0,1 0 0 0 0,-1 0 0 0 0,0-1 0 0 0,1 1 0 0 0,-1-1 0 0 0,1 0 0 0 0,1 0 0 0 0,16-9 0 0 0,-13 9 0 0 0,-1-2 0 0 0,-4 2 0 0 0,1 0 0 0 0,0 1 0 0 0,-1-1 0 0 0,0 1 0 0 0,1 0 0 0 0,0-1 0 0 0,0 1 0 0 0,-1-1 0 0 0,1 1 0 0 0,-1 0 0 0 0,1-1 0 0 0,0 1 0 0 0,-1 0 0 0 0,1 0 0 0 0,1 0 0 0 0,0-1-65 0 0,0-1 0 0 0,0 2 0 0 0,1-2 0 0 0,-1 1 0 0 0,0 0 0 0 0,0-1 0 0 0,0 0-1 0 0,0 1 1 0 0,0-1 0 0 0,0 0 0 0 0,-1 0 0 0 0,2-1 65 0 0,9-9-171 0 0,-7 4 171 0 0,-4 7 0 0 0,1-2 0 0 0,-1 2 0 0 0,1-1 0 0 0,-1 1 0 0 0,1-1 0 0 0,0 0 0 0 0,0 1 0 0 0,0 0 0 0 0,-1-1 0 0 0,2 1 0 0 0,-1 0 0 0 0,0 0 0 0 0,0 0 0 0 0,0 0 0 0 0,0 0 0 0 0,0 0 0 0 0,0-1 0 0 0,-1 1 0 0 0,1-1 0 0 0,-1 1 0 0 0,1-1 0 0 0,0 0 0 0 0,0 0 0 0 0,-1 0 0 0 0,1 1 0 0 0,-1-1 0 0 0,1 2 0 0 0,-1-2 0 0 0,1 1 0 0 0,-1 0 0 0 0,1-1 0 0 0,0 2 0 0 0,1-2 0 0 0,-2 2 0 0 0,-1 0 0 0 0,0 0 0 0 0,1 0 0 0 0,-1 0 0 0 0,1-1 0 0 0,0 1 0 0 0,-1 0 0 0 0,0 0 0 0 0,1 0 0 0 0,-1 0 0 0 0,1-1 0 0 0,-1 1 0 0 0,1-1 0 0 0,-1 1 0 0 0,0-1 0 0 0,1 1 0 0 0,-1 0 0 0 0,0 0 0 0 0,1-1 0 0 0,-1 1 0 0 0,1-1 0 0 0,-1 0 0 0 0,0 1 0 0 0,0 0 0 0 0,0-1 0 0 0,0 1 0 0 0,0-1 0 0 0,0 0 0 0 0,1 1 0 0 0,-1-1 0 0 0,0 1 0 0 0,1-1 0 0 0,-1 0 0 0 0,0 1 0 0 0,1 0 0 0 0,-1-1 0 0 0,0 0 0 0 0,0 1 0 0 0,1-1 0 0 0,0 1 0 0 0,-1 0 0 0 0,1-1 0 0 0,-1 1 0 0 0,0-1 0 0 0,1 1 0 0 0,0-1 0 0 0,-1 1 0 0 0,1 0 0 0 0,1-3-83 0 0,0 1 0 0 0,0-1 0 0 0,1 0-1 0 0,-2 0 1 0 0,1 0 0 0 0,0 0 0 0 0,-1 0-1 0 0,2-3 84 0 0,6-13-302 0 0,4 0 302 0 0,-2-2 0 0 0,1 0 0 0 0,2-11 0 0 0,-7 20 83 0 0,-5 10-62 0 0,-1 1-1 0 0,-1 1 1 0 0,1-2-1 0 0,0 1 1 0 0,0 0-1 0 0,-1-1 1 0 0,0 2-1 0 0,1-2 0 0 0,-1 1 1 0 0,1 0-1 0 0,-1-1 1 0 0,1 1-1 0 0,-1-1 1 0 0,0 0-21 0 0,0-3 91 0 0,0 0 0 0 0,2-1 1 0 0,-1 1-1 0 0,0 0 1 0 0,1-1-92 0 0,1-8 279 0 0,-1 8-38 0 0,-1-1-98 0 0,1 0 1 0 0,-1 0-1 0 0,-1 1 0 0 0,1-6-143 0 0,1-6-200 0 0,-2 14 134 0 0,1 0-1 0 0,0 0 1 0 0,-1-1 0 0 0,0 1-1 0 0,0-1 1 0 0,-1 1 0 0 0,0 0-1 0 0,1-1 1 0 0,-1 1-1 0 0,-1-3 67 0 0,2 5 0 0 0,-2 0 0 0 0,1-1 0 0 0,-1 1 0 0 0,1 0 0 0 0,-1 0 0 0 0,1-1 0 0 0,-1 1 0 0 0,-2-2 0 0 0,1 1 0 0 0,0-1 0 0 0,0 0 0 0 0,0 0 0 0 0,0 0 0 0 0,-1-3 0 0 0,-17-29 26 0 0,7 17-20 0 0,2-4-6 0 0,9 19 0 0 0,-4-7 0 0 0,6 10 0 0 0,0-2 0 0 0,-1 2 0 0 0,1-1 0 0 0,-1 0 0 0 0,1 1 0 0 0,-1-1 0 0 0,0 1 0 0 0,0-1 0 0 0,1 1 0 0 0,-2-1 0 0 0,-10-9 0 0 0,-27-33 216 0 0,38 42-201 0 0,-5-7 34 0 0,4 3-49 0 0,3 6 0 0 0,-13-13 0 0 0,10 10 0 0 0,1 0 0 0 0,-12-3 0 0 0,-7-6 0 0 0,20 12 0 0 0,1 0 0 0 0,0 0 0 0 0,-1 0 0 0 0,1 0 0 0 0,-1-1 0 0 0,1 1 0 0 0,-1 0 0 0 0,1-1 0 0 0,0 1 0 0 0,0-1 0 0 0,-1 1 0 0 0,1 0 0 0 0,-1 0 0 0 0,1-1 0 0 0,-1 1 0 0 0,1-1 0 0 0,0 1 0 0 0,0-1 0 0 0,0 1 0 0 0,0 0 0 0 0,0-1 0 0 0,-1 1 0 0 0,-4-6 0 0 0,-4 0 64 0 0,6 1-53 0 0,3 5-10 0 0,0 0 1 0 0,-1 0-1 0 0,1 0 0 0 0,0 0 0 0 0,0 0 1 0 0,0 0-1 0 0,0 0 0 0 0,0-1 1 0 0,-1 1-1 0 0,1 0 0 0 0,0 0 0 0 0,0 0 1 0 0,0 0-1 0 0,-1-1 0 0 0,1 1 1 0 0,0 0-1 0 0,0 0 0 0 0,0 0 0 0 0,0 0 1 0 0,0 0-1 0 0,0 0 0 0 0,-1 0 1 0 0,1 0-1 0 0,0 0 0 0 0,0-1 0 0 0,-1 1 1 0 0,1 0-1 0 0,0 0 0 0 0,0 1 1 0 0,-1-1-1 0 0,1 0 0 0 0,0 0 1 0 0,0 0-1 0 0,0 0 0 0 0,0 0 0 0 0,0 0 1 0 0,0 0-1 0 0,0 0 0 0 0,-1 0 1 0 0,1 0-2 0 0,-8 2 65 0 0,5-2-49 0 0,0 0-1 0 0,0 0 0 0 0,0-1 1 0 0,0 0-1 0 0,1 0 0 0 0,-1 1 1 0 0,-1-2-16 0 0,-5-1 20 0 0,4 3-9 0 0,-32-22-334 0 0,35 20-10 0 0,1 1 0 0 0,0-1 0 0 0,-1 1-1 0 0,1 0 1 0 0,-1 0 0 0 0,1 0 0 0 0,-1 0 0 0 0,1 0-1 0 0,-1 0 1 0 0,0 1 0 0 0,0-1 333 0 0,-5 0-1615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35"/>
    </inkml:context>
    <inkml:brush xml:id="br0">
      <inkml:brushProperty name="width" value="0.05" units="cm"/>
      <inkml:brushProperty name="height" value="0.05" units="cm"/>
      <inkml:brushProperty name="color" value="#FFFFFF"/>
    </inkml:brush>
  </inkml:definitions>
  <inkml:trace contextRef="#ctx0" brushRef="#br0">587 83 456 0 0,'0'-3'229'0'0,"0"3"955"0"0,0 0 388 0 0,0 0 76 0 0,0 0-140 0 0,0 0-647 0 0,-1-6 2595 0 0,-6-6 1095 0 0,-1 0-3063 0 0,6 9-1319 0 0,0 0 0 0 0,-1 0 1 0 0,1 0-1 0 0,-1 0 0 0 0,0 1 1 0 0,0-1-1 0 0,0 1 0 0 0,0 0 1 0 0,0 0-1 0 0,-1 1 0 0 0,-2-2-169 0 0,-26-11 408 0 0,19 12-318 0 0,11 0-56 0 0,-1 2-1 0 0,0 0 0 0 0,0-1 1 0 0,1 1-1 0 0,-1 0 1 0 0,1-1-1 0 0,-1 1 1 0 0,1 1-1 0 0,-1-1 0 0 0,0 0-33 0 0,-16 1 152 0 0,17-1-175 0 0,-1 0 0 0 0,0 0 0 0 0,0 0 0 0 0,0 0 0 0 0,0 0-1 0 0,0 0 1 0 0,1 1 0 0 0,-2 1 23 0 0,1-2-3 0 0,-1 1 1 0 0,0 0-1 0 0,0 0 0 0 0,1-1 1 0 0,0 0-1 0 0,-2 1 3 0 0,1-1-15 0 0,1 0 1 0 0,0 0-1 0 0,0 1 0 0 0,0 0 1 0 0,-1-1-1 0 0,1 1 0 0 0,-2 1 15 0 0,-40 10 214 0 0,33-5 24 0 0,1 0 0 0 0,0 0 0 0 0,0 2 0 0 0,-1 1-238 0 0,-27 19-7 0 0,33-24 74 0 0,0-1 0 0 0,0 2 0 0 0,1-1 0 0 0,0 1 0 0 0,0-1 0 0 0,-2 4-67 0 0,-26 40-1396 0 0,31-47 1339 0 0,-47 69 149 0 0,46-67 64 0 0,0 1-1 0 0,1 1 0 0 0,-1-2 0 0 0,0 2 0 0 0,0 4-155 0 0,-14 38 0 0 0,2-8 0 0 0,12-32 0 0 0,0-1 0 0 0,0 1 0 0 0,1 0 0 0 0,0 0 0 0 0,-1 2 0 0 0,-6 55 0 0 0,5-37-70 0 0,2 1 0 0 0,0 3 70 0 0,-6 56-629 0 0,7-77 773 0 0,1-1-1 0 0,1 2 1 0 0,0-2-1 0 0,1 1 1 0 0,0 0-1 0 0,3 7-143 0 0,10 25 100 0 0,-15-40-75 0 0,2 0 1 0 0,-1 0-1 0 0,-1 0 0 0 0,1 0 0 0 0,-1 0 0 0 0,1 0 0 0 0,-1 2-25 0 0,3 15 304 0 0,17 39-216 0 0,-14-44-67 0 0,-4-9 3 0 0,1 0 1 0 0,0 0-1 0 0,0 0 1 0 0,0 0-1 0 0,0 0 0 0 0,1 0 1 0 0,0-1-1 0 0,0 0 0 0 0,4 4-24 0 0,2 5 0 0 0,-7-11 0 0 0,-2 0 0 0 0,1 0 0 0 0,1 0 0 0 0,-1 0 0 0 0,0 0 0 0 0,1 0 0 0 0,2 1 0 0 0,2 1 0 0 0,0-1 0 0 0,0 1 0 0 0,6 2 0 0 0,-8-5 0 0 0,-3-2 0 0 0,-1 0 0 0 0,0 0 0 0 0,0 0 0 0 0,0 1 0 0 0,0 0 0 0 0,1-1 0 0 0,-2 1 0 0 0,1-1 0 0 0,1 1 0 0 0,-2 0 0 0 0,1 0 0 0 0,0-1 0 0 0,0 1 0 0 0,2 1 21 0 0,-1-1 0 0 0,0 1 0 0 0,1-1 0 0 0,-1 0-1 0 0,1 0 1 0 0,0 0 0 0 0,0 0 0 0 0,0 0 0 0 0,0-1-1 0 0,1 0-20 0 0,-3 0-6 0 0,0 0-1 0 0,-1 0 0 0 0,1 1 0 0 0,0-1 0 0 0,0 0 1 0 0,-1 0-1 0 0,1 1 0 0 0,0-1 0 0 0,0 1 0 0 0,-1-1 1 0 0,1 0-1 0 0,0 0 0 0 0,0 1 0 0 0,-1-1 0 0 0,1 1 0 0 0,-1 0 1 0 0,1-1-1 0 0,0 0 0 0 0,-1 2 7 0 0,3 0-15 0 0,3 1 15 0 0,0-1 0 0 0,0 0 0 0 0,0 0 0 0 0,0 0 0 0 0,1-2 0 0 0,16 7 0 0 0,-21-6 15 0 0,0 0 162 0 0,0 0 1 0 0,1 0-1 0 0,-1 0 1 0 0,0-1 0 0 0,0 1-1 0 0,1 0 1 0 0,-1-1-1 0 0,0 1 1 0 0,1-1 0 0 0,-1 0-1 0 0,2 0-177 0 0,34 0 16 0 0,-20-3-16 0 0,-8 0 0 0 0,-2 3-121 0 0,0-1-1 0 0,-1-1 1 0 0,1 1-1 0 0,-1-1 1 0 0,8-3 121 0 0,6-2-177 0 0,-18 7 231 0 0,0-1-1 0 0,0 0 0 0 0,0 0 0 0 0,0-1 1 0 0,0 1-1 0 0,0-1 0 0 0,0 1 1 0 0,0-1-1 0 0,-1 0 0 0 0,1 0 0 0 0,-1-1 1 0 0,2 0-54 0 0,0-1 63 0 0,0 1-133 0 0,0-1 0 0 0,0 0 0 0 0,-1 1 0 0 0,1-2 1 0 0,2-3 69 0 0,11-12-4 0 0,-15 18 30 0 0,0 0-1 0 0,0-1 1 0 0,1 1-1 0 0,-1-1 0 0 0,-1 0 1 0 0,2 0-1 0 0,-2 0 1 0 0,1 0-26 0 0,26-42-338 0 0,-8 7 48 0 0,1-5-181 0 0,-12 28 156 0 0,-2-1-1 0 0,2-5 316 0 0,-6 13 0 0 0,-1-1 0 0 0,1 1 0 0 0,-1 0 0 0 0,-1 0 0 0 0,2-7 0 0 0,3-10 0 0 0,-5 20 0 0 0,0 1 0 0 0,0-1 0 0 0,0 2 0 0 0,1-2 0 0 0,-1 1 0 0 0,1 0 0 0 0,1-1 0 0 0,5-14 0 0 0,2-24 0 0 0,-4 7 0 0 0,-3 7 0 0 0,0 11 0 0 0,-1 0 0 0 0,-1 0 0 0 0,-1-14 0 0 0,0 26 0 0 0,1-3 0 0 0,-2-7 0 0 0,-2-19 0 0 0,3 27-45 0 0,-1 1 0 0 0,0 1 0 0 0,1-1 0 0 0,0 0 0 0 0,1-4 45 0 0,-2-27-131 0 0,1 30 276 0 0,-4-17-28 0 0,0 9-224 0 0,1 8 11 0 0,1 1 0 0 0,0-1 1 0 0,1-1-1 0 0,0 2 0 0 0,0-5 96 0 0,-4-18-13 0 0,4 28-40 0 0,-1-1 27 0 0,1-1-23 0 0,1 3 41 0 0,0 0 0 0 0,0 0 0 0 0,0-1 0 0 0,0 2 0 0 0,-1-1-1 0 0,1-1 1 0 0,0 2 0 0 0,0-1 0 0 0,-1-1 0 0 0,1 2 0 0 0,-1-1-1 0 0,0-1 1 0 0,1 2 0 0 0,0-1 0 0 0,-1 0 0 0 0,0 0 0 0 0,0 1-1 0 0,0-2 9 0 0,-1 1-16 0 0,-1-2 0 0 0,1 1 0 0 0,0 0 0 0 0,0 0 0 0 0,-1-1 0 0 0,2 1 0 0 0,-1 0 0 0 0,0-1 0 0 0,1 1 0 0 0,-1-1 0 0 0,1 0 0 0 0,-1-3 16 0 0,-1 1-564 0 0,2 4 571 0 0,1 1 0 0 0,0 0 0 0 0,-1-1-1 0 0,0 1 1 0 0,1-1 0 0 0,-1 0 0 0 0,1 1-1 0 0,0-1 1 0 0,0 1 0 0 0,0-1 0 0 0,0 0-1 0 0,-1 1 1 0 0,1-1 0 0 0,0 0 0 0 0,0 0-7 0 0,-10-26 534 0 0,8 22-534 0 0,0 3-26 0 0,-4 0-500 0 0,6 2 512 0 0,0 0-1 0 0,-1 0 1 0 0,1 0 0 0 0,-1 0 0 0 0,1 0 0 0 0,-1 0-1 0 0,1 0 1 0 0,0 0 0 0 0,0 0 0 0 0,-1 0 0 0 0,1 0 0 0 0,-1 0-1 0 0,1 0 1 0 0,0 0 0 0 0,-1-1 0 0 0,1 1 0 0 0,0 0-1 0 0,0-1 1 0 0,0 1 0 0 0,-1 0 0 0 0,1-1 0 0 0,0 1 0 0 0,-1 0-1 0 0,1 0 1 0 0,0 0 0 0 0,-1 0 14 0 0,1-2 133 0 0,-1 1 0 0 0,0 1-1 0 0,0-2 1 0 0,0 1 0 0 0,-1 1 0 0 0,2-1-1 0 0,-2 0 1 0 0,1 0 0 0 0,0 1-1 0 0,-1-1-132 0 0,-17-12 570 0 0,8 3-657 0 0,-4-8-347 0 0,15 18 113 0 0,0 0-485 0 0,0 0-214 0 0,0 0-673 0 0,0 0-2665 0 0,0 0-1146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36"/>
    </inkml:context>
    <inkml:brush xml:id="br0">
      <inkml:brushProperty name="width" value="0.05" units="cm"/>
      <inkml:brushProperty name="height" value="0.05" units="cm"/>
      <inkml:brushProperty name="color" value="#FFFFFF"/>
    </inkml:brush>
  </inkml:definitions>
  <inkml:trace contextRef="#ctx0" brushRef="#br0">4 6 8720 0 0,'0'0'197'0'0,"0"0"24"0"0,0 0 19 0 0,0 0 99 0 0,0 0 362 0 0,0 0 163 0 0,0 0 31 0 0,0 0-44 0 0,11-5 2840 0 0,-9 5-3536 0 0,7 1 352 0 0,-6 0-617 0 0,-3 0-92 0 0,1-1 0 0 0,-1 1 0 0 0,0 0 0 0 0,0-1 0 0 0,1 1 0 0 0,-1 0 0 0 0,1 0 0 0 0,-1-1 0 0 0,0 0 0 0 0,0 1 0 0 0,0 0 0 0 0,1 0-1 0 0,-1-1 1 0 0,0 1 0 0 0,0 0 0 0 0,0 0 202 0 0,0 0-5190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37"/>
    </inkml:context>
    <inkml:brush xml:id="br0">
      <inkml:brushProperty name="width" value="0.05" units="cm"/>
      <inkml:brushProperty name="height" value="0.05" units="cm"/>
      <inkml:brushProperty name="color" value="#FFFFFF"/>
    </inkml:brush>
  </inkml:definitions>
  <inkml:trace contextRef="#ctx0" brushRef="#br0">3 0 11720 0 0,'0'0'264'0'0,"0"0"34"0"0,0 0 22 0 0,0 0-32 0 0,0 0-40 0 0,0 0 536 0 0,0 0 251 0 0,0 0 48 0 0,0 0-72 0 0,0 0-319 0 0,0 0-144 0 0,0 0-32 0 0,0 0-4 0 0,0 0 0 0 0,0 0 0 0 0,0 0 0 0 0,0 0-64 0 0,0 0-264 0 0,1 2-109 0 0,3 3-276 0 0,-3-4-906 0 0,-1-1-354 0 0,0 0-983 0 0,0 0-3697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38"/>
    </inkml:context>
    <inkml:brush xml:id="br0">
      <inkml:brushProperty name="width" value="0.05" units="cm"/>
      <inkml:brushProperty name="height" value="0.05" units="cm"/>
      <inkml:brushProperty name="color" value="#FFFFFF"/>
    </inkml:brush>
  </inkml:definitions>
  <inkml:trace contextRef="#ctx0" brushRef="#br0">3 14 1840 0 0,'17'16'4232'0'0,"-11"-10"-3312"0"0,-1 0 0 0 0,0 1 0 0 0,0 0 0 0 0,3 5-920 0 0,-7-10 255 0 0,2 0 1 0 0,-1 0-1 0 0,0-1 1 0 0,0 1 0 0 0,1-1-1 0 0,0 1 1 0 0,-1-1-1 0 0,0 0 1 0 0,1 1-1 0 0,-1-2 1 0 0,1 1 0 0 0,0 0-1 0 0,0-1 1 0 0,0 1-1 0 0,0-1 1 0 0,0 0-256 0 0,-2 0 303 0 0,-1 0-13 0 0,4 0 372 0 0,10 0-303 0 0,-12-1-306 0 0,-1 1 1 0 0,1 0 0 0 0,0 0 0 0 0,-1 0 0 0 0,1 0 0 0 0,0 1-1 0 0,0-1 1 0 0,-1 0 0 0 0,1 0 0 0 0,0 1 0 0 0,-1-1 0 0 0,1 1-1 0 0,-1 0 1 0 0,1-1 0 0 0,0 2-54 0 0,0-1 233 0 0,-3-1 5 0 0,2 1-48 0 0,12 0 222 0 0,-8-1-412 0 0,-3 0 51 0 0,-1 0-1 0 0,1 0 0 0 0,-1 0 0 0 0,0-1 0 0 0,1 1 0 0 0,-1 0 0 0 0,0-1 0 0 0,0 1 0 0 0,1 0 0 0 0,-1-1 0 0 0,2 0-50 0 0,2-1-13 0 0,-3 1 29 0 0,0 1 0 0 0,-1-1 0 0 0,1 1-1 0 0,-1-1 1 0 0,1-1 0 0 0,-1 2 0 0 0,1-1 0 0 0,-1-1 0 0 0,1 2 0 0 0,-2-2 0 0 0,2 1 0 0 0,-1 0 0 0 0,0-1 0 0 0,1 0-16 0 0,10-9 105 0 0,-11 11-116 0 0,-1 0 0 0 0,0 0 1 0 0,1 0-1 0 0,-1-1 0 0 0,1 1 1 0 0,-1 0-1 0 0,0 0 0 0 0,0-1 1 0 0,0 1-1 0 0,1 0 0 0 0,-1 0 1 0 0,0 0-1 0 0,1 0 0 0 0,-1 0 1 0 0,0-1-1 0 0,1 1 0 0 0,-1-1 1 0 0,0 1-1 0 0,0 0 0 0 0,0-1 1 0 0,0 1-1 0 0,0 0 0 0 0,0 0 1 0 0,0-1-1 0 0,0 1 0 0 0,1-1 11 0 0,2-6-313 0 0,17-8 158 0 0,3-5 871 0 0,-22 21-792 0 0,1-2 58 0 0,5-7-570 0 0,-7 7 726 0 0,5-1 292 0 0,-4 1-3319 0 0,-1 1-2727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39"/>
    </inkml:context>
    <inkml:brush xml:id="br0">
      <inkml:brushProperty name="width" value="0.05" units="cm"/>
      <inkml:brushProperty name="height" value="0.05" units="cm"/>
      <inkml:brushProperty name="color" value="#FFFFFF"/>
    </inkml:brush>
  </inkml:definitions>
  <inkml:trace contextRef="#ctx0" brushRef="#br0">2 47 6560 0 0,'0'0'149'0'0,"0"0"23"0"0,0 0 11 0 0,0 0 22 0 0,0 0 90 0 0,0 0 38 0 0,0 0 10 0 0,0 0-17 0 0,0 0-71 0 0,0 0-30 0 0,0 0-7 0 0,0 0-2 0 0,0 0 0 0 0,0 0 0 0 0,0 0 0 0 0,0 0 8 0 0,0 0 34 0 0,0 0 20 0 0,0 0 2 0 0,19 8 1224 0 0,-19-8-1488 0 0,0 0 1 0 0,0 0 0 0 0,1 0 0 0 0,-1 0-1 0 0,0 0 1 0 0,0 0 0 0 0,0 0-1 0 0,0 0 1 0 0,0 0 0 0 0,0 0 0 0 0,0 0-1 0 0,0 0 1 0 0,1 0 0 0 0,-1 0 0 0 0,0 0-1 0 0,0 1 1 0 0,0-1 0 0 0,0 0-1 0 0,1 0 1 0 0,-1 0 0 0 0,0 0 0 0 0,0 0-1 0 0,0 0 1 0 0,0 0 0 0 0,0 0 0 0 0,1 0-1 0 0,-1 0 1 0 0,0 0 0 0 0,0 0-1 0 0,0 0 1 0 0,0 1 0 0 0,0-1 0 0 0,0 0-1 0 0,0 0 1 0 0,0 0 0 0 0,0 1-17 0 0,0-1 5 0 0,0 0 0 0 0,0 0 0 0 0,0 0 0 0 0,0 1 0 0 0,0-1 0 0 0,0 0 0 0 0,0 0 0 0 0,0 0 0 0 0,0 0 0 0 0,0 0 0 0 0,0 0-1 0 0,1 0 1 0 0,-1 0 0 0 0,0 0 0 0 0,0 0 0 0 0,0 0 0 0 0,0 1 0 0 0,0-1 0 0 0,1 0 0 0 0,-1 0 0 0 0,0 0 0 0 0,0 0 0 0 0,0 0 0 0 0,0 0 0 0 0,1 0 0 0 0,-1 0 0 0 0,0 0 0 0 0,0 0 0 0 0,0 0 0 0 0,0 0 0 0 0,0 0 0 0 0,0 0 0 0 0,0 0 0 0 0,0 0 0 0 0,0 0 0 0 0,1 0-5 0 0,4 1 8 0 0,23-3 536 0 0,-4-3-686 0 0,-10 3-114 0 0,1 0 1 0 0,11-1 255 0 0,-25 4 17 0 0,0-1 1 0 0,0 0 0 0 0,0 0-1 0 0,0 0 1 0 0,1-1-1 0 0,-2 1 1 0 0,2 0 0 0 0,-1 0-1 0 0,0 0 1 0 0,0 0 0 0 0,0-1-1 0 0,0 0 1 0 0,1 1 0 0 0,-2-1-18 0 0,7-1 277 0 0,13-3 603 0 0,-18 4-858 0 0,-1 0 1 0 0,1 1 0 0 0,-1 0 0 0 0,0-1 0 0 0,1 0-1 0 0,-1 1 1 0 0,1-1 0 0 0,0 1 0 0 0,-1 0 0 0 0,1 0-1 0 0,-1 0 1 0 0,1 0 0 0 0,-1 0 0 0 0,1 0-1 0 0,-1 0 1 0 0,1 0 0 0 0,-1 1 0 0 0,1-1 0 0 0,-1 1-1 0 0,1-1 1 0 0,0 1-23 0 0,0 0 16 0 0,1 0 1 0 0,0 0-1 0 0,-1 0 0 0 0,0-1 1 0 0,0 1-1 0 0,1 0 0 0 0,0-1 0 0 0,-1 0 1 0 0,0 0-1 0 0,1 0 0 0 0,-1 0 0 0 0,1 0 1 0 0,-1 0-1 0 0,1-1 0 0 0,-1 0 1 0 0,0 1-1 0 0,1-1 0 0 0,-1 0 0 0 0,2-1-16 0 0,0 1-1 0 0,1 0-1 0 0,-1 0 0 0 0,1 0 0 0 0,-2 0 0 0 0,5 1 2 0 0,-7 0 188 0 0,-1 0 18 0 0,17-2 889 0 0,-13 3-1049 0 0,-1-1-1 0 0,1 0 1 0 0,0 0-1 0 0,0 0 0 0 0,-1 0 1 0 0,1 0-1 0 0,0-1 1 0 0,0 0-1 0 0,2 0-45 0 0,-1-1-41 0 0,1 1-1 0 0,-1 0 1 0 0,1 0-1 0 0,-1 0 1 0 0,4 1 41 0 0,38 0 374 0 0,-33 5-442 0 0,-13-4 63 0 0,0-1-1 0 0,0 0 0 0 0,1 0 0 0 0,-2 1 1 0 0,2-1-1 0 0,-1 1 0 0 0,0-1 0 0 0,1 0 0 0 0,-2 0 1 0 0,2 0-1 0 0,-1 0 0 0 0,0 0 0 0 0,1 0 1 0 0,-2-1-1 0 0,3 1 6 0 0,48 2 673 0 0,-45-1-629 0 0,3-1-244 0 0,-4 0 233 0 0,0 0 0 0 0,0 0 0 0 0,1 0 0 0 0,-1-1 0 0 0,0 1 0 0 0,0-1 0 0 0,1 0 0 0 0,-1 0 0 0 0,2-2-33 0 0,-7 3 8 0 0,1 0-1 0 0,0 0 0 0 0,0 0 0 0 0,-1-1 0 0 0,1 1 0 0 0,0 0 0 0 0,-1 0 1 0 0,1 0-1 0 0,-1 0 0 0 0,1 0 0 0 0,0 1 0 0 0,0-1 0 0 0,-1 0 0 0 0,1 0 1 0 0,0 0-1 0 0,0 0 0 0 0,-1 1-7 0 0,8 0 36 0 0,-5-2 34 0 0,0 1 0 0 0,0-1-1 0 0,-1 1 1 0 0,1 0 0 0 0,0 0 0 0 0,0 0 0 0 0,0 0 0 0 0,2 1-70 0 0,24 1 431 0 0,-26-2-431 0 0,-5 0 0 0 0,5-3 0 0 0,13-3 0 0 0,-14 6-11 0 0,1 0-1 0 0,-1 0 0 0 0,0-1 0 0 0,0 1 0 0 0,1 0 1 0 0,-1 0-1 0 0,0 0 0 0 0,0 1 0 0 0,1-1 0 0 0,-1 0 1 0 0,0 0-1 0 0,0 1 0 0 0,1 0 0 0 0,-1 0 0 0 0,1 0 12 0 0,-1 0 47 0 0,-1 0 34 0 0,10-1-73 0 0,-10 0-351 0 0,-1 0-133 0 0,0 0-32 0 0,0 0 134 0 0,0 0 575 0 0,0 0 250 0 0,1 0-330 0 0,2 1 1 0 0,-1 0-1 0 0,-1-1 1 0 0,2 1-1 0 0,-1-1 1 0 0,-1 0-1 0 0,2 0 1 0 0,-1 1-1 0 0,2-1-121 0 0,0 0-11 0 0,2-1 11 0 0,0 2 19 0 0,-5 0 4 0 0,0-1-1 0 0,-1 0 1 0 0,1 0-1 0 0,0 0 1 0 0,0 0-1 0 0,-1 0 1 0 0,1 0 0 0 0,0 0-1 0 0,0 0 1 0 0,-1 0-1 0 0,1 0 1 0 0,0 0-1 0 0,0-1 1 0 0,-1 1-1 0 0,1 0 1 0 0,0-1-23 0 0,0 1 26 0 0,0 0 0 0 0,0 0-1 0 0,0 0 1 0 0,0 0 0 0 0,0-1 0 0 0,0 1 0 0 0,0 0-1 0 0,0 0 1 0 0,0 0 0 0 0,0 0 0 0 0,0 0 0 0 0,0 1-1 0 0,0-1 1 0 0,0 0 0 0 0,0 0 0 0 0,0 0 0 0 0,0 1-1 0 0,0-1-25 0 0,2 1 48 0 0,3 1-36 0 0,-6-2-16 0 0,0 1 0 0 0,1-1 0 0 0,-1 0 0 0 0,1 1 0 0 0,-1-1 0 0 0,1 0 0 0 0,-1 0 0 0 0,0 0 0 0 0,1 0 0 0 0,-1 0 0 0 0,1 0 0 0 0,-1 0 0 0 0,1 0 0 0 0,-1 0 0 0 0,0 1 0 0 0,1-1 0 0 0,-1 0-1 0 0,1-1 1 0 0,0 1 0 0 0,-1 0 0 0 0,0 0 0 0 0,0 0 0 0 0,1 0 0 0 0,0 0 0 0 0,-1 0 0 0 0,1 0 0 0 0,-1 0 0 0 0,0 0 0 0 0,1-1 4 0 0,0 0-37 0 0,0 1-163 0 0,-1 0-22 0 0,0 0 61 0 0,9-1 146 0 0,-3 1-25 0 0,9 1 198 0 0,-14-1 54 0 0,-1 0 20 0 0,8-2-794 0 0,-6 1 531 0 0,-3 0 16 0 0,28 3 21 0 0,-19-1 21 0 0,-6 0 121 0 0,-2-1 87 0 0,0 0 21 0 0,0 0-27 0 0,1 0-142 0 0,4-1-77 0 0,2-2-10 0 0,-1 3-28 0 0,-5 0-126 0 0,-1 0-92 0 0,0 0-30 0 0,0 0 71 0 0,0 0 313 0 0,0 0 137 0 0,0 0 31 0 0,2 1-63 0 0,15-8-1099 0 0,-14 7 1312 0 0,-2 0-341 0 0,0 0 0 0 0,1 0 1 0 0,-2 0-1 0 0,1-1 0 0 0,1 1 0 0 0,-2 0 0 0 0,2-1 1 0 0,-1 1-1 0 0,-1-1 0 0 0,2 1 0 0 0,-1 0 0 0 0,-1-1 1 0 0,1 0-1 0 0,0 0 0 0 0,0 1-85 0 0,0-1 45 0 0,-1-1 37 0 0,0-4-20 0 0,2 2-1483 0 0,-1 3-5745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30"/>
    </inkml:context>
    <inkml:brush xml:id="br0">
      <inkml:brushProperty name="width" value="0.05" units="cm"/>
      <inkml:brushProperty name="height" value="0.05" units="cm"/>
      <inkml:brushProperty name="color" value="#FFFF66"/>
    </inkml:brush>
  </inkml:definitions>
  <inkml:trace contextRef="#ctx0" brushRef="#br0">89 79 8288 0 0,'0'0'190'0'0,"0"0"28"0"0,0 0 7 0 0,0 0 43 0 0,0 0 159 0 0,0 0 70 0 0,0 0 14 0 0,0 0-69 0 0,0 0-220 0 0,0 0 164 0 0,0 0 102 0 0,0 0 22 0 0,0 0 2 0 0,0 0 0 0 0,0 0 0 0 0,0 0 0 0 0,0 0-70 0 0,0 1-292 0 0,0 1-149 0 0,0 0 1 0 0,0 0-1 0 0,0 0 1 0 0,-1 0-1 0 0,1-1 1 0 0,-1 1-1 0 0,1 0 1 0 0,-1 0 0 0 0,1 0-1 0 0,-2 1-1 0 0,0 3 1 0 0,0-2-14 0 0,2-1 1 0 0,-2 1 0 0 0,0 0 0 0 0,0 0-1 0 0,0-1 1 0 0,0 0 0 0 0,0 0 0 0 0,-1 1 0 0 0,1-1-1 0 0,-2 1 13 0 0,-6 10-349 0 0,2 1 257 0 0,8-14 33 0 0,0-2 52 0 0,2 0 0 0 0,-1 1 0 0 0,0-1 1 0 0,1-1-1 0 0,-2 2 0 0 0,2-1 0 0 0,-1-1 0 0 0,0 2 1 0 0,0-1-1 0 0,0-1 0 0 0,-1 1 0 0 0,1 0 0 0 0,0 0 1 0 0,0-1-1 0 0,-1 1 0 0 0,1-1 7 0 0,5-7-20 0 0,10-14 20 0 0,-5 4 162 0 0,6 6 129 0 0,-17 13-224 0 0,0 0 13 0 0,0 0 0 0 0,0 0-2 0 0,0 0-4 0 0,0 0-2 0 0,0 0 0 0 0,0 0-28 0 0,0 0-110 0 0,0 0-15 0 0,0 0 32 0 0,0 0 102 0 0,0 0 47 0 0,0 0 11 0 0,-1 3-115 0 0,0 0 1 0 0,0-1 0 0 0,-1 0 0 0 0,1 0-1 0 0,-2 1 1 0 0,2-1 0 0 0,-1 0 0 0 0,0 0-1 0 0,0 0 1 0 0,0-1 0 0 0,-1 2 3 0 0,-9 7-226 0 0,6-1 206 0 0,-11 10 22 0 0,3-1-389 0 0,3-4 38 0 0,11-12 241 0 0,0 0-23 0 0,-2-1 122 0 0,1-1 0 0 0,0 1 0 0 0,0 1 0 0 0,0-2 0 0 0,1 1-1 0 0,-1 1 1 0 0,0-2 0 0 0,0 2 0 0 0,1-1 0 0 0,-1 0-1 0 0,0 0 1 0 0,0 0 0 0 0,1 1 0 0 0,0-1 9 0 0,-6 4-126 0 0,4-5 78 0 0,7-6 29 0 0,1-1 31 0 0,-4 6-12 0 0,-1-2-1 0 0,1 1 1 0 0,-1 0 0 0 0,1 0-1 0 0,-1-1 1 0 0,1 1-1 0 0,-1 0 1 0 0,0 0 0 0 0,0-1-1 0 0,0 0 1 0 0,-1 1 0 0 0,2-2 0 0 0,-15 33-714 0 0,6-9 1417 0 0,22-43-1314 0 0,-12 16 588 0 0,2 0 0 0 0,-1 1 0 0 0,1-1 0 0 0,5-5 23 0 0,0 1-140 0 0,-3 5 521 0 0,-1-2-1 0 0,0 1 1 0 0,2-5-381 0 0,-7 11 74 0 0,-1 1-4 0 0,0-2-17 0 0,0-1-32 0 0,0 3 11 0 0,-11 12-74 0 0,5-9-98 0 0,2 1 0 0 0,-1 0 0 0 0,1 0 0 0 0,-1 0 0 0 0,2 1 0 0 0,-1 0 0 0 0,-1 2 140 0 0,-8 8-228 0 0,11-12 238 0 0,1 0 1 0 0,-1 0 0 0 0,1 0-1 0 0,-1 0 1 0 0,1 0 0 0 0,0 0-1 0 0,0 0 1 0 0,1 0-11 0 0,0-3 140 0 0,0 0 20 0 0,0 0-37 0 0,0 0-186 0 0,0 0-86 0 0,0 0-13 0 0,0 2 24 0 0,0-2 141 0 0,0 1 1 0 0,0-1 0 0 0,0 0 0 0 0,0 0 0 0 0,0 0-1 0 0,0 0 1 0 0,0 0 0 0 0,0 1 0 0 0,0-1 0 0 0,0 0-1 0 0,0 1 1 0 0,0-1 0 0 0,0 0 0 0 0,0 1 0 0 0,0-1-1 0 0,0 0 1 0 0,0 0 0 0 0,0 0 0 0 0,0 0 0 0 0,1 0-1 0 0,-1 0 1 0 0,0 1 0 0 0,0-1 0 0 0,0 0 0 0 0,1 0 0 0 0,-1 0-1 0 0,0 1 1 0 0,1-1 0 0 0,-1 0 0 0 0,0 0 0 0 0,0 0-1 0 0,0 0 1 0 0,0 0 0 0 0,0 0 0 0 0,1 0 0 0 0,-1 0-1 0 0,0 1 1 0 0,1-1 0 0 0,-1 0 0 0 0,0 0 0 0 0,0 0-1 0 0,1 0 1 0 0,-1-1 0 0 0,0 1 0 0 0,0 0 0 0 0,0 0-1 0 0,0 0 1 0 0,1 0 0 0 0,-1 0 0 0 0,0 0 0 0 0,0 0-1 0 0,1-1-3 0 0,8-3 229 0 0,-9 4-231 0 0,8-6 88 0 0,0 0 1 0 0,-2 0 0 0 0,2-1-1 0 0,-1-1-86 0 0,0 1 119 0 0,0-1 0 0 0,-1 0 0 0 0,0 0 0 0 0,0 0 0 0 0,-1-1 0 0 0,0 0-119 0 0,9-13 300 0 0,-12 19-252 0 0,0 0 0 0 0,1-1 0 0 0,-1 1 0 0 0,-1 0 0 0 0,1-1 0 0 0,-1 1 0 0 0,1-1-48 0 0,0-1-55 0 0,0-1 1413 0 0,-9 9-946 0 0,2 1-553 0 0,1 1-1 0 0,-1 0 0 0 0,1-1 0 0 0,0 2 0 0 0,0-1 0 0 0,1 0 0 0 0,0 0 0 0 0,0 1 0 0 0,0 0 0 0 0,0 0 142 0 0,-12 21-372 0 0,8-15 146 0 0,1 0 1 0 0,1 0 0 0 0,-2 7 225 0 0,6-17-6 0 0,0 0 73 0 0,1-2-65 0 0,0 0 0 0 0,0 1 1 0 0,0-1-1 0 0,0 0 0 0 0,0 0 1 0 0,0 0-1 0 0,-1 0 0 0 0,1 1 1 0 0,0-1-1 0 0,0 1 0 0 0,0-1 0 0 0,0 1 1 0 0,0-1-1 0 0,0 0 0 0 0,0 0 1 0 0,0 0-1 0 0,0 1 0 0 0,0-1 0 0 0,0 1 1 0 0,0-1-1 0 0,0 0 0 0 0,0 1 1 0 0,0-1-1 0 0,0 0 0 0 0,1 0 1 0 0,-1 0-1 0 0,0 1 0 0 0,0-1 0 0 0,0 0 1 0 0,0 1-1 0 0,0-1 0 0 0,0 0 1 0 0,0 1-1 0 0,1-1 0 0 0,-1 0 0 0 0,0 0 1 0 0,1 0-1 0 0,-1 0 0 0 0,0 0 1 0 0,1 1-1 0 0,-1-1 0 0 0,0 0 1 0 0,0 0-1 0 0,0 0 0 0 0,1 0 0 0 0,-1 0 1 0 0,1 1-1 0 0,-1-1 0 0 0,1 0 1 0 0,-1 0-1 0 0,0 0 0 0 0,0 0 0 0 0,0 0 1 0 0,1 0-1 0 0,-1 0 0 0 0,0 0 1 0 0,1-1-1 0 0,-1 1 0 0 0,1 0 1 0 0,-1 0-1 0 0,0 0-2 0 0,2-1 37 0 0,0 1-1 0 0,0-1 1 0 0,0 0 0 0 0,0 0 0 0 0,0 0 0 0 0,0-1 0 0 0,-1 2 0 0 0,2-3-37 0 0,3-3-156 0 0,0 0 0 0 0,0-1 1 0 0,-1 0-1 0 0,-1 0 0 0 0,2-1 156 0 0,15-21 107 0 0,-17 21 43 0 0,1 1 0 0 0,-1-1 0 0 0,0 0 0 0 0,3-7-150 0 0,2-5 124 0 0,-3 5-124 0 0,-6 15 0 0 0,0 0 0 0 0,0 0 0 0 0,0 0 0 0 0,0-1 0 0 0,0 1 0 0 0,0 0 0 0 0,0 0 0 0 0,0-1 0 0 0,0 1 0 0 0,0 0 0 0 0,0 0 0 0 0,0 0 0 0 0,0 0 0 0 0,0 0 0 0 0,0 0 0 0 0,0 0 0 0 0,0-1 0 0 0,0 1 0 0 0,0 0 0 0 0,0 0 0 0 0,0-1 0 0 0,0 1 0 0 0,0 0 0 0 0,0 0 0 0 0,-1 0 0 0 0,1-1 0 0 0,0 1 0 0 0,0 0 0 0 0,0 0 0 0 0,0 0 0 0 0,-1 0 0 0 0,1 0 0 0 0,0 0 0 0 0,0 0 0 0 0,-1 0 0 0 0,1 0 0 0 0,0 0 0 0 0,0 0 0 0 0,-1 0 0 0 0,1 0 0 0 0,-1 0 0 0 0,0 0 0 0 0,1 0 0 0 0,0 0 0 0 0,0 0 0 0 0,-1 0 0 0 0,1 0 0 0 0,-1 0 0 0 0,1 0 0 0 0,-1 0 0 0 0,1 1 0 0 0,0-1 0 0 0,0 0 0 0 0,-1 1 0 0 0,1-1 0 0 0,-1 0 0 0 0,1 1 0 0 0,0-1 0 0 0,-1 0 0 0 0,-5 7-187 0 0,0 1 0 0 0,0-2 1 0 0,1 3-1 0 0,1-2 1 0 0,-1 1-1 0 0,1 1 1 0 0,0 0-1 0 0,-2 5 187 0 0,-11 22-427 0 0,9-10 495 0 0,8-22-66 0 0,-1 0 0 0 0,0-1 0 0 0,0 1 0 0 0,0-1 0 0 0,-1 1 0 0 0,1 0-2 0 0,-2 2 376 0 0,8-6 495 0 0,6-6-229 0 0,-11 6-758 0 0,5-4 125 0 0,0-1 1 0 0,-1 2-1 0 0,1-2 0 0 0,-1 1 0 0 0,0-2 1 0 0,0 2-1 0 0,-1-1 0 0 0,3-6-9 0 0,16-20 1 0 0,-16 25 227 0 0,-2 0 1 0 0,1 0-1 0 0,-2-1 1 0 0,1 0 0 0 0,1-3-229 0 0,12-20 944 0 0,-15 24-944 0 0,-1 1 0 0 0,0 1 32 0 0,0 3 132 0 0,-1 1 50 0 0,-13 8-114 0 0,7-3-137 0 0,-1 1 0 0 0,1 0-1 0 0,0 0 1 0 0,1 1 0 0 0,-1 0 0 0 0,1 0 0 0 0,1 1 0 0 0,-1-1 0 0 0,1 1 0 0 0,1-1 0 0 0,-1 2-1 0 0,-1 6 38 0 0,0 2-104 0 0,4-11 12 0 0,-1 1 0 0 0,0-1 0 0 0,0 0 0 0 0,-4 5 92 0 0,6-10 47 0 0,0-1-47 0 0,0 0 0 0 0,0 0 0 0 0,0 1 0 0 0,0-1-1 0 0,0 0 1 0 0,0 0 0 0 0,1 1 0 0 0,-1-1 0 0 0,0 0 0 0 0,0 0 0 0 0,0 1-1 0 0,0-1 1 0 0,1 0 0 0 0,-1 0 0 0 0,0 0 0 0 0,0 0 0 0 0,1 0 0 0 0,-1 0-1 0 0,0 0 1 0 0,0 0 0 0 0,0 1 0 0 0,0-1 0 0 0,0 0 0 0 0,0 0 0 0 0,1 0-1 0 0,-1 0 1 0 0,0 0 0 0 0,1 0 0 0 0,-1 0 0 0 0,0 0 0 0 0,1 0 0 0 0,-1 0-1 0 0,0 0 1 0 0,0 0 0 0 0,0 0 0 0 0,0 0 0 0 0,12-4-71 0 0,6-11-52 0 0,3-10 378 0 0,-3-1-1 0 0,9-15-254 0 0,-18 27 27 0 0,17-37-27 0 0,-26 50-9 0 0,1 0 0 0 0,-1 1 0 0 0,0 0 0 0 0,0 0 0 0 0,0-1 0 0 0,1 0 0 0 0,-1 1 0 0 0,0-1 0 0 0,0 1 0 0 0,1-1 0 0 0,-1 1 0 0 0,0-1 0 0 0,0 0 0 0 0,0 1 0 0 0,0 0 0 0 0,0-1 0 0 0,0 0 0 0 0,0 0 0 0 0,0 1 9 0 0,0 0-3 0 0,0 0 0 0 0,-1 0 0 0 0,1 0 0 0 0,0-1 0 0 0,-1 1 0 0 0,1 0 0 0 0,0 0 0 0 0,0 0 0 0 0,0-1 0 0 0,0 1 0 0 0,0 0-1 0 0,-1 0 1 0 0,1 0 0 0 0,0 0 0 0 0,-1 0 0 0 0,1 0 0 0 0,0 0 0 0 0,0 0 0 0 0,-1 0 0 0 0,1 0 0 0 0,0 0 0 0 0,0 0 0 0 0,0 0 0 0 0,0 0 0 0 0,-1 0 0 0 0,1 0 0 0 0,0 0 0 0 0,-1 1 3 0 0,0-1 7 0 0,-2 1 0 0 0,1-1-1 0 0,1 1 1 0 0,-2 0 0 0 0,2 0-1 0 0,-1 0 1 0 0,0 1 0 0 0,1-2-1 0 0,-2 3-6 0 0,-1 0-67 0 0,0 2-1 0 0,0-1 0 0 0,1 0 0 0 0,0 1 0 0 0,0-1 0 0 0,0 1 1 0 0,0 0-1 0 0,0-1 0 0 0,-1 6 68 0 0,-4 10-292 0 0,5-14 226 0 0,1 0 0 0 0,0-1-1 0 0,0 1 1 0 0,0 0 0 0 0,1 0 0 0 0,0 0-1 0 0,0 1 1 0 0,0-1 0 0 0,1 4 66 0 0,0-10 1 0 0,0 0 1 0 0,1 0-1 0 0,-1 0 1 0 0,1 1-1 0 0,-1-1 1 0 0,1 0-1 0 0,-1 0 1 0 0,0 0-1 0 0,0 0 1 0 0,0 0-1 0 0,1 0 1 0 0,-1 0-1 0 0,1 0 1 0 0,-1 0-1 0 0,1-1 1 0 0,-1 1-1 0 0,0 0 1 0 0,0 0-1 0 0,1 0 1 0 0,-1 0-1 0 0,0-1 1 0 0,1 1-1 0 0,-1 0 1 0 0,1 0-1 0 0,-1 0 1 0 0,0 0-1 0 0,0 0 1 0 0,0-1-2 0 0,10-4-286 0 0,-5 0 282 0 0,0 1 1 0 0,-1 0-1 0 0,1-1 1 0 0,-1 0-1 0 0,0 0 1 0 0,-1 0-1 0 0,1-1 1 0 0,-1 0-1 0 0,2-4 4 0 0,3-4 3 0 0,-3 5-3 0 0,-1 0 0 0 0,1 0 0 0 0,0-6 0 0 0,5-3 857 0 0,-8 15-670 0 0,0 0-1 0 0,0 0 0 0 0,0-1 1 0 0,0 0-1 0 0,-1 0 0 0 0,1-1-186 0 0,-2 5 4 0 0,0 0 0 0 0,0 0 0 0 0,0 0-1 0 0,0 0 1 0 0,0 0 0 0 0,0 0 0 0 0,0 0-1 0 0,0 0 1 0 0,0 0 0 0 0,0 0 0 0 0,0 0-1 0 0,0 0 1 0 0,0-1 0 0 0,0 1-1 0 0,0 0 1 0 0,0 0 0 0 0,0 0 0 0 0,0 0-1 0 0,0 0 1 0 0,0 0 0 0 0,0 0 0 0 0,0 0-1 0 0,0 0 1 0 0,0 0 0 0 0,0 0-1 0 0,0 0 1 0 0,0 0 0 0 0,0 0 0 0 0,0 0-1 0 0,0 0 1 0 0,0 0 0 0 0,0 0 0 0 0,0 0-1 0 0,0 0 1 0 0,0 0 0 0 0,0 0-1 0 0,0 0 1 0 0,0 0 0 0 0,0 0 0 0 0,0 0-1 0 0,0 0 1 0 0,0 0 0 0 0,0 0 0 0 0,0 0-1 0 0,0 0 1 0 0,0 0 0 0 0,0 0 0 0 0,0 0-1 0 0,-1 0 1 0 0,1 0 0 0 0,0-1-1 0 0,0 1 1 0 0,0 0 0 0 0,0 0 0 0 0,0 0-1 0 0,0 0 1 0 0,0 0 0 0 0,0 0 0 0 0,0 0-1 0 0,0 1 1 0 0,0-1 0 0 0,0 0-1 0 0,0 0 1 0 0,-1 0 0 0 0,1 0 0 0 0,0 0-1 0 0,0 0-3 0 0,-5 3 310 0 0,-5 4 49 0 0,6-2-377 0 0,1 0 0 0 0,-1 0 0 0 0,0 1 0 0 0,1-1 0 0 0,1 1 0 0 0,-1 0 0 0 0,0 2 18 0 0,-14 46-528 0 0,12-36 429 0 0,2-11 63 0 0,2-3 25 0 0,1-1 1 0 0,-1 0 0 0 0,0 1 0 0 0,0-1 0 0 0,1 1-1 0 0,0-1 1 0 0,0 0 0 0 0,0 0 0 0 0,1 2 10 0 0,1-6-7 0 0,1 0 0 0 0,0 1 0 0 0,-1-1 0 0 0,1 0 0 0 0,-1 0 0 0 0,0 0-1 0 0,3-2 8 0 0,-4 3-4 0 0,2-2 4 0 0,0-1 0 0 0,0 1 0 0 0,-1 0 0 0 0,0-1 0 0 0,0 1 0 0 0,1-1 0 0 0,-1 0 0 0 0,0 0 0 0 0,0 0 0 0 0,0-1 0 0 0,5-7 0 0 0,-2 5 86 0 0,-1 1 0 0 0,-1-1-1 0 0,1 1 1 0 0,0-2-1 0 0,-1 1 1 0 0,-1 0-1 0 0,0-1 1 0 0,1 1 0 0 0,-1 0-1 0 0,-1-1 1 0 0,1-3-86 0 0,-1 7 736 0 0,2-5-391 0 0,-4 3-328 0 0,-1 1-78 0 0,1 3-264 0 0,1 1-142 0 0,0 0-40 0 0,0 0 65 0 0,-8 8 258 0 0,3-5 65 0 0,1 2 1 0 0,1-1-1 0 0,-1 0 1 0 0,1 0-1 0 0,0 0 0 0 0,0 2 1 0 0,0-2-1 0 0,0 1 1 0 0,1 0-1 0 0,-1 0 0 0 0,2 0 1 0 0,-1 1 118 0 0,-1 3-205 0 0,-2 0 0 0 0,1 0 1 0 0,-2 2 204 0 0,4-7 31 0 0,0-1 0 0 0,0 2 0 0 0,1-1 0 0 0,0 0 0 0 0,0 1 0 0 0,0-2 0 0 0,0 2 0 0 0,1-1 1 0 0,-1 4-32 0 0,1-7-130 0 0,1-1 18 0 0,2 6 90 0 0,-3-6 22 0 0,0 0 0 0 0,0 1 0 0 0,1-1 0 0 0,-1 0 0 0 0,0 0 0 0 0,0 1 0 0 0,1-1 0 0 0,-1 0 0 0 0,0 0 0 0 0,0 1 0 0 0,0-1 0 0 0,0 0 0 0 0,0 0 0 0 0,1 0 0 0 0,-1 0 0 0 0,0 0 0 0 0,1 0 0 0 0,-1 0 0 0 0,1 0 0 0 0,-1 0 0 0 0,0 0 0 0 0,0 0 0 0 0,0 0 0 0 0,0 0 0 0 0,1 0 0 0 0,-1 0 0 0 0,0 0 0 0 0,1 0 0 0 0,-1 0 0 0 0,1 0 0 0 0,-1 0 0 0 0,0 0 0 0 0,0 0 0 0 0,0 0 0 0 0,0 0 0 0 0,1 0 0 0 0,-1 0 0 0 0,0 0 0 0 0,1-1 0 0 0,-1 1 0 0 0,0 0 0 0 0,0 0 0 0 0,1-1 0 0 0,-1 1 0 0 0,3-2 0 0 0,1 0 0 0 0,0 0 0 0 0,0 0 0 0 0,-1 0 0 0 0,0-1 0 0 0,1 0 0 0 0,-1 0 0 0 0,0 0 0 0 0,0 0 0 0 0,-1 0 0 0 0,1 0 0 0 0,0 0 0 0 0,1-5 0 0 0,4-5 0 0 0,-1-2 0 0 0,0 0 0 0 0,0-2 0 0 0,8-20 0 0 0,-11 19 0 0 0,-2 8 0 0 0,-2 5 0 0 0,0 5 4 0 0,0 0 0 0 0,0 0 1 0 0,0 0-1 0 0,0-1 0 0 0,0 1 1 0 0,0 0-1 0 0,0-1 0 0 0,0 1 1 0 0,0 0-1 0 0,-1-1 0 0 0,1 1 1 0 0,0 0-1 0 0,0 0 0 0 0,0 0 1 0 0,0 0-1 0 0,0-1 0 0 0,-1 1 1 0 0,1 0-1 0 0,0-1 0 0 0,0 1 1 0 0,-1 0-1 0 0,1 0 1 0 0,0-1-1 0 0,0 1 0 0 0,0 0 1 0 0,0 0-1 0 0,0 0 0 0 0,0 0 1 0 0,-1 0-1 0 0,1 0 0 0 0,0 0 1 0 0,-1 0-1 0 0,1 0 0 0 0,0 0 1 0 0,-1 0-1 0 0,1 0 0 0 0,0 0 1 0 0,0 0-1 0 0,0 0 0 0 0,-1 0 1 0 0,1 0-1 0 0,0 0 1 0 0,-1 0-1 0 0,1 0 0 0 0,0 0 1 0 0,-1 0-1 0 0,1 0 0 0 0,0 0 1 0 0,0 0-1 0 0,0 0 0 0 0,0 0 1 0 0,-1 0-1 0 0,1 0 0 0 0,0 0-4 0 0,-10 10 387 0 0,9-9-336 0 0,-3 5-89 0 0,-1 0 1 0 0,2 0 0 0 0,-2 0 0 0 0,2 1 0 0 0,-1-1 0 0 0,1 0 0 0 0,0 5 37 0 0,-15 49-388 0 0,17-50 389 0 0,-1-1 0 0 0,1 1 0 0 0,0 0-1 0 0,1 0 1 0 0,0 5-1 0 0,0 0 12 0 0,0-13 18 0 0,0-1 1 0 0,1-1 0 0 0,-1 1-1 0 0,0 1 1 0 0,1-2 0 0 0,-1 1 0 0 0,0 0-1 0 0,0 0 1 0 0,1-1 0 0 0,-1 1 0 0 0,1 1-1 0 0,0-2 1 0 0,-1 1 0 0 0,0 0 0 0 0,1-1-1 0 0,0 1 1 0 0,0-1 0 0 0,-1 1 0 0 0,1 0-31 0 0,0-1-17 0 0,0 1 1 0 0,0-1 0 0 0,1 0-1 0 0,-2 0 1 0 0,2 0 0 0 0,-1 0 0 0 0,0 0-1 0 0,0 0 1 0 0,0 0 0 0 0,0 0-1 0 0,0 0 1 0 0,0 0 0 0 0,0 0 0 0 0,1-1-1 0 0,-2 1 1 0 0,2-1 0 0 0,-1 1 0 0 0,-1-1-1 0 0,1 1 1 0 0,1 0 0 0 0,-2-1-1 0 0,1 0 1 0 0,0 0 0 0 0,0 1 0 0 0,-1-1-1 0 0,1 0 1 0 0,0 0 0 0 0,0 1-1 0 0,-1-1 1 0 0,1-1 0 0 0,0 2 0 0 0,0-1-1 0 0,-1 0 1 0 0,0 0 0 0 0,0 0 0 0 0,1-1-1 0 0,-1 1 17 0 0,2-1-13 0 0,5-13 13 0 0,0 0 0 0 0,-1 0 0 0 0,4-15 0 0 0,-5 16 0 0 0,-4 12 0 0 0,0 0 0 0 0,0-1 0 0 0,0 1 0 0 0,-1 0 0 0 0,1 0 0 0 0,-1-1 0 0 0,1 0 0 0 0,-1 1 0 0 0,1-2 0 0 0,2-8-5 0 0,-3 9 7 0 0,1 0 0 0 0,0 0 1 0 0,0 1-1 0 0,-1-1 1 0 0,1 1-1 0 0,0-1 0 0 0,-1 1 1 0 0,0-1-1 0 0,0 0 0 0 0,0 0 1 0 0,0 0-3 0 0,0 2 117 0 0,0 1 67 0 0,0 0 22 0 0,0 0-54 0 0,0 0-235 0 0,-9 9-432 0 0,-13 40 559 0 0,14-28-134 0 0,6-18 81 0 0,1 1 0 0 0,-1 0 0 0 0,1 0 0 0 0,-1-1 1 0 0,1 4 8 0 0,-1-2 0 0 0,2-3 0 0 0,0-1 0 0 0,-1 2 0 0 0,1-2 0 0 0,-1 1 0 0 0,1-1 0 0 0,0 1 0 0 0,0 0 0 0 0,0-1 0 0 0,0 1 0 0 0,0-1 0 0 0,0 2 0 0 0,1-2 0 0 0,-1 1 0 0 0,1-1 0 0 0,-1 1 0 0 0,0-1 0 0 0,2 2 0 0 0,-2-3 0 0 0,0 1 0 0 0,1-1 0 0 0,-1 0 0 0 0,0 1 0 0 0,0-1 0 0 0,0 0 0 0 0,1 0 0 0 0,-1 1 0 0 0,1-1 0 0 0,-1 0 0 0 0,1 1 0 0 0,-1-1 0 0 0,0 0 0 0 0,0 0 0 0 0,1 1 0 0 0,-1-1 0 0 0,1 0 0 0 0,-1 0 0 0 0,1 0 0 0 0,-1 0 0 0 0,0 0 0 0 0,1 0 0 0 0,-1 0 0 0 0,1 0 0 0 0,0 0 0 0 0,-1 0 0 0 0,0 0 0 0 0,0 0 0 0 0,1 0 0 0 0,0 0 0 0 0,-1 0 0 0 0,1-1 0 0 0,8-4 0 0 0,-4 0 0 0 0,-1 1 0 0 0,1-2 0 0 0,-1 2 0 0 0,-1-1 0 0 0,0-1 0 0 0,1 0 0 0 0,1-3 0 0 0,1-4 19 0 0,-3 6 11 0 0,0 1 0 0 0,0-1 1 0 0,0 1-1 0 0,0-2 0 0 0,0-5-30 0 0,-2 7 49 0 0,0 4-62 0 0,-1 0 0 0 0,1-1 0 0 0,-1 1 0 0 0,0-1 1 0 0,0 1-1 0 0,0 0 0 0 0,0 0 0 0 0,0-1 0 0 0,0 1 0 0 0,0 0 0 0 0,0 0 0 0 0,-1-1 1 0 0,0-1 12 0 0,0 3 85 0 0,1 1 10 0 0,0 0-5 0 0,-3 0-10 0 0,2 1-78 0 0,-1-1 0 0 0,2 0 0 0 0,-1 1 1 0 0,-1-1-1 0 0,2 0 0 0 0,-1 1 0 0 0,0 0 0 0 0,0 0 0 0 0,0-1 0 0 0,0 1 0 0 0,0 0 0 0 0,1 0 0 0 0,-1-1 0 0 0,0 1 1 0 0,0 0-1 0 0,1 0 0 0 0,0-1 0 0 0,-1 2 0 0 0,0-1 0 0 0,1-1 0 0 0,-1 2 0 0 0,1-1 0 0 0,0 0-2 0 0,-2 4-9 0 0,-3 1-119 0 0,-3 5 50 0 0,2 0 0 0 0,0 0 1 0 0,0 1-1 0 0,-3 5 78 0 0,6-11 9 0 0,1 0-1 0 0,0 1 1 0 0,0-1-1 0 0,0 0 1 0 0,1 1-1 0 0,0 0 1 0 0,0 0-1 0 0,0-1 1 0 0,1 1-1 0 0,0 0 1 0 0,1 6-9 0 0,-1-11 1 0 0,1-1 0 0 0,-1 1 1 0 0,1-1-1 0 0,-1 0 1 0 0,0 1-1 0 0,1-1 1 0 0,-1 1-1 0 0,1-2 0 0 0,0 2 1 0 0,-1-1-1 0 0,1 0 1 0 0,1 1-1 0 0,-2-2 1 0 0,2 2-2 0 0,-1-1-2 0 0,-1-1 0 0 0,1 0 0 0 0,0 1 1 0 0,-1-1-1 0 0,1 0 0 0 0,-1 1 1 0 0,1-1-1 0 0,0 1 0 0 0,0-1 1 0 0,-1 0-1 0 0,1 0 0 0 0,0 0 0 0 0,0 0 1 0 0,-1 0-1 0 0,1 0 0 0 0,0 0 1 0 0,0 0-1 0 0,0 0 0 0 0,0 0 1 0 0,0 0 1 0 0,0-1-4 0 0,1 0 0 0 0,0 0 0 0 0,-1 1 1 0 0,2-2-1 0 0,-2 1 0 0 0,1 1 1 0 0,-1-2-1 0 0,1 1 0 0 0,-1 0 1 0 0,1-1-1 0 0,-1 1 0 0 0,1-1 0 0 0,-2 1 1 0 0,2-1-1 0 0,-1 0 0 0 0,0 1 1 0 0,0-1-1 0 0,0 0 0 0 0,-1 0 1 0 0,1 0 3 0 0,7-13 0 0 0,-5 11 0 0 0,-2 1 0 0 0,1-1 0 0 0,0 0 0 0 0,-1 0 0 0 0,1 1 0 0 0,-1-5 0 0 0,14-35 0 0 0,-13 36 0 0 0,-1 0 0 0 0,0 0 0 0 0,0 1 0 0 0,-1-1 0 0 0,0-1 0 0 0,-1 4 0 0 0,-3 5 0 0 0,1 0 0 0 0,1 1 0 0 0,0 0 0 0 0,0 0 0 0 0,0 0 0 0 0,0 0 0 0 0,0 0 0 0 0,0 0 0 0 0,1 1 0 0 0,-1-1 0 0 0,1 1 0 0 0,-1-1 0 0 0,1 1 0 0 0,0-1 0 0 0,-1 3 0 0 0,-5 10 0 0 0,3-7 0 0 0,1 0 0 0 0,0 1 0 0 0,1-1 0 0 0,0 0 0 0 0,-1 0 0 0 0,2 1 0 0 0,0 0 0 0 0,0 0 0 0 0,1 1 0 0 0,0-8 0 0 0,-1 1 0 0 0,8 10 0 0 0,-4-8 0 0 0,-3-5 2 0 0,0 1 1 0 0,1-1 0 0 0,-1 0 0 0 0,1 1 0 0 0,-1-1-1 0 0,1 0 1 0 0,-1 0 0 0 0,0 1 0 0 0,0-1 0 0 0,1 0 0 0 0,-1 0-1 0 0,1 0 1 0 0,0 0 0 0 0,-1 0 0 0 0,0 0 0 0 0,0 0-1 0 0,1 0 1 0 0,-1 0 0 0 0,1 0 0 0 0,0 0 0 0 0,-1 0 0 0 0,0 0-1 0 0,0 0 1 0 0,1 0 0 0 0,-1 0 0 0 0,1 0 0 0 0,-1 0 0 0 0,1-1-1 0 0,-1 1 1 0 0,0 0 0 0 0,0-1 0 0 0,1 1 0 0 0,-1 0-1 0 0,1-1 1 0 0,-1 1 0 0 0,1 0 0 0 0,-1 0 0 0 0,0 0 0 0 0,0-1-1 0 0,0 1 1 0 0,0-1 0 0 0,1 1 0 0 0,-1-1-3 0 0,3-1-9 0 0,-1 0 1 0 0,1-1-1 0 0,0 1 0 0 0,-1-1 1 0 0,0 0-1 0 0,0 0 0 0 0,0 0 1 0 0,0 0-1 0 0,0 0 0 0 0,-1 0 1 0 0,1 0-1 0 0,-1 0 0 0 0,0-1 1 0 0,0-1 8 0 0,6-12 0 0 0,-6 16 0 0 0,0-1 0 0 0,-1 1 0 0 0,1-1 0 0 0,0 1 0 0 0,0-2 0 0 0,-1 2 0 0 0,0-1 0 0 0,1 0 0 0 0,-1 1 0 0 0,0-2 0 0 0,4-34 0 0 0,-5 32 0 0 0,1 5 0 0 0,0-1 0 0 0,0 1 0 0 0,0 0 0 0 0,0 0 0 0 0,0-1 0 0 0,0 1 0 0 0,0 0 0 0 0,-1 0 0 0 0,1 0 0 0 0,0-1 0 0 0,0 1 0 0 0,0 0 0 0 0,0 0 0 0 0,0 0 0 0 0,0 0 0 0 0,0 0 0 0 0,0 0 0 0 0,0 0 0 0 0,0 0 0 0 0,0 0 0 0 0,0 0 0 0 0,-1-1 0 0 0,1 1 0 0 0,0 0 0 0 0,0 0 0 0 0,0 0 0 0 0,-1 0 0 0 0,1 0 0 0 0,0 0 0 0 0,0 0 0 0 0,-1 0 0 0 0,1 0 0 0 0,0 0 0 0 0,0 0 0 0 0,0 0 0 0 0,0 0 0 0 0,0 0 0 0 0,0 0 0 0 0,0 0 0 0 0,-1 0 0 0 0,1 0 0 0 0,0 0 0 0 0,0 0 0 0 0,-1 0 0 0 0,1 0 0 0 0,0 0 0 0 0,0 1 0 0 0,0-1 0 0 0,0 0 0 0 0,-1 0 0 0 0,1 0 0 0 0,0 0 0 0 0,0 0 0 0 0,0 0 0 0 0,0 0 0 0 0,0 0 0 0 0,-4 6 0 0 0,1-3 0 0 0,2-3 0 0 0,1 1 0 0 0,-1-1 0 0 0,1 1 0 0 0,0-1 0 0 0,-1 1 0 0 0,1-1 0 0 0,-1 0 0 0 0,1 1 0 0 0,-1 0 0 0 0,1 0 0 0 0,0-1 0 0 0,0 0 0 0 0,0 1 0 0 0,0 0 0 0 0,-1 0 0 0 0,1-1 0 0 0,0 0 0 0 0,0 2 0 0 0,-2 11 0 0 0,-1-1 0 0 0,1-7 0 0 0,1-1 0 0 0,0 1 0 0 0,0-1 0 0 0,0 1 0 0 0,1-1 0 0 0,0 1 0 0 0,0 1 0 0 0,4 19 78 0 0,-4-25-78 0 0,0 2-5 0 0,1-1 1 0 0,0 2-1 0 0,0-2 1 0 0,0 1-1 0 0,0-1 0 0 0,0 1 1 0 0,0-1-1 0 0,0 1 0 0 0,1-1 1 0 0,-1 0-1 0 0,0 0 1 0 0,1 1-1 0 0,-1-1 0 0 0,1 0 1 0 0,-1 0-1 0 0,1 0 1 0 0,0 0 4 0 0,-1-1-1 0 0,-1 0 0 0 0,1 0 1 0 0,0 0-1 0 0,0 0 1 0 0,-1 0-1 0 0,0 0 1 0 0,1 0-1 0 0,0 0 0 0 0,0 0 1 0 0,-1-1-1 0 0,1 1 1 0 0,-1 0-1 0 0,1 0 1 0 0,0 0-1 0 0,-1 0 1 0 0,0-1-1 0 0,1 1 0 0 0,0-1 1 0 0,0 1-1 0 0,-1-1 1 0 0,0 1-1 0 0,0 0 1 0 0,1 0-1 0 0,0-1 1 0 0,-1 0-1 0 0,1 1 0 0 0,-1-1 1 0 0,0 1-1 0 0,0-1 1 0 0,1 0 1 0 0,1-1 22 0 0,0 0 1 0 0,0-1 0 0 0,0 0 0 0 0,0 0 0 0 0,-1 0 0 0 0,1 0 0 0 0,-1 0 0 0 0,0 0 0 0 0,1 0 0 0 0,-2 0 0 0 0,1-1-1 0 0,0 1 1 0 0,0 0 0 0 0,-1-1 0 0 0,0 0-24 0 0,3-11 7 0 0,-2 11-65 0 0,0-1-1 0 0,-1-1 1 0 0,1 1 0 0 0,-1 1 0 0 0,0-2 0 0 0,-1-1 58 0 0,-1-1 0 0 0,2 8 5 0 0,0-1 0 0 0,0 0 0 0 0,-1 0 0 0 0,1 1 0 0 0,0-1 0 0 0,-1 1 1 0 0,1-1-1 0 0,-1 0 0 0 0,1 1 0 0 0,0-1 0 0 0,-1 0 0 0 0,0 1 0 0 0,1-1 0 0 0,-1 1 1 0 0,1 0-1 0 0,-1-1 0 0 0,1 0 0 0 0,-1 1 0 0 0,0-1-5 0 0,1 1 9 0 0,-1 0-1 0 0,1 0 1 0 0,-1 0-1 0 0,1 1 1 0 0,-1-1 0 0 0,1 0-1 0 0,0 0 1 0 0,0 0-1 0 0,0 1 1 0 0,-1-1-1 0 0,1 0 1 0 0,-1 0 0 0 0,1 1-1 0 0,0-1 1 0 0,-1 0-1 0 0,1 0 1 0 0,0 0-1 0 0,0 0 1 0 0,0 1-1 0 0,0-1 1 0 0,0 1 0 0 0,-1-1-1 0 0,1 0 1 0 0,0 1-1 0 0,0-1 1 0 0,-1 0-9 0 0,0 3 57 0 0,0 0 0 0 0,0 1 0 0 0,0-1-1 0 0,1 0 1 0 0,-1 0 0 0 0,0 1 0 0 0,1 0-57 0 0,-1 12 213 0 0,1-12-53 0 0,0 0-1 0 0,0 0 0 0 0,0 0 0 0 0,0 0 0 0 0,0 3-159 0 0,6 28-264 0 0,6-4 436 0 0,-12-30-113 0 0,1-1-4 0 0,0-1-52 0 0,0 1-1 0 0,-1-1 1 0 0,1 1 0 0 0,1 0-1 0 0,-2-1 1 0 0,1 0 0 0 0,0 0 0 0 0,0 1-1 0 0,-1 0 1 0 0,0-1 0 0 0,1 0-1 0 0,0 0 1 0 0,0 1 0 0 0,-1-2 0 0 0,0 1-1 0 0,1 1 1 0 0,-1-1 0 0 0,1 0-1 0 0,-1 0 1 0 0,0 0 0 0 0,1 0-1 0 0,-1 0 1 0 0,0 0 0 0 0,0 0 0 0 0,0 0-1 0 0,0 1 1 0 0,0-2-3 0 0,2-6 1 0 0,7-34-81 0 0,-8 30-48 0 0,0 0-1 0 0,0 0 0 0 0,-2-4 129 0 0,1 6 5 0 0,0 9 178 0 0,0 1 17 0 0,3-8-839 0 0,-4 18 777 0 0,-1 0 0 0 0,1 0 0 0 0,1-1 0 0 0,0 1 0 0 0,1 4-138 0 0,-1-2 161 0 0,-1-9-150 0 0,1-3-10 0 0,0 1-1 0 0,0-1 0 0 0,0 1 1 0 0,0 0-1 0 0,0-1 0 0 0,0 1 1 0 0,0-1-1 0 0,0 1 0 0 0,1 0 1 0 0,-1-1-1 0 0,0 1 0 0 0,0-1 1 0 0,1 1-1 0 0,-1 0 0 0 0,0-1 1 0 0,1 0-1 0 0,-1 1 0 0 0,0 0 1 0 0,0-1-1 0 0,1 1 0 0 0,-1-1 0 0 0,2 5 0 0 0,-2-4 0 0 0,0 0 0 0 0,0 0 0 0 0,0 0 0 0 0,1-1 0 0 0,-1 1 0 0 0,1 1 0 0 0,-1-2 0 0 0,1 1 0 0 0,-1 0 0 0 0,0 0 0 0 0,1-1 0 0 0,0 1 0 0 0,0 0 0 0 0,-1 0 0 0 0,1-1 0 0 0,4 5 0 0 0,-2-1 0 0 0,1-1 0 0 0,1-5 0 0 0,-5 2 5 0 0,1 0 0 0 0,-1 0 0 0 0,1-1 0 0 0,0 1 0 0 0,-1 0 0 0 0,0 0 0 0 0,0 0 0 0 0,1-1 0 0 0,0 1 0 0 0,-1-1 0 0 0,1 1 0 0 0,-1-1 0 0 0,0 1 0 0 0,0 0 0 0 0,0 0 0 0 0,1-1 0 0 0,-1 0 0 0 0,0 1 0 0 0,1-1-1 0 0,-1 1 1 0 0,0 0 0 0 0,0-1 0 0 0,1 0 0 0 0,-1 1 0 0 0,0-1 0 0 0,0 1-5 0 0,0-15 486 0 0,-1 11-502 0 0,1 2-4 0 0,0-1-148 0 0,-2 0-59 0 0,-4-22 115 0 0,3 20 112 0 0,2 0 0 0 0,-1 1 0 0 0,0-1 0 0 0,-1 1 0 0 0,1-1 0 0 0,-2-1 0 0 0,3 6 2 0 0,0-1-1 0 0,0 1 0 0 0,0 0 1 0 0,1-1-1 0 0,-1 0 0 0 0,1 0 0 0 0,-1 1 1 0 0,0-1-1 0 0,1 0 0 0 0,-1 0 0 0 0,1 1 1 0 0,-1-1-1 0 0,0 0 0 0 0,1 0 0 0 0,0 1 1 0 0,0-2-2 0 0,-4-4-17 0 0,-11-8-3 0 0,14 13 20 0 0,-5-4 0 0 0,-9-2 0 0 0,9 4 0 0 0,-8-7 0 0 0,-3-7-12 0 0,17 16-36 0 0,-3-1 36 0 0,-2-1 12 0 0,4-2 0 0 0,1 5 0 0 0,0 0-1 0 0,0-1 1 0 0,0 1-1 0 0,0-1 0 0 0,0 1 1 0 0,0 0-1 0 0,0 0 1 0 0,0 0-1 0 0,-1-1 0 0 0,1 1 1 0 0,0 0-1 0 0,0-1 0 0 0,0 1 1 0 0,-1-1-1 0 0,1 1 1 0 0,0 0-1 0 0,0 0 0 0 0,-1 0 1 0 0,1 0-1 0 0,0 0 0 0 0,0-1 1 0 0,0 1-1 0 0,0 0 1 0 0,-1 0-1 0 0,1-1 0 0 0,0 1 1 0 0,-1 0-1 0 0,1 0 1 0 0,-1 0-1 0 0,1 0 0 0 0,0-1 1 0 0,0 1-1 0 0,0 0 0 0 0,-1 0 1 0 0,1 0-1 0 0,-1 0 1 0 0,-3-2 262 0 0,4 1-237 0 0,-1-1 0 0 0,0 1 1 0 0,0 0-1 0 0,0 0 0 0 0,0 0 0 0 0,0 0 0 0 0,0 0 0 0 0,-1 0 0 0 0,2 0 0 0 0,-2 0 0 0 0,1 0 0 0 0,-1 1 0 0 0,1 0 0 0 0,0-1 0 0 0,-1 0 0 0 0,1 1 0 0 0,-1-1-25 0 0,-1 1-4 0 0,3-1-171 0 0,0 1-17 0 0,-26-5-7 0 0,20 3 199 0 0,1 1 0 0 0,-1 1 0 0 0,0-2 0 0 0,0 2 0 0 0,1 2 0 0 0,-1-2 0 0 0,0 1 0 0 0,-2 3 0 0 0,2-1 0 0 0,0-1 0 0 0,1 1 0 0 0,0 1 62 0 0,4-3 263 0 0,-1-1-269 0 0,1 0-1 0 0,0 0 1 0 0,0 0-1 0 0,-1 1 0 0 0,1-1 1 0 0,0 1-1 0 0,0 0 1 0 0,0-1-1 0 0,0 1 1 0 0,0-1-1 0 0,-1 2-55 0 0,-10 4-475 0 0,8-4 412 0 0,0-1 0 0 0,0-1 0 0 0,-1 1 0 0 0,1 0 0 0 0,-4-1 63 0 0,2 4-1648 0 0,6-4 106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31"/>
    </inkml:context>
    <inkml:brush xml:id="br0">
      <inkml:brushProperty name="width" value="0.05" units="cm"/>
      <inkml:brushProperty name="height" value="0.05" units="cm"/>
      <inkml:brushProperty name="color" value="#FFFF66"/>
    </inkml:brush>
  </inkml:definitions>
  <inkml:trace contextRef="#ctx0" brushRef="#br0">6 27 1840 0 0,'0'0'83'0'0,"0"0"237"0"0,0 0 954 0 0,0 0 417 0 0,0 0 79 0 0,0 0-151 0 0,0 0-715 0 0,0 0-316 0 0,0 0-63 0 0,0 0-11 0 0,0 0-2 0 0,0 0 0 0 0,0 0 0 0 0,0 0 0 0 0,0 0 0 0 0,0 0 0 0 0,0 0 0 0 0,0 0-44 0 0,6-4 192 0 0,-1 2-501 0 0,-2 1-60 0 0,0 0 0 0 0,0 0 0 0 0,0 1 0 0 0,0-1 0 0 0,1 1-1 0 0,-1-1 1 0 0,0 1 0 0 0,2 0-99 0 0,5-4 91 0 0,-6 3-12 0 0,-2 3 93 0 0,12-1 71 0 0,-2 1-206 0 0,0-1-358 0 0,23-12 533 0 0,-29 10-215 0 0,-6 2 6 0 0,0-1 0 0 0,0 0-1 0 0,1 0 1 0 0,-1 0 0 0 0,0 0 0 0 0,0 1 0 0 0,0-1 0 0 0,1 0 0 0 0,-1 0 0 0 0,0 0 0 0 0,1 1-1 0 0,-1-1 1 0 0,1 0 0 0 0,-1 0 0 0 0,0 0 0 0 0,0 0 0 0 0,0 0 0 0 0,1 0 0 0 0,-1 0 0 0 0,1 1-1 0 0,-1-1 1 0 0,1-1 0 0 0,-1 1 0 0 0,0 0 0 0 0,0 0 0 0 0,0 0 0 0 0,1 0 0 0 0,-1 0-1 0 0,1 0-2 0 0,0-2 0 0 0,2 1 0 0 0,7 4 0 0 0,-4-3 0 0 0,-1-2 0 0 0,-2 1 181 0 0,0 0-1 0 0,0 0 1 0 0,0 1-1 0 0,0-1 0 0 0,0 0 1 0 0,0 1-1 0 0,0 0 0 0 0,3 0-180 0 0,0 0-788 0 0,12 2 316 0 0,-17-2 636 0 0,-1 0 17 0 0,11 3 3 0 0,-6-3-172 0 0,-3 0 36 0 0,3 2-24 0 0,4 1 215 0 0,-6-2-231 0 0,0 1 0 0 0,0-1 1 0 0,0 0-1 0 0,0 0 0 0 0,0-1 0 0 0,0 1 0 0 0,0-1-8 0 0,-2 1 115 0 0,4 3-43 0 0,7 3 40 0 0,-1 0-25 0 0,-9-5-74 0 0,2 3 42 0 0,12 10 79 0 0,-16-14-129 0 0,2 0-1 0 0,-1 1 0 0 0,-1-1 0 0 0,1 0 0 0 0,0 0 0 0 0,0 1 0 0 0,-1-1 0 0 0,1 0 0 0 0,-1 1 0 0 0,1-1 1 0 0,-1 1-1 0 0,1 0-4 0 0,-1 0 5 0 0,1 0 1 0 0,0 0-1 0 0,0 0 0 0 0,-1 0 1 0 0,1 1-1 0 0,1-2 1 0 0,-1 1-1 0 0,0 0 1 0 0,0 0-1 0 0,1 0 1 0 0,-1-1-1 0 0,1 1 0 0 0,1 1-5 0 0,0 0-12 0 0,-2-1-49 0 0,-1-2-48 0 0,0 0-126 0 0,0 0-36 0 0,4 1 225 0 0,0-1-5718 0 0,-4 0 903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32"/>
    </inkml:context>
    <inkml:brush xml:id="br0">
      <inkml:brushProperty name="width" value="0.05" units="cm"/>
      <inkml:brushProperty name="height" value="0.05" units="cm"/>
      <inkml:brushProperty name="color" value="#FFFF66"/>
    </inkml:brush>
  </inkml:definitions>
  <inkml:trace contextRef="#ctx0" brushRef="#br0">294 15 4608 0 0,'0'0'208'0'0,"0"0"67"0"0,0 0 154 0 0,0 0 68 0 0,0 0 14 0 0,0 0 7 0 0,0 0 30 0 0,0 0 18 0 0,0 0 2 0 0,0 0-16 0 0,0 0-68 0 0,0 0-32 0 0,12-11 2594 0 0,-11 11-2929 0 0,0-1 0 0 0,1 0 0 0 0,-1 1 0 0 0,1-1 0 0 0,-1 1 0 0 0,0 0 0 0 0,1 0 0 0 0,-1-1 0 0 0,1 1 0 0 0,-1 0 0 0 0,1 0 0 0 0,-1 0 0 0 0,1 0 0 0 0,-1 0 0 0 0,1 1 0 0 0,-1-1 0 0 0,0 0 0 0 0,2 1-117 0 0,34 17 1615 0 0,-32-14-1601 0 0,-4-3 119 0 0,-1-1 295 0 0,2 0-311 0 0,0 0 0 0 0,0 0 0 0 0,1 0-1 0 0,-1 0 1 0 0,0 1 0 0 0,0-1 0 0 0,1 1 0 0 0,-1 0-1 0 0,0-1 1 0 0,3 3-117 0 0,1 1-219 0 0,-3 1 187 0 0,-1-4 80 0 0,4 3-36 0 0,-2 0-12 0 0,14 14 128 0 0,-18-17-115 0 0,1 1-9 0 0,1 0 0 0 0,-1-1-1 0 0,1 1 1 0 0,-1-1-1 0 0,1 1 1 0 0,0-1 0 0 0,-1 1-1 0 0,2-1 1 0 0,-2 0 0 0 0,1 1-1 0 0,1-2 1 0 0,-2 2 0 0 0,1-1-1 0 0,1-1-3 0 0,3 4 11 0 0,-4-2 32 0 0,5 2-33 0 0,-1 1-10 0 0,1 1 0 0 0,0-2 0 0 0,3 10 0 0 0,2 0 0 0 0,-6-9 0 0 0,-1-1 27 0 0,-4-2 24 0 0,2 0 1 0 0,-2 0-1 0 0,1 0 0 0 0,0 0 1 0 0,-1 1-1 0 0,1-1 0 0 0,-1 0 1 0 0,0 1-1 0 0,1-1 0 0 0,-1 2-51 0 0,-1-3-76 0 0,1 0 16 0 0,-1-1 60 0 0,1 0-1 0 0,-1 0 0 0 0,0 0 0 0 0,0 0 0 0 0,0 1 0 0 0,0-1 0 0 0,1 1 0 0 0,-1-1 0 0 0,0 0 1 0 0,0 1-1 0 0,1-1 0 0 0,-1 0 0 0 0,0 0 0 0 0,0 1 0 0 0,0-1 0 0 0,0 1 0 0 0,1-1 0 0 0,-1 1 1 0 0,0-1-1 0 0,0 0 0 0 0,0 0 0 0 0,0 1 0 0 0,0-1 0 0 0,0 1 0 0 0,0-1 0 0 0,-1 1 1 0 0,0 5 245 0 0,1-6-315 0 0,0 2 13 0 0,0 4 34 0 0,0-5-38 0 0,0-1-22 0 0,0 0-10 0 0,0 0 22 0 0,0 0 7 0 0,0 0 0 0 0,0 0 0 0 0,0 0-6 0 0,0 0-21 0 0,0 0-14 0 0,0 0-131 0 0,0 0-30 0 0,0 0 2 0 0,0 0 68 0 0,0 0 286 0 0,0 0 124 0 0,0 0 30 0 0,-1 1-255 0 0,1 1 0 0 0,-1-1 0 0 0,0 1-1 0 0,0-2 1 0 0,0 2 0 0 0,-1-1 0 0 0,2 0 0 0 0,-2 0-1 0 0,1 0 1 0 0,-1-1 0 0 0,1 1 0 0 0,0 0-1 0 0,-1 0 1 0 0,1-1 0 0 0,-1 1 0 0 0,1 0 11 0 0,-24 9-362 0 0,22-8 298 0 0,0-1 0 0 0,0 0-1 0 0,0 0 1 0 0,0 0 0 0 0,-1-1 0 0 0,1 0 0 0 0,0 1-1 0 0,0-1 1 0 0,0 0 0 0 0,0 0 0 0 0,0 0-1 0 0,-3-1 65 0 0,-9 2-325 0 0,14 0 280 0 0,-1-1 0 0 0,2 0-1 0 0,-2 1 1 0 0,1-1 0 0 0,0 0-1 0 0,0 0 1 0 0,0 0 0 0 0,0 0-1 0 0,-1 0 1 0 0,2 0 0 0 0,-2 0-1 0 0,1-1 1 0 0,0 1 0 0 0,-1-1-1 0 0,2 1 1 0 0,-1-1 0 0 0,-1 1 45 0 0,-19 2-766 0 0,11-3 529 0 0,5 1 12 0 0,0 0 0 0 0,1 0 0 0 0,-2 1 1 0 0,2 0-1 0 0,-1-1 0 0 0,-1 1 225 0 0,2 1-23 0 0,-1-2 1 0 0,1 2 0 0 0,-1-2 0 0 0,1 1-1 0 0,-1-1 1 0 0,-1 0 22 0 0,3 0-10 0 0,3 0-62 0 0,-1 0 12 0 0,-9 1 48 0 0,0 3 1 0 0,4-4-32 0 0,-18-5 51 0 0,23 5 83 0 0,1 0 8 0 0,-1 0-19 0 0,-4-2-64 0 0,-3 0-16 0 0,-13-6 0 0 0,20 6 0 0 0,-9-3 0 0 0,-9 3 0 0 0,14 2 38 0 0,4-1 160 0 0,1 1 55 0 0,0 0 10 0 0,0 0-29 0 0,-1 0-118 0 0,-3 0-12 0 0,-21-3 451 0 0,25 3-428 0 0,-12-2 1 0 0,6 3-128 0 0,1 1 194 0 0,0-1 0 0 0,0 1 0 0 0,0-2 1 0 0,0 0-1 0 0,0 1 0 0 0,-4-1-194 0 0,2 0 111 0 0,-13 3 491 0 0,8-1-417 0 0,5 2-185 0 0,-13 3 30 0 0,18-6 2 0 0,1-1 1 0 0,0 0 0 0 0,-1 0-1 0 0,1 1 1 0 0,-1 0 0 0 0,1-1-1 0 0,0 1 1 0 0,0-1 0 0 0,-1 1-1 0 0,1 0 1 0 0,0 0-1 0 0,0 0 1 0 0,0 0 0 0 0,0 0-1 0 0,0 0 1 0 0,0 0 0 0 0,0 0-1 0 0,0 1 1 0 0,0-1-1 0 0,1 0 1 0 0,-1 1-33 0 0,0-2 11 0 0,0 1 1 0 0,1-1-1 0 0,-1 1 0 0 0,0-1 1 0 0,0 1-1 0 0,0-1 0 0 0,0 0 1 0 0,0 0-1 0 0,1 0 0 0 0,-1 0 0 0 0,-1 0 1 0 0,2 0-1 0 0,-1 0 0 0 0,0 0 1 0 0,0 0-1 0 0,1 0 0 0 0,-2 0 0 0 0,1 0 1 0 0,0 0-12 0 0,-6-3 137 0 0,7 3-136 0 0,0 0 0 0 0,0 0 0 0 0,0 0 1 0 0,0 0-1 0 0,0-1 0 0 0,0 1 0 0 0,0 0 0 0 0,0 0 1 0 0,0 0-1 0 0,0 0 0 0 0,0 0 0 0 0,0-1 0 0 0,0 1 0 0 0,0 0 1 0 0,1 0-1 0 0,-1 0 0 0 0,0 0 0 0 0,0 0 0 0 0,0 0 1 0 0,0 0-1 0 0,0-1 0 0 0,0 1 0 0 0,0 0 0 0 0,0 0 0 0 0,1 0 1 0 0,-1 0-1 0 0,0 0 0 0 0,0 0 0 0 0,0 0 0 0 0,0 0 1 0 0,0 0-1 0 0,0 0 0 0 0,0 0 0 0 0,0 0 0 0 0,0 0 0 0 0,0 0 1 0 0,0 0-1 0 0,0 0 0 0 0,0 0 0 0 0,1 0 0 0 0,-1 0 1 0 0,0 0-1 0 0,0 0 0 0 0,0 0 0 0 0,0 0 0 0 0,0 0 0 0 0,1 0 1 0 0,-1 0-1 0 0,0 0 0 0 0,0 0 0 0 0,0 0 0 0 0,0 0-1 0 0,41-5-1368 0 0,15-4-1610 0 0,-48 7 1525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33"/>
    </inkml:context>
    <inkml:brush xml:id="br0">
      <inkml:brushProperty name="width" value="0.05" units="cm"/>
      <inkml:brushProperty name="height" value="0.05" units="cm"/>
      <inkml:brushProperty name="color" value="#FFFF66"/>
    </inkml:brush>
  </inkml:definitions>
  <inkml:trace contextRef="#ctx0" brushRef="#br0">12 38 1376 0 0,'0'0'65'0'0,"0"0"271"0"0,0 0 1115 0 0,0 0 484 0 0,0 0 95 0 0,0 0-206 0 0,0 0-933 0 0,0 0-410 0 0,0 0-86 0 0,0 0-6 0 0,0 0 24 0 0,0 0 17 0 0,0 0 2 0 0,0 0-47 0 0,0 0-196 0 0,0 0-86 0 0,0 0-20 0 0,0 0 47 0 0,0 0 213 0 0,-2 14 1829 0 0,1-13-2123 0 0,1-1 0 0 0,0 1-1 0 0,0 0 1 0 0,-1 0 0 0 0,1-1 0 0 0,0 1 0 0 0,0 0 0 0 0,-1 0 0 0 0,1 0-1 0 0,0 0 1 0 0,0 0 0 0 0,0-1 0 0 0,0 1 0 0 0,0 0 0 0 0,0 0 0 0 0,1-1-1 0 0,-1 1 1 0 0,0 0 0 0 0,0 0 0 0 0,1-1 0 0 0,-1 1 0 0 0,0 0 0 0 0,0 0-1 0 0,1-1 1 0 0,-1 1 0 0 0,1 0 0 0 0,0 0 0 0 0,-1-1 0 0 0,0 1 0 0 0,1 0-1 0 0,0-1-48 0 0,9 4 0 0 0,-8-6 0 0 0,-1 1 0 0 0,39-2 0 0 0,-38 2 32 0 0,-1 1-1 0 0,1 0 0 0 0,-1 0 1 0 0,1 0-1 0 0,-1 0 0 0 0,1 0 0 0 0,-1 0 1 0 0,1 0-1 0 0,-1 1 0 0 0,1-1 1 0 0,-1 0-32 0 0,8 0 551 0 0,-7 0-279 0 0,1 0-172 0 0,-2 0-158 0 0,1 0-1 0 0,-2 0 0 0 0,2 0 0 0 0,-1-1 0 0 0,0 1 0 0 0,1 0 0 0 0,-2-1 0 0 0,2 0 0 0 0,-1 1 1 0 0,0 0-1 0 0,0-1 0 0 0,0 0 0 0 0,0 1 0 0 0,0-1 0 0 0,0 1 0 0 0,0-2 0 0 0,0 1 0 0 0,0 0 59 0 0,23 5 26 0 0,-23-4 22 0 0,5 0 288 0 0,7-4 904 0 0,-7 3-1256 0 0,-5 1 10 0 0,0 0-1 0 0,0 0 0 0 0,0 0 0 0 0,-1 0 0 0 0,2 0 1 0 0,-1 0-1 0 0,-1-1 0 0 0,1 1 0 0 0,0 0 1 0 0,0 0-1 0 0,0 0 0 0 0,0-1 0 0 0,0 0 0 0 0,-1 1 1 0 0,1-1-1 0 0,0 1 7 0 0,1-1 90 0 0,2 1 1 0 0,18 5-22 0 0,-18-5-69 0 0,0 0 1 0 0,-1 0-2 0 0,4-4 12 0 0,-5 4 32 0 0,2 2-33 0 0,2 1-10 0 0,-5-3 0 0 0,-1 0 0 0 0,1 1 0 0 0,-1-1 0 0 0,1 0 0 0 0,-1 0 0 0 0,0 0 0 0 0,1 0 0 0 0,-1 0 0 0 0,1 1 0 0 0,0-1 0 0 0,-1 0 0 0 0,0 0 0 0 0,1 0 0 0 0,-1 0 0 0 0,1 0 0 0 0,0 0 0 0 0,-1 0 0 0 0,0 0 0 0 0,1 0 0 0 0,-1 0 0 0 0,1-1 0 0 0,11 2 0 0 0,-5-1 11 0 0,14-3 42 0 0,-6-1-10 0 0,-5-1-34 0 0,-8 5-57 0 0,4 2 50 0 0,-3-2 51 0 0,1-2-40 0 0,4 1-13 0 0,-2-1 0 0 0,0 1 0 0 0,0 0 0 0 0,1-2-13 0 0,-5 2-40 0 0,2 0 53 0 0,-3 1 40 0 0,-6-4 27 0 0,5 3-60 0 0,0 1 0 0 0,0-1 0 0 0,-1 1 0 0 0,1 0 0 0 0,-1-1 0 0 0,1 0 0 0 0,-1 1 1 0 0,1-1-1 0 0,0 1 0 0 0,-1 0 0 0 0,0 0 0 0 0,0 0 0 0 0,1-1 0 0 0,0 1 0 0 0,-1 0 0 0 0,0-1 0 0 0,0 1 0 0 0,1 0-7 0 0,-9-1-37 0 0,7 1 17 0 0,1 0 0 0 0,-1 0 0 0 0,0 0-1 0 0,0 0 1 0 0,1 0 0 0 0,-1 0 0 0 0,0 1-1 0 0,1-1 1 0 0,-2 1 0 0 0,2 0 0 0 0,-1-1-1 0 0,1 1 21 0 0,-5 1-48 0 0,1-1-1 0 0,-1 1 1 0 0,0-1-1 0 0,0 0 1 0 0,0-1-1 0 0,0 1 0 0 0,-2-1 49 0 0,-14 1-86 0 0,-11 5-6 0 0,19-4 39 0 0,1 1 0 0 0,-1-2 0 0 0,-3 0 53 0 0,11-2-3 0 0,0 0 0 0 0,1 1 0 0 0,-1-2-1 0 0,0 1 1 0 0,0-2 0 0 0,1 1 0 0 0,-1 0 0 0 0,1 0 0 0 0,0-1-1 0 0,0 0 1 0 0,0-1 0 0 0,0 0 3 0 0,-2 0-26 0 0,6 2 14 0 0,-15 1 13 0 0,11 2-1 0 0,4-1 0 0 0,1-1-1 0 0,0 1 0 0 0,0 0 0 0 0,0 0 0 0 0,0 0 0 0 0,-1 0 1 0 0,1 0-1 0 0,-1 0 0 0 0,1 0 0 0 0,0 0 0 0 0,-1 0 0 0 0,1 1 1 0 0,0-1-1 0 0,0 0 0 0 0,0 0 0 0 0,-1 0 0 0 0,1 0 0 0 0,0 0 0 0 0,-1 1 1 0 0,1-1-1 0 0,0 0 0 0 0,0 0 0 0 0,-1 1 0 0 0,1-1 0 0 0,0 0 1 0 0,0 0-1 0 0,0 0 0 0 0,0 0 0 0 0,0 0 0 0 0,0 1 0 0 0,-1-1 1 0 0,1 0-1 0 0,0 1 0 0 0,0-1 1 0 0,-2 2-24 0 0,-8-1 12 0 0,17-1 12 0 0,2 0 0 0 0,1 0 0 0 0,0-1 0 0 0,0 0 0 0 0,-1 0 0 0 0,0-1 0 0 0,4-1 0 0 0,-8 2 0 0 0,0-1 0 0 0,-1 2 0 0 0,2-1 0 0 0,-1 0 0 0 0,0 1 0 0 0,0-1 0 0 0,0 1 0 0 0,0 1 0 0 0,0 0 0 0 0,0 0 0 0 0,2-1 0 0 0,20 8-98 0 0,-24-7-140 0 0,-3-1-34 0 0,0 0 0 0 0,0 0 104 0 0,0 0 438 0 0,0 0 194 0 0,0 0 42 0 0,-21-9-1735 0 0,2 2 1013 0 0,15 5 186 0 0,0 1 1 0 0,0-1 0 0 0,0 1 0 0 0,0 0-1 0 0,-1 0 1 0 0,1 1 0 0 0,0-1-1 0 0,-1 1 30 0 0,-4-1 75 0 0,0 1 0 0 0,0 1 0 0 0,1 0 0 0 0,-1-1 0 0 0,1 2 0 0 0,0 0 0 0 0,-1 0 0 0 0,-7 4-75 0 0,14-3-18 0 0,2-3-73 0 0,0 0-8 0 0,0 0 42 0 0,0 0 164 0 0,0 0 75 0 0,0 0 12 0 0,0 0-49 0 0,0 0-222 0 0,9 0-260 0 0,8 0 597 0 0,-1 0 1 0 0,9 3-261 0 0,-21-3 22 0 0,0 0 0 0 0,-1 0-1 0 0,2 0 1 0 0,-1 0 0 0 0,-1-1 0 0 0,1 0 0 0 0,1 0-22 0 0,12-2 119 0 0,14-3 161 0 0,-25 3-194 0 0,2 2 0 0 0,-1-1 0 0 0,0 2 0 0 0,4-1-86 0 0,-5 0 10 0 0,0-1-10 0 0,1 1-20 0 0,-5 1-73 0 0,-2 0 8 0 0,0 1 11 0 0,24 13-164 0 0,-22-13 150 0 0,-2-1 6 0 0,0 0-43 0 0,0 0-190 0 0,0 0-79 0 0,0 0-723 0 0,0 0-2959 0 0,0 0-1264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02"/>
    </inkml:context>
    <inkml:brush xml:id="br0">
      <inkml:brushProperty name="width" value="0.05" units="cm"/>
      <inkml:brushProperty name="height" value="0.05" units="cm"/>
      <inkml:brushProperty name="color" value="#FFFF66"/>
    </inkml:brush>
  </inkml:definitions>
  <inkml:trace contextRef="#ctx0" brushRef="#br0">215 617 8288 0 0,'-2'-24'663'0'0,"2"8"-422"0"0,-1 11-161 0 0,-2-8 1167 0 0,-10-10-92 0 0,13 23-1124 0 0,0 0 0 0 0,-1 0 0 0 0,1 0 0 0 0,0 0-1 0 0,0 0 1 0 0,-1 0 0 0 0,1 0 0 0 0,0 0 0 0 0,0 0 0 0 0,0 0-1 0 0,0 0 1 0 0,-1 0 0 0 0,1 0 0 0 0,0 0 0 0 0,-1 0 0 0 0,1 0-1 0 0,0 0 1 0 0,0 0 0 0 0,-1 0 0 0 0,1 0 0 0 0,0 0 0 0 0,0 0-1 0 0,0 0 1 0 0,0 0 0 0 0,-1 0 0 0 0,1 0 0 0 0,0 0 0 0 0,0 0-1 0 0,-1 0 1 0 0,1 1 0 0 0,0-1 0 0 0,0 0 0 0 0,-1 0 0 0 0,1 0-1 0 0,0 1 1 0 0,0-1 0 0 0,0 0 0 0 0,0 1 0 0 0,0-1 0 0 0,0 0-1 0 0,0 0 1 0 0,0 0 0 0 0,0 0 0 0 0,0 0-31 0 0,-6 10 233 0 0,-1 8-147 0 0,1 0 1 0 0,1 1 0 0 0,0 0-1 0 0,1-1 1 0 0,0 17-87 0 0,-3 10-396 0 0,-7 30-740 0 0,12-65 1008 0 0,2-6 138 0 0,-2 1 1 0 0,1 0-1 0 0,0-1 1 0 0,-1 1-1 0 0,1-1 1 0 0,-2 2-11 0 0,1-10 5 0 0,0-1 1 0 0,1 0 0 0 0,-1 1 0 0 0,1-2 0 0 0,1 2-1 0 0,-1-1 1 0 0,0-1 0 0 0,1 1-6 0 0,1-46-123 0 0,0 23-35 0 0,-1 12-64 0 0,2 0-1 0 0,0 0 1 0 0,1 1 222 0 0,0 0 755 0 0,-1 0 1 0 0,0-15-756 0 0,5 61 304 0 0,-2-17-133 0 0,5 39-224 0 0,-6-31 131 0 0,1 0 1 0 0,6 17-79 0 0,-9-34-4 0 0,0 0 0 0 0,1-1 0 0 0,0 1 1 0 0,0 0-1 0 0,0 0 4 0 0,4 6-205 0 0,-7-10 75 0 0,0-1 127 0 0,1 0 1 0 0,-1 0-1 0 0,0 0 0 0 0,0 0 0 0 0,0 0 1 0 0,1 0-1 0 0,-1 0 0 0 0,0 0 0 0 0,0 1 0 0 0,0-1 1 0 0,0 0-1 0 0,0 0 0 0 0,0 0 0 0 0,1 0 0 0 0,-1 0 1 0 0,0 0-1 0 0,0 0 0 0 0,1 0 0 0 0,-1 0 1 0 0,0 0-1 0 0,0 0 0 0 0,1 0 0 0 0,-1 0 0 0 0,0 0 1 0 0,0 0-1 0 0,0 0 0 0 0,0 0 0 0 0,0 0 0 0 0,0 0 1 0 0,1 0-1 0 0,-1 0 0 0 0,0 0 0 0 0,0 0 1 0 0,1-1-1 0 0,-1 1 0 0 0,0 0 3 0 0,8-3-34 0 0,-5 0-30 0 0,0 0 1 0 0,0-1-1 0 0,-1 1 1 0 0,1-1-1 0 0,-1 0 0 0 0,0 1 1 0 0,0-1-1 0 0,-1 0 1 0 0,1-2 63 0 0,13-39-743 0 0,-14 39 706 0 0,4-16 469 0 0,-1-2 0 0 0,1-11-432 0 0,-2 3 214 0 0,9-36 260 0 0,-12 45-272 0 0,0 20-186 0 0,0-1 0 0 0,0 1 0 0 0,0 0 0 0 0,1 0-1 0 0,-1 0 1 0 0,1 0 0 0 0,0 0 0 0 0,-1 0 0 0 0,2-1-16 0 0,-1 2 376 0 0,-1 2 113 0 0,0 0 21 0 0,0 0-68 0 0,-1 12-371 0 0,-3 13-200 0 0,2 1 0 0 0,0-1 1 0 0,2 10 128 0 0,-3 30-53 0 0,3 23 427 0 0,0-63-495 0 0,1 0 1 0 0,2 12 120 0 0,-1-1-159 0 0,5-8 57 0 0,-1-5-235 0 0,-5-19 204 0 0,3 9-626 0 0,-4-13 758 0 0,0 0 0 0 0,0 0-1 0 0,0 1 1 0 0,0-1 0 0 0,1 0 0 0 0,-1 0 0 0 0,0 0-1 0 0,0 0 1 0 0,1 0 0 0 0,-1 0 0 0 0,0 0 0 0 0,1 0-1 0 0,-1 0 1 0 0,0 0 0 0 0,0 0 0 0 0,0 0 0 0 0,0 0-1 0 0,0 0 1 0 0,1 0 0 0 0,-1 0 0 0 0,0 0 0 0 0,0 0-1 0 0,1 0 1 0 0,-1-1 0 0 0,0 1 0 0 0,0 0 0 0 0,1 0-1 0 0,-1 0 1 0 0,0 0 0 0 0,0-1 0 0 0,0 1 0 0 0,0 0-1 0 0,0 0 1 0 0,0 0 0 0 0,0-1 0 0 0,0 1 0 0 0,1 0-1 0 0,-1 0 1 0 0,0 0 0 0 0,0 0 0 0 0,0 0 0 0 0,0-1-1 0 0,0 1 1 0 0,0 0 0 0 0,0 0 0 0 0,0-1 0 0 0,0 1-1 0 0,0 0 2 0 0,5-10-9 0 0,-1-3-19 0 0,0-1 1 0 0,-2 1-1 0 0,0-1 0 0 0,0 1 0 0 0,-1-4 28 0 0,2-17 1 0 0,8-91-179 0 0,-8 71 242 0 0,1-117 1459 0 0,-4 156-990 0 0,3-60 1599 0 0,-3 75-2168 0 0,0 0-85 0 0,0 15-70 0 0,-6 106-482 0 0,0 91-450 0 0,0 1 622 0 0,6-207 478 0 0,0 1 10 0 0,0 1-1 0 0,0-1 0 0 0,1 0 0 0 0,1 0 1 0 0,-1 1-1 0 0,1-1 0 0 0,0 0 14 0 0,7-22-390 0 0,-5 3 202 0 0,-1 1 1 0 0,-1-1 0 0 0,0 0-1 0 0,0-1 1 0 0,-2 1 0 0 0,1-1 187 0 0,2-24-371 0 0,5-25-121 0 0,-2-55 492 0 0,-6 87 860 0 0,0 3-733 0 0,0 0 1 0 0,4-19-128 0 0,-3 39-14 0 0,1-3 343 0 0,0-1 1 0 0,-2 1-1 0 0,1-1 0 0 0,-1 1 1 0 0,0-1-1 0 0,-2-7-329 0 0,3 17 29 0 0,-1-2-14 0 0,-6-8-13 0 0,5 10 0 0 0,-1 1 0 0 0,2-2 0 0 0,-1 1 0 0 0,-1 1 0 0 0,2 0 0 0 0,-2-1 0 0 0,1 0 0 0 0,0 0 0 0 0,-1 1 0 0 0,1 0 0 0 0,0 0 0 0 0,0-1 0 0 0,-1 1 0 0 0,1 0 0 0 0,0-1 0 0 0,-1 1-2 0 0,-21-1-406 0 0,21 0 64 0 0,-3 0-457 0 0,-12 9 362 0 0,12-5 432 0 0,1 1 18 0 0,2 0 0 0 0,1-3 90 0 0,1-1 3 0 0,0 0-46 0 0,0 0-146 0 0,0 0-21 0 0,0-2 97 0 0,-1 1 1 0 0,1-1-1 0 0,0 0 1 0 0,0 0-1 0 0,-1 1 0 0 0,1-1 1 0 0,0 1-1 0 0,0-1 1 0 0,0 0-1 0 0,1-1 10 0 0,-1 2-1 0 0,0-4 209 0 0,0 1 0 0 0,0 1 1 0 0,1-2-1 0 0,0 1 0 0 0,1-2-208 0 0,0 1 227 0 0,-1 1-1 0 0,0 1 1 0 0,0-2 0 0 0,-1 1-1 0 0,1-4-226 0 0,-2 9 90 0 0,-11 26-121 0 0,9-22 11 0 0,1 1 1 0 0,-1-1 0 0 0,2 1-1 0 0,-2 0 1 0 0,2 0-1 0 0,-1 0 1 0 0,1 0 0 0 0,0 0-1 0 0,1 0 1 0 0,-1 0 0 0 0,1 0 19 0 0,0-6-7 0 0,0 5-38 0 0,-6 3-109 0 0,8-12 84 0 0,-1-1 1 0 0,1 1-1 0 0,-1-2 0 0 0,0 2 0 0 0,0-1 0 0 0,0 0 0 0 0,-1-1 70 0 0,3-17-213 0 0,-2 21 228 0 0,-2-9 34 0 0,1 10-38 0 0,0 0-2 0 0,0 1 0 0 0,0-1 0 0 0,0 0 0 0 0,0 1 1 0 0,0 0-1 0 0,-1-1 0 0 0,1 1 0 0 0,0-1 0 0 0,0 0 1 0 0,-1 1-1 0 0,1 0 0 0 0,0 0 0 0 0,-1-1 0 0 0,1 0 0 0 0,0 1 1 0 0,0-1-1 0 0,-1 1 0 0 0,1 0 0 0 0,-1 0 0 0 0,1 0 0 0 0,-1-1 1 0 0,1 1-1 0 0,0 0 0 0 0,0-1 0 0 0,-1 1 0 0 0,0 0 0 0 0,1-1 1 0 0,-1 1-1 0 0,1 0 0 0 0,0 0 0 0 0,-1 0 0 0 0,0 0 0 0 0,1 0 1 0 0,-1 0-1 0 0,1 0 0 0 0,-1 0-9 0 0,0 0 11 0 0,0 0-1 0 0,1 1 1 0 0,-1-1 0 0 0,0 0-1 0 0,0 1 1 0 0,1 0 0 0 0,-1-1-1 0 0,0 0 1 0 0,0 1-1 0 0,1-1 1 0 0,-1 1 0 0 0,0 0-1 0 0,0-1 1 0 0,1 1 0 0 0,0-1-1 0 0,-1 1 1 0 0,1 0 0 0 0,-1-1-1 0 0,1 1 1 0 0,-1 0 0 0 0,1 0-1 0 0,0 0-10 0 0,-6 16 130 0 0,5-13-226 0 0,-5 7-241 0 0,3-5 337 0 0,3 0-11 0 0,0-5-42 0 0,4 10-70 0 0,-1-5 226 0 0,-1-6 479 0 0,3-33-1190 0 0,-5 32 322 0 0,-1-2-177 0 0,1 2 438 0 0,0 0-1 0 0,0 1 0 0 0,-1-1 0 0 0,1 0 0 0 0,-1 0 0 0 0,1 0 0 0 0,-1 0 0 0 0,1 0 1 0 0,0 1-1 0 0,-1-1 0 0 0,1 1 0 0 0,-1-1 0 0 0,0 0 0 0 0,1 1 0 0 0,-1-1 1 0 0,0 0 25 0 0,-1 0-95 0 0,0 1 1 0 0,1 0 0 0 0,-1-1 0 0 0,1 1-1 0 0,-1 0 1 0 0,0 0 0 0 0,1 0 0 0 0,-1 0-1 0 0,1 0 1 0 0,-1 0 0 0 0,0 0 0 0 0,0 1-1 0 0,1-1 95 0 0,-25 12-832 0 0,24-12 894 0 0,0-3-64 0 0,-3 0-75 0 0,5 2 68 0 0,-2 0-1 0 0,1 0 1 0 0,1 1 0 0 0,-1 0 0 0 0,0-1 0 0 0,0 0 0 0 0,1 0 0 0 0,-1 0-1 0 0,0 0 1 0 0,0 0 0 0 0,1 1 0 0 0,0-1 0 0 0,-1-1 0 0 0,0 2 0 0 0,1-1-1 0 0,-1-1 1 0 0,1 2 0 0 0,0-2 0 0 0,0 1 0 0 0,0 1 0 0 0,0-2 0 0 0,0 1 9 0 0,0-1 164 0 0,-9-4 1062 0 0,6 30-1156 0 0,6-17-120 0 0,-1 0 0 0 0,0-1 0 0 0,1 0 1 0 0,2 4 49 0 0,8 19-185 0 0,-11-25 59 0 0,7 5 22 0 0,-8-8 102 0 0,0 0 0 0 0,0 0-1 0 0,-1 0 1 0 0,2 0 0 0 0,-1-1 0 0 0,-1 1-1 0 0,2 0 1 0 0,-1 0 0 0 0,-1-1-1 0 0,2 0 1 0 0,-1 1 0 0 0,0-1-1 0 0,1 1 3 0 0,4 2-186 0 0,14 11 157 0 0,16 13 144 0 0,-35-26-113 0 0,-1-1 0 0 0,1 1 0 0 0,0-1 0 0 0,0 0 0 0 0,-1 1 0 0 0,2-1 0 0 0,-1 1 0 0 0,-1-1 0 0 0,1 0 0 0 0,0 1 0 0 0,0-1 0 0 0,0 0 0 0 0,0 0 0 0 0,0 0 0 0 0,-1 0 0 0 0,2 0 0 0 0,-1 0 0 0 0,-1 0 1 0 0,1 0-1 0 0,0-1 0 0 0,0 1 0 0 0,0 0 0 0 0,0-1 0 0 0,0 1 0 0 0,-1-1 0 0 0,1 1 0 0 0,0 0 0 0 0,0-1 0 0 0,-1 1-2 0 0,3-2 10 0 0,-2 2 0 0 0,1-2 0 0 0,-1 1 0 0 0,1 0 0 0 0,-1-1-1 0 0,1 1 1 0 0,-1-1 0 0 0,1-1-10 0 0,6-11 79 0 0,-1 0 0 0 0,-1 0-1 0 0,-1-1 1 0 0,0 0 0 0 0,-1 0-1 0 0,0-6-78 0 0,-2 14 0 0 0,-1 5 22 0 0,-1 0 0 0 0,1 1 1 0 0,-1-2-1 0 0,1 2 0 0 0,-1-1 0 0 0,0 0 1 0 0,0 0-1 0 0,0 0 0 0 0,0 0 0 0 0,0 1 0 0 0,0-2 1 0 0,-1 2-1 0 0,1-1 0 0 0,-1 0 0 0 0,1 0 0 0 0,0 0 1 0 0,-2 0-23 0 0,1 3 27 0 0,1 0 0 0 0,-1 0 0 0 0,-1 1 0 0 0,2-2 0 0 0,-1 2 0 0 0,-1-1 0 0 0,2-1 0 0 0,-2 1 0 0 0,1 0 0 0 0,-1 0-27 0 0,1 1 34 0 0,-3 2-32 0 0,1-1 0 0 0,0 2 0 0 0,1-1 0 0 0,-1 1 0 0 0,0-1 0 0 0,0 4-2 0 0,1-1-31 0 0,-1 2 0 0 0,2-1 1 0 0,-2 5 30 0 0,0 2-72 0 0,3-12 72 0 0,-1 0 1 0 0,0 0-1 0 0,0 0 0 0 0,1 0 0 0 0,0 0 0 0 0,0 0 0 0 0,0 0 1 0 0,0 1-1 0 0,0-1 0 0 0,0 0 0 0 0,1 1 0 0 0,1-1-25 0 0,4-20-28 0 0,-4 11 38 0 0,0 0 1 0 0,0 0-1 0 0,1 1 1 0 0,0-1 0 0 0,2-1 14 0 0,13-33 920 0 0,-10 23-298 0 0,-8 16-452 0 0,3-8 1574 0 0,-3 9-1720 0 0,0 1 0 0 0,0-1 1 0 0,0 0-1 0 0,1 0 1 0 0,-1 0-1 0 0,0 0 1 0 0,0 1-1 0 0,0-1 1 0 0,1 0-1 0 0,-1 1 0 0 0,0-1 1 0 0,0 0-1 0 0,0 0 1 0 0,0 1-1 0 0,0-1 1 0 0,1 0-1 0 0,-1 0 1 0 0,0 0-1 0 0,1 0 1 0 0,-1 0-1 0 0,0 0 0 0 0,1 0 1 0 0,-1 0-1 0 0,0 0 1 0 0,0 0-1 0 0,0 0 1 0 0,1 0-1 0 0,-1 0 1 0 0,0 0-1 0 0,1 0 1 0 0,-1 0-1 0 0,1 0 0 0 0,-1 0 1 0 0,0 0-1 0 0,0 0 1 0 0,0 0-1 0 0,0 0 1 0 0,1 0-25 0 0,12-9-102 0 0,5-15-887 0 0,-13-4 175 0 0,-4 23 843 0 0,-1 5 132 0 0,-4 8 1396 0 0,1 21-1731 0 0,3-27 120 0 0,8-20-10 0 0,-4 9 103 0 0,-1 2-1 0 0,0-1 0 0 0,-1-1 0 0 0,1 1 1 0 0,-1-1-1 0 0,-1-2-38 0 0,5-18 9 0 0,-5 20-234 0 0,-2-10 121 0 0,1 35 50 0 0,-11 25 161 0 0,6-4 97 0 0,3-34-282 0 0,3 18-224 0 0,-1-19 358 0 0,1-2-52 0 0,-1 1 1 0 0,1-1-1 0 0,-1 0 0 0 0,0 0 1 0 0,0 0-1 0 0,1 0 0 0 0,0 0 1 0 0,-1 0-1 0 0,1 0 0 0 0,-1 0 1 0 0,0 0-1 0 0,1 0 0 0 0,-1 0 1 0 0,1 0-1 0 0,0 0 0 0 0,-1 0 1 0 0,0 0-1 0 0,1 0 0 0 0,-1 0 1 0 0,1 0-1 0 0,-1 0 0 0 0,1 0 1 0 0,-1 0-1 0 0,0 0 0 0 0,1-1 1 0 0,-1 1-1 0 0,1 0 0 0 0,-1-1 1 0 0,1 1-1 0 0,-1-1 0 0 0,0 1-4 0 0,12-12 633 0 0,-9 7-503 0 0,0 0 0 0 0,0-1 1 0 0,0 1-1 0 0,-1-1 0 0 0,0 0 0 0 0,0 0 1 0 0,-1 0-1 0 0,1 0 0 0 0,-2 0 0 0 0,1-3-130 0 0,-1 6-17 0 0,1 1 0 0 0,-1 1 0 0 0,0-2 0 0 0,1 2 0 0 0,-1-1 0 0 0,0 0-1 0 0,1 0 1 0 0,0 0 0 0 0,0-1 17 0 0,0 0 36 0 0,1 0 0 0 0,-1-1 0 0 0,0 0 1 0 0,0 0-1 0 0,-1 0 0 0 0,0 0 0 0 0,1 0 0 0 0,-1 1 0 0 0,0-4-36 0 0,0 7 2 0 0,0-1 0 0 0,0 1 0 0 0,0 0 0 0 0,0-1 0 0 0,0 1 0 0 0,-1 0 0 0 0,1 0 0 0 0,0 0 0 0 0,0-1 0 0 0,0 1 0 0 0,0-1 0 0 0,0 1 0 0 0,0 0 0 0 0,0-1 0 0 0,0 1 0 0 0,-1 0 0 0 0,1 0 0 0 0,0 0 1 0 0,-1 0-1 0 0,1 0 0 0 0,0-1 0 0 0,-1 1 0 0 0,1 0 0 0 0,0 0 0 0 0,0-1 0 0 0,0 1 0 0 0,-1 0 0 0 0,1 0 0 0 0,0 0 0 0 0,-1 0 0 0 0,1 0 0 0 0,-1 0 0 0 0,1 0 0 0 0,0 0 0 0 0,0 0 0 0 0,0 0 0 0 0,-1 0 0 0 0,1 0 0 0 0,-1 0 0 0 0,1 0 0 0 0,0 0 0 0 0,-1 0 0 0 0,1 0 0 0 0,0 0 0 0 0,0 0 0 0 0,0 1 0 0 0,-1-1 0 0 0,1 0 0 0 0,-1 0 0 0 0,1 1 0 0 0,0-1 0 0 0,-1 0 0 0 0,1 0 0 0 0,0 0 0 0 0,0 0 0 0 0,0 0 0 0 0,0 1 0 0 0,0-1 0 0 0,0 0 0 0 0,-1 1 0 0 0,1-1 0 0 0,0 1-2 0 0,-3 8 0 0 0,1 0 0 0 0,-1 0 0 0 0,2 0 0 0 0,-1 1 0 0 0,1 4 0 0 0,-1 4 0 0 0,2 1 12 0 0,16-26 120 0 0,-12 3-121 0 0,-1-1-1 0 0,-1 0 1 0 0,1 1-1 0 0,-1-1 0 0 0,1 0 1 0 0,-1 0-1 0 0,-1 0 1 0 0,1 0-1 0 0,-1 0 0 0 0,0-1 1 0 0,0 1-1 0 0,0-2-10 0 0,-1 5 7 0 0,9-30 398 0 0,0-9 106 0 0,-5 17-382 0 0,-2 15-89 0 0,0 1 0 0 0,-1-1 0 0 0,-1 1 0 0 0,1-1-1 0 0,-1-3-39 0 0,0 12 0 0 0,0 0 0 0 0,0 0 1 0 0,0 0-1 0 0,0-1 0 0 0,0 1 0 0 0,0 0 0 0 0,0 0 0 0 0,0 0 0 0 0,1 0 0 0 0,-1 0 0 0 0,0-1 0 0 0,0 1 0 0 0,0 0 0 0 0,0 0 0 0 0,0 0 0 0 0,0 0 0 0 0,0 0 0 0 0,0 0 1 0 0,0 0-1 0 0,-1 0 0 0 0,1 0 0 0 0,0 0 0 0 0,0-1 0 0 0,0 1 0 0 0,0 0 0 0 0,0 0 0 0 0,0 0 0 0 0,0 0 0 0 0,0 0 0 0 0,0-1 0 0 0,0 1 0 0 0,-1 0 0 0 0,1 0 0 0 0,0 0 0 0 0,0 0 1 0 0,0 0-1 0 0,0 0 0 0 0,0 0 0 0 0,0 0 0 0 0,0 0 0 0 0,0-1 0 0 0,0 1 0 0 0,0 0 0 0 0,0 0 0 0 0,0 0 0 0 0,0 0 0 0 0,-1 0 0 0 0,1 0 0 0 0,0 0 0 0 0,0 0 0 0 0,0 0 1 0 0,0 0-1 0 0,-1 0 0 0 0,1 0 0 0 0,0 0 0 0 0,0 0 0 0 0,0 0 0 0 0,0 0 0 0 0,-1 0 0 0 0,1 1 0 0 0,0-1 0 0 0,0 0 0 0 0,0 0 0 0 0,0 0 0 0 0,0 0 0 0 0,-4 5-20 0 0,-3 9-56 0 0,4-9-35 0 0,1 0 0 0 0,0 1-1 0 0,-1 0 1 0 0,2 0-1 0 0,-1 0 1 0 0,1 0-1 0 0,0 0 112 0 0,-5 29 49 0 0,4-22 41 0 0,0-1 1 0 0,1 1-1 0 0,0 2-90 0 0,-2 0-16 0 0,2-13 9 0 0,1 1 0 0 0,-1-2-1 0 0,0 1 1 0 0,1 1 0 0 0,-1-1-1 0 0,1-1 1 0 0,0 2-1 0 0,0-1 1 0 0,0 0 0 0 0,0 0-1 0 0,0 0 1 0 0,1 0 0 0 0,-1 0-1 0 0,1 1 1 0 0,0-2 0 0 0,-1 1-1 0 0,1 1 1 0 0,0-2-1 0 0,0 3 8 0 0,0-3-140 0 0,-1-1 4 0 0,0 0 34 0 0,0 0 140 0 0,0 0 68 0 0,1 0-100 0 0,0 0 1 0 0,-1-1-1 0 0,0 1 1 0 0,1 0-1 0 0,0-1 1 0 0,0 1-1 0 0,-1 0 1 0 0,0-1-1 0 0,1 1 1 0 0,0 0-1 0 0,-1-1 1 0 0,1 1-1 0 0,-1-1 1 0 0,0 1-1 0 0,1-1 1 0 0,0 1-1 0 0,-1-1 1 0 0,1 1-1 0 0,-1-1 1 0 0,0 0-1 0 0,0 1-6 0 0,8-18 138 0 0,-5 12-110 0 0,-1 0-28 0 0,1 0 0 0 0,-1-1 0 0 0,0 1 0 0 0,-1-1 0 0 0,1 0 0 0 0,-1 1 0 0 0,0-8 0 0 0,3-14 0 0 0,18-98 78 0 0,-34 171-436 0 0,4-2 142 0 0,6 2 194 0 0,0-31 10 0 0,2 0-1 0 0,-1 0 1 0 0,2 0-1 0 0,0 7 13 0 0,5 23-12 0 0,-6-44 10 0 0,0 1 0 0 0,0-1 0 0 0,0 0 0 0 0,0 0 0 0 0,0 0 0 0 0,0 0 0 0 0,0 0 1 0 0,0 0-1 0 0,0 1 0 0 0,0-1 0 0 0,0 0 0 0 0,0 0 0 0 0,0 1 0 0 0,0-1 0 0 0,0 0 0 0 0,0 0 0 0 0,0 0 0 0 0,0 1 0 0 0,1-1 0 0 0,-1 0 0 0 0,0 0 0 0 0,0 0 0 0 0,0 0 0 0 0,0 0 0 0 0,1 0 0 0 0,-1 0 0 0 0,0 0 0 0 0,0 1 0 0 0,0-1 0 0 0,0 0 0 0 0,0 0 0 0 0,0 0 0 0 0,0 0 0 0 0,0 0 0 0 0,1 0 0 0 0,-1 0 0 0 0,0 0 0 0 0,0 1 0 0 0,1-1 0 0 0,-1 0 0 0 0,0 0 0 0 0,0 0 0 0 0,1 0 0 0 0,-1 0 0 0 0,0 0 0 0 0,0 0 0 0 0,0-1 0 0 0,0 1 0 0 0,0 0 0 0 0,0 0 0 0 0,1 0 0 0 0,-1 0 0 0 0,0 0 0 0 0,0 0 0 0 0,0 0 0 0 0,1 0 0 0 0,-1-1 0 0 0,0 1 0 0 0,0 0 0 0 0,0 0 0 0 0,1 0 0 0 0,-1 0 0 0 0,0 0 0 0 0,0 0 0 0 0,0 0 2 0 0,9-9-59 0 0,-6 0 41 0 0,1-2 0 0 0,-1 1 0 0 0,0-1-1 0 0,-1 1 1 0 0,0-1 0 0 0,-1 1-1 0 0,1-5 19 0 0,2-29 0 0 0,0 15 0 0 0,-1-27 0 0 0,-3 6-16 0 0,-10 80-432 0 0,1 27 272 0 0,2 1 0 0 0,2 36 176 0 0,5-89 0 0 0,3 16 0 0 0,-3-21 0 0 0,0 0 0 0 0,1 0 0 0 0,-1 0 0 0 0,0 1 0 0 0,0-1 0 0 0,0 0 0 0 0,0 0 0 0 0,0 0 0 0 0,0 0 0 0 0,0 0 0 0 0,1 0 0 0 0,-1 0 0 0 0,0 0 0 0 0,0 1 0 0 0,0-1 0 0 0,1 0 0 0 0,-1 0 0 0 0,0 0 0 0 0,0 0 0 0 0,0 0 0 0 0,0 0 0 0 0,0 1 0 0 0,0-1 0 0 0,0 0 0 0 0,0 0 0 0 0,1 0 0 0 0,-1 0 0 0 0,0 0 0 0 0,0 0 0 0 0,1 0 0 0 0,-1 0 0 0 0,0 0 0 0 0,0 0 0 0 0,1 0 0 0 0,-1 0 0 0 0,0 0 0 0 0,0 0 0 0 0,0 0 0 0 0,0 0 0 0 0,0-1 0 0 0,0 1 0 0 0,0 0 0 0 0,1 0 0 0 0,-1 0 0 0 0,0 0 0 0 0,0 0 0 0 0,0 0 0 0 0,1-1 0 0 0,-1 1 0 0 0,0 0 0 0 0,0 0 0 0 0,0 0 0 0 0,0 0 0 0 0,0 0 0 0 0,1 0 0 0 0,-1 0 0 0 0,0 0 0 0 0,0-1 0 0 0,0 1 0 0 0,0 0 0 0 0,0 0 0 0 0,3-4 9 0 0,-1 0 0 0 0,0 1-1 0 0,0-1 1 0 0,1 0 0 0 0,-2 0-1 0 0,1 1 1 0 0,0-2 0 0 0,-1 1-1 0 0,1-2-8 0 0,8-44 269 0 0,-6 22-154 0 0,1-5 63 0 0,-2-1 1 0 0,0 0 0 0 0,-3-21-179 0 0,0 49 44 0 0,0 4-35 0 0,0 1 1 0 0,0-2-1 0 0,0 2 0 0 0,0-1 1 0 0,0 0-1 0 0,0 1 0 0 0,0-2 0 0 0,-1 2 1 0 0,0-1-1 0 0,1 0 0 0 0,-1 1-9 0 0,-1-2 11 0 0,1 1 32 0 0,1 2-43 0 0,0 0 0 0 0,-1 0 1 0 0,1 0-1 0 0,0-1 0 0 0,0 1 0 0 0,0 0 1 0 0,-1 0-1 0 0,1 0 0 0 0,0 0 0 0 0,0 0 1 0 0,0 0-1 0 0,-1 0 0 0 0,1 0 0 0 0,0 0 1 0 0,0 0-1 0 0,0 0 0 0 0,0 0 1 0 0,0 0-1 0 0,0 0 0 0 0,-1 0 0 0 0,1 0 1 0 0,0 0-1 0 0,0 0 0 0 0,-1 0 0 0 0,1 0 1 0 0,0 0-1 0 0,0 0 0 0 0,-1 0 0 0 0,1 0 1 0 0,0 0-1 0 0,0 0 0 0 0,0 0 1 0 0,0 0-1 0 0,0 1 0 0 0,0-1 0 0 0,0 0 1 0 0,0 0-1 0 0,0 0 0 0 0,-1 0 0 0 0,1 1 1 0 0,0-1-1 0 0,0 0 0 0 0,0 0 0 0 0,0 0 1 0 0,0 1-1 0 0,0-1 0 0 0,-1 0 0 0 0,1 0 1 0 0,0 0-1 0 0,0 0 0 0 0,-3 9-2 0 0,3-9 1 0 0,-5 15-9 0 0,1 0 0 0 0,0 0 0 0 0,1 0 0 0 0,1 1 0 0 0,1-1 0 0 0,0 5 10 0 0,-1 1-4 0 0,2-11 4 0 0,0 0 0 0 0,0 0 0 0 0,1 0 0 0 0,3 9 0 0 0,-4-19 0 0 0,0 1 0 0 0,0-1 0 0 0,0 0 0 0 0,-1 0 0 0 0,1 0 0 0 0,0 0 0 0 0,1 0 0 0 0,-1 0 0 0 0,0 0 0 0 0,0 0 0 0 0,0 0 0 0 0,0 0 0 0 0,0 0 0 0 0,0 0 0 0 0,0 0 0 0 0,0 0 0 0 0,0 0 0 0 0,0 0 0 0 0,0 0 0 0 0,0 0 0 0 0,0 0 0 0 0,0 1 0 0 0,0-1 0 0 0,0 0 0 0 0,0 0 0 0 0,0 0 0 0 0,0 0 0 0 0,1 0 0 0 0,-1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0,5-6 0 0 0,1-7 0 0 0,-5 6-13 0 0,0 0 0 0 0,0 0-1 0 0,-1-1 1 0 0,0 1-1 0 0,0-1 1 0 0,-1-4 13 0 0,-1-11 8 0 0,6-48-208 0 0,-4 70 151 0 0,0 1 96 0 0,-1 0-84 0 0,-1 1 0 0 0,1-1 1 0 0,-1 0-1 0 0,1 1 0 0 0,-1 0 1 0 0,1 0-1 0 0,0-1 0 0 0,-1 1 1 0 0,1 0-1 0 0,0 0 0 0 0,0-1 1 0 0,0 2-1 0 0,-1-1 0 0 0,2 0 1 0 0,-1 0-1 0 0,-1 0 0 0 0,2 1 1 0 0,-1-1-1 0 0,0 0 0 0 0,0 1 1 0 0,1-1-1 0 0,-1 1 37 0 0,-2 4-212 0 0,0 1 1 0 0,1 0-1 0 0,-1 0 0 0 0,0 2 212 0 0,3-7 0 0 0,-1 1 0 0 0,0 1 0 0 0,0-1 0 0 0,1 0 0 0 0,0 0 0 0 0,0 1 0 0 0,0 0 0 0 0,0-1 0 0 0,0 1 0 0 0,0-1 0 0 0,1 2 0 0 0,1-1 0 0 0,2-9 0 0 0,0-8 0 0 0,-2-5-33 0 0,0 0 0 0 0,-2 0-1 0 0,0-2 34 0 0,0 0-13 0 0,-3 36 118 0 0,2-10-105 0 0,0 0-1 0 0,0-1 0 0 0,1 1 0 0 0,-3 3 1 0 0,2-3-7 0 0,-1-1 0 0 0,2 1 0 0 0,-1 0-1 0 0,0 4 8 0 0,1-9 23 0 0,-3 11 13 0 0,17-49-71 0 0,-13 34 35 0 0,1-1 0 0 0,-2 0 0 0 0,2 1 0 0 0,-1-1 0 0 0,-1 0 0 0 0,1-1 0 0 0,6-24 0 0 0,-7 25 22 0 0,0 3 95 0 0,0 1 66 0 0,0 0 17 0 0,8 41 134 0 0,-9-11-280 0 0,1-18-70 0 0,0 0-1 0 0,0 0 1 0 0,0 0-1 0 0,1 0 1 0 0,1-1-1 0 0,1 5 17 0 0,-3-14-184 0 0,0-2-27 0 0,0 0 3 0 0,0 0 56 0 0,0 0 235 0 0,0 0 100 0 0,0 0 17 0 0,9-8-315 0 0,-8 5 142 0 0,1 0 0 0 0,-1 0 0 0 0,0 0 0 0 0,0 0 0 0 0,-1 0 0 0 0,1 0 0 0 0,-1 0 0 0 0,1 0 0 0 0,-1 0 0 0 0,0 0 1 0 0,0 0-1 0 0,-1-1-27 0 0,3-24 38 0 0,1 17-77 0 0,-3-1 0 0 0,1 1 1 0 0,0-1-1 0 0,-1 0 0 0 0,-1 1 1 0 0,0 0-1 0 0,-1-3 39 0 0,4-3-75 0 0,-2 15 61 0 0,0 4-25 0 0,1 13-82 0 0,1 20-89 0 0,0-16 186 0 0,-1-16 58 0 0,-1 0-1 0 0,0 0 0 0 0,1 1 1 0 0,-1-1-1 0 0,0 0 0 0 0,-1 2-33 0 0,4 25 104 0 0,-2-25-172 0 0,0-28-90 0 0,-9-20 102 0 0,5 25 42 0 0,-7-18 53 0 0,7 33-40 0 0,-1 1 51 0 0,-4-8 41 0 0,7 8-156 0 0,1 2-7 0 0,6 16 229 0 0,14 16 316 0 0,-19-30-455 0 0,-1-2-1 0 0,1 1 1 0 0,0 1-1 0 0,-1-2 1 0 0,1 1-1 0 0,0 0 1 0 0,0 0-1 0 0,-1-1 1 0 0,1 1-1 0 0,0 0 0 0 0,0 0 1 0 0,0-1-1 0 0,0 1 1 0 0,0-1-1 0 0,0 1 1 0 0,0 0-1 0 0,0-1 1 0 0,0 0-1 0 0,1 0 1 0 0,-1 0-18 0 0,-1 0 8 0 0,1 0 0 0 0,-1 0 1 0 0,1 0-1 0 0,-1 0 1 0 0,0 0-1 0 0,0 0 1 0 0,1 0-1 0 0,-1 0 1 0 0,1 0-1 0 0,-1 0 0 0 0,1-1 1 0 0,-1 1-1 0 0,0 0 1 0 0,0-1-1 0 0,0 1 1 0 0,1-1-1 0 0,-1 1 0 0 0,1 0 1 0 0,-1 0-1 0 0,0 0 1 0 0,0-1-1 0 0,1 1 1 0 0,-1-1-1 0 0,0 1 1 0 0,0-1-1 0 0,0 1 0 0 0,0 0 1 0 0,0 0-1 0 0,0-1 1 0 0,0 1-1 0 0,0-1 1 0 0,0 1-1 0 0,0-1 0 0 0,0 1 1 0 0,0 0-1 0 0,0-1 1 0 0,0 1-9 0 0,-1-50 28 0 0,1 48 57 0 0,0 2 11 0 0,0 0-5 0 0,1 18 195 0 0,1-7-257 0 0,-1 1 23 0 0,1 1 0 0 0,0 0-1 0 0,1 0 1 0 0,1-1 0 0 0,0 3-52 0 0,2 4 4 0 0,-6-17-6 0 0,0-2 1 0 0,0 2 0 0 0,0-1-1 0 0,0 0 1 0 0,1 0-1 0 0,0 0 1 0 0,-1 0 0 0 0,1 1-1 0 0,-1-2 1 0 0,1 1-1 0 0,-1 1 1 0 0,2-1 1 0 0,-2 1-65 0 0,0-2-7 0 0,0 0 5 0 0,-3-19-412 0 0,0 15 442 0 0,1 0 1 0 0,1 1-1 0 0,-1-1 0 0 0,1-1 0 0 0,-1 2 0 0 0,1-1 0 0 0,0-1 0 0 0,-1-3 37 0 0,-5-20-105 0 0,6 24 95 0 0,1-1-33 0 0,0 0 47 0 0,0 4 67 0 0,0 1 3 0 0,0 0-2 0 0,0 0 0 0 0,7 21 224 0 0,-6-12-263 0 0,0 0-1 0 0,0 0 0 0 0,0 0 1 0 0,-1 0-1 0 0,-2 7-32 0 0,1 9 89 0 0,1 59-224 0 0,0-62-3706 0 0,0-56 3631 0 0,0 11 146 0 0,0 1 0 0 0,1-1 1 0 0,1-1 63 0 0,-1-22 693 0 0,-1 45-569 0 0,0-5 70 0 0,0 6 2415 0 0,-5 191-2879 0 0,6-179-42 0 0,2-18-251 0 0,1-21-16 0 0,1-31 1115 0 0,-2-49-536 0 0,-3 106 69 0 0,1 0-2 0 0,1-4 2 0 0,-2 4-4 0 0,0 1-1 0 0,0 0 11 0 0,3 13 250 0 0,-3-10-290 0 0,2 0-1 0 0,-1 1 0 0 0,-1-1 0 0 0,0 0 0 0 0,0 0 0 0 0,0 2-34 0 0,3 14 62 0 0,-1-2-48 0 0,0-1-1 0 0,-1 1 1 0 0,-1 0 0 0 0,-2 15-14 0 0,1 10-258 0 0,1-36 115 0 0,-1-5 68 0 0,1 0 0 0 0,0 0 0 0 0,0 1 0 0 0,0-1 1 0 0,0 0-1 0 0,0 1 0 0 0,0-2 0 0 0,0 2 0 0 0,0-1 0 0 0,1 0 1 0 0,-1 1-1 0 0,1-1 0 0 0,-1 0 0 0 0,0 0 0 0 0,1 0 0 0 0,-1 1 0 0 0,1-2 75 0 0,-1-1-23 0 0,-1-1-1 0 0,1 1 0 0 0,0-1 0 0 0,0 0 0 0 0,0 1 0 0 0,0-1 0 0 0,0 0 0 0 0,0 0 0 0 0,1 1 0 0 0,-1-1 0 0 0,1 1 0 0 0,-1-1 1 0 0,1-1 23 0 0,1-3-74 0 0,0-15-154 0 0,-1 0 0 0 0,-1 0 0 0 0,-2-10 228 0 0,1-25 25 0 0,1 40 78 0 0,1 11 322 0 0,2 9-222 0 0,-4 7-50 0 0,-1 2-34 0 0,1 14-25 0 0,0-22-84 0 0,1-1 1 0 0,-1 1 0 0 0,1-1-1 0 0,0 1 1 0 0,1 2-11 0 0,7 100 117 0 0,-6-83 16 0 0,0 2 0 0 0,-2 1-133 0 0,0-26-330 0 0,0-1-146 0 0,0 0-31 0 0,0 0 64 0 0,0 0 274 0 0,0-26-435 0 0,-3-95 1156 0 0,0 49-552 0 0,1 52 0 0 0,2 15 0 0 0,0 0 0 0 0,0-1 0 0 0,0 0 0 0 0,1-3 0 0 0,0-12 265 0 0,-1-5 1517 0 0,0 20-1782 0 0,2 2 0 0 0,-1 15 0 0 0,2 140 96 0 0,-3-115-96 0 0,0 18 0 0 0,-3 13 0 0 0,1 10 0 0 0,2-44 0 0 0,-4 24 0 0 0,0-13 0 0 0,3-25 0 0 0,-2 1 0 0 0,-3 18 0 0 0,4-24 0 0 0,2-11 0 0 0,-1 0 0 0 0,1 1 0 0 0,0 0 0 0 0,-1-1 0 0 0,-1 1 0 0 0,2-1 0 0 0,-3 3 0 0 0,-1 7-1406 0 0,3-14 758 0 0,0-2 327 0 0,1-6 303 0 0,-2 0 1 0 0,2 1 0 0 0,-1-1-1 0 0,2 1 1 0 0,0-5 17 0 0,0-12-9 0 0,2-60 730 0 0,-9 145-930 0 0,3-32 105 0 0,-3 23 62 0 0,1-6-204 0 0,0 35 246 0 0,5-79-136 0 0,0-1 5 0 0,0 0 23 0 0,0 0 11 0 0,0 0 1 0 0,1-15-82 0 0,9-132 510 0 0,-7 101 68 0 0,8-67 372 0 0,-5 56-123 0 0,-2 1-1 0 0,-2-8-648 0 0,-2 64 120 0 0,0 0 0 0 0,-6 18-72 0 0,-3 28-48 0 0,0 1 0 0 0,2 22 0 0 0,-4 27 0 0 0,-3 17 0 0 0,10-73 0 0 0,1 28 84 0 0,3-67-40 0 0,0-22-285 0 0,5-51-25 0 0,-1 15 375 0 0,7-109 81 0 0,-1 83-321 0 0,-6 53 1229 0 0,-1 0 1 0 0,-1-10-1099 0 0,-2 48 77 0 0,-1 0-1 0 0,-1 0 1 0 0,0 0 0 0 0,0 1-77 0 0,-4 19-179 0 0,-34 198 408 0 0,25-88-556 0 0,11-121 327 0 0,1-24 0 0 0,2-9 0 0 0,3-40 0 0 0,9-45 0 0 0,-4 44 0 0 0,10-125 720 0 0,-17 133-304 0 0,0 48-345 0 0,-8 21 61 0 0,2 0-95 0 0,1 0-1 0 0,1 1 1 0 0,0-1-1 0 0,1 14-36 0 0,2-22 3 0 0,-4 43-3 0 0,-4 23 0 0 0,-11 48 0 0 0,15-89 0 0 0,3-27 0 0 0,1 0 0 0 0,-1 0 0 0 0,0 0 0 0 0,-3 7 0 0 0,3-14-1 0 0,1 13 14 0 0,1-14 55 0 0,0-2 42 0 0,-2-13 163 0 0,5-83-1702 0 0,5-2 1429 0 0,0-1-64 0 0,-3 48 569 0 0,-2 20 76 0 0,0-19-581 0 0,-3 26 288 0 0,0 23-193 0 0,0 1-6 0 0,0 0-1 0 0,0 0-30 0 0,-8 13-38 0 0,1 5 47 0 0,1 1 0 0 0,1 0 0 0 0,1 0 0 0 0,0 1 1 0 0,1-1-1 0 0,1 1-67 0 0,-4 23-193 0 0,-20 178 1 0 0,18-141 475 0 0,9-75-268 0 0,-1-5-16 0 0,0 2 1 0 0,0-1 0 0 0,0 0-1 0 0,-1 1 1 0 0,1-2 0 0 0,0 2-1 0 0,-1-1 1 0 0,1 0 0 0 0,0 0-1 0 0,-1 0 1 0 0,1 0 0 0 0,0 0-1 0 0,-1 0 1 0 0,0 0 0 0 0,0 0-1 0 0,1 0 1 0 0,1-5-72 0 0,1 0-1 0 0,-1 0 1 0 0,0-1 0 0 0,0 1-1 0 0,0-1 1 0 0,-1 1-1 0 0,1-1 1 0 0,-1 0 72 0 0,2-18-161 0 0,2-1-32 0 0,0-19 193 0 0,2-18-119 0 0,9-82 119 0 0,4-19 518 0 0,-18 160-529 0 0,-1 0 0 0 0,0 0 0 0 0,0 0 0 0 0,0-1 0 0 0,0 1 0 0 0,0 0 0 0 0,0 0 1 0 0,-1 0-1 0 0,1 0 0 0 0,-1 0 0 0 0,1 0 0 0 0,-1-1 11 0 0,1 3 0 0 0,0-1 0 0 0,0 1-1 0 0,0 0 1 0 0,0 0 0 0 0,-1 0 0 0 0,1 0 0 0 0,0 0-1 0 0,0 0 1 0 0,0-1 0 0 0,0 1 0 0 0,0 0-1 0 0,-1 0 1 0 0,1-1 0 0 0,0 1 0 0 0,0 0 0 0 0,0 0-1 0 0,0 0 1 0 0,0 0 0 0 0,0-1 0 0 0,0 1 0 0 0,-1 0-1 0 0,1 0 1 0 0,0 0 0 0 0,0 0 0 0 0,-1 0 0 0 0,1 0-1 0 0,0 0 1 0 0,0 0 0 0 0,-1 0 0 0 0,1 0-1 0 0,0 0 1 0 0,0 0 0 0 0,0 0 0 0 0,0 0 0 0 0,0 0-1 0 0,-1 0 1 0 0,1 0 0 0 0,0 0 0 0 0,-1 0 0 0 0,1 0-1 0 0,0 0 1 0 0,0 0 0 0 0,-1 0 0 0 0,1 0 0 0 0,0 0-1 0 0,0 1 1 0 0,0-1 0 0 0,0 0 0 0 0,0 0-1 0 0,0 0 1 0 0,0 1 0 0 0,-1-1 0 0 0,1 0 0 0 0,0 0-1 0 0,0 1 1 0 0,-5 5 1 0 0,-3 10 33 0 0,1 1 0 0 0,1-1 1 0 0,0 1-1 0 0,1 0 0 0 0,-2 14-34 0 0,-1 17 13 0 0,1 24-13 0 0,-14 69-329 0 0,8-54 170 0 0,11-77 188 0 0,0 5 185 0 0,1 1-1 0 0,-1 13-213 0 0,2-28-78 0 0,0-16-92 0 0,5-150 106 0 0,11-53 64 0 0,-17 182 12 0 0,1 35 50 0 0,-4 1 14 0 0,0 13-10 0 0,-6 32-66 0 0,1 1 0 0 0,-1 40 0 0 0,5-46 0 0 0,-2 10 0 0 0,-1-6 0 0 0,3 2 0 0 0,1-13 0 0 0,-2 12 0 0 0,5-39 11 0 0,10-42 106 0 0,-5 4-120 0 0,8-65-54 0 0,-6 49 46 0 0,-3 25 14 0 0,-1 0 0 0 0,-1 0 0 0 0,-1-1-1 0 0,-3-19-2 0 0,3 35 51 0 0,0 7-62 0 0,0-1 1 0 0,0 2 0 0 0,0-2-1 0 0,0 1 1 0 0,0 1 0 0 0,0-2-1 0 0,0 1 1 0 0,-1 1 0 0 0,1-2 0 0 0,-1 1-1 0 0,1 1 1 0 0,-1-2 0 0 0,1 1-1 0 0,0 1 1 0 0,-1-1 0 0 0,0 0-1 0 0,0 0 1 0 0,1 0 0 0 0,0 0 0 0 0,-1 0-1 0 0,0 1 1 0 0,0 0 0 0 0,0-2 10 0 0,0 1-66 0 0,-17 15-374 0 0,14-7 338 0 0,-2 2 0 0 0,3-2-1 0 0,-1 1 1 0 0,0 1 0 0 0,1 0-1 0 0,0-1 1 0 0,-1 5 102 0 0,-3 20-360 0 0,-1 14 360 0 0,4-16 378 0 0,-3 24-438 0 0,6-32-27 0 0,1-19 154 0 0,0-5 119 0 0,3-23-170 0 0,-1 1 0 0 0,-1-1 0 0 0,-1 1 0 0 0,-1-12-16 0 0,0 11-158 0 0,2 18 76 0 0,-1 0 0 0 0,-1 1 0 0 0,0-1 0 0 0,1 0 0 0 0,-2-3 82 0 0,2 8-1 0 0,0 1-1 0 0,0 0 0 0 0,-1 0 0 0 0,1 0 1 0 0,0 0-1 0 0,0 0 0 0 0,0 0 0 0 0,0 0 0 0 0,0 0 1 0 0,0 0-1 0 0,0 0 0 0 0,0 0 0 0 0,0 0 1 0 0,0 0-1 0 0,0 0 0 0 0,0 0 0 0 0,0 0 1 0 0,-1 0-1 0 0,1 0 0 0 0,0 0 0 0 0,0 0 0 0 0,0 0 1 0 0,0 0-1 0 0,0 0 0 0 0,-1 0 0 0 0,1 0 1 0 0,0 0-1 0 0,0 0 0 0 0,0 0 0 0 0,0 0 1 0 0,0 0-1 0 0,-1 0 0 0 0,1 0 0 0 0,0 0 0 0 0,0 0 1 0 0,0 0-1 0 0,0 1 0 0 0,0-1 0 0 0,0 0 1 0 0,0 0-1 0 0,0 0 0 0 0,0 0 0 0 0,0 0 1 0 0,0 0-1 0 0,0 1 0 0 0,0-1 0 0 0,0 0 0 0 0,0 0 1 0 0,0 0-1 0 0,0 0 0 0 0,0 0 0 0 0,0 1 1 0 0,0-1-1 0 0,0 0 0 0 0,0 0 0 0 0,0 0 1 0 0,0 0-1 0 0,0 0 0 0 0,0 0 0 0 0,0 0 0 0 0,0 0 2 0 0,-3 8-36 0 0,-2 24 36 0 0,2 1 0 0 0,2 33 0 0 0,-2-1 0 0 0,1-40 196 0 0,1-22-61 0 0,1-16-74 0 0,3-89-1013 0 0,3 121 672 0 0,-3 31-710 0 0,-4-38 973 0 0,1-1 1 0 0,1 0-1 0 0,0 0 1 0 0,1 1-1 0 0,0 0 17 0 0,3 22-21 0 0,-4-27 36 0 0,0 0 0 0 0,-1 0 0 0 0,2 1 0 0 0,1 2-15 0 0,-2-5-72 0 0,8 22-59 0 0,0-33-2 0 0,0-25-181 0 0,-9 28 160 0 0,1 1-1 0 0,0-1 0 0 0,0 0 1 0 0,-1 0-1 0 0,0 0 0 0 0,0 1 0 0 0,0-1 1 0 0,0 0-1 0 0,0 1 0 0 0,-2-3 155 0 0,1-11-1195 0 0,-14 29 2302 0 0,13-10-1111 0 0,0 0 1 0 0,0-1 0 0 0,0 1 0 0 0,1 1-1 0 0,-1-1 1 0 0,1 0 0 0 0,-1 0 0 0 0,1 0-1 0 0,0 0 1 0 0,-1 4 3 0 0,-3 36-34 0 0,3-17 49 0 0,0-21-7 0 0,2-1 1 0 0,0 1-1 0 0,-1-1 1 0 0,1 1-1 0 0,0-1 1 0 0,0 1-1 0 0,1-1 1 0 0,-1 1 0 0 0,0-1-1 0 0,2 1 1 0 0,-1-2-1 0 0,1 3-8 0 0,-1-5 59 0 0,-1-1 32 0 0,0 0 5 0 0,1 0-296 0 0,4-5 107 0 0,2-7-81 0 0,-7 12 153 0 0,3-11-515 0 0,-1 3-300 0 0,-2 19 400 0 0,-2-5 436 0 0,1-6 0 0 0,1 1 0 0 0,0 1 0 0 0,-1-2 0 0 0,1 2 0 0 0,0-1 0 0 0,-1 0 0 0 0,1 0 0 0 0,0 0 0 0 0,0 0 0 0 0,-1 1 0 0 0,1-2 0 0 0,0 2 0 0 0,1-1 0 0 0,-1 0 0 0 0,0 4 0 0 0,3 1 0 0 0,-1 0 0 0 0,-2-5 13 0 0,0-1 1 0 0,0 1-1 0 0,0-1 1 0 0,1 1-1 0 0,-1-1 1 0 0,0 0-1 0 0,0 0 1 0 0,0 1-1 0 0,1-1 1 0 0,-1 1 0 0 0,0-1-1 0 0,0 1 1 0 0,1-1-1 0 0,-1 0 1 0 0,0 0-1 0 0,0 0 1 0 0,0 1-1 0 0,1-1 1 0 0,-1 1-1 0 0,1-1 1 0 0,-1 0-1 0 0,1 0 1 0 0,-1 1 0 0 0,0-1-1 0 0,0 0 1 0 0,1 0-1 0 0,-1 0 1 0 0,1 0-1 0 0,-1 0 1 0 0,1 0-1 0 0,-1 0 1 0 0,0 0-1 0 0,1 0 1 0 0,-1 0-1 0 0,1 0 1 0 0,-1 0 0 0 0,1 0-1 0 0,-1 0 1 0 0,0 0-1 0 0,0 0 1 0 0,1 0-1 0 0,-1 0 1 0 0,1 0-1 0 0,-1 0 1 0 0,1-1-1 0 0,-1 1 1 0 0,0 0-1 0 0,0-1 1 0 0,1 1-14 0 0,10-16 973 0 0,-9 13-849 0 0,0-1-203 0 0,0-1 1 0 0,1 0 0 0 0,-1 1 0 0 0,-1-2 0 0 0,1 1 0 0 0,-1 1 0 0 0,0-4 78 0 0,8-23-693 0 0,-4 19 614 0 0,-2-1 1 0 0,0 1 0 0 0,0-1 0 0 0,0-12 78 0 0,-1 7 61 0 0,-1-12-239 0 0,-9 48 128 0 0,2-5 34 0 0,-3 22 16 0 0,2 1 0 0 0,1 0 0 0 0,0 21 0 0 0,3-45 0 0 0,3-10 0 0 0,0 0 0 0 0,-1 0 0 0 0,0 1 0 0 0,1 0 0 0 0,0-1 0 0 0,0 0 0 0 0,0 0 0 0 0,0 1 0 0 0,0 0 0 0 0,1-1 0 0 0,-1 0 0 0 0,1 2 0 0 0,-1-4 0 0 0,0 0 0 0 0,0 0 0 0 0,0 0 0 0 0,0 0 0 0 0,0 0 0 0 0,0 0 0 0 0,0 0 0 0 0,0 1 0 0 0,0-1 0 0 0,0 0 0 0 0,0 0 0 0 0,0 0 0 0 0,0 0 0 0 0,0 0 0 0 0,0 0 0 0 0,0 0 0 0 0,0 0 0 0 0,0 0 0 0 0,0 0 0 0 0,0 0 0 0 0,0 0 0 0 0,0 0 0 0 0,1 0 0 0 0,-1 0 0 0 0,0 0 0 0 0,0 0 0 0 0,0 0 0 0 0,0 0 0 0 0,0 0 0 0 0,0 0 0 0 0,0 0 0 0 0,0 0 0 0 0,0 0 0 0 0,0 0 0 0 0,1 0 0 0 0,-1 0 0 0 0,0 0 0 0 0,0 0 0 0 0,0 0 0 0 0,0 0 0 0 0,0 0 0 0 0,0 0 0 0 0,0 0 0 0 0,0 0 0 0 0,1 0 0 0 0,-1 0 0 0 0,0 0 0 0 0,0 0 0 0 0,0 0 0 0 0,0 0 0 0 0,0 0 0 0 0,0 0 0 0 0,0 0 0 0 0,0 0 0 0 0,0 0 0 0 0,0 0 0 0 0,0 0 0 0 0,5-6 0 0 0,3-6 0 0 0,-8 12 0 0 0,5-12 0 0 0,1 0 0 0 0,-2 0 0 0 0,0 0 0 0 0,-1 0 0 0 0,0 0 0 0 0,1-11 0 0 0,4-17 0 0 0,-4 22 0 0 0,1 2 0 0 0,-1-1 0 0 0,0-13 0 0 0,1 2 0 0 0,-2 20 0 0 0,-2 0 0 0 0,0 0 0 0 0,0-7 0 0 0,-14 54 0 0 0,3 4 0 0 0,3 1 0 0 0,2-1 0 0 0,1 26 0 0 0,7-28 769 0 0,-3-40-490 0 0,0-1-66 0 0,0 0-28 0 0,0 0-7 0 0,0 0-21 0 0,7-18 129 0 0,0 1 0 0 0,-2-1 0 0 0,0 0 0 0 0,0 0 0 0 0,-2-1 0 0 0,0 1 0 0 0,-1-6-286 0 0,17-89-360 0 0,-18 110 358 0 0,-1 2 3 0 0,0 1 0 0 0,1-1 1 0 0,-1 0-1 0 0,0 0 1 0 0,0 1-1 0 0,1-1 1 0 0,-1 0-1 0 0,0 0 1 0 0,0 1-1 0 0,0-1 1 0 0,0 0-1 0 0,0 0 1 0 0,0 1-1 0 0,-1-1 1 0 0,1 0-1 0 0,0 0 1 0 0,0 1-1 0 0,-1-2 1 0 0,1 2-1 0 0,0-1-1 0 0,0 0 131 0 0,0 1 15 0 0,0 0-2 0 0,0 0-42 0 0,0 0-180 0 0,0 1 50 0 0,-1 1 0 0 0,1-1 0 0 0,0 0 0 0 0,-1 0 0 0 0,1 0-1 0 0,-1 1 1 0 0,1-1 0 0 0,0 0 0 0 0,0 0 0 0 0,-1 0-1 0 0,0 0 1 0 0,0 0 0 0 0,1 0 0 0 0,-2 1 28 0 0,-2 5 157 0 0,-2 11-364 0 0,2 0 0 0 0,-1 0 0 0 0,2 1 0 0 0,1 0 1 0 0,0 12 206 0 0,0-8 0 0 0,2-19 0 0 0,-1 2 0 0 0,1-2 0 0 0,0 1 0 0 0,0 1 0 0 0,1-2 0 0 0,-1 1 0 0 0,2 2 0 0 0,-1 2-99 0 0,1 1 0 0 0,-1-1 0 0 0,-1 1 0 0 0,1 4 99 0 0,-1-13 230 0 0,0-1 24 0 0,23-51-254 0 0,-15 30-220 0 0,-4 11 39 0 0,0-1-1 0 0,0 0 1 0 0,-1-2 181 0 0,10-29-413 0 0,-9 30 542 0 0,0 1 1 0 0,0 0 0 0 0,-1-6-130 0 0,-2-7-469 0 0,-2 6 179 0 0,-8 45-794 0 0,3 15 1094 0 0,3-23 52 0 0,0 0 0 0 0,0 0 0 0 0,2 0 0 0 0,0 0 1 0 0,2 0-1 0 0,1 11-62 0 0,-2-15 198 0 0,0-14-153 0 0,0 1-1 0 0,0-1 1 0 0,0 0 0 0 0,0 0 0 0 0,0 1 0 0 0,0-1-1 0 0,1 1 1 0 0,-1-1 0 0 0,1 0 0 0 0,-1 1 0 0 0,0-2 0 0 0,1 3-45 0 0,0-3 353 0 0,-1 1-54 0 0,1 3-257 0 0,-1-3-98 0 0,0-1 112 0 0,0 0 59 0 0,0 0 12 0 0,9-15 241 0 0,-1 0-372 0 0,-1-2 1 0 0,-1 1-1 0 0,0 0 1 0 0,-1-1 0 0 0,1-7 3 0 0,10-36-310 0 0,-5 18 754 0 0,1-3-121 0 0,-7 17-234 0 0,-1 8-50 0 0,-4 17-79 0 0,0 3-163 0 0,0 0-50 0 0,0 0-3 0 0,0 0 58 0 0,0 0 234 0 0,-1 0-38 0 0,0 2 0 0 0,1-1 1 0 0,-1 0-1 0 0,1 1 0 0 0,-1-2 0 0 0,0 2 0 0 0,1-1 0 0 0,0 1 1 0 0,0-1-1 0 0,-1 0 0 0 0,1 1 0 0 0,0-1 0 0 0,0 1 0 0 0,0 0 2 0 0,0-2-6 0 0,-14 46-262 0 0,11-26 219 0 0,0 0 0 0 0,2 17 49 0 0,-3 15-40 0 0,5-10 344 0 0,-2-39-258 0 0,1-2-36 0 0,0 0 0 0 0,0 0 0 0 0,0 1 0 0 0,1-1 0 0 0,-1 0 0 0 0,0 0 1 0 0,0 0-1 0 0,1 1 0 0 0,-1-1 0 0 0,0 0 0 0 0,1 0 0 0 0,-1 0 1 0 0,1 0-1 0 0,0 1 0 0 0,-1-2 0 0 0,1 1 0 0 0,1 1-10 0 0,-2-1-64 0 0,0-1-17 0 0,0 0 41 0 0,0 0 44 0 0,0 0-1 0 0,1 0 1 0 0,-1 0-1 0 0,1 0 1 0 0,-1 1 0 0 0,0-1-1 0 0,1 0 1 0 0,-1 0 0 0 0,0-1-1 0 0,0 1 1 0 0,0 0 0 0 0,1 0-1 0 0,-1 0 1 0 0,1 0 0 0 0,-1 0-1 0 0,0 0 1 0 0,1 0 0 0 0,-1-1-1 0 0,0 1 1 0 0,0 0 0 0 0,0 0-1 0 0,0 0 1 0 0,1 0 0 0 0,-1 0-1 0 0,0 0 1 0 0,1-1 0 0 0,-1 1-1 0 0,0 0 1 0 0,0 0 0 0 0,1-1-1 0 0,-1 1 1 0 0,0-1 0 0 0,0 1-1 0 0,0 0 1 0 0,0 0 0 0 0,0 0-1 0 0,0 0 1 0 0,0-1 0 0 0,0 1-1 0 0,0-1-3 0 0,6-11 133 0 0,15-60-437 0 0,-13 47 304 0 0,-2 0 0 0 0,-1-1 0 0 0,-1 0 0 0 0,0-9 0 0 0,-4 35 0 0 0,1-14-123 0 0,1-1 0 0 0,1 0 1 0 0,1-2 122 0 0,-3 8 60 0 0,-3 9 33 0 0,0 2-126 0 0,1-1 0 0 0,0 1 0 0 0,0-1 0 0 0,0 1 0 0 0,1 0 0 0 0,-1-1 0 0 0,0 2 0 0 0,0-2 0 0 0,1 1 33 0 0,-8 27-262 0 0,2-8 474 0 0,1 1 1 0 0,0-1 0 0 0,-1 22-213 0 0,0 14-489 0 0,3-34 743 0 0,0 1 1 0 0,2 3-255 0 0,1 23-288 0 0,0-49 346 0 0,0-1 9 0 0,8-12 4 0 0,-2-6-59 0 0,-1 2 1 0 0,0-1-1 0 0,-1-1 1 0 0,-1 0-1 0 0,-1-1-12 0 0,2-9-10 0 0,5-15 10 0 0,5-23 145 0 0,-3 1-145 0 0,-9 55-37 0 0,-2 4 85 0 0,-10 36 1295 0 0,2 29-1055 0 0,3 0 0 0 0,4 48-288 0 0,1-102 1 0 0,3-7-2 0 0,-1-6 15 0 0,9-38-329 0 0,-5 24 152 0 0,-1-1 1 0 0,1-17 162 0 0,1-5-103 0 0,-5 34 287 0 0,1-1 1 0 0,-2 0-1 0 0,1-9-184 0 0,-1 0 41 0 0,0 18-184 0 0,0-1 1 0 0,-1-1-1 0 0,0 2 0 0 0,0-1 1 0 0,0 0-1 0 0,0 0 1 0 0,-1 1-1 0 0,0-1 1 0 0,0 0-1 0 0,1 0 0 0 0,-2 1 1 0 0,1-1 142 0 0,-2 11 476 0 0,0-1-1 0 0,0 2 1 0 0,1-1-1 0 0,-1 5-475 0 0,-2 50 16 0 0,2 40-16 0 0,1-71 0 0 0,1-22 0 0 0,0 0 0 0 0,1 0 0 0 0,1 0 0 0 0,-1 0 0 0 0,2 6 0 0 0,0 9 0 0 0,-2-24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0,0 0 0 0 0,0 0 0 0 0,0 0 0 0 0,3-5 0 0 0,1-7 0 0 0,2-29 0 0 0,-3 23 0 0 0,0-1 0 0 0,0-17 0 0 0,-1 10 0 0 0,-1 19 0 0 0,-1 0 0 0 0,1 1 0 0 0,-1-1 0 0 0,-1-5 0 0 0,-2-61 0 0 0,2 58-506 0 0,0 0 0 0 0,1 0-1 0 0,1-4 507 0 0,0-11-472 0 0,4-25 472 0 0,-5 48 0 0 0,1-5 0 0 0,-1 11 0 0 0,-1 6 0 0 0,-4 55 827 0 0,2-29 337 0 0,-2 13-1164 0 0,1 11-876 0 0,4-43 779 0 0,-1 0 0 0 0,1 0 0 0 0,0 0-1 0 0,1 0 1 0 0,0 0 0 0 0,1 0-1 0 0,1 2 98 0 0,-3-9-22 0 0,1 0-1 0 0,0 1 0 0 0,-1 0 1 0 0,0-1-1 0 0,-1 0 1 0 0,0 0-1 0 0,1 1 0 0 0,-1-1 1 0 0,-1 3 22 0 0,-1 0-77 0 0,3-1 0 0 0,-2 1 0 0 0,1 7 77 0 0,2-11 0 0 0,-1-2 0 0 0,0-1 0 0 0,0 1 0 0 0,0-1 0 0 0,0 1 0 0 0,0 0 0 0 0,0-1 0 0 0,-1 1 0 0 0,1-1 0 0 0,0 1 0 0 0,0-1 0 0 0,-1 1 0 0 0,0-1 0 0 0,0 2 0 0 0,-4 15 0 0 0,4-15 0 0 0,1 2 0 0 0,0-1 0 0 0,0-1 0 0 0,0 2 0 0 0,0-1 0 0 0,0 1 0 0 0,0 14 0 0 0,0-1 0 0 0,3-6 0 0 0,-2-6-72 0 0,-1-5-299 0 0,0-1-117 0 0,0 0-21 0 0,0 0 66 0 0,-1 0 294 0 0,-4 0 133 0 0,4 0 16 0 0,1 0 1 0 0,-2 0 0 0 0,1 0 0 0 0,1 0 0 0 0,-1 0 0 0 0,-1 1 0 0 0,2-1 0 0 0,-1 0 0 0 0,0 0 0 0 0,0 1-1 0 0,0-1 1 0 0,0 0 0 0 0,0 0 0 0 0,1 1 0 0 0,-1 0 0 0 0,0-1 0 0 0,0 1 0 0 0,0-1 0 0 0,0 1 0 0 0,1-1-1 0 0,-1 1 1 0 0,0 0-1 0 0,-8 7-11 0 0,-1-1-9 0 0,9-6 20 0 0,1 1 0 0 0,-2-1 1 0 0,1 1-1 0 0,1-2 0 0 0,-2 2 1 0 0,1-1-1 0 0,0 0 1 0 0,-1 1-1 0 0,1-2 0 0 0,0 1 1 0 0,-2 1-1 0 0,-22 19 0 0 0,6-8 76 0 0,14-9-57 0 0,-1 0-1 0 0,1-1 1 0 0,0 1-1 0 0,-4 1-18 0 0,-6 4 49 0 0,12-6-23 0 0,0-1 0 0 0,-1-1 0 0 0,0 2 1 0 0,1-1-1 0 0,-1-1 0 0 0,0 1 1 0 0,0-1-1 0 0,1 0 0 0 0,-1 0 0 0 0,-1 0 1 0 0,2-1-27 0 0,-2 2-14 0 0,4-2-52 0 0,1 0-18 0 0,12-7-252 0 0,-6 2 158 0 0,1 0 0 0 0,0-1 0 0 0,0 0 0 0 0,-1 0 0 0 0,0 0 1 0 0,-1-1-1 0 0,0-1 0 0 0,3-4 178 0 0,-6 8 2039 0 0,-4 3-886 0 0,-8 7-653 0 0,-21 19-797 0 0,-6 8 507 0 0,36-32-225 0 0,-8 5-56 0 0,8-6-23 0 0,1 0 9 0 0,0 0 12 0 0,11-5 175 0 0,1-2-24 0 0,6-5-82 0 0,-14 8 4 0 0,1 3 0 0 0,-7 4 0 0 0,0 0 0 0 0,0 0 0 0 0,-1-1 0 0 0,1 1 0 0 0,-1-1 0 0 0,0 0 0 0 0,1 0 0 0 0,-1 1 0 0 0,0-2 0 0 0,-1 1 0 0 0,1 0 0 0 0,0-1 0 0 0,-1 0 0 0 0,1 1 0 0 0,-2-1 0 0 0,-8 2 0 0 0,1-1 0 0 0,-2 1 0 0 0,-3-2 0 0 0,3 1 0 0 0,-31 4 48 0 0,-17 6-48 0 0,17-1 1991 0 0,43-10-2055 0 0,2-1-273 0 0,14-5-1237 0 0,-10 4 1566 0 0,-1 1 1 0 0,1-1 0 0 0,-1 0-1 0 0,0 0 1 0 0,0-1-1 0 0,0 1 1 0 0,0-1 0 0 0,0 1-1 0 0,0-2 1 0 0,0 1 7 0 0,17-8-605 0 0,-28 15 1188 0 0,6-4-581 0 0,-1 1 0 0 0,1-1 0 0 0,0 1 0 0 0,-1-1 0 0 0,0 0 0 0 0,0 0 0 0 0,1 0 0 0 0,-1-1 0 0 0,0 1 0 0 0,0 0 0 0 0,1 0 0 0 0,-3-1-2 0 0,-12 1 0 0 0,14-1 0 0 0,-1 1 0 0 0,1-1 0 0 0,0 1 0 0 0,0-1 0 0 0,0-1 0 0 0,0 1 0 0 0,0-1 0 0 0,0 1 0 0 0,0-1 0 0 0,0 1 0 0 0,0-1 0 0 0,0-1 0 0 0,-3 1 0 0 0,0-1 0 0 0,-1 1 0 0 0,1-1 0 0 0,-1 2 0 0 0,0 0 0 0 0,1-1 0 0 0,-3 2 0 0 0,6-1 0 0 0,2 0 0 0 0,-1 0 0 0 0,-1 0 0 0 0,2 0 0 0 0,-1 0 0 0 0,0 1 0 0 0,0 0 0 0 0,0 0 0 0 0,0-1 0 0 0,1 1 0 0 0,-2 1 0 0 0,-5 1 53 0 0,5-1-42 0 0,-22 7-11 0 0,23-9 19 0 0,1 0 1 0 0,-1 0-1 0 0,0 0 1 0 0,0 0-1 0 0,1 0 1 0 0,-1 0-1 0 0,0 0 1 0 0,1-1 0 0 0,-1 1-1 0 0,0-1 1 0 0,0 1-1 0 0,1 0 1 0 0,-1-1-20 0 0,-8-2 100 0 0,-1 1-240 0 0,11 2 30 0 0,0 0 43 0 0,0 0 192 0 0,0 0 89 0 0,0 0 11 0 0,0 0-56 0 0,0 0-257 0 0,-5 0 476 0 0,6-1-460 0 0,0 0 92 0 0,1 0 0 0 0,-1 1 0 0 0,1 0 0 0 0,-1-1 0 0 0,1 0 0 0 0,-1 1 0 0 0,2 0 0 0 0,-2-1 0 0 0,1 1 0 0 0,-1 0 0 0 0,1 0 0 0 0,0 0 0 0 0,-1 0 0 0 0,1 1 0 0 0,-1-1 0 0 0,1 1 0 0 0,1 0-20 0 0,28 0-49 0 0,-1 0 0 0 0,9-3 49 0 0,7 2-41 0 0,-33-1 122 0 0,0-1 0 0 0,0 0 0 0 0,-1 0 0 0 0,1-1-1 0 0,6-3-80 0 0,4-1 132 0 0,-1 0-368 0 0,2-1 0 0 0,10-7 236 0 0,-29 11 112 0 0,-4 4-85 0 0,0-1 1 0 0,0 0 0 0 0,0 0 0 0 0,0 1-1 0 0,0 0 1 0 0,0-1 0 0 0,1 0-1 0 0,-2 1 1 0 0,2-1 0 0 0,-1 1 0 0 0,0 0-1 0 0,0 0 1 0 0,0 0 0 0 0,0-1 0 0 0,1 1-1 0 0,-1 0 1 0 0,0 0 0 0 0,0 0 0 0 0,0 0-1 0 0,1 1 1 0 0,-1-1 0 0 0,0 0-1 0 0,0 0 1 0 0,0 0 0 0 0,1 1 0 0 0,-2-1-1 0 0,3 2-27 0 0,-3-2 20 0 0,1 0-1 0 0,0 0 1 0 0,0 0-1 0 0,-1 0 1 0 0,1 0-1 0 0,1 0 1 0 0,-2 0-1 0 0,1 0 1 0 0,0 0-1 0 0,0 0 0 0 0,-1 0 1 0 0,1 0-1 0 0,0 0 1 0 0,0-1-1 0 0,0 1 1 0 0,0-1-1 0 0,0 1 1 0 0,-1-1-1 0 0,1 1 1 0 0,0 0-1 0 0,0 0 1 0 0,-1-1-20 0 0,18-14 110 0 0,-13 10 107 0 0,5-6-217 0 0,-8 7 0 0 0,26-21-668 0 0,-28 24 670 0 0,1 1 0 0 0,-1-1 0 0 0,0 1-1 0 0,1 0 1 0 0,-1 0 0 0 0,0-1 0 0 0,0 0-1 0 0,0 1 1 0 0,1-1 0 0 0,-1 1-1 0 0,0 0 1 0 0,0-1 0 0 0,0 1 0 0 0,0-1-1 0 0,0 0 1 0 0,0 1 0 0 0,0 0 0 0 0,0 0-1 0 0,0-1 1 0 0,-1 0 0 0 0,1 1-1 0 0,0-1 1 0 0,0 1 0 0 0,-1 0 0 0 0,1-1-1 0 0,0 1 1 0 0,0-1 0 0 0,-1 1 0 0 0,1-1-1 0 0,0 1 1 0 0,0 0 0 0 0,0 0-1 0 0,-1-1 1 0 0,1 1 0 0 0,-1 0 0 0 0,1-1-1 0 0,-1 1 1 0 0,1 0 0 0 0,0-1 0 0 0,-1 1-1 0 0,1 0 1 0 0,-1 0 0 0 0,1 0-1 0 0,-1 0-1 0 0,-5-3-193 0 0,0 2 0 0 0,1-1 0 0 0,-1 0 0 0 0,0 1-1 0 0,0 0 1 0 0,-1 1 0 0 0,1-1 0 0 0,0 1-1 0 0,0 0 1 0 0,0 1 0 0 0,0-1 0 0 0,-1 1 193 0 0,-1 1-352 0 0,-1-1-1 0 0,2 2 1 0 0,-1-1 0 0 0,1 1-1 0 0,-1 0 1 0 0,1 1 0 0 0,0-1 0 0 0,0 1-1 0 0,-2 1 353 0 0,0 2 232 0 0,0-2 0 0 0,0 1-1 0 0,0-1 1 0 0,-11 3-232 0 0,19-8 80 0 0,13 4 2207 0 0,14-3-2451 0 0,1-5 294 0 0,-17 3 223 0 0,-1 0 0 0 0,1-2 0 0 0,-1 1-1 0 0,1-1 1 0 0,5-2-353 0 0,-3 1-177 0 0,0-2 1661 0 0,-13 2-782 0 0,-7 0-550 0 0,5 2-146 0 0,0 2-1 0 0,1-1 0 0 0,-1 0 0 0 0,0 0 0 0 0,0 1 1 0 0,0 0-1 0 0,0 0 0 0 0,0 0 0 0 0,0 0 1 0 0,0 0-1 0 0,1 0 0 0 0,-1 0 0 0 0,0 1-5 0 0,-38 12-5 0 0,5-2 6 0 0,25-9-1 0 0,5-2 0 0 0,1 1 0 0 0,-1 1 0 0 0,0-1 0 0 0,0 1 0 0 0,1 0 0 0 0,0 0 0 0 0,-1 0 0 0 0,0 1 0 0 0,0 0 0 0 0,6-3 0 0 0,-1 0 0 0 0,1 0 0 0 0,-1 0 0 0 0,0 0 0 0 0,1 1 0 0 0,0-1 0 0 0,-1 0 0 0 0,1 1 0 0 0,-1-1 0 0 0,1 0 0 0 0,-1 1 0 0 0,1-1 0 0 0,0 0 0 0 0,0 1 0 0 0,-1-1 0 0 0,1 1 0 0 0,-1-1 0 0 0,1 1 0 0 0,0-1 0 0 0,-1 0 0 0 0,1 1 0 0 0,0-1 0 0 0,0 0 0 0 0,0 1 0 0 0,0-1 0 0 0,0 0 0 0 0,0 1 0 0 0,0-1 0 0 0,0 0 0 0 0,0 0 0 0 0,0 0 0 0 0,-1 0 0 0 0,1 1 0 0 0,0-1 0 0 0,0 0 0 0 0,0 1 0 0 0,0-1 0 0 0,0 0 0 0 0,0 1 0 0 0,1-1 0 0 0,-1 0 0 0 0,0 0 0 0 0,0 0 0 0 0,0 0 0 0 0,0 0 0 0 0,0 1 0 0 0,0-1 0 0 0,0 0 0 0 0,0 1 0 0 0,0-1 0 0 0,0 0 0 0 0,0 0 0 0 0,0 1 0 0 0,1-1 0 0 0,-1 0 0 0 0,0 0 0 0 0,1 0 0 0 0,-1 0 0 0 0,0 0 0 0 0,0 0 0 0 0,1 0 0 0 0,-1 0 0 0 0,0 1 0 0 0,0-1 0 0 0,0 0 0 0 0,0 0 0 0 0,1 0 0 0 0,10 4 0 0 0,-8-3 0 0 0,0-1-2 0 0,2 1-1 0 0,-1 0 1 0 0,1-1 0 0 0,-1 0-1 0 0,1 0 1 0 0,-1 0-1 0 0,1-1 1 0 0,-1 1-1 0 0,1-1 1 0 0,4-1 2 0 0,43-16 278 0 0,-50 17-234 0 0,26-13 778 0 0,-22 11-677 0 0,0-1 0 0 0,0 1 0 0 0,0 1 0 0 0,0 0 0 0 0,1 0 0 0 0,2-1-145 0 0,48-14 26 0 0,-55 16-26 0 0,27-8 0 0 0,-22 6 12 0 0,-5 3 52 0 0,-2 0 23 0 0,0 0-18 0 0,0 0-27 0 0,-23 3-477 0 0,-46 14-236 0 0,23 0 38 0 0,45-16 473 0 0,1-1-7 0 0,0 0 38 0 0,0 0 154 0 0,0 0 39 0 0,6 7-112 0 0,-4-6 39 0 0,1 0-1 0 0,-1 0 0 0 0,0-1 1 0 0,0 1-1 0 0,1 0 0 0 0,0-1 1 0 0,-1 1-1 0 0,0-1 0 0 0,1 0 1 0 0,-1 0-1 0 0,1 0 0 0 0,-1-1 0 0 0,1 1 1 0 0,-1-1-1 0 0,0 1 0 0 0,1-1 1 0 0,-1 1-1 0 0,2-2 10 0 0,7-2 7 0 0,0-1-1 0 0,0 1 1 0 0,2-3-7 0 0,-11 5-6 0 0,7-3-19 0 0,-1 0-1 0 0,-1-1 1 0 0,1 0 0 0 0,4-5 25 0 0,20-15 1173 0 0,-30 25-1106 0 0,-2 1 10 0 0,0 0 2 0 0,6 12 72 0 0,-6-12-87 0 0,0 2-52 0 0,0-1 1 0 0,0-1-1 0 0,0 1 1 0 0,0 0-1 0 0,0 0 1 0 0,0 0-1 0 0,0 0 1 0 0,0 0-1 0 0,-1-1 1 0 0,1 1-1 0 0,-1 0 1 0 0,1 0 0 0 0,-1-1-1 0 0,1 2 1 0 0,0-1-1 0 0,0-1 1 0 0,-1 0-1 0 0,0 1 1 0 0,0 0-13 0 0,-13 18 192 0 0,14-19-286 0 0,-3 4-1030 0 0,5-8 642 0 0,2-2-185 0 0,-1-1 0 0 0,1 1 0 0 0,0-1 0 0 0,2-1 667 0 0,4-6-1274 0 0,7-19-995 0 0,-16 31 2591 0 0,-1 2 156 0 0,0 0 39 0 0,0 0 6 0 0,0 0-17 0 0,0 0-8 0 0,-18 11 2228 0 0,8 8-2266 0 0,10-18-241 0 0,0-1 63 0 0,0 0 8 0 0,0 0-26 0 0,0 0-128 0 0,0 0-59 0 0,0 0-12 0 0,0 0 1 0 0,-9 2-131 0 0,9-2 24 0 0,-1 0 0 0 0,0 1 0 0 0,0-1 0 0 0,1 0 0 0 0,-1 0 0 0 0,0 1 0 0 0,0-1-1 0 0,1 0 1 0 0,-1 0 0 0 0,0 0 0 0 0,0 0 0 0 0,1 0 0 0 0,-2-1 0 0 0,1 1 0 0 0,1 0 0 0 0,-1 0 0 0 0,0-1 0 0 0,0 1 41 0 0,0-1-90 0 0,0 1-1 0 0,0 0 1 0 0,-1-1 0 0 0,1 0 0 0 0,0 0 0 0 0,-1 1-1 0 0,2-1 1 0 0,-2 0 0 0 0,1 0 0 0 0,1 0 0 0 0,-2 0-1 0 0,1 0 1 0 0,1 0 0 0 0,-1-1 0 0 0,0 2 0 0 0,0-2-1 0 0,1 1 1 0 0,-1-1 90 0 0,-2-2-102 0 0,3 3-83 0 0,0 1 28 0 0,0 0 11 0 0,0-1 2 0 0,0-1 126 0 0,0-1 0 0 0,0 1 0 0 0,-1-1-1 0 0,1 0 1 0 0,-1 1 0 0 0,1 0-1 0 0,-1-1 1 0 0,0-1 18 0 0,0 3-4 0 0,1 1 0 0 0,0-1 0 0 0,0 0 0 0 0,0 0 0 0 0,0 1 0 0 0,0-1-1 0 0,-1 0 1 0 0,1 0 0 0 0,0 1 0 0 0,0-1 0 0 0,0 0 0 0 0,1 0 0 0 0,-1 1 0 0 0,0-1-1 0 0,0-1 5 0 0,1-3-6 0 0,0-1 0 0 0,0 1-1 0 0,-1-1 1 0 0,1 0-1 0 0,-1 1 1 0 0,-1-1 0 0 0,1 0-1 0 0,0 0 1 0 0,-2 0-1 0 0,0-5 7 0 0,-1 8 0 0 0,3 3 0 0 0,0-1 0 0 0,-1 1-1 0 0,1 0 1 0 0,0 0-1 0 0,-1 0 1 0 0,1 0 0 0 0,0 0-1 0 0,0-1 1 0 0,-1 1-1 0 0,1 0 1 0 0,-1 0 0 0 0,1 0-1 0 0,-1 0 1 0 0,1 0-1 0 0,0 0 1 0 0,0-1-1 0 0,-1 1 1 0 0,1 0 0 0 0,-1 0-1 0 0,1 1 1 0 0,-1-1-1 0 0,1 0 1 0 0,0 0 0 0 0,0 0-1 0 0,-1 0 1 0 0,1 0-1 0 0,-1 0 1 0 0,1 1-1 0 0,-1-1 1 0 0,1 0 0 0 0,0 0-1 0 0,0 0 1 0 0,0 0-1 0 0,-1 0 1 0 0,1 1 0 0 0,0-1-1 0 0,-1 1 1 0 0,-6 6 29 0 0,6-4 12 0 0,-1-2 1 0 0,2 1 0 0 0,-1 0-1 0 0,0 0 1 0 0,0 0 0 0 0,1 1-1 0 0,-1-2 1 0 0,1 1 0 0 0,-1 1-1 0 0,1-1 1 0 0,0 0 0 0 0,0 3-42 0 0,1-4 165 0 0,3 4-132 0 0,-1-1-53 0 0,-3-3-90 0 0,0-1-65 0 0,0 0-1165 0 0,0 0-4598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34"/>
    </inkml:context>
    <inkml:brush xml:id="br0">
      <inkml:brushProperty name="width" value="0.05" units="cm"/>
      <inkml:brushProperty name="height" value="0.05" units="cm"/>
      <inkml:brushProperty name="color" value="#FFFF66"/>
    </inkml:brush>
  </inkml:definitions>
  <inkml:trace contextRef="#ctx0" brushRef="#br0">71 101 4608 0 0,'-2'-2'-129'0'0,"0"-2"1082"0"0,3-9 735 0 0,0 7-1672 0 0,-1 4 229 0 0,0-1 0 0 0,0 0 0 0 0,0 1 0 0 0,-1 0 1 0 0,1 0-1 0 0,0-1 0 0 0,-1 0 0 0 0,0 1 0 0 0,0 0 0 0 0,1 0 1 0 0,-2-1-1 0 0,1 1 0 0 0,0 0 0 0 0,-1 0 0 0 0,1-1 0 0 0,-1 2 1 0 0,1-1-246 0 0,-1-1 1267 0 0,1 1-1208 0 0,0 1 0 0 0,0 0 0 0 0,0-1 0 0 0,0 2 0 0 0,0-2 0 0 0,0 1 0 0 0,-1 1 0 0 0,1-1 0 0 0,0 0 1 0 0,0 0-1 0 0,-1 1 0 0 0,0-2-59 0 0,-3-1-1 0 0,-20-8-9 0 0,24 10-50 0 0,-2-2-1457 0 0,3 3 177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22"/>
    </inkml:context>
    <inkml:brush xml:id="br0">
      <inkml:brushProperty name="width" value="0.05" units="cm"/>
      <inkml:brushProperty name="height" value="0.05" units="cm"/>
      <inkml:brushProperty name="color" value="#FFFFFF"/>
    </inkml:brush>
  </inkml:definitions>
  <inkml:trace contextRef="#ctx0" brushRef="#br0">233 90 1376 0 0,'0'0'277'0'0,"0"0"630"0"0,0 0 282 0 0,0 0 54 0 0,0 0-141 0 0,0 0-611 0 0,0 0-274 0 0,0 0-51 0 0,0 0 52 0 0,0 0 246 0 0,0 0 106 0 0,0 0 26 0 0,0 0-20 0 0,0 0-100 0 0,0 0-42 0 0,0 0-8 0 0,0 0-58 0 0,0 0-163 0 0,0 0 203 0 0,0 0 116 0 0,0 0 20 0 0,0 0-72 0 0,0 0-340 0 0,0 0-107 0 0,0 0 305 0 0,0 0 146 0 0,0 0 32 0 0,0 0-66 0 0,0 0-276 0 0,0 0-72 0 0,-4 5-126 0 0,1-10 158 0 0,1 4 21 0 0,1 0 0 0 0,-2 0-1 0 0,2 0 1 0 0,-1 0 0 0 0,1 0 0 0 0,-1 0-1 0 0,0 1 1 0 0,1-1 0 0 0,-2 1-1 0 0,1-1-146 0 0,-4 1 110 0 0,5-1-86 0 0,-1 1 0 0 0,0 0 1 0 0,0 0-1 0 0,1 0 0 0 0,-1 1 0 0 0,1-1 0 0 0,-1 0 0 0 0,0 1 0 0 0,1 0 1 0 0,-1-1-1 0 0,1 0 0 0 0,-1 1 0 0 0,1 0 0 0 0,0 0 0 0 0,-1-1 0 0 0,0 2-24 0 0,-30 29-32 0 0,30-31 31 0 0,-1 1-1 0 0,1 1 0 0 0,0-1 0 0 0,0 1 1 0 0,-1-1-1 0 0,2 1 0 0 0,-1-1 0 0 0,-1 1 0 0 0,1 1 2 0 0,-1 2 0 0 0,-19 20 0 0 0,13 8 0 0 0,-3 3 0 0 0,2-6 0 0 0,0 3 0 0 0,1 3 0 0 0,8-30 0 0 0,-2 6 126 0 0,1 0-1 0 0,0 12-125 0 0,-3 17 141 0 0,2-29-293 0 0,-2 9-80 0 0,-2 85 232 0 0,4-20 0 0 0,6 23 42 0 0,0-44 216 0 0,-3 36 1068 0 0,-3-56-1313 0 0,3-23 255 0 0,-1-15-322 0 0,0 1 0 0 0,1-1 0 0 0,1 2 0 0 0,0 4 54 0 0,1 4-423 0 0,-1 1 1 0 0,-1-2-1 0 0,-1 17 423 0 0,-1 8-439 0 0,3-20 465 0 0,0-12 21 0 0,0 0 0 0 0,-1 0 0 0 0,-1 0 0 0 0,0 0-1 0 0,0 0 1 0 0,-1 1-47 0 0,-2 10 1220 0 0,-2 6-2627 0 0,6-21 1383 0 0,-1 0 0 0 0,1 1 0 0 0,-1-2-1 0 0,1 1 1 0 0,1 4 24 0 0,-1 3 1 0 0,2 51 110 0 0,4-24 1629 0 0,-6-39-1843 0 0,2 21 355 0 0,-2-19-277 0 0,-1 0-1 0 0,1 0 0 0 0,0 0 0 0 0,0 0 0 0 0,0 0 1 0 0,0 0-1 0 0,0 0 0 0 0,0 0 0 0 0,1 0 1 0 0,-1 0-1 0 0,0 0 0 0 0,1 1 26 0 0,2 10-51 0 0,-1-6 51 0 0,1-1 0 0 0,-2-1 0 0 0,-1 0 0 0 0,0 31 204 0 0,0-27 35 0 0,-1-8-196 0 0,-1 3-22 0 0,1-3 22 0 0,1 3-22 0 0,0-3 7 0 0,0-1-87 0 0,0 0-9 0 0,0 8 327 0 0,0-6-206 0 0,-2 9-410 0 0,-1 1 738 0 0,2-5-381 0 0,1-2 0 0 0,0-1-10 0 0,0-3-50 0 0,0-1-39 0 0,0 0-12 0 0,0 0 39 0 0,0 0 156 0 0,0 0 23 0 0,1 1-26 0 0,1 3-65 0 0,1 1-16 0 0,0 0 0 0 0,0 0 0 0 0,0 1 0 0 0,18 18 0 0 0,-10-9 64 0 0,-1-6-64 0 0,-7-5 0 0 0,0 2 4 0 0,0-4 16 0 0,10 2 20 0 0,28 22 296 0 0,-23-16-272 0 0,-18-10-64 0 0,0 1-1 0 0,1-1 1 0 0,-1 1-1 0 0,1-1 1 0 0,-1 0-1 0 0,1 0 1 0 0,-1 0-1 0 0,1 1 1 0 0,-1-1-1 0 0,1 0 0 0 0,0 1 1 0 0,-1-1-1 0 0,0 0 1 0 0,1 0-1 0 0,0 0 1 0 0,0 0-1 0 0,-1 0 1 0 0,0 0-1 0 0,1 0 1 0 0,0 0-1 0 0,-1 0 1 0 0,1 0-1 0 0,-1 0 0 0 0,1 0 1 0 0,-1-1-1 0 0,1 1 1 0 0,0 0 0 0 0,0-1-18 0 0,46 1-352 0 0,-45 0 156 0 0,-1 0 221 0 0,-1 0-1 0 0,0 0 0 0 0,0 0 0 0 0,1 0 1 0 0,-1 0-1 0 0,1 0 0 0 0,-1 0 1 0 0,1 0-1 0 0,-1 0 0 0 0,0 0 0 0 0,0 1 1 0 0,1-1-1 0 0,-1 0 0 0 0,1 0 0 0 0,-1 1 1 0 0,1-1-1 0 0,-1 0 0 0 0,0 0 1 0 0,0 1-1 0 0,0-1 0 0 0,1 0 0 0 0,-1 0 1 0 0,1 0-7 0 0,2 3 249 0 0,4-3-219 0 0,23 3-574 0 0,-28-3 683 0 0,-2 0-66 0 0,0 0 48 0 0,1 0-116 0 0,-1 0 1 0 0,1 0-1 0 0,0 0 1 0 0,0 0 0 0 0,0 1-1 0 0,0-1 1 0 0,0 0 0 0 0,-1 0-1 0 0,2 0 1 0 0,-1 0-1 0 0,-1 0 1 0 0,1 0 0 0 0,0 0-1 0 0,0-1 1 0 0,0 1-1 0 0,0 0 1 0 0,0 0 0 0 0,0 0-6 0 0,12-3-402 0 0,-12 3 293 0 0,-1 0 146 0 0,9 0 187 0 0,-1 3-124 0 0,-2-3-80 0 0,-1 2-20 0 0,6 0-9 0 0,-6-1-2 0 0,1 0 0 0 0,-1-1 0 0 0,0 1 0 0 0,1-1 0 0 0,4 0 11 0 0,35 2-77 0 0,-44-2-24 0 0,24 0-11 0 0,-24 0 212 0 0,16-1-47 0 0,-3-2-103 0 0,-7 1 21 0 0,0 0 0 0 0,1 0 1 0 0,-1 0-1 0 0,0-1 0 0 0,0-1 0 0 0,4-1 29 0 0,8-1 0 0 0,-12 5 0 0 0,-5 0 0 0 0,15-7 0 0 0,8-2 216 0 0,-23 10-86 0 0,-2 0-32 0 0,14-6-511 0 0,17-6 454 0 0,-25 9 348 0 0,-3 2-188 0 0,1 0 0 0 0,-1-1 0 0 0,0 0 0 0 0,1 1 0 0 0,-1-2 0 0 0,0 1 0 0 0,2-1-201 0 0,-5 3-96 0 0,3-1 84 0 0,1 0 0 0 0,0-1 0 0 0,-1 2 0 0 0,1-3 0 0 0,-1 2 0 0 0,0-1 0 0 0,0 0 0 0 0,0 0 12 0 0,8-3 88 0 0,-7 3-54 0 0,0 0 0 0 0,1 0 0 0 0,-2 0 0 0 0,1 0 0 0 0,0-1 0 0 0,2-2-34 0 0,2-4 228 0 0,-1 0 0 0 0,0 0 0 0 0,-1 0-1 0 0,0 0 1 0 0,0-1 0 0 0,2-8-228 0 0,-4 8 55 0 0,1 0 0 0 0,-1-1 0 0 0,-1 1 0 0 0,0-2-1 0 0,-1 2 1 0 0,1-11-55 0 0,0 4 7 0 0,-1 2 18 0 0,0 1-1 0 0,0 0 0 0 0,-1-1-24 0 0,2-41 56 0 0,0 17-118 0 0,-2 30 37 0 0,1 1 1 0 0,-2-1 0 0 0,0 0 0 0 0,0 1 0 0 0,0-1-1 0 0,-3-7 25 0 0,3 12 5 0 0,0 0-1 0 0,-1 0 0 0 0,1 0 1 0 0,0-1-1 0 0,0 1 1 0 0,1 0-1 0 0,-1-1-4 0 0,1 1-10 0 0,-1-1-1 0 0,1 1 1 0 0,-1-1-1 0 0,0 2 1 0 0,-1-2-1 0 0,0 0 11 0 0,0-8-55 0 0,0 0 0 0 0,0-1-1 0 0,1 1 1 0 0,2-6 55 0 0,-1-13-35 0 0,5-69 35 0 0,2-8 0 0 0,-7 99 0 0 0,-1-1 0 0 0,2 0 0 0 0,0 0 0 0 0,0 3 0 0 0,-1 0 0 0 0,0 1 0 0 0,0-2 0 0 0,-1 2 0 0 0,0-1 0 0 0,0-2 0 0 0,0-20 0 0 0,1 11 0 0 0,2-43 0 0 0,-1-27 320 0 0,-1 71-185 0 0,0 9-105 0 0,-1 0-1 0 0,-1 0 1 0 0,1 0 0 0 0,-2-6-30 0 0,2 12-34 0 0,-1 0 0 0 0,1 0 0 0 0,1 0 0 0 0,-1 0 1 0 0,0 0-1 0 0,1 0 0 0 0,-1 0 0 0 0,1 0 34 0 0,0 0 59 0 0,0 0-1 0 0,-1-1 0 0 0,0 1 1 0 0,1-1-1 0 0,-1 1 1 0 0,0-1-1 0 0,-1-2-58 0 0,0-3-66 0 0,0 0-1 0 0,1 0 1 0 0,0 0-1 0 0,1-3 67 0 0,0-9-406 0 0,-2-61 1020 0 0,-3 44-1165 0 0,4-30 616 0 0,0 67-223 0 0,0 1 240 0 0,1-1-52 0 0,-1-1-1 0 0,0 1 0 0 0,0-1 0 0 0,0 1 1 0 0,-1-1-1 0 0,1 0 0 0 0,0 1 0 0 0,-1-1 1 0 0,1 1-1 0 0,-1-2-29 0 0,0 0-441 0 0,1 0 503 0 0,0 0 1 0 0,-1 0-1 0 0,1 1 0 0 0,0-1 0 0 0,-1 1 0 0 0,0-1 0 0 0,0 1 0 0 0,0-1 0 0 0,0 1 1 0 0,0-1-63 0 0,-8-27-510 0 0,9 29 324 0 0,0 1 288 0 0,-1-18-175 0 0,-1 17 69 0 0,0-1 0 0 0,1-1 1 0 0,-1 2-1 0 0,1-1 0 0 0,-1-1 0 0 0,1 1 1 0 0,0 0-1 0 0,0 0 0 0 0,0-1 0 0 0,0 0 1 0 0,0 0 3 0 0,0 3 138 0 0,1 0 78 0 0,0 0 28 0 0,-3-3-796 0 0,3 2 549 0 0,-5-5-42 0 0,-9-9 128 0 0,11 12-40 0 0,-14-12 79 0 0,14 12-122 0 0,3-1 22 0 0,0 3 90 0 0,-3 1-84 0 0,2-1-1 0 0,-1 0 1 0 0,0 0 0 0 0,1 1 0 0 0,-1-1 0 0 0,1 0 0 0 0,-1 0 0 0 0,1 0 0 0 0,-1 0 0 0 0,1 0 0 0 0,-1-1 0 0 0,1 1-1 0 0,0 0 1 0 0,-1-1 0 0 0,1 0-28 0 0,-14-1 151 0 0,6 3-5326 0 0,9 0 4055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23"/>
    </inkml:context>
    <inkml:brush xml:id="br0">
      <inkml:brushProperty name="width" value="0.05" units="cm"/>
      <inkml:brushProperty name="height" value="0.05" units="cm"/>
      <inkml:brushProperty name="color" value="#FFFFFF"/>
    </inkml:brush>
  </inkml:definitions>
  <inkml:trace contextRef="#ctx0" brushRef="#br0">6 74 920 0 0,'0'0'120'0'0,"0"0"167"0"0,0 0 69 0 0,0 0 17 0 0,0 0-9 0 0,0 0-51 0 0,0 0-22 0 0,0 0-3 0 0,0 0-11 0 0,0 0-43 0 0,0 0-18 0 0,0 0-7 0 0,0 0-13 0 0,0 0-49 0 0,0 0-19 0 0,0 0-7 0 0,0 0 8 0 0,0 0 41 0 0,0 0 19 0 0,0 0 3 0 0,0 0 18 0 0,0 0 80 0 0,0 0 35 0 0,0 0 10 0 0,0 0 9 0 0,0 0 32 0 0,0 0 9 0 0,0 0 6 0 0,0 0-33 0 0,0 0-140 0 0,0 0-68 0 0,0 0-12 0 0,0 0 22 0 0,0 0 100 0 0,0 0 41 0 0,0 0 10 0 0,0 0-3 0 0,0 0-16 0 0,0 0-4 0 0,0 0 0 0 0,0 0 8 0 0,0 0 33 0 0,0 0 14 0 0,0 0 1 0 0,0 0-36 0 0,0 0-150 0 0,0 0-59 0 0,0 0-16 0 0,0 0 43 0 0,7 3 1796 0 0,-2 1-1840 0 0,-3-3-49 0 0,-1 0 0 0 0,0-1 0 0 0,0 2 0 0 0,1-1-1 0 0,-1-1 1 0 0,-1 2 0 0 0,2-1 0 0 0,-1 0-1 0 0,-1 1 1 0 0,2-1-33 0 0,-2 0-101 0 0,1 0 1 0 0,17 10 20 0 0,-18-10 185 0 0,0-1 0 0 0,1 1 1 0 0,0 0-1 0 0,0 0 0 0 0,-1-1 0 0 0,2 0 0 0 0,-1 1 0 0 0,-1-1 1 0 0,1 1-1 0 0,0 0 0 0 0,0-1 0 0 0,0 0 0 0 0,0 0 0 0 0,0 0 0 0 0,0 0 1 0 0,0 0-1 0 0,0 1-105 0 0,17 4-188 0 0,-6 1 426 0 0,-4-4-138 0 0,5 1 52 0 0,-1 0 0 0 0,0-2 0 0 0,12 2-152 0 0,-23-3 6 0 0,0 0 0 0 0,0 0 0 0 0,-1 0 0 0 0,1 0 0 0 0,0 0 0 0 0,0 0 0 0 0,-1 0 0 0 0,0 1 0 0 0,1-1 0 0 0,0 0-1 0 0,0 1 1 0 0,-1-1 0 0 0,1 1 0 0 0,-1-1 0 0 0,2 0-6 0 0,18 9-417 0 0,-15-7 427 0 0,0-1 55 0 0,1 1-1 0 0,-2-1 0 0 0,1 0 1 0 0,1-1-1 0 0,-1 1 0 0 0,0-1 0 0 0,3 0-64 0 0,52-5-9 0 0,-27 2 533 0 0,2-2-108 0 0,-25 4-350 0 0,-9 1-45 0 0,1 0 1 0 0,-1 0-1 0 0,1 0 1 0 0,0 0-1 0 0,-1 0 1 0 0,1 0-1 0 0,-1 0 0 0 0,1 0 1 0 0,1 1-22 0 0,-2-1 113 0 0,19-4-232 0 0,34-4 447 0 0,-48 7-328 0 0,4 2 0 0 0,-6-1 0 0 0,0-1 0 0 0,0 1 0 0 0,0 0 0 0 0,0 0 0 0 0,0-2 0 0 0,-1 1 0 0 0,1 1 0 0 0,0-2 0 0 0,0 1 0 0 0,1-2 0 0 0,3 0 0 0 0,5 1 0 0 0,5-2 0 0 0,-11 3 0 0 0,-2 0 0 0 0,-1 0 1 0 0,1 1-1 0 0,0-1 0 0 0,0-1 0 0 0,-1 1 0 0 0,4-2 0 0 0,4-1 33 0 0,24-10 944 0 0,-24 6-924 0 0,-6 5-53 0 0,3 0 0 0 0,-9 1 0 0 0,0 2 0 0 0,0 0 0 0 0,-1 0 0 0 0,1 0 0 0 0,0 0 0 0 0,0 0 0 0 0,0 0 0 0 0,0 0 0 0 0,0 0 0 0 0,0 0 0 0 0,0 0 0 0 0,0 0 0 0 0,0 0 0 0 0,0 0 0 0 0,0 0 0 0 0,0 0 0 0 0,0-1 0 0 0,-1 1 0 0 0,1 0 0 0 0,0 0 0 0 0,0 0 0 0 0,0 0 0 0 0,0 0 0 0 0,0 0 0 0 0,0 0 0 0 0,0 0 0 0 0,0 0 0 0 0,0 0 0 0 0,0 0 0 0 0,0 0 0 0 0,0 0 0 0 0,0 0 0 0 0,0 0 0 0 0,0 0 0 0 0,0 0 0 0 0,0 0 0 0 0,0 0 0 0 0,0 0 0 0 0,0 0 0 0 0,0 0 0 0 0,0-1 0 0 0,0 1 0 0 0,0 0 0 0 0,0 0 0 0 0,0 0 0 0 0,1 0 0 0 0,-1 0 0 0 0,0 0 0 0 0,0 0 0 0 0,0 0 0 0 0,0 0 0 0 0,0 0 0 0 0,0 0 0 0 0,0 0 0 0 0,0 0 0 0 0,0 0 0 0 0,0-1 0 0 0,0 1 0 0 0,0 0 0 0 0,1 0 0 0 0,-1 0 0 0 0,0 0 0 0 0,0 0 0 0 0,0 0 0 0 0,0 0 0 0 0,0 0 0 0 0,0 0 0 0 0,0 0 0 0 0,22-10 0 0 0,-14 7 11 0 0,-3 0-3 0 0,-4 2-180 0 0,-1 1-85 0 0,0 0-21 0 0,0-1 45 0 0,3 0 237 0 0,-2 1 0 0 0,1-1 1 0 0,0 0-1 0 0,-1 0 0 0 0,2 0 0 0 0,-2 0 0 0 0,1 0 1 0 0,-1-1-1 0 0,1 1 0 0 0,-1 0 0 0 0,1-1 0 0 0,-1 1 1 0 0,1-1-1 0 0,-1-1-4 0 0,0 3 268 0 0,-1 0 196 0 0,0 0 42 0 0,0 0-63 0 0,0 0-304 0 0,0 0-183 0 0,1-1-36 0 0,2-1 74 0 0,-2 2 65 0 0,-1-1-4 0 0,3-4-45 0 0,0 2-10 0 0,-1 0 22 0 0,-2 2 82 0 0,0 1 9 0 0,1 0-8 0 0,4-2-3 0 0,-4 2-13 0 0,9-9 53 0 0,-9 8-128 0 0,-1 0 7 0 0,0 1-122 0 0,4 0-59 0 0,-2 0-6505 0 0,-2 0 120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28"/>
    </inkml:context>
    <inkml:brush xml:id="br0">
      <inkml:brushProperty name="width" value="0.05" units="cm"/>
      <inkml:brushProperty name="height" value="0.05" units="cm"/>
      <inkml:brushProperty name="color" value="#FFFFFF"/>
    </inkml:brush>
  </inkml:definitions>
  <inkml:trace contextRef="#ctx0" brushRef="#br0">258 17 456 0 0,'-2'-8'8802'0'0,"-1"0"-1301"0"0,8 12-4565 0 0,-4-3-2908 0 0,1 2 1 0 0,-1-2-1 0 0,-1 1 0 0 0,2 1 0 0 0,-1-2 0 0 0,-1 1 0 0 0,0 1 0 0 0,1-1 0 0 0,0 0 0 0 0,-1 0 0 0 0,1 1 0 0 0,-1 1-28 0 0,-3 35 100 0 0,3-30-78 0 0,-6 60 119 0 0,5 26-141 0 0,0-40-36 0 0,0-29-451 0 0,0 2 357 0 0,-1-7 449 0 0,2-18-285 0 0,-1-1 0 0 0,1 1 0 0 0,-1 0-1 0 0,1-1 1 0 0,0 1 0 0 0,0-1 0 0 0,0 1-1 0 0,1 1-33 0 0,0 0 1 0 0,-1 2-1 0 0,0-2 1 0 0,0 1-1 0 0,-1 0 1 0 0,0 0-1 0 0,0 4 0 0 0,-3 20-33 0 0,2-8-305 0 0,2-18 154 0 0,0-3 50 0 0,0 0 206 0 0,-3 15 284 0 0,0-3-643 0 0,3-9 315 0 0,0-2 1 0 0,0 1 0 0 0,-1-1-1 0 0,1 1 1 0 0,-1 0 0 0 0,1-1 0 0 0,-1 1-1 0 0,1-1 1 0 0,-1 1 0 0 0,0 0-29 0 0,0-1-150 0 0,1-1-11 0 0,0 10 13 0 0,0-10 251 0 0,0 0 58 0 0,0 0 20 0 0,0 0-46 0 0,0 0-207 0 0,0 0-89 0 0,0 0-21 0 0,0 0 49 0 0,0 0 212 0 0,0 0 90 0 0,0 0 20 0 0,0 0-155 0 0,0 0-1 0 0,0 0 0 0 0,-1 1 0 0 0,1-1 0 0 0,-1 0 0 0 0,1 1 0 0 0,-1-1 0 0 0,1 0 0 0 0,0 1 1 0 0,0-1-1 0 0,0 0 0 0 0,-1 0 0 0 0,1 0 0 0 0,0 1 0 0 0,-1-1 0 0 0,1 1 0 0 0,0-1 0 0 0,0 1 1 0 0,0-1-1 0 0,-1 0 0 0 0,1 0 0 0 0,0 1 0 0 0,0 0 0 0 0,0-1 0 0 0,0 1 0 0 0,0-1 1 0 0,0 0-1 0 0,0 0 0 0 0,0 1 0 0 0,0-1 0 0 0,0 1 0 0 0,0 0-33 0 0,4 20-66 0 0,-4-21 77 0 0,0 0 0 0 0,0 0-1 0 0,0 1 1 0 0,0-1 0 0 0,0 0 0 0 0,1 1 0 0 0,-1-1 0 0 0,0 0 0 0 0,0 1 0 0 0,0-1 0 0 0,0 0 0 0 0,0 0 0 0 0,0 0 0 0 0,0 1 0 0 0,0-1 0 0 0,0 0-1 0 0,-1 1 1 0 0,1-1 0 0 0,0 0 0 0 0,0 1 0 0 0,0-1 0 0 0,0 0 0 0 0,0 0 0 0 0,0 0 0 0 0,-1 0 0 0 0,1 0 0 0 0,0 1 0 0 0,0-1 0 0 0,0 0 0 0 0,0 1-12 0 0,-1 0 11 0 0,1-1-1 0 0,-1 1 1 0 0,0 0-1 0 0,1 0 0 0 0,0-1 1 0 0,0 1-1 0 0,-1 0 0 0 0,1 0 1 0 0,-1 0-1 0 0,1 0 0 0 0,0 0 1 0 0,0 0-1 0 0,0 0 0 0 0,0 0 1 0 0,0-1-1 0 0,0 2 0 0 0,0-1-9 0 0,-3 17 21 0 0,2-15-117 0 0,0 0 1 0 0,0 0 0 0 0,0 1-1 0 0,1 0 1 0 0,0 0-1 0 0,0 1 96 0 0,-3 2 333 0 0,1-3-140 0 0,1 1-167 0 0,2 1-26 0 0,3 15-22 0 0,-6-14-156 0 0,0 2-1286 0 0,2-8 1231 0 0,-2 5 186 0 0,1 0 47 0 0,1 0 0 0 0,-1-3 59 0 0,0-3 256 0 0,1 0 149 0 0,0 0 42 0 0,0 0-63 0 0,0 0-311 0 0,0 0-211 0 0,0 0-66 0 0,0 0-14 0 0,-1 1 26 0 0,-3 2 133 0 0,-8 3 519 0 0,11-6-518 0 0,1 0 0 0 0,-1 1 0 0 0,0-1 0 0 0,1 1 0 0 0,0-1 0 0 0,-1 1 0 0 0,1-1 1 0 0,-1 0-1 0 0,0 0 0 0 0,1 0 0 0 0,-1 0 0 0 0,1 0 0 0 0,-1 1 0 0 0,0-1 0 0 0,1 0 0 0 0,-1 0 1 0 0,1 0-1 0 0,-1 0 0 0 0,0 0 0 0 0,1 0 0 0 0,-1 0 0 0 0,0-1-1 0 0,0 1 0 0 0,1 0 0 0 0,-2 0 0 0 0,1 0 0 0 0,1 0 0 0 0,-1 0-1 0 0,0 0 1 0 0,0 0 0 0 0,1 0 0 0 0,-2 0 0 0 0,1 0 0 0 0,1 0 0 0 0,-1 1 0 0 0,0-1 0 0 0,0 0-1 0 0,1 1 1 0 0,-1-1 0 0 0,-2 1-180 0 0,-1-1 0 0 0,1 1-1 0 0,0 0 1 0 0,0-1 0 0 0,-1 0-1 0 0,1 0 1 0 0,0 0-1 0 0,0-1 1 0 0,0 1 0 0 0,0-1-1 0 0,-3 0 181 0 0,-23-9 0 0 0,1-2 0 0 0,12 7 1172 0 0,-4 2-1158 0 0,19 1 69 0 0,-1 0-827 0 0,-7 1 129 0 0,0 16-537 0 0,9-14 648 0 0,-3 4 714 0 0,1-3-5568 0 0,2-2-59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29"/>
    </inkml:context>
    <inkml:brush xml:id="br0">
      <inkml:brushProperty name="width" value="0.05" units="cm"/>
      <inkml:brushProperty name="height" value="0.05" units="cm"/>
      <inkml:brushProperty name="color" value="#FFFFFF"/>
    </inkml:brush>
  </inkml:definitions>
  <inkml:trace contextRef="#ctx0" brushRef="#br0">11 21 4320 0 0,'-3'-7'7786'0'0,"7"0"-6366"0"0,0 2-737 0 0,-4 3-172 0 0,0 2-69 0 0,0 0-220 0 0,0 0 164 0 0,0 0 102 0 0,0 0 21 0 0,0 16 1027 0 0,0 0-1964 0 0,1-1 0 0 0,2 13 428 0 0,-1-6 122 0 0,0 0 0 0 0,-2 2-122 0 0,4 36 118 0 0,0-10 245 0 0,-2-19 307 0 0,2-1-1 0 0,6 23-669 0 0,-7-37-481 0 0,-2-1-1 0 0,1 1 1 0 0,-1 0-1 0 0,-1 15 482 0 0,-1-8-218 0 0,-4 2 218 0 0,5-22 0 0 0,-2 2 0 0 0,1-1 0 0 0,1 1 0 0 0,-1-1 0 0 0,1 2 0 0 0,-2 14 0 0 0,1-16 0 0 0,1 0 0 0 0,-1 0 0 0 0,1 0 0 0 0,0 0 0 0 0,0 0 0 0 0,1 3 0 0 0,-1 13-44 0 0,-1-17 11 0 0,1-1 1 0 0,-1 0-1 0 0,1 1 1 0 0,0 0-1 0 0,1-1 1 0 0,-1 1-1 0 0,0-1 1 0 0,1 0-1 0 0,0 3 33 0 0,3 19-112 0 0,-3-18 89 0 0,-1 0 23 0 0,0-3-16 0 0,0 0-1 0 0,1 0 0 0 0,-1 0 0 0 0,0 0 0 0 0,1-1 0 0 0,0 1 0 0 0,0 0 0 0 0,1 1 17 0 0,0 3-262 0 0,-2-6-244 0 0,0-1 94 0 0,0 0 418 0 0,3 17 482 0 0,-4-17-557 0 0,-1 17-495 0 0,4-7 846 0 0,1-3-494 0 0,-2 20 459 0 0,-1-26-332 0 0,0-1-12 0 0,0 0 1 0 0,0 1 16 0 0,0 3 64 0 0,1 1 16 0 0,0-1 13 0 0,-1-3 26 0 0,0-1-74 0 0,0 0 78 0 0,0 0 42 0 0,0 0 10 0 0,2 0-15 0 0,2 0-54 0 0,-2 0 17 0 0,48-2 130 0 0,-46 2-418 0 0,2-2 297 0 0,-1 1-1 0 0,1 0 1 0 0,-1-1-1 0 0,1 0 1 0 0,0 0 0 0 0,-1 0-1 0 0,-1-1 1 0 0,2 0-52 0 0,0 0-61 0 0,0 0-381 0 0,-3 1 495 0 0,-2 1 1 0 0,1 1-1 0 0,-1-1 1 0 0,1 0-1 0 0,0 0 1 0 0,-1 1 0 0 0,2 0-1 0 0,-2 0 1 0 0,1-1-1 0 0,0 1-53 0 0,2-2 133 0 0,0 1-1 0 0,-1-1 1 0 0,1 1-1 0 0,0-1 1 0 0,-1 0-1 0 0,3-2-132 0 0,-1 1 434 0 0,-4 3-308 0 0,-1 0-12 0 0,0 0-2 0 0,6-2 459 0 0,3 1-904 0 0,-7 1-5152 0 0,-2 0 109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24"/>
    </inkml:context>
    <inkml:brush xml:id="br0">
      <inkml:brushProperty name="width" value="0.05" units="cm"/>
      <inkml:brushProperty name="height" value="0.05" units="cm"/>
      <inkml:brushProperty name="color" value="#FFFFFF"/>
    </inkml:brush>
  </inkml:definitions>
  <inkml:trace contextRef="#ctx0" brushRef="#br0">5 68 456 0 0,'0'0'763'0'0,"0"0"77"0"0,0 0 30 0 0,0 0-44 0 0,10-13 3577 0 0,-9 11-4182 0 0,2-10 4752 0 0,0 5-2934 0 0,0 10-523 0 0,2 14-530 0 0,-4-12-1350 0 0,4 58 266 0 0,-3-51 106 0 0,-1-1-1 0 0,0 1 1 0 0,-1 0-8 0 0,3 27 17 0 0,2-21 465 0 0,0 3 239 0 0,-3-17-682 0 0,-1 2 1 0 0,1-2-1 0 0,1 1 0 0 0,-1-1 0 0 0,0 1 1 0 0,0-2-1 0 0,1 2-39 0 0,-2-4 106 0 0,1 1 103 0 0,-1 0-194 0 0,1 0-1 0 0,0 1 0 0 0,-1-2 1 0 0,1 1-1 0 0,0 0 0 0 0,0 0 1 0 0,0 0-1 0 0,0-1 1 0 0,0 1-1 0 0,1-1 0 0 0,-1 0 1 0 0,1 0-15 0 0,-1 0 76 0 0,0 1-79 0 0,1-2 1 0 0,0 1-1 0 0,0 0 1 0 0,-1 0-1 0 0,1-1 1 0 0,-1 0-1 0 0,1 0 1 0 0,2 0 2 0 0,27 3-22 0 0,-29-4 22 0 0,1 0 0 0 0,0 0 0 0 0,0-1 0 0 0,0 1 0 0 0,-1-2 0 0 0,0 1 0 0 0,1 1 0 0 0,2-5 0 0 0,4 1 0 0 0,-7 3 0 0 0,-2 0 0 0 0,0 1 0 0 0,1 0 0 0 0,-1 0 0 0 0,1 0 0 0 0,0 0 0 0 0,-1 0 0 0 0,1 0 0 0 0,-1 0 0 0 0,3 0 0 0 0,-1 1 0 0 0,-1-1 0 0 0,1 0 0 0 0,-2 0 0 0 0,1 1 0 0 0,1-2 0 0 0,-2 1 0 0 0,1 0 0 0 0,0 0 0 0 0,-1 0 0 0 0,1-1 0 0 0,0 1 0 0 0,0-1 0 0 0,-1 1 0 0 0,7-6 0 0 0,-5 4 0 0 0,-1 1 0 0 0,0-1 0 0 0,0 0 0 0 0,1 0 0 0 0,-2 0 0 0 0,1 0 0 0 0,0 0 0 0 0,-1 0 0 0 0,1-1 0 0 0,-1 1 0 0 0,0-1 0 0 0,0 1 0 0 0,0-1 0 0 0,-1 1 0 0 0,1 0 0 0 0,-1-1 0 0 0,0-3 0 0 0,2-14 0 0 0,1-19 0 0 0,-3 39 52 0 0,0-1 0 0 0,1 1-1 0 0,-1-1 1 0 0,0 1 0 0 0,0 0-1 0 0,1 0 1 0 0,-1-1 0 0 0,1 1-1 0 0,-1 0 1 0 0,0-1 0 0 0,1 1-52 0 0,1-4 107 0 0,13-48-751 0 0,-7 28 1188 0 0,-8 23-385 0 0,0 2-242 0 0,1-8-501 0 0,1 4 584 0 0,-2 3 194 0 0,1 1-128 0 0,-1 0 1 0 0,0 0 0 0 0,0 0-1 0 0,0-1 1 0 0,1 1-1 0 0,-1-1 1 0 0,0 1 0 0 0,0-1-1 0 0,1 1 1 0 0,-1 0-1 0 0,0 0 1 0 0,0-1 0 0 0,0 1-1 0 0,1-1 1 0 0,-1 1 0 0 0,0-1-1 0 0,0 1 1 0 0,0 0-1 0 0,0 0 1 0 0,0-1 0 0 0,0 1-1 0 0,0-1 1 0 0,0 1-1 0 0,0-1 1 0 0,0 1-67 0 0,0-1 48 0 0,0 1 45 0 0,0 0-10 0 0,0 0-10 0 0,0 0-29 0 0,12-12-2092 0 0,-11 11 1036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25"/>
    </inkml:context>
    <inkml:brush xml:id="br0">
      <inkml:brushProperty name="width" value="0.05" units="cm"/>
      <inkml:brushProperty name="height" value="0.05" units="cm"/>
      <inkml:brushProperty name="color" value="#FFFF66"/>
    </inkml:brush>
  </inkml:definitions>
  <inkml:trace contextRef="#ctx0" brushRef="#br0">43 36 456 0 0,'2'1'5366'0'0,"1"0"-1223"0"0,3-1-3524 0 0,-3 0 479 0 0,-3 0-886 0 0,0 0-10 0 0,4 1 61 0 0,-3-1-169 0 0,4-3 897 0 0,-7 5-1001 0 0,0 1-1 0 0,1-1 1 0 0,0 1 0 0 0,0 0 0 0 0,-1-1 0 0 0,1 1 0 0 0,1 0 0 0 0,-1 1 10 0 0,-1 3 76 0 0,-1-1-1 0 0,1 1 1 0 0,-1-1-1 0 0,0 0 1 0 0,0 0-1 0 0,-1 0 1 0 0,1 1-76 0 0,0-5-25 0 0,-4 14-407 0 0,6-14 377 0 0,0 1 30 0 0,4-4 16 0 0,3-7 12 0 0,-4 5 0 0 0,-1 2-84 0 0,0 0 0 0 0,0 0 0 0 0,0-1 0 0 0,0 1 0 0 0,0-2 0 0 0,0 2 1 0 0,-1-1-1 0 0,1 1 0 0 0,1-2 81 0 0,5-13-611 0 0,-5 14 559 0 0,0-1 1 0 0,-1 1-1 0 0,1-1 1 0 0,-1 0-1 0 0,0 0 1 0 0,0 0-1 0 0,0 1 1 0 0,0-1-1 0 0,0 0 0 0 0,-1 0 1 0 0,1 0-1 0 0,-1-1 52 0 0,1-4 1655 0 0,1 1 318 0 0,-8 14-1659 0 0,-2 6-293 0 0,7-11-12 0 0,-2 1 0 0 0,2 0 0 0 0,-1-1 0 0 0,1 1 0 0 0,-1 0 1 0 0,1 3-10 0 0,-2 0-2 0 0,0 1 0 0 0,0 0 0 0 0,-5 6 2 0 0,5-8-5 0 0,0 1 0 0 0,0-1 0 0 0,1 1 0 0 0,0 0 0 0 0,0 0 0 0 0,-1 1 5 0 0,1 3-80 0 0,2-7-83 0 0,0 3 94 0 0,0-6 52 0 0,0 0 1 0 0,0 0-1 0 0,0 0 1 0 0,0 0 0 0 0,1 0-1 0 0,-1 0 1 0 0,0 0-1 0 0,0 0 1 0 0,0 0-1 0 0,0-1 1 0 0,1 1 0 0 0,-1 0-1 0 0,0 0 1 0 0,0 0-1 0 0,0 0 1 0 0,0 0 0 0 0,0 0-1 0 0,0 0 1 0 0,0 0-1 0 0,0 0 1 0 0,0-1 0 0 0,1 1-1 0 0,-1 0 1 0 0,0 0-1 0 0,0 0 1 0 0,0 0 0 0 0,1 0-1 0 0,-1 0 1 0 0,0 1-1 0 0,0-1 1 0 0,0 0 0 0 0,1 0-1 0 0,-1 0 1 0 0,0 0-1 0 0,0 0 1 0 0,0 0 0 0 0,0 0-1 0 0,0 0 1 0 0,0 0-1 0 0,0 0 1 0 0,0 1 0 0 0,0-1-1 0 0,1 0 1 0 0,-1 0-1 0 0,0 0 1 0 0,0 0 0 0 0,0 0-1 0 0,0 0 1 0 0,0 0-1 0 0,0 0 1 0 0,1 0 0 0 0,-1 0-1 0 0,0 1 1 0 0,0-1-1 0 0,0 0 1 0 0,0 0 0 0 0,0 0-1 0 0,0 1 1 0 0,0-1-1 0 0,0 0 1 0 0,0 0-1 0 0,0 0 1 0 0,0 1 0 0 0,0-1-1 0 0,0 0 17 0 0,7-12-389 0 0,-5 7 340 0 0,-1 0 0 0 0,1 0 0 0 0,0 0 0 0 0,0 0 0 0 0,2-3 49 0 0,6-12-118 0 0,15-26-175 0 0,6-11 1333 0 0,-30 55-811 0 0,-1 2-77 0 0,-1 0-136 0 0,1 0 1 0 0,0 0-1 0 0,0 0 0 0 0,0-1 0 0 0,0 1 1 0 0,0 0-1 0 0,0 0 0 0 0,0 0 1 0 0,0 0-1 0 0,0 0 0 0 0,0 0 1 0 0,0-1-1 0 0,0 1 0 0 0,0 0 1 0 0,0 0-1 0 0,0-1 0 0 0,0 1 1 0 0,0 0-1 0 0,0 0 0 0 0,0-1 1 0 0,0 1-1 0 0,0 0 0 0 0,0 0 1 0 0,1 0-1 0 0,-1 0 0 0 0,0 0 0 0 0,0 0 1 0 0,0 0-1 0 0,0-1 0 0 0,1 1 1 0 0,-1 0-1 0 0,0 0 0 0 0,0 0 1 0 0,0-1-1 0 0,0 1 0 0 0,0 0 1 0 0,0 0-1 0 0,0 0 0 0 0,1 0 1 0 0,-1 0-1 0 0,0 0 0 0 0,0 0-16 0 0,0 0 27 0 0,1 1 0 0 0,-1-1 0 0 0,0 1 0 0 0,0-1 0 0 0,0 0 0 0 0,0 1 0 0 0,0-1 0 0 0,-1 1 0 0 0,1 0 0 0 0,0-1 0 0 0,0 0 0 0 0,0 0 0 0 0,0 1 0 0 0,-1-1 0 0 0,1 1 0 0 0,0 0 0 0 0,0-1 0 0 0,0 0 0 0 0,0 0 0 0 0,0 0 0 0 0,-1 1 1 0 0,1-1-1 0 0,-1 1-27 0 0,0 2-6 0 0,-1 0 1 0 0,1 1 0 0 0,0-1-1 0 0,0 0 1 0 0,0 0 0 0 0,1 0-1 0 0,-1 1 1 0 0,1-1 0 0 0,0 1-1 0 0,0-1 1 0 0,0 1 5 0 0,-3 24-65 0 0,-14 52-269 0 0,14-70 325 0 0,2 0-1 0 0,-1 0 1 0 0,1-1-1 0 0,0 0 0 0 0,0 1 1 0 0,2 1 9 0 0,-1-12-53 0 0,1-1 0 0 0,0 1 1 0 0,-1 0-1 0 0,0 0 0 0 0,1 0 1 0 0,0-1-1 0 0,0 2 0 0 0,0-2 0 0 0,0 1 1 0 0,0 1-1 0 0,0-2 53 0 0,7-8-95 0 0,-6 5 93 0 0,0 0-1 0 0,0-1 1 0 0,-1 0-1 0 0,0 1 1 0 0,0-2 2 0 0,7-24 14 0 0,5-9 336 0 0,-1 5 288 0 0,-12 34-566 0 0,0-2-28 0 0,0 2-110 0 0,0 1-15 0 0,0-5 20 0 0,0 32 285 0 0,-3-7-231 0 0,-3 8-69 0 0,3-1-1 0 0,0 1 1 0 0,1 4 76 0 0,1-3-147 0 0,1-28 147 0 0,0-1-1 0 0,0 0 1 0 0,0 0 0 0 0,0 0 0 0 0,0 0-1 0 0,0 0 1 0 0,0 0 0 0 0,0 1 0 0 0,1-1-1 0 0,-1 0 1 0 0,0 0 0 0 0,0 0-1 0 0,0 1 1 0 0,0-1 0 0 0,0 0 0 0 0,0 0-1 0 0,1 0 1 0 0,-1 1 0 0 0,0-1 0 0 0,0 0-1 0 0,0 0 1 0 0,0 0 0 0 0,1 0 0 0 0,-1 0-1 0 0,0 0 1 0 0,0 0 0 0 0,0 0 0 0 0,0 0-1 0 0,0 0 1 0 0,0 0 0 0 0,0 0 0 0 0,1 0-1 0 0,-1 0 1 0 0,0 0 0 0 0,0 0 0 0 0,1 0-1 0 0,-1 0 1 0 0,0 0 0 0 0,0 0-1 0 0,1 0 1 0 0,-1 0 0 0 0,0 0 0 0 0,0 0-1 0 0,0 0 1 0 0,0 0 0 0 0,0 0 0 0 0,0 0-1 0 0,0 0 1 0 0,1 0 0 0 0,-1 0 0 0 0,0 0-1 0 0,0 0 1 0 0,0 0 0 0 0,0 0 0 0 0,1-1-1 0 0,-1 1 1 0 0,0 0 0 0 0,0 0 0 0 0,0 0-1 0 0,0-1 1 0 0,0 1 0 0 0,1 0 0 0 0,-1 0-1 0 0,0 0 1 0 0,7-9 3 0 0,-7 9-2 0 0,5-8 7 0 0,-2-1 1 0 0,1 1 0 0 0,-1-1 0 0 0,0 0 0 0 0,-1-1-1 0 0,1 1 1 0 0,0-8-9 0 0,4-20 19 0 0,-4 25-31 0 0,-1-1 1 0 0,0 1 0 0 0,-1-1-1 0 0,0 1 1 0 0,-1 0 0 0 0,-1-3 11 0 0,-4 37 60 0 0,-3 105-60 0 0,8-114 0 0 0,0-2 0 0 0,0-1 0 0 0,1 0 0 0 0,-1 1 0 0 0,3 0 0 0 0,-3-11 0 0 0,0 1 0 0 0,0-1 0 0 0,0 1 0 0 0,0-1 0 0 0,0 1 0 0 0,0 0 0 0 0,0-1 0 0 0,0 0 0 0 0,0 1 0 0 0,0-1 0 0 0,0 1 0 0 0,0 0 0 0 0,1-1 0 0 0,-1 0 0 0 0,1 0 0 0 0,-1 1 0 0 0,0 0 0 0 0,1-1 0 0 0,-1 1 0 0 0,0-1 0 0 0,0 0 0 0 0,1 0 0 0 0,0 0 0 0 0,-1 1 0 0 0,1 1 0 0 0,0-2-3 0 0,-1 0 0 0 0,0 0 1 0 0,0 0-1 0 0,0 0 0 0 0,0 0 1 0 0,0 0-1 0 0,0 0 0 0 0,0 0 1 0 0,0 0-1 0 0,0 0 0 0 0,0 0 0 0 0,0 0 1 0 0,0 0-1 0 0,0 0 0 0 0,1 0 1 0 0,-1 0-1 0 0,0 0 0 0 0,0 0 1 0 0,0 0-1 0 0,0 0 0 0 0,0 0 1 0 0,0 0-1 0 0,0 0 0 0 0,0 0 1 0 0,1 0-1 0 0,-1 0 0 0 0,0 0 1 0 0,0 0-1 0 0,0 0 0 0 0,0 0 1 0 0,0 0-1 0 0,0 0 0 0 0,0 0 1 0 0,0 0-1 0 0,0 0 0 0 0,0 0 1 0 0,0 0-1 0 0,0 0 0 0 0,0 0 1 0 0,0 0-1 0 0,0 0 0 0 0,0 0 1 0 0,1 0-1 0 0,-1 0 0 0 0,0 0 1 0 0,0 0-1 0 0,0 0 0 0 0,0 0 1 0 0,0 0-1 0 0,0 0 0 0 0,0 0 1 0 0,0 0 2 0 0,3-6-134 0 0,0-8 101 0 0,5-98-64 0 0,-8 103 60 0 0,0 6 57 0 0,1 0 1 0 0,-1 0-1 0 0,0-1 1 0 0,-1 0-1 0 0,1 1 1 0 0,0-1-1 0 0,-1 1 1 0 0,0 0-1 0 0,0 0 0 0 0,0-1 1 0 0,-1 1-21 0 0,-11-23 143 0 0,12 26-289 0 0,1 0-12 0 0,0 0 157 0 0,0 0 0 0 0,0 0 1 0 0,-1 0-1 0 0,1 0 0 0 0,0 0 1 0 0,0 0-1 0 0,0 0 0 0 0,0 0 1 0 0,0 0-1 0 0,0 0 0 0 0,0 0 1 0 0,0 0-1 0 0,0-1 0 0 0,0 1 1 0 0,-1 0-1 0 0,1 0 1 0 0,0 0-1 0 0,0 0 0 0 0,0 0 1 0 0,0 0-1 0 0,0-1 0 0 0,0 1 1 0 0,-1 0-1 0 0,1 0 0 0 0,0 0 1 0 0,0 0-1 0 0,0-1 0 0 0,0 1 1 0 0,0 0-1 0 0,0 0 0 0 0,0 0 1 0 0,0 0-1 0 0,0 0 1 0 0,0 0-1 0 0,0 0 0 0 0,0 0 1 0 0,0 0-1 0 0,0-1 0 0 0,0 1 1 0 0,0 0-1 0 0,0 0 0 0 0,0 0 1 0 0,0 0-1 0 0,0-1 0 0 0,0 1 1 0 0,0 0-1 0 0,0 0 1 0 0,0-1 9 0 0,1 1 0 0 0,-1 0-1 0 0,0 0 1 0 0,0-1 0 0 0,0 0 0 0 0,0 1 0 0 0,0-1-1 0 0,-1 1 1 0 0,1 0 0 0 0,0 0 0 0 0,0-1 0 0 0,0 1 0 0 0,0-1-1 0 0,-1 1 1 0 0,1-1 0 0 0,0 1 0 0 0,0 0 0 0 0,0 0-1 0 0,0-1 1 0 0,0 1-9 0 0,-2-1-24 0 0,1 0 0 0 0,1 1 0 0 0,-2 0 0 0 0,1-1 0 0 0,0 1 1 0 0,0-1-1 0 0,0 1 0 0 0,0 0 0 0 0,-1-1 0 0 0,2 1 0 0 0,-2 0 0 0 0,1 0 0 0 0,0 0 0 0 0,0 0 0 0 0,-1 0 24 0 0,0 1-4 0 0,2 0 0 0 0,-2 0-1 0 0,1 0 1 0 0,0 0 0 0 0,0 0 0 0 0,0 0-1 0 0,0 1 1 0 0,0-2 0 0 0,0 2 0 0 0,1-1-1 0 0,-1 0 1 0 0,0 1 0 0 0,0-1-1 0 0,1 1 1 0 0,-1-2 0 0 0,1 2 0 0 0,-1-1-1 0 0,1 1 1 0 0,-1-1 0 0 0,1 2 4 0 0,0 0-21 0 0,0-8 134 0 0,2 2-126 0 0,-1-1 0 0 0,-1 1-1 0 0,1 0 1 0 0,0-1 0 0 0,0 1 0 0 0,-1-1 0 0 0,0 1-1 0 0,0-1 1 0 0,0-2 13 0 0,0 5 59 0 0,0 1 26 0 0,0 0-15 0 0,0 0-6 0 0,0 0 8 0 0,0 0 29 0 0,0 0-2 0 0,0 0-3 0 0,-3 3 0 0 0,1 0-96 0 0,1 1 0 0 0,-2-1 0 0 0,2 0 0 0 0,-1 1 0 0 0,2 0 0 0 0,-2-1 0 0 0,1 1 0 0 0,1-1 0 0 0,-1 1 0 0 0,0 1 0 0 0,1-2 0 0 0,-1 1 0 0 0,2 1 0 0 0,-3 18 0 0 0,-21 114-186 0 0,15-72-661 0 0,3 22 847 0 0,3-60-187 0 0,1 135-985 0 0,2-87 106 0 0,-1-75 796 0 0,3-15 18 0 0,0 2-255 0 0,0-1 0 0 0,0 1 1 0 0,-1-1-1 0 0,-1-11 507 0 0,1 0-328 0 0,1-26 440 0 0,-3-15-112 0 0,0 33 87 0 0,0 20 10 0 0,-2-52 243 0 0,1 59-14 0 0,0 0 0 0 0,0-1 0 0 0,0 1 1 0 0,-1 0-1 0 0,0 0 0 0 0,0 0 0 0 0,0 0 0 0 0,-4-3-326 0 0,6 8 330 0 0,0 1-2 0 0,0-3 69 0 0,-3 4 264 0 0,0 8 233 0 0,3 2-889 0 0,-1-1 1 0 0,-1 1-1 0 0,0-1 1 0 0,-2 7-6 0 0,-6 30 48 0 0,5-2 103 0 0,2-2 20 0 0,-1 18-171 0 0,11-17 60 0 0,-7-44-58 0 0,0 0-2 0 0,-1 1 0 0 0,1-1 0 0 0,0 0 0 0 0,0 0 0 0 0,0 0-1 0 0,0 0 1 0 0,0 0 0 0 0,0 1 0 0 0,0-1 0 0 0,0 0 0 0 0,0 0 0 0 0,0 1-1 0 0,0-1 1 0 0,0 0 0 0 0,0 1 0 0 0,1-1 0 0 0,-1 0 0 0 0,0 0-1 0 0,0 0 1 0 0,0 0 0 0 0,0 0 0 0 0,0 0 0 0 0,0 1 0 0 0,0-1-1 0 0,0 0 1 0 0,0 0 0 0 0,0 0 0 0 0,0 1 0 0 0,1-1 0 0 0,-1 0 0 0 0,0 0-1 0 0,0 0 1 0 0,1 0 0 0 0,-1 0 0 0 0,0 1 0 0 0,0-1 0 0 0,1 0-1 0 0,-1 0 1 0 0,0 0 0 0 0,0 0 0 0 0,0 0 0 0 0,0 0 0 0 0,0 0 0 0 0,1 0 0 0 0,3-13-80 0 0,-3 8 63 0 0,0-1 0 0 0,-1 1 1 0 0,1-1-1 0 0,-1 1 0 0 0,0 0 1 0 0,0-1-1 0 0,-1-1 17 0 0,0-22-99 0 0,2 2-562 0 0,-2-19 661 0 0,0 2-315 0 0,1-58-373 0 0,0 98 688 0 0,0 0 0 0 0,-1 0 0 0 0,1 0 0 0 0,-1 0 0 0 0,1 0 0 0 0,-2 0 0 0 0,1 0 0 0 0,-1-1 0 0 0,2 4 0 0 0,0 1 0 0 0,-1 0 0 0 0,1 0 0 0 0,0-1 0 0 0,0 1 0 0 0,0 0 0 0 0,0 0 0 0 0,-1 0 0 0 0,1 0 0 0 0,-1 0 0 0 0,1 0 0 0 0,0 0 0 0 0,-1 0 0 0 0,1 0 0 0 0,0 0 0 0 0,0 0 0 0 0,0 0 0 0 0,-1 0 0 0 0,1 0 0 0 0,0 0 0 0 0,-1 0 0 0 0,1 0 0 0 0,0 0 0 0 0,-1 0 0 0 0,1 0 0 0 0,0 0 0 0 0,0 0 0 0 0,0 0 0 0 0,0 1 0 0 0,-1-1 0 0 0,1 0 0 0 0,0 0 0 0 0,-1 1 0 0 0,1-1 0 0 0,0 0 0 0 0,-1 1 0 0 0,1-1 0 0 0,0 1 0 0 0,0 0 0 0 0,-1 0 0 0 0,1 1 0 0 0,0-1 0 0 0,-1 1 0 0 0,1-1 0 0 0,0 1 0 0 0,0-1 0 0 0,0 1 0 0 0,0-1 0 0 0,1 1 0 0 0,-1 1 0 0 0,1 8 0 0 0,-3 6 0 0 0,1-1 0 0 0,1 0 0 0 0,0 1 0 0 0,0-2 0 0 0,0 0 0 0 0,0 0 0 0 0,-3 11 0 0 0,1-17 0 0 0,-2 5 0 0 0,2-1 0 0 0,0 1 0 0 0,0 0 0 0 0,2 0 0 0 0,0-1 0 0 0,0 1 0 0 0,0 0 0 0 0,3 7 0 0 0,-1-15 0 0 0,-1 0 0 0 0,0 0 0 0 0,0 0 0 0 0,-1 0 0 0 0,1 1 0 0 0,-1-1 0 0 0,-1 0 0 0 0,0 0 0 0 0,0 0 0 0 0,-1 4 0 0 0,2-8 0 0 0,0-2 0 0 0,0 1 0 0 0,-1 0 0 0 0,1 0 0 0 0,0 0 0 0 0,0 0 0 0 0,1 0 0 0 0,-1 0 0 0 0,0 0 0 0 0,0 0 0 0 0,1-1 0 0 0,-1 1 0 0 0,0 1 0 0 0,1-2 0 0 0,-1 1 0 0 0,0 0 0 0 0,5-50-362 0 0,-7-3 37 0 0,5-16-382 0 0,-7-30 101 0 0,2 108 606 0 0,2-8 0 0 0,0 0 0 0 0,0 0 0 0 0,-1 1 0 0 0,1-1 0 0 0,0 0 0 0 0,0 0 0 0 0,0 1 0 0 0,1-1 0 0 0,-1 1 0 0 0,0-1 0 0 0,6 63 1293 0 0,-5-56-1241 0 0,0 1 0 0 0,-1-1-1 0 0,0 0 1 0 0,0 0 0 0 0,-1 0 0 0 0,-1 4-52 0 0,-1 15 44 0 0,3-7 83 0 0,1 19-127 0 0,2 5 94 0 0,-2-26-79 0 0,-1-15-6 0 0,1 0 1 0 0,-1 1 0 0 0,0-1 0 0 0,0 0-1 0 0,-1 0 1 0 0,1 0 0 0 0,-1 2-10 0 0,-2 1 0 0 0,2 0 0 0 0,-1 0 0 0 0,2 0 0 0 0,-1 0 0 0 0,0 0 0 0 0,1 1 0 0 0,0-1 0 0 0,1 0 0 0 0,0 4 0 0 0,0-8 55 0 0,1 7 200 0 0,1 0 0 0 0,-2-1 0 0 0,1 5-255 0 0,7-45 145 0 0,-5-12-560 0 0,-1 1 1 0 0,-2-6 414 0 0,0 33-106 0 0,-1 12 104 0 0,0 0 0 0 0,0 0 0 0 0,0 0 0 0 0,0 0 0 0 0,0 0 0 0 0,0 0 0 0 0,-1-1 2 0 0,1 3-1 0 0,0 0 0 0 0,0 1 1 0 0,-1 0-1 0 0,1 0 0 0 0,0 0 1 0 0,0-1-1 0 0,0 1 1 0 0,0-1-1 0 0,0 1 1 0 0,0-1-1 0 0,0 1 1 0 0,0 0-1 0 0,0 0 1 0 0,1 0-1 0 0,-1-1 1 0 0,0 1-1 0 0,0-1 1 0 0,0 1-1 0 0,0-1 1 0 0,1 1-1 0 0,-1 0 1 0 0,0 0-1 0 0,0 0 1 0 0,0 0-1 0 0,0-1 1 0 0,0 1-1 0 0,1 0 1 0 0,-1-1 0 0 0,1 0-76 0 0,-1 1-27 0 0,0 0-7 0 0,-8-3 278 0 0,0 3-72 0 0,7 0-98 0 0,1 0 1 0 0,0 0 0 0 0,0 0-1 0 0,-1 0 1 0 0,1 0 0 0 0,-1 0-1 0 0,0 0 1 0 0,1 1 0 0 0,0-1-1 0 0,0 0 1 0 0,-1 0 0 0 0,1 0-1 0 0,-1 1 1 0 0,1-1 0 0 0,-1 0-1 0 0,1 1 1 0 0,0-1 0 0 0,0 0-1 0 0,-1 0 1 0 0,1 0 0 0 0,-1 1-1 0 0,1-1 1 0 0,0 1 0 0 0,-1-1-1 0 0,1 1 1 0 0,0-1 0 0 0,0 0-1 0 0,0 1 2 0 0,-6 61-10 0 0,6-8 138 0 0,0 0 384 0 0,0-30-277 0 0,0-20-192 0 0,0 0 0 0 0,0 0 0 0 0,0 0 0 0 0,0 0 0 0 0,1 0 0 0 0,0 0 0 0 0,0 2-43 0 0,0 7 124 0 0,-1-11-85 0 0,0 0 1 0 0,0-1-1 0 0,0 1 1 0 0,0 0-1 0 0,0-1 1 0 0,0 1-1 0 0,1-1 1 0 0,-1 2-1 0 0,1-2 0 0 0,-1 1 1 0 0,0-1-1 0 0,1 1 1 0 0,0 0-40 0 0,0-1 76 0 0,-1-1-7 0 0,1 0-65 0 0,0 0-1 0 0,-1 0 1 0 0,1 0 0 0 0,-1 0-1 0 0,0-1 1 0 0,1 1-1 0 0,-1 0 1 0 0,1-1-1 0 0,-1 1 1 0 0,1-1 0 0 0,-1 1-1 0 0,0 0 1 0 0,0 0-1 0 0,1-1 1 0 0,-1 1-1 0 0,1-1 1 0 0,-1 1 0 0 0,0-1-1 0 0,1 1 1 0 0,-1 0-1 0 0,0-1 1 0 0,0 1-1 0 0,0-1 1 0 0,0 0 0 0 0,0 1-1 0 0,0 0 1 0 0,0-1-1 0 0,0 1 1 0 0,0-1-1 0 0,0 0 1 0 0,0 1 0 0 0,0 0-1 0 0,0-1 1 0 0,0 1-1 0 0,0-1 1 0 0,0 0-1 0 0,0 1 1 0 0,0 0-4 0 0,0-3-6 0 0,1-3 0 0 0,0 3-31 0 0,0 0 1 0 0,-1 1-1 0 0,0 0 0 0 0,0 0 0 0 0,0-1 1 0 0,0 0-1 0 0,0 1 0 0 0,0 0 1 0 0,0-2 36 0 0,0-33-1192 0 0,-2-5 646 0 0,3 33 222 0 0,-1 0 1 0 0,0 1-1 0 0,-1 0 0 0 0,0 0 0 0 0,-1-1 1 0 0,1 0 323 0 0,1 15 0 0 0,0 0 0 0 0,-1 0 0 0 0,1 0 0 0 0,-2 3 0 0 0,-1 24 0 0 0,-2 53 1384 0 0,4-55-763 0 0,2 19-621 0 0,1 0-13 0 0,-2-45-17 0 0,0 24 564 0 0,0-27-465 0 0,0 0-1 0 0,0 0 1 0 0,1-1 0 0 0,-1 2 0 0 0,1-2-1 0 0,-1 1 1 0 0,1 0 0 0 0,-1-1 0 0 0,1 1-1 0 0,0 0 1 0 0,0 0 0 0 0,0 0-69 0 0,0-1 71 0 0,-1-1 9 0 0,0 0 61 0 0,0 0 4 0 0,0 0-7 0 0,7-15-185 0 0,-6 7 32 0 0,1 0 1 0 0,-1 0-1 0 0,1 1 0 0 0,-2-1 0 0 0,0-1 15 0 0,2-12-7 0 0,1 4 7 0 0,-2 8 0 0 0,0 0 0 0 0,0 0 0 0 0,0 0 0 0 0,-1-1 0 0 0,-2-3 0 0 0,2 5 0 0 0,0 1 0 0 0,1 0 0 0 0,-1 0 0 0 0,1 0 0 0 0,0 0 0 0 0,1 0 0 0 0,0-1 0 0 0,0 1 0 0 0,0-1 0 0 0,-1 1 0 0 0,0-2 0 0 0,0 2 0 0 0,-1-1 0 0 0,0-1 0 0 0,-1-21 37 0 0,0 0 1 0 0,3 0-38 0 0,-2-17 29 0 0,0 34-69 0 0,0 10 18 0 0,-1 0 1 0 0,1 1 0 0 0,0-1-1 0 0,0 1 1 0 0,0-1 0 0 0,1 1-1 0 0,-1-2 22 0 0,0-11-289 0 0,0 14 201 0 0,0 17-537 0 0,0-11 538 0 0,0 0 0 0 0,-1 1 1 0 0,0-2-1 0 0,0 1 1 0 0,-1 1 86 0 0,1-1 99 0 0,-1 0 1 0 0,1 0 0 0 0,0 0-1 0 0,1 0 1 0 0,-1 1-100 0 0,0 35 128 0 0,-4 7-128 0 0,1-6-536 0 0,3 7 536 0 0,1-42 118 0 0,0 28 1305 0 0,3 24-1423 0 0,-2-53 83 0 0,-1 1-42 0 0,1 1 0 0 0,1-1 0 0 0,-2 1 0 0 0,3-1 0 0 0,-1 1 0 0 0,0-1 0 0 0,1 0-41 0 0,-3-6 120 0 0,0-1 5 0 0,0 0 23 0 0,0 0 11 0 0,11-8 304 0 0,-7-2-373 0 0,1-1 0 0 0,-2 1 0 0 0,0-1 0 0 0,0 1 0 0 0,0-2-1 0 0,-1 2 1 0 0,-1-1 0 0 0,0-4-90 0 0,1-1 83 0 0,4-44 538 0 0,-3-44-621 0 0,-1 12-348 0 0,-1 86 400 0 0,0-30 605 0 0,-2-20-657 0 0,-3-52-213 0 0,4 108 9 0 0,0 0-20 0 0,0 0 15 0 0,0 0 87 0 0,0 0 40 0 0,0 0 8 0 0,0 1 2 0 0,-2 26-56 0 0,1-20 75 0 0,0 1 0 0 0,0 1-1 0 0,2 5 54 0 0,0 5-20 0 0,-1-1-1 0 0,-2 7 21 0 0,0 19-23 0 0,-2 76 23 0 0,0 12 0 0 0,5-101 0 0 0,0 1 0 0 0,3-2 0 0 0,1 8 0 0 0,6 25 0 0 0,-9-62 23 0 0,-1-4 36 0 0,4-13 119 0 0,2-22 82 0 0,-1-57 161 0 0,3-55-171 0 0,-6-94-250 0 0,-6 75-673 0 0,3 168 549 0 0,0 1 10 0 0,0 0-10 0 0,0 0-49 0 0,0 0-19 0 0,-3 8-205 0 0,-15 63-372 0 0,16-59 810 0 0,1 0 1 0 0,-1 0 0 0 0,1 1 0 0 0,1 5-42 0 0,-1 11 87 0 0,-3 60-253 0 0,6-30 144 0 0,-1-17 212 0 0,2 30-407 0 0,5 21 217 0 0,-2-33-63 0 0,0-24 89 0 0,-4-26 18 0 0,-1 1 1 0 0,1-1 0 0 0,-1 3-45 0 0,-1-13 194 0 0,0 0 20 0 0,0 0-20 0 0,0 0-88 0 0,0-6-22 0 0,2-11 172 0 0,0-1 0 0 0,-1 0 0 0 0,-2-12-256 0 0,2-25-687 0 0,3 8 96 0 0,3-96 897 0 0,-7 114-148 0 0,1-15-232 0 0,-2 1-1 0 0,-2-1 1 0 0,-2 2 0 0 0,-3-12 74 0 0,2 27 44 0 0,-3-15-84 0 0,-13-36 40 0 0,14 66-345 0 0,8 12 347 0 0,-1-2-1 0 0,0 1 1 0 0,0 0-1 0 0,1 0 0 0 0,-1 0 1 0 0,0 0-1 0 0,0-1 0 0 0,1 1 1 0 0,0 0-1 0 0,-1-2-1 0 0,1 2 174 0 0,0 1-38 0 0,0 0-160 0 0,0 0-40 0 0,0 0-7 0 0,-1 1 61 0 0,1-1 1 0 0,-1 0-1 0 0,1 1 1 0 0,0-1-1 0 0,-1 1 0 0 0,0-1 1 0 0,1 0-1 0 0,-1 0 1 0 0,1 1-1 0 0,0 0 1 0 0,0-1-1 0 0,-1 1 1 0 0,1-1-1 0 0,-1 0 0 0 0,1 1 1 0 0,0 0-1 0 0,-1-1 1 0 0,1 1-1 0 0,0-1 1 0 0,0 1-1 0 0,0 0 10 0 0,-5 15-217 0 0,4-13 202 0 0,-2 10-3 0 0,0 1 1 0 0,1 0 0 0 0,1 10 17 0 0,-1-9-15 0 0,3 26 1 0 0,1-11 15 0 0,4 125 157 0 0,16 73-158 0 0,-20-202 2 0 0,4 17-40 0 0,2 2 0 0 0,4 10 38 0 0,0-9 124 0 0,-11-40-127 0 0,1 1 1 0 0,-2-1-1 0 0,1 0 1 0 0,0 0 0 0 0,0 3 2 0 0,-1-8-64 0 0,0-1-34 0 0,0 0-27 0 0,0 0-16 0 0,0 0-3 0 0,0 0-30 0 0,-3-13-822 0 0,-2-4 578 0 0,4 12 79 0 0,0 0-1 0 0,-1-1 1 0 0,0 2-1 0 0,1-1 1 0 0,-2 0 0 0 0,0-1 339 0 0,3 5-265 0 0,-1 0 0 0 0,0 0 0 0 0,1 0 0 0 0,-1 1 0 0 0,1-1 0 0 0,-2 0 0 0 0,1 0 0 0 0,1 1 0 0 0,-1-1 0 0 0,0 0 0 0 0,0 0 0 0 0,0 1 0 0 0,0 0 0 0 0,0 0 0 0 0,0-1 0 0 0,0 1 0 0 0,0-1 0 0 0,0 1 0 0 0,-1-1 0 0 0,2 1 0 0 0,-2 0 1 0 0,1 0 264 0 0,-2 0-315 0 0,-13-3-1584 0 0,15 3 1892 0 0,0 0 0 0 0,1 0 0 0 0,-1 0 1 0 0,0 1-1 0 0,0-1 0 0 0,1 0 0 0 0,-1 0 0 0 0,0 1 0 0 0,0-1 0 0 0,1 1 0 0 0,-1-1 0 0 0,1 0 0 0 0,-1 0 0 0 0,0 1 0 0 0,1-1 0 0 0,0 1 0 0 0,-1 0 0 0 0,0-1 1 0 0,1 0-1 0 0,-1 1 0 0 0,1 0 0 0 0,0-1 0 0 0,-1 1 0 0 0,0 0 7 0 0,0 0 1 0 0,1 0-10 0 0,-4 9 82 0 0,-3 13 2285 0 0,7-22-2124 0 0,-1 0-255 0 0,1 0 0 0 0,0-1 0 0 0,0 0 0 0 0,-1 1 0 0 0,1 0 0 0 0,-1 0 0 0 0,1-1-1 0 0,0 1 1 0 0,-1 0 0 0 0,1 0 0 0 0,0-1 0 0 0,0 0 0 0 0,0 1 0 0 0,0 0 0 0 0,0 0 0 0 0,0-1 0 0 0,0 1 0 0 0,0 0 0 0 0,0 0 0 0 0,0-1 0 0 0,0 1 0 0 0,1 1 21 0 0,-1 0-54 0 0,1 9 355 0 0,-1-10 8 0 0,1 0 0 0 0,-1 0 0 0 0,0 0 0 0 0,0 0 0 0 0,0 0 0 0 0,0 1 1 0 0,0-2-1 0 0,0 2 0 0 0,0-1 0 0 0,-1 0 0 0 0,1 0 0 0 0,-1 0-309 0 0,1 0 113 0 0,0-1-17 0 0,-16 18 538 0 0,13-15-597 0 0,2-3 160 0 0,1 0 81 0 0,0 0 11 0 0,0 0-287 0 0,0 0 0 0 0,0 1 0 0 0,0-1 0 0 0,-1 0 0 0 0,1 0 0 0 0,0 0 0 0 0,0 0 0 0 0,0 0 0 0 0,0 1 0 0 0,0-1 1 0 0,0 0-1 0 0,0 0 0 0 0,0 0 0 0 0,-1 0 0 0 0,1 0 0 0 0,0 0 0 0 0,0 0 0 0 0,0 0 0 0 0,0 0 0 0 0,0 0 0 0 0,0 1 0 0 0,0-1 0 0 0,0 0 0 0 0,0 0 0 0 0,0 0 0 0 0,0 0 0 0 0,0 1 0 0 0,0-1 0 0 0,0 0 0 0 0,0 0 0 0 0,0 0 1 0 0,0 0-1 0 0,1 1 0 0 0,-1-1 0 0 0,0 0 0 0 0,0 0 0 0 0,0 0 0 0 0,0 0 0 0 0,0 0 0 0 0,0 0 0 0 0,0 0 0 0 0,1 0 0 0 0,-1 0 0 0 0,0 0 0 0 0,0 0 0 0 0,0 0 0 0 0,0 0 0 0 0,0 1 0 0 0,1-1 0 0 0,-1 0 0 0 0,0 0 0 0 0,0 0 1 0 0,0 0-1 0 0,0 0-2 0 0,6 4-646 0 0,-6-3 530 0 0,2 2 68 0 0,-1-2 200 0 0,-1-1 108 0 0,0 0 27 0 0,0 0-84 0 0,0 0-385 0 0,0 0-164 0 0,0 0-36 0 0,0 0-23 0 0,0 0-62 0 0,0 0-21 0 0,0 0-305 0 0,0 0-1256 0 0,0 0-539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26"/>
    </inkml:context>
    <inkml:brush xml:id="br0">
      <inkml:brushProperty name="width" value="0.05" units="cm"/>
      <inkml:brushProperty name="height" value="0.05" units="cm"/>
      <inkml:brushProperty name="color" value="#FFFF66"/>
    </inkml:brush>
  </inkml:definitions>
  <inkml:trace contextRef="#ctx0" brushRef="#br0">5 774 1376 0 0,'0'0'65'0'0,"0"0"117"0"0,0 0 464 0 0,0 0 201 0 0,4 19 2614 0 0,-2-14-3311 0 0,0-3-80 0 0,-1 1 0 0 0,1-1 0 0 0,-1 0 0 0 0,1 1 0 0 0,-1-1 0 0 0,1 0-1 0 0,1 0 1 0 0,0 1-70 0 0,-3-3 122 0 0,1 1 7 0 0,6 1-17 0 0,0-2-89 0 0,0 0-21 0 0,-5 0-4 0 0,-2 0 1 0 0,1 0 0 0 0,1 0 0 0 0,-2 0 0 0 0,2 0-1 0 0,-1 1 1 0 0,-1-1 0 0 0,2 0 0 0 0,-1 1 0 0 0,-1-1 0 0 0,2 1-1 0 0,-1-1 1 0 0,-1 0 0 0 0,1 1 0 0 0,1 0 1 0 0,-2 0 88 0 0,1-1 0 0 0,0 0 0 0 0,0 0 0 0 0,-1 1 0 0 0,1-1 0 0 0,0 0 0 0 0,0 0 0 0 0,-1 1 0 0 0,1-1 0 0 0,0 0 0 0 0,0 0 0 0 0,-1 0 0 0 0,1 0 0 0 0,0 0 0 0 0,0 0 0 0 0,-1-1 0 0 0,1 1 0 0 0,0 0 0 0 0,0 0 0 0 0,-1-1 0 0 0,1 1 0 0 0,0 0 0 0 0,0 0 0 0 0,-1-1-88 0 0,2 0 39 0 0,-1 0-1 0 0,0 0 1 0 0,1 0 0 0 0,-2 0 0 0 0,1-1 0 0 0,1 1 0 0 0,-2 0 0 0 0,1-1 0 0 0,0 1 0 0 0,0-1 0 0 0,-1 1 0 0 0,1-1-39 0 0,2-6-131 0 0,-1 0 0 0 0,1 0-1 0 0,-2-1 1 0 0,1-3 131 0 0,-1 6 107 0 0,6-34-1370 0 0,-2-8 1263 0 0,18-156-5074 0 0,-17 138 4792 0 0,0 7 4182 0 0,-2-23-3900 0 0,-4 80 435 0 0,0 2 40 0 0,0 0 5 0 0,0 0-60 0 0,0 0-248 0 0,-3 12 196 0 0,-4 33-345 0 0,3 2 0 0 0,2 37-23 0 0,1-26 52 0 0,-1-17-730 0 0,3 0 0 0 0,4 21 678 0 0,-3-46-81 0 0,-1-1-87 0 0,1 0 1 0 0,1 0-1 0 0,1 0 0 0 0,-1 0 0 0 0,4 5 168 0 0,-7-20 27 0 0,0 0-1 0 0,0 0 1 0 0,0 0-1 0 0,0 0 0 0 0,0 0 1 0 0,0 1-1 0 0,0-1 1 0 0,0 0-1 0 0,0 0 0 0 0,0 0 1 0 0,0 1-1 0 0,0-1 1 0 0,0 0-1 0 0,0 0 0 0 0,0 0 1 0 0,0 0-1 0 0,0 1 1 0 0,1-1-1 0 0,-1 0 0 0 0,0 0 1 0 0,0 0-1 0 0,0 0 1 0 0,0 0-1 0 0,0 0 0 0 0,1 0 1 0 0,-1 0-1 0 0,0 0 1 0 0,0 0-1 0 0,0 0 0 0 0,0 0 1 0 0,0 0-1 0 0,0 0 0 0 0,0 1 1 0 0,0-1-1 0 0,0 0 1 0 0,1 0-1 0 0,-1 0 0 0 0,0 0 1 0 0,0 0-1 0 0,0 0 1 0 0,1 0-1 0 0,-1 0 0 0 0,0 0 1 0 0,0 0-1 0 0,0 0 1 0 0,1 0-1 0 0,-1-1 0 0 0,0 1 1 0 0,0 0-1 0 0,0 0 1 0 0,0 0-1 0 0,0 0 0 0 0,0 0 1 0 0,0 0-1 0 0,0 0 1 0 0,0 0-1 0 0,0 0 0 0 0,1 0 1 0 0,-1 0-1 0 0,0 0 1 0 0,0 0-1 0 0,0 0 0 0 0,0 0 1 0 0,0-1-1 0 0,0 1 1 0 0,0 0-1 0 0,1 0-26 0 0,5-17 279 0 0,1-26-459 0 0,9-282 475 0 0,-16 318-279 0 0,3-44 85 0 0,-3 2 1 0 0,-1-1-1 0 0,-3 0 0 0 0,-4-11-101 0 0,6 50 12 0 0,2 8 23 0 0,0 1 0 0 0,-1-1-1 0 0,1 0 1 0 0,0 1 0 0 0,-1-1 0 0 0,-1 0 0 0 0,2 0-1 0 0,-1 1 1 0 0,-1-1 0 0 0,1 1 0 0 0,0 0 0 0 0,-2-2-35 0 0,3 4 68 0 0,-1 1 1 0 0,1-1 0 0 0,-1 0-1 0 0,0 1 1 0 0,1 0 0 0 0,-1-1-1 0 0,1 1 1 0 0,0-1 0 0 0,-1 1-1 0 0,1 0 1 0 0,-1-1 0 0 0,1 1-1 0 0,-1-1 1 0 0,1 1 0 0 0,0 0-1 0 0,0 0 1 0 0,0-1 0 0 0,0 1-1 0 0,0 0-68 0 0,-7 20-123 0 0,-1 25 162 0 0,2 1-1 0 0,2 0 1 0 0,2 18-39 0 0,-1 13-287 0 0,2-7 176 0 0,3 0-1 0 0,3 0 1 0 0,14 67 111 0 0,-18-131-12 0 0,0 1 1 0 0,2-1 0 0 0,-2 1-1 0 0,2-1 1 0 0,-1 1 0 0 0,4 4 11 0 0,-6-12-84 0 0,0 0-4 0 0,0 0 0 0 0,0 0-32 0 0,0 0-135 0 0,0 0-58 0 0,0 0-9 0 0,6-10-76 0 0,-4 3 419 0 0,-1 0 1 0 0,1 1 0 0 0,-1-1-1 0 0,0 0 1 0 0,0 0 0 0 0,-1 0-1 0 0,0 0 1 0 0,-1 0 0 0 0,0-4-22 0 0,0-14 93 0 0,2-74 778 0 0,-1-90 370 0 0,-6 27-833 0 0,2 105-112 0 0,-2 2 0 0 0,-4-7-296 0 0,5 39 672 0 0,4 24-672 0 0,0-1 0 0 0,1 1 0 0 0,-1-1 0 0 0,1 1 0 0 0,-1 0 0 0 0,0 0 0 0 0,1-1 0 0 0,0 1 0 0 0,-1 0 0 0 0,0 0 0 0 0,1-1 0 0 0,-1 1 0 0 0,1 1 0 0 0,0-2 0 0 0,0 1 0 0 0,0 1 0 0 0,-6 33 8 0 0,0-1 1 0 0,3 2 0 0 0,3-1-1 0 0,0 8-8 0 0,13 362 746 0 0,0-308-478 0 0,4 4-268 0 0,-12-75 16 0 0,-3-19-14 0 0,0-6 5 0 0,2-14 8 0 0,1-25-58 0 0,-2-2-296 0 0,4-113 458 0 0,-1 43 848 0 0,-3 62-793 0 0,5-156-132 0 0,-8 168-38 0 0,1 14 261 0 0,-1-2 0 0 0,-2 1 1 0 0,0 0-266 0 0,2 2 670 0 0,0 16-192 0 0,-1 13-355 0 0,-8 63 350 0 0,4 1 0 0 0,3 4-473 0 0,0-2-566 0 0,1-23 1250 0 0,4 47-684 0 0,1-23 68 0 0,3 18-532 0 0,-4-61 48 0 0,-3-22 570 0 0,1-1-1 0 0,0 1 0 0 0,1 1 1 0 0,2 7-154 0 0,5 29 302 0 0,-7-47-292 0 0,2-5 12 0 0,1-8 10 0 0,1-19-325 0 0,-2 1 0 0 0,-1-25 293 0 0,2-1-75 0 0,2-72 601 0 0,-3 63-391 0 0,-3 49-135 0 0,3-32 6 0 0,-3-2-1 0 0,-2 2 0 0 0,-1-1 1 0 0,-4-6-6 0 0,2 29 19 0 0,4 15-202 0 0,-3 0 1 0 0,1 1 0 0 0,0-1 182 0 0,-9-26-186 0 0,8 32 195 0 0,3 7-171 0 0,-1 14-129 0 0,-8 66 291 0 0,6-20 0 0 0,-4 133 0 0 0,15 124 0 0 0,0-259 0 0 0,-4-39 0 0 0,5 5 0 0 0,-7-20 0 0 0,-2-5 0 0 0,0 0 0 0 0,0 0 0 0 0,0 0 0 0 0,1 1 0 0 0,-1-1 0 0 0,0 0 0 0 0,0 0 0 0 0,0 0 0 0 0,0 0 0 0 0,0 0 0 0 0,0 0 0 0 0,1 0 0 0 0,-1 0 0 0 0,0 0 0 0 0,0 0 0 0 0,1 0 0 0 0,-1 0 0 0 0,0 0 0 0 0,0 0 0 0 0,1 0 0 0 0,-1 0 0 0 0,0 0 0 0 0,0 0 0 0 0,0 0 0 0 0,0 0 0 0 0,0 0 0 0 0,0 0 0 0 0,1 0 0 0 0,-1 0 0 0 0,0 0 0 0 0,0-1 0 0 0,0 1 0 0 0,1 0 0 0 0,-1 0 0 0 0,0 0 0 0 0,0 0 0 0 0,0-1 0 0 0,0 1 0 0 0,1 0 0 0 0,-1 0 0 0 0,0 0 0 0 0,0-1 0 0 0,0 1 0 0 0,0 0 0 0 0,0 0 0 0 0,0 0 0 0 0,0 0 0 0 0,0 0 0 0 0,0 0 0 0 0,0-1 0 0 0,4-7 0 0 0,1-10 136 0 0,0 0-1 0 0,-2 0 1 0 0,0 0-1 0 0,-1 0 0 0 0,0-1 1 0 0,-2-5-136 0 0,3-32 306 0 0,2-35 536 0 0,-4-24-842 0 0,-1 66-33 0 0,-1-11-63 0 0,-3 0 0 0 0,-2 0 0 0 0,-4-5 96 0 0,10 64 0 0 0,-1-6-44 0 0,0 1 0 0 0,0-1 0 0 0,-2 0 0 0 0,1 1 0 0 0,-1-3 44 0 0,-8 18-220 0 0,9-6 142 0 0,0 0-1 0 0,1 1 0 0 0,-1 0 0 0 0,1 0 1 0 0,-1-1-1 0 0,1 2 0 0 0,0-1 0 0 0,0 1 79 0 0,-3 11-267 0 0,-1 2 182 0 0,1 0 0 0 0,1-1 0 0 0,0 17 85 0 0,-3 16-40 0 0,-7 43 189 0 0,3 0 0 0 0,3 72-149 0 0,7-164 200 0 0,0-1-50 0 0,0 0-232 0 0,0 0-101 0 0,0 0-17 0 0,0-12-7 0 0,7-110 163 0 0,-4 54 24 0 0,1-120 20 0 0,-4 181 0 0 0,-1-13-127 0 0,-1 1 0 0 0,-1-4 127 0 0,0 4-129 0 0,1-1 0 0 0,1-3 129 0 0,-1 8-18 0 0,2 12 13 0 0,-1-1 0 0 0,1 1 0 0 0,0 0 0 0 0,0 0 0 0 0,0 0 0 0 0,0 0 0 0 0,0 0 0 0 0,1 0-1 0 0,-1-2 6 0 0,2 1-10 0 0,-2 3-33 0 0,2-11-493 0 0,-2 11 486 0 0,1 0 0 0 0,-1 0 0 0 0,0 0 0 0 0,0 0 0 0 0,0 1 0 0 0,0-1 0 0 0,0 0 0 0 0,0 0 0 0 0,0 1 0 0 0,0-2 0 0 0,0 1 0 0 0,0 1 0 0 0,-1-1 0 0 0,1 0 0 0 0,0 0 0 0 0,-1 1 0 0 0,1-2 50 0 0,-1-2-18 0 0,1 1 7 0 0,0 1 0 0 0,-1 0 0 0 0,0 0 0 0 0,1-1 0 0 0,0 1 0 0 0,-2 0-1 0 0,1 0 1 0 0,1-1 0 0 0,-2 1 0 0 0,1 0 0 0 0,-2-2 11 0 0,2 1-1 0 0,-1 1 0 0 0,0-1 0 0 0,1 0 0 0 0,0-1 0 0 0,-1 1 0 0 0,2 0 0 0 0,-2-1 1 0 0,2 0 0 0 0,0 3 64 0 0,0 1 20 0 0,0 0 65 0 0,0 0 11 0 0,0 0-6 0 0,0 0-45 0 0,0 0-180 0 0,0 0-79 0 0,0 0-12 0 0,1 8 351 0 0,0-1-1 0 0,1 1 0 0 0,0-2 1 0 0,0 3-189 0 0,4 6 0 0 0,-5-9 0 0 0,1-1 0 0 0,0 0 0 0 0,0 1 0 0 0,0-1 0 0 0,1 1 0 0 0,2 0 0 0 0,-3-3-11 0 0,-1-3-49 0 0,-1 0-39 0 0,0 0 91 0 0,1 0 0 0 0,-1 0-1 0 0,0-1 1 0 0,0 1 0 0 0,0-1 0 0 0,1 0 0 0 0,-1 1-1 0 0,0 0 1 0 0,1-1 0 0 0,-1 1 0 0 0,0-1-1 0 0,0 0 1 0 0,0 1 0 0 0,0 0 0 0 0,0-1-1 0 0,0 0 1 0 0,0 1 0 0 0,0-1 0 0 0,0 1 0 0 0,0-1 8 0 0,0 2-61 0 0,0-1 0 0 0,0 0 0 0 0,0 0 0 0 0,0 0 0 0 0,0 0 0 0 0,-1 0 0 0 0,1 0 0 0 0,0 0 0 0 0,0 0 0 0 0,0 0 0 0 0,0 0 0 0 0,-1 0 0 0 0,1 1 0 0 0,0-1 0 0 0,0 0 0 0 0,0 0-1 0 0,0 0 1 0 0,0 0 0 0 0,0 0 0 0 0,0 0 0 0 0,0 0 0 0 0,0 0 0 0 0,-1 0 0 0 0,1 0 0 0 0,0 0 0 0 0,0 0 0 0 0,-1 0 0 0 0,1 0 0 0 0,0 0 0 0 0,0 0 0 0 0,0 0 0 0 0,-1 0 0 0 0,1 0 0 0 0,0 0 0 0 0,0 0 0 0 0,0 0 0 0 0,0 0 0 0 0,0-1 0 0 0,0 1 0 0 0,0 0 0 0 0,0 0 0 0 0,0 0 0 0 0,-1 0 0 0 0,1 0 0 0 0,0 0 0 0 0,0 0 0 0 0,0 0 0 0 0,0 0 0 0 0,0 0 0 0 0,0 0 0 0 0,0-1 0 0 0,-1 1 0 0 0,1 0 0 0 0,0 0 0 0 0,0 0 0 0 0,0-1 0 0 0,0 1 0 0 0,0 0 0 0 0,0 0 0 0 0,0 0 0 0 0,0-1 0 0 0,0 1 0 0 0,0 0 61 0 0,-1 3-65 0 0,-1-2-1 0 0,1 1 0 0 0,0 1 0 0 0,0-1 1 0 0,0 0-1 0 0,1 0 0 0 0,-1 1 0 0 0,0 0 1 0 0,0-1-1 0 0,1 0 0 0 0,0 0 0 0 0,0 1 0 0 0,0 0 66 0 0,0 36 89 0 0,0-22-137 0 0,6 197 48 0 0,-15-72 0 0 0,8-116 0 0 0,2 16 0 0 0,-1-13 18 0 0,0-28 74 0 0,0-1 14 0 0,0 0-36 0 0,9-18-738 0 0,-8 13 315 0 0,1 0-1 0 0,0-1 0 0 0,-1 1 0 0 0,1-1 0 0 0,-1-5 354 0 0,4-13-384 0 0,-4 16 292 0 0,0 0 1 0 0,0 0-1 0 0,-1 1 0 0 0,0-2 1 0 0,-1 0 91 0 0,1-5 77 0 0,0 13 13 0 0,-1-1 349 0 0,1 2-420 0 0,0 0 1 0 0,-1 0 0 0 0,1-1 0 0 0,0 1 0 0 0,0 0-1 0 0,0 0 1 0 0,0 0 0 0 0,-1 0 0 0 0,1 0-1 0 0,0 0 1 0 0,0-1 0 0 0,-1 1 0 0 0,1 0-1 0 0,0 0 1 0 0,0 0 0 0 0,0-1 0 0 0,0 1-1 0 0,0 0 1 0 0,-1 0 0 0 0,1 0 0 0 0,0 0-1 0 0,0 0 1 0 0,-1 0 0 0 0,1 0 0 0 0,0 0 0 0 0,-1 0-1 0 0,1 0 1 0 0,0 0 0 0 0,0 0 0 0 0,0 0-1 0 0,0 0 1 0 0,-1 0 0 0 0,1 0 0 0 0,0 0-1 0 0,-1 0 1 0 0,1 0 0 0 0,0 0 0 0 0,0 1-1 0 0,-1-1 1 0 0,1 0 0 0 0,0 0 0 0 0,0 0 0 0 0,0 0-1 0 0,0 1 1 0 0,0-1 0 0 0,0 0 0 0 0,-1 0-1 0 0,1 0 1 0 0,0 0 0 0 0,0 0 0 0 0,0 0-1 0 0,0 1 1 0 0,-1-1 0 0 0,1 0 0 0 0,0 1-20 0 0,-1 0 54 0 0,-2 2 0 0 0,2-1 1 0 0,-1-1-1 0 0,1 2 0 0 0,-1-1 0 0 0,2 0 1 0 0,-2 1-1 0 0,1-1 0 0 0,0 1 1 0 0,0-1-1 0 0,0 2-54 0 0,-6 29 438 0 0,6-24-712 0 0,-8 87 61 0 0,9-90 390 0 0,-1 0 0 0 0,2 0 0 0 0,-1 0 0 0 0,1 0 0 0 0,0 0 1 0 0,-1 0-1 0 0,3 3-177 0 0,-3-7 208 0 0,0-2 6 0 0,0 0 29 0 0,0 0 12 0 0,0 0 1 0 0,0 0-28 0 0,0 0-111 0 0,0 0-25 0 0,9-5-265 0 0,-9 5 14 0 0,0 0-196 0 0,0 0-86 0 0,0 0-20 0 0,0 0 90 0 0,0 0 394 0 0,0 0 175 0 0,0 0 33 0 0,0 0-43 0 0,0 0-201 0 0,-6-5-51 0 0,5 4 42 0 0,-1 1 1 0 0,2-1 0 0 0,-2 0-1 0 0,1 0 1 0 0,-1 1-1 0 0,0 0 1 0 0,0-1 0 0 0,1 1-1 0 0,-1-1 1 0 0,1 1 0 0 0,-1 0-1 0 0,1 0 1 0 0,-1 0-1 0 0,0 0 1 0 0,1 0 0 0 0,-2 0 21 0 0,-3 1-90 0 0,6-1 80 0 0,-2 0 1 0 0,1 1 0 0 0,0-1-1 0 0,-1 0 1 0 0,1 0 0 0 0,0 1 0 0 0,0 0-1 0 0,0-1 1 0 0,-1 1 0 0 0,2-1-1 0 0,-2 1 1 0 0,1 0 0 0 0,1 0-1 0 0,-2-1 1 0 0,1 1 0 0 0,1 1-1 0 0,-1-2 1 0 0,0 1 0 0 0,0 1 0 0 0,1-2-1 0 0,-2 3 10 0 0,-1 2-25 0 0,0 0 0 0 0,1 0 0 0 0,0 1 1 0 0,-1 0-1 0 0,1-1 25 0 0,2 0 10 0 0,-1 17 40 0 0,1-21 4 0 0,0 1 1 0 0,0-1-1 0 0,0 0 0 0 0,0 1 1 0 0,0-1-1 0 0,0 0 0 0 0,0 0 0 0 0,0 1 1 0 0,0-1-1 0 0,0 0 0 0 0,0 1 1 0 0,1-1-1 0 0,-1 0 0 0 0,1 0 0 0 0,-1 1 1 0 0,1-1-1 0 0,-1 0 0 0 0,1 0 1 0 0,0 0-1 0 0,0 0 0 0 0,-1 0 0 0 0,1 0 1 0 0,0 0-1 0 0,0 0 0 0 0,0 0 1 0 0,1 0-55 0 0,21 30 524 0 0,-22-30-464 0 0,-1-1 12 0 0,0 0-2 0 0,-12-20-139 0 0,2 5 31 0 0,7 10-102 0 0,-1 0 1 0 0,0 0 0 0 0,1 1-1 0 0,-1-2 1 0 0,-1 3-1 0 0,1-2 1 0 0,-1 1 0 0 0,-1-1 139 0 0,-2-1-205 0 0,8 5 184 0 0,-1 1 0 0 0,1-1 0 0 0,-1 0 0 0 0,0 1 0 0 0,0-1 0 0 0,1 1-1 0 0,-1 0 1 0 0,0-1 0 0 0,0 0 0 0 0,1 1 0 0 0,-1-1 0 0 0,0 1 0 0 0,0 0 0 0 0,1 0 0 0 0,-1 0 0 0 0,0 0 0 0 0,0 0 0 0 0,0-1 21 0 0,-1 1-94 0 0,2 0 13 0 0,0 0 8 0 0,0 0 1 0 0,-1 10-6 0 0,1-9 78 0 0,0 0 1 0 0,0 0-1 0 0,-1-1 0 0 0,1 1 1 0 0,0 0-1 0 0,0 0 0 0 0,0 0 1 0 0,0 0-1 0 0,0 0 0 0 0,1-1 1 0 0,-1 1-1 0 0,0 1 0 0 0,0-2 1 0 0,1 1-1 0 0,-1 0 0 0 0,0 0 1 0 0,1 0-1 0 0,1 6 0 0 0,4 12 0 0 0,-3-13 0 0 0,-3-6 16 0 0,0 0 0 0 0,1 1 0 0 0,-1-1 0 0 0,0 0 0 0 0,0 1 0 0 0,0-1 0 0 0,0 0 0 0 0,0 0 0 0 0,1 1 0 0 0,-1-1 0 0 0,0 0 0 0 0,0 0 0 0 0,0 0 0 0 0,0 0 0 0 0,0 1 0 0 0,0-1 0 0 0,0 0 0 0 0,0 1 0 0 0,0-1 0 0 0,0 0 0 0 0,0 1 1 0 0,0-1-1 0 0,-1 0 0 0 0,1 0 0 0 0,0 0 0 0 0,0 0 0 0 0,0 1 0 0 0,0-1 0 0 0,0 0 0 0 0,-1 0 0 0 0,1 1 0 0 0,0-1 0 0 0,0 0 0 0 0,0 0 0 0 0,0 1 0 0 0,0-1 0 0 0,0 0 0 0 0,0 0 0 0 0,-1 0 0 0 0,1 0 0 0 0,0 0 0 0 0,-1 0 0 0 0,1 0 0 0 0,0 0 0 0 0,0 0 0 0 0,-1 0 1 0 0,1 0-1 0 0,0 0 0 0 0,0 0 0 0 0,0 0 0 0 0,0 0 0 0 0,-1 0 0 0 0,1 0 0 0 0,0 0 0 0 0,-1 0 0 0 0,1 0 0 0 0,0 0 0 0 0,-1 0 0 0 0,1 0 0 0 0,0 0 0 0 0,0 0 0 0 0,0 0 0 0 0,0 0 0 0 0,-1 0 0 0 0,1 0 0 0 0,0 0-16 0 0,-24-9-1115 0 0,14 6 1522 0 0,2 0-525 0 0,3 1 419 0 0,2 12 558 0 0,3-9-816 0 0,-1 1 0 0 0,1-1 1 0 0,-1 1-1 0 0,0-1 1 0 0,1 1-1 0 0,0 0 1 0 0,0 0-1 0 0,0-1 0 0 0,0 1 1 0 0,0-1-1 0 0,0 1 1 0 0,0 0-1 0 0,0-1 1 0 0,1 2-44 0 0,-1-1 8 0 0,1 0 1 0 0,-1 0-1 0 0,1 0 1 0 0,-1 0 0 0 0,1 0-1 0 0,0 0 1 0 0,0 0-1 0 0,0 0 1 0 0,1 0-1 0 0,-2-1 1 0 0,2 1 0 0 0,-1 0-1 0 0,1 0 1 0 0,-1-1-1 0 0,1 1 1 0 0,0-1-9 0 0,21 9-109 0 0,-11-15-1514 0 0,-6 3-2614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27"/>
    </inkml:context>
    <inkml:brush xml:id="br0">
      <inkml:brushProperty name="width" value="0.05" units="cm"/>
      <inkml:brushProperty name="height" value="0.05" units="cm"/>
      <inkml:brushProperty name="color" value="#FFFF66"/>
    </inkml:brush>
  </inkml:definitions>
  <inkml:trace contextRef="#ctx0" brushRef="#br0">216 617 8288 0 0,'-2'-24'663'0'0,"2"8"-422"0"0,-1 11-161 0 0,-1-8 1167 0 0,-12-10-92 0 0,14 23-1124 0 0,0 0 0 0 0,0 0 0 0 0,-1 0 0 0 0,1 0-1 0 0,0 0 1 0 0,0 0 0 0 0,-1 0 0 0 0,1 0 0 0 0,0 0 0 0 0,0 0-1 0 0,0 0 1 0 0,0 0 0 0 0,-1 0 0 0 0,1 0 0 0 0,0 0 0 0 0,-1 0-1 0 0,1 0 1 0 0,0 0 0 0 0,0 0 0 0 0,-1 0 0 0 0,1 0 0 0 0,0 0-1 0 0,0 0 1 0 0,0 0 0 0 0,0 0 0 0 0,-1 0 0 0 0,1 0 0 0 0,0 0-1 0 0,0 0 1 0 0,-1 1 0 0 0,1-1 0 0 0,0 0 0 0 0,0 0 0 0 0,0 0-1 0 0,-1 1 1 0 0,1-1 0 0 0,0 0 0 0 0,0 1 0 0 0,0-1 0 0 0,0 0-1 0 0,0 0 1 0 0,0 0 0 0 0,0 0 0 0 0,0 0-31 0 0,-6 10 233 0 0,-1 8-147 0 0,1 0 1 0 0,1 1 0 0 0,0 0-1 0 0,1-1 1 0 0,0 17-87 0 0,-3 10-396 0 0,-7 30-740 0 0,12-65 1008 0 0,2-6 138 0 0,-1 1 1 0 0,-1 0-1 0 0,2-1 1 0 0,-2 1-1 0 0,0-1 1 0 0,-1 2-11 0 0,1-10 5 0 0,0-1 1 0 0,1 0 0 0 0,0 1 0 0 0,-1-2 0 0 0,2 2-1 0 0,-1-1 1 0 0,0-1 0 0 0,1 1-6 0 0,1-46-123 0 0,0 23-35 0 0,-1 12-64 0 0,2 0-1 0 0,0 0 1 0 0,1 1 222 0 0,0 0 755 0 0,-1 0 1 0 0,1-15-756 0 0,3 61 304 0 0,-1-17-133 0 0,5 39-224 0 0,-6-31 131 0 0,1 0 1 0 0,6 17-79 0 0,-9-34-4 0 0,0 0 0 0 0,1-1 0 0 0,0 1 1 0 0,0 0-1 0 0,0 0 4 0 0,4 6-205 0 0,-6-10 75 0 0,-1-1 127 0 0,0 0 1 0 0,0 0-1 0 0,0 0 0 0 0,1 0 0 0 0,-1 0 1 0 0,0 0-1 0 0,0 0 0 0 0,0 0 0 0 0,0 1 0 0 0,0-1 1 0 0,0 0-1 0 0,0 0 0 0 0,1 0 0 0 0,-1 0 0 0 0,0 0 1 0 0,0 0-1 0 0,1 0 0 0 0,-1 0 0 0 0,0 0 1 0 0,0 0-1 0 0,1 0 0 0 0,-1 0 0 0 0,0 0 0 0 0,0 0 1 0 0,0 0-1 0 0,0 0 0 0 0,0 0 0 0 0,1 0 0 0 0,-1 0 1 0 0,0 0-1 0 0,0 0 0 0 0,1 0 0 0 0,-1 0 1 0 0,0-1-1 0 0,0 1 0 0 0,0 0 3 0 0,9-3-34 0 0,-6 0-30 0 0,-1 0 1 0 0,1-1-1 0 0,-1 1 1 0 0,1-1-1 0 0,-1 0 0 0 0,0 1 1 0 0,0-1-1 0 0,0 0 1 0 0,0-2 63 0 0,12-39-743 0 0,-12 39 706 0 0,2-16 469 0 0,1-2 0 0 0,-1-11-432 0 0,0 3 214 0 0,7-36 260 0 0,-10 45-272 0 0,-2 20-186 0 0,1-1 0 0 0,0 1 0 0 0,1 0 0 0 0,-1 0-1 0 0,1 0 1 0 0,0 0 0 0 0,-1 0 0 0 0,1 0 0 0 0,1-1-16 0 0,-2 2 376 0 0,0 2 113 0 0,0 0 21 0 0,0 0-68 0 0,0 12-371 0 0,-4 13-200 0 0,1 1 0 0 0,1-1 1 0 0,2 10 128 0 0,-2 30-53 0 0,2 23 427 0 0,-1-63-495 0 0,2 0 1 0 0,2 12 120 0 0,0-1-159 0 0,4-8 57 0 0,-1-5-235 0 0,-6-19 204 0 0,4 9-626 0 0,-4-13 758 0 0,0 0 0 0 0,0 0-1 0 0,0 1 1 0 0,1-1 0 0 0,-1 0 0 0 0,0 0 0 0 0,0 0-1 0 0,1 0 1 0 0,-1 0 0 0 0,0 0 0 0 0,1 0 0 0 0,-1 0-1 0 0,0 0 1 0 0,0 0 0 0 0,0 0 0 0 0,0 0 0 0 0,0 0-1 0 0,1 0 1 0 0,-1 0 0 0 0,0 0 0 0 0,0 0 0 0 0,1 0-1 0 0,-1 0 1 0 0,0-1 0 0 0,0 1 0 0 0,1 0 0 0 0,-1 0-1 0 0,0 0 1 0 0,0 0 0 0 0,0-1 0 0 0,0 1 0 0 0,0 0-1 0 0,0 0 1 0 0,0 0 0 0 0,1-1 0 0 0,-1 1 0 0 0,0 0-1 0 0,0 0 1 0 0,0 0 0 0 0,0 0 0 0 0,0 0 0 0 0,0-1-1 0 0,1 1 1 0 0,-1 0 0 0 0,0 0 0 0 0,0-1 0 0 0,0 1-1 0 0,0 0 2 0 0,4-10-9 0 0,1-3-19 0 0,-2-1 1 0 0,0 1-1 0 0,-2-1 0 0 0,1 1 0 0 0,-1-4 28 0 0,2-17 1 0 0,8-91-179 0 0,-8 71 242 0 0,1-117 1459 0 0,-4 156-990 0 0,3-60 1599 0 0,-3 75-2168 0 0,0 0-85 0 0,0 15-70 0 0,-6 106-482 0 0,0 91-450 0 0,0 1 622 0 0,6-207 478 0 0,0 1 10 0 0,0 1-1 0 0,0-1 0 0 0,1 0 0 0 0,1 0 1 0 0,-1 1-1 0 0,1-1 0 0 0,0 0 14 0 0,7-22-390 0 0,-5 3 202 0 0,-1 1 1 0 0,0-1 0 0 0,-2 0-1 0 0,1-1 1 0 0,-1 1 0 0 0,-1-1 187 0 0,3-24-371 0 0,5-25-121 0 0,-2-55 492 0 0,-6 87 860 0 0,0 3-733 0 0,0 0 1 0 0,4-19-128 0 0,-3 39-14 0 0,1-3 343 0 0,0-1 1 0 0,-2 1-1 0 0,1-1 0 0 0,-1 1 1 0 0,0-1-1 0 0,-1-7-329 0 0,1 17 29 0 0,0-2-14 0 0,-6-8-13 0 0,5 10 0 0 0,0 1 0 0 0,0-2 0 0 0,0 1 0 0 0,-1 1 0 0 0,2 0 0 0 0,-2-1 0 0 0,1 0 0 0 0,0 0 0 0 0,-1 1 0 0 0,2 0 0 0 0,-2 0 0 0 0,1-1 0 0 0,-1 1 0 0 0,1 0 0 0 0,0-1 0 0 0,-1 1-2 0 0,-20-1-406 0 0,19 0 64 0 0,-2 0-457 0 0,-11 9 362 0 0,10-5 432 0 0,2 1 18 0 0,2 0 0 0 0,2-3 90 0 0,0-1 3 0 0,0 0-46 0 0,0 0-146 0 0,0 0-21 0 0,-1-2 97 0 0,0 1 1 0 0,1-1-1 0 0,0 0 1 0 0,0 0-1 0 0,0 1 0 0 0,-1-1 1 0 0,1 1-1 0 0,0-1 1 0 0,0 0-1 0 0,1-1 10 0 0,-1 2-1 0 0,0-4 209 0 0,0 1 0 0 0,1 1 1 0 0,0-2-1 0 0,0 1 0 0 0,1-2-208 0 0,-1 1 227 0 0,0 1-1 0 0,0 1 1 0 0,0-2 0 0 0,-1 1-1 0 0,1-4-226 0 0,-2 9 90 0 0,-11 26-121 0 0,9-22 11 0 0,1 1 1 0 0,0-1 0 0 0,0 1-1 0 0,-1 0 1 0 0,2 0-1 0 0,-1 0 1 0 0,2 0 0 0 0,-1 0-1 0 0,0 0 1 0 0,0 0 0 0 0,1 0 19 0 0,0-6-7 0 0,0 5-38 0 0,-6 3-109 0 0,8-12 84 0 0,-1-1 1 0 0,1 1-1 0 0,-1-2 0 0 0,0 2 0 0 0,0-1 0 0 0,0 0 0 0 0,-1-1 70 0 0,3-17-213 0 0,-1 21 228 0 0,-4-9 34 0 0,2 10-38 0 0,0 0-2 0 0,0 1 0 0 0,0-1 0 0 0,0 0 0 0 0,0 1 1 0 0,0 0-1 0 0,0-1 0 0 0,-1 1 0 0 0,1-1 0 0 0,0 0 1 0 0,0 1-1 0 0,-1 0 0 0 0,1 0 0 0 0,0-1 0 0 0,-1 0 0 0 0,1 1 1 0 0,0-1-1 0 0,0 1 0 0 0,-1 0 0 0 0,1 0 0 0 0,-1 0 0 0 0,1-1 1 0 0,-1 1-1 0 0,1 0 0 0 0,0-1 0 0 0,-1 1 0 0 0,1 0 0 0 0,-1-1 1 0 0,0 1-1 0 0,1 0 0 0 0,0 0 0 0 0,-1 0 0 0 0,1 0 0 0 0,-1 0 1 0 0,0 0-1 0 0,1 0 0 0 0,0 0-9 0 0,-1 0 11 0 0,-1 0-1 0 0,2 1 1 0 0,-1-1 0 0 0,0 0-1 0 0,0 1 1 0 0,1 0 0 0 0,-1-1-1 0 0,0 0 1 0 0,0 1-1 0 0,1-1 1 0 0,-1 1 0 0 0,1 0-1 0 0,-1-1 1 0 0,0 1 0 0 0,1-1-1 0 0,0 1 1 0 0,-1 0 0 0 0,0-1-1 0 0,1 1 1 0 0,-1 0 0 0 0,1 0-1 0 0,0 0-10 0 0,-6 16 130 0 0,5-13-226 0 0,-5 7-241 0 0,4-5 337 0 0,1 0-11 0 0,1-5-42 0 0,4 10-70 0 0,-1-5 226 0 0,-1-6 479 0 0,3-33-1190 0 0,-5 32 322 0 0,-1-2-177 0 0,1 2 438 0 0,0 0-1 0 0,0 1 0 0 0,0-1 0 0 0,-1 0 0 0 0,1 0 0 0 0,-1 0 0 0 0,1 0 0 0 0,-1 0 1 0 0,1 1-1 0 0,0-1 0 0 0,-1 1 0 0 0,0-1 0 0 0,0 0 0 0 0,1 1 0 0 0,0-1 1 0 0,-2 0 25 0 0,1 0-95 0 0,-1 1 1 0 0,1 0 0 0 0,-2-1 0 0 0,2 1-1 0 0,-1 0 1 0 0,1 0 0 0 0,-1 0 0 0 0,0 0-1 0 0,1 0 1 0 0,-1 0 0 0 0,1 0 0 0 0,-1 1-1 0 0,0-1 95 0 0,-24 12-832 0 0,24-12 894 0 0,0-3-64 0 0,-3 0-75 0 0,5 2 68 0 0,-1 0-1 0 0,-1 0 1 0 0,2 1 0 0 0,-1 0 0 0 0,0-1 0 0 0,0 0 0 0 0,1 0 0 0 0,-1 0-1 0 0,0 0 1 0 0,1 0 0 0 0,-1 1 0 0 0,1-1 0 0 0,-1-1 0 0 0,1 2 0 0 0,-1-1-1 0 0,1-1 1 0 0,-1 2 0 0 0,1-2 0 0 0,0 1 0 0 0,0 1 0 0 0,0-2 0 0 0,0 1 9 0 0,0-1 164 0 0,-9-4 1062 0 0,6 30-1156 0 0,6-17-120 0 0,-1 0 0 0 0,0-1 0 0 0,1 0 1 0 0,2 4 49 0 0,8 19-185 0 0,-11-25 59 0 0,7 5 22 0 0,-8-8 102 0 0,0 0 0 0 0,0 0-1 0 0,0 0 1 0 0,0 0 0 0 0,0-1 0 0 0,0 1-1 0 0,0 0 1 0 0,0 0 0 0 0,0-1-1 0 0,0 0 1 0 0,0 1 0 0 0,0-1-1 0 0,1 1 3 0 0,4 2-186 0 0,14 11 157 0 0,17 13 144 0 0,-37-26-113 0 0,1-1 0 0 0,0 1 0 0 0,0-1 0 0 0,-1 0 0 0 0,1 1 0 0 0,0-1 0 0 0,0 1 0 0 0,-1-1 0 0 0,1 0 0 0 0,1 1 0 0 0,-2-1 0 0 0,1 0 0 0 0,0 0 0 0 0,0 0 0 0 0,0 0 0 0 0,0 0 0 0 0,0 0 0 0 0,-1 0 1 0 0,1 0-1 0 0,1-1 0 0 0,-2 1 0 0 0,1 0 0 0 0,0-1 0 0 0,0 1 0 0 0,-1-1 0 0 0,1 1 0 0 0,0 0 0 0 0,0-1 0 0 0,0 1-2 0 0,1-2 10 0 0,-1 2 0 0 0,1-2 0 0 0,0 1 0 0 0,-1 0 0 0 0,1-1-1 0 0,-1 1 1 0 0,0-1 0 0 0,1-1-10 0 0,6-11 79 0 0,-1 0 0 0 0,-1 0-1 0 0,0-1 1 0 0,-2 0 0 0 0,1 0-1 0 0,-1-6-78 0 0,-2 14 0 0 0,-2 5 22 0 0,0 0 0 0 0,1 1 1 0 0,-1-2-1 0 0,1 2 0 0 0,-1-1 0 0 0,1 0 1 0 0,-1 0-1 0 0,0 0 0 0 0,0 0 0 0 0,-1 1 0 0 0,1-2 1 0 0,0 2-1 0 0,-1-1 0 0 0,0 0 0 0 0,1 0 0 0 0,0 0 1 0 0,-2 0-23 0 0,1 3 27 0 0,1 0 0 0 0,-1 0 0 0 0,0 1 0 0 0,0-2 0 0 0,0 2 0 0 0,-1-1 0 0 0,2-1 0 0 0,-2 1 0 0 0,1 0 0 0 0,-1 0-27 0 0,1 1 34 0 0,-2 2-32 0 0,0-1 0 0 0,0 2 0 0 0,0-1 0 0 0,0 1 0 0 0,1-1 0 0 0,-2 4-2 0 0,2-1-31 0 0,0 2 0 0 0,0-1 1 0 0,-1 5 30 0 0,0 2-72 0 0,3-12 72 0 0,-1 0 1 0 0,0 0-1 0 0,0 0 0 0 0,1 0 0 0 0,0 0 0 0 0,0 0 0 0 0,0 0 1 0 0,0 1-1 0 0,0-1 0 0 0,1 0 0 0 0,0 1 0 0 0,1-1-25 0 0,3-20-28 0 0,-2 11 38 0 0,-1 0 1 0 0,0 0-1 0 0,0 1 1 0 0,1-1 0 0 0,2-1 14 0 0,13-33 920 0 0,-10 23-298 0 0,-7 16-452 0 0,1-8 1574 0 0,-2 9-1720 0 0,0 1 0 0 0,1-1 1 0 0,-1 0-1 0 0,0 0 1 0 0,0 0-1 0 0,0 0 1 0 0,1 1-1 0 0,-1-1 1 0 0,0 0-1 0 0,0 1 0 0 0,0-1 1 0 0,0 0-1 0 0,0 0 1 0 0,0 1-1 0 0,1-1 1 0 0,-1 0-1 0 0,0 0 1 0 0,1 0-1 0 0,-1 0 1 0 0,0 0-1 0 0,1 0 0 0 0,-1 0 1 0 0,0 0-1 0 0,0 0 1 0 0,0 0-1 0 0,1 0 1 0 0,-1 0-1 0 0,0 0 1 0 0,1 0-1 0 0,-1 0 1 0 0,0 0-1 0 0,1 0 0 0 0,-1 0 1 0 0,0 0-1 0 0,0 0 1 0 0,0 0-1 0 0,1 0 1 0 0,-1 0-25 0 0,13-9-102 0 0,5-15-887 0 0,-13-4 175 0 0,-4 23 843 0 0,-1 5 132 0 0,-4 8 1396 0 0,2 21-1731 0 0,2-27 120 0 0,7-20-10 0 0,-3 9 103 0 0,0 2-1 0 0,-2-1 0 0 0,1-1 0 0 0,-1 1 1 0 0,0-1-1 0 0,0-2-38 0 0,3-18 9 0 0,-4 20-234 0 0,-2-10 121 0 0,1 35 50 0 0,-11 25 161 0 0,6-4 97 0 0,4-34-282 0 0,1 18-224 0 0,0-19 358 0 0,1-2-52 0 0,-1 1 1 0 0,1-1-1 0 0,-1 0 0 0 0,0 0 1 0 0,1 0-1 0 0,-1 0 0 0 0,1 0 1 0 0,0 0-1 0 0,-1 0 0 0 0,0 0 1 0 0,1 0-1 0 0,-1 0 0 0 0,1 0 1 0 0,-1 0-1 0 0,1 0 0 0 0,-1 0 1 0 0,0 0-1 0 0,1 0 0 0 0,0 0 1 0 0,-1 0-1 0 0,1 0 0 0 0,-1 0 1 0 0,0 0-1 0 0,1 0 0 0 0,-1-1 1 0 0,1 1-1 0 0,-1 0 0 0 0,1-1 1 0 0,-1 1-1 0 0,0-1 0 0 0,0 1-4 0 0,12-12 633 0 0,-9 7-503 0 0,0 0 0 0 0,0-1 1 0 0,0 1-1 0 0,-1-1 0 0 0,0 0 0 0 0,0 0 1 0 0,-1 0-1 0 0,1 0 0 0 0,-2 0 0 0 0,2-3-130 0 0,-2 6-17 0 0,0 1 0 0 0,0 1 0 0 0,1-2 0 0 0,-1 2 0 0 0,0-1 0 0 0,0 0-1 0 0,1 0 1 0 0,0 0 0 0 0,0-1 17 0 0,1 0 36 0 0,-1 0 0 0 0,0-1 0 0 0,0 0 1 0 0,0 0-1 0 0,-1 0 0 0 0,1 0 0 0 0,-1 0 0 0 0,0 1 0 0 0,0-4-36 0 0,0 7 2 0 0,0-1 0 0 0,0 1 0 0 0,0 0 0 0 0,0-1 0 0 0,0 1 0 0 0,0 0 0 0 0,0 0 0 0 0,-1 0 0 0 0,1-1 0 0 0,0 1 0 0 0,0-1 0 0 0,0 1 0 0 0,0 0 0 0 0,0-1 0 0 0,0 1 0 0 0,0 0 0 0 0,-1 0 0 0 0,1 0 1 0 0,0 0-1 0 0,-1 0 0 0 0,1-1 0 0 0,0 1 0 0 0,-1 0 0 0 0,1 0 0 0 0,0-1 0 0 0,0 1 0 0 0,0 0 0 0 0,-1 0 0 0 0,1 0 0 0 0,-1 0 0 0 0,1 0 0 0 0,0 0 0 0 0,-1 0 0 0 0,1 0 0 0 0,0 0 0 0 0,0 0 0 0 0,-1 0 0 0 0,1 0 0 0 0,0 0 0 0 0,-1 0 0 0 0,1 0 0 0 0,-1 0 0 0 0,1 0 0 0 0,0 0 0 0 0,0 0 0 0 0,0 1 0 0 0,-1-1 0 0 0,1 0 0 0 0,0 0 0 0 0,-1 1 0 0 0,1-1 0 0 0,0 0 0 0 0,-1 0 0 0 0,1 0 0 0 0,0 0 0 0 0,0 0 0 0 0,0 1 0 0 0,0-1 0 0 0,0 0 0 0 0,0 1 0 0 0,-1-1 0 0 0,1 1-2 0 0,-3 8 0 0 0,1 0 0 0 0,-1 0 0 0 0,2 0 0 0 0,-1 1 0 0 0,2 4 0 0 0,-3 4 0 0 0,3 1 12 0 0,17-26 120 0 0,-14 3-121 0 0,0-1-1 0 0,0 0 1 0 0,-1 1-1 0 0,0-1 0 0 0,1 0 1 0 0,-1 0-1 0 0,-1 0 1 0 0,1 0-1 0 0,-1 0 0 0 0,1-1 1 0 0,-1 1-1 0 0,-1-2-10 0 0,0 5 7 0 0,9-30 398 0 0,0-9 106 0 0,-5 17-382 0 0,-2 15-89 0 0,0 1 0 0 0,-1-1 0 0 0,0 1 0 0 0,-1-1-1 0 0,0-3-39 0 0,0 12 0 0 0,0 0 0 0 0,0 0 1 0 0,0 0-1 0 0,1-1 0 0 0,-1 1 0 0 0,0 0 0 0 0,0 0 0 0 0,0 0 0 0 0,0 0 0 0 0,0 0 0 0 0,0-1 0 0 0,0 1 0 0 0,0 0 0 0 0,0 0 0 0 0,0 0 0 0 0,0 0 0 0 0,0 0 0 0 0,0 0 1 0 0,0 0-1 0 0,0 0 0 0 0,0 0 0 0 0,0 0 0 0 0,0-1 0 0 0,0 1 0 0 0,-1 0 0 0 0,1 0 0 0 0,0 0 0 0 0,0 0 0 0 0,0 0 0 0 0,0-1 0 0 0,0 1 0 0 0,0 0 0 0 0,0 0 0 0 0,0 0 0 0 0,-1 0 1 0 0,1 0-1 0 0,0 0 0 0 0,0 0 0 0 0,0 0 0 0 0,0 0 0 0 0,0-1 0 0 0,0 1 0 0 0,0 0 0 0 0,0 0 0 0 0,0 0 0 0 0,0 0 0 0 0,0 0 0 0 0,-1 0 0 0 0,1 0 0 0 0,0 0 0 0 0,0 0 1 0 0,0 0-1 0 0,0 0 0 0 0,0 0 0 0 0,-1 0 0 0 0,1 0 0 0 0,0 0 0 0 0,0 0 0 0 0,0 0 0 0 0,0 1 0 0 0,-1-1 0 0 0,1 0 0 0 0,0 0 0 0 0,0 0 0 0 0,0 0 0 0 0,-4 5-20 0 0,-3 9-56 0 0,5-9-35 0 0,-1 0 0 0 0,1 1-1 0 0,0 0 1 0 0,0 0-1 0 0,0 0 1 0 0,1 0-1 0 0,0 0 112 0 0,-4 29 49 0 0,2-22 41 0 0,1-1 1 0 0,1 1-1 0 0,0 2-90 0 0,-2 0-16 0 0,2-13 9 0 0,1 1 0 0 0,-1-2-1 0 0,1 1 1 0 0,-1 1 0 0 0,1-1-1 0 0,-1-1 1 0 0,1 2-1 0 0,0-1 1 0 0,0 0 0 0 0,0 0-1 0 0,1 0 1 0 0,-1 0 0 0 0,1 0-1 0 0,-1 1 1 0 0,1-2 0 0 0,-1 1-1 0 0,1 1 1 0 0,0-2-1 0 0,0 3 8 0 0,0-3-140 0 0,-1-1 4 0 0,0 0 34 0 0,0 0 140 0 0,0 0 68 0 0,1 0-100 0 0,0 0 1 0 0,-1-1-1 0 0,1 1 1 0 0,-1 0-1 0 0,1-1 1 0 0,0 1-1 0 0,-1 0 1 0 0,1-1-1 0 0,-1 1 1 0 0,1 0-1 0 0,0-1 1 0 0,-1 1-1 0 0,0-1 1 0 0,1 1-1 0 0,-1-1 1 0 0,1 1-1 0 0,-1-1 1 0 0,1 1-1 0 0,-1-1 1 0 0,0 0-1 0 0,0 1-6 0 0,9-18 138 0 0,-7 12-110 0 0,1 0-28 0 0,-1 0 0 0 0,0-1 0 0 0,0 1 0 0 0,-1-1 0 0 0,1 0 0 0 0,-1 1 0 0 0,0-8 0 0 0,3-14 0 0 0,18-98 78 0 0,-34 171-436 0 0,4-2 142 0 0,6 2 194 0 0,0-31 10 0 0,2 0-1 0 0,0 0 1 0 0,0 0-1 0 0,2 7 13 0 0,3 23-12 0 0,-5-44 10 0 0,0 1 0 0 0,0-1 0 0 0,0 0 0 0 0,0 0 0 0 0,0 0 0 0 0,0 0 0 0 0,0 0 1 0 0,0 0-1 0 0,0 1 0 0 0,0-1 0 0 0,0 0 0 0 0,0 0 0 0 0,0 1 0 0 0,0-1 0 0 0,0 0 0 0 0,1 0 0 0 0,-1 0 0 0 0,0 1 0 0 0,0-1 0 0 0,0 0 0 0 0,0 0 0 0 0,0 0 0 0 0,1 0 0 0 0,-1 0 0 0 0,0 0 0 0 0,0 0 0 0 0,0 0 0 0 0,0 1 0 0 0,0-1 0 0 0,0 0 0 0 0,0 0 0 0 0,0 0 0 0 0,1 0 0 0 0,-1 0 0 0 0,0 0 0 0 0,0 0 0 0 0,0 0 0 0 0,1 1 0 0 0,-1-1 0 0 0,0 0 0 0 0,0 0 0 0 0,1 0 0 0 0,-1 0 0 0 0,0 0 0 0 0,0 0 0 0 0,0 0 0 0 0,0-1 0 0 0,0 1 0 0 0,0 0 0 0 0,1 0 0 0 0,-1 0 0 0 0,0 0 0 0 0,0 0 0 0 0,1 0 0 0 0,-1 0 0 0 0,0 0 0 0 0,0-1 0 0 0,0 1 0 0 0,1 0 0 0 0,-1 0 0 0 0,0 0 0 0 0,0 0 0 0 0,0 0 0 0 0,0 0 0 0 0,0 0 2 0 0,9-9-59 0 0,-5 0 41 0 0,0-2 0 0 0,-1 1 0 0 0,-1-1-1 0 0,0 1 1 0 0,1-1 0 0 0,-3 1-1 0 0,2-5 19 0 0,2-29 0 0 0,0 15 0 0 0,0-27 0 0 0,-4 6-16 0 0,-11 80-432 0 0,2 27 272 0 0,3 1 0 0 0,0 36 176 0 0,6-89 0 0 0,4 16 0 0 0,-4-21 0 0 0,0 0 0 0 0,0 0 0 0 0,0 0 0 0 0,0 1 0 0 0,0-1 0 0 0,0 0 0 0 0,0 0 0 0 0,0 0 0 0 0,1 0 0 0 0,-1 0 0 0 0,0 0 0 0 0,0 0 0 0 0,0 0 0 0 0,0 1 0 0 0,1-1 0 0 0,-1 0 0 0 0,0 0 0 0 0,0 0 0 0 0,0 0 0 0 0,0 0 0 0 0,0 0 0 0 0,0 1 0 0 0,0-1 0 0 0,1 0 0 0 0,-1 0 0 0 0,0 0 0 0 0,0 0 0 0 0,0 0 0 0 0,1 0 0 0 0,-1 0 0 0 0,0 0 0 0 0,0 0 0 0 0,1 0 0 0 0,-1 0 0 0 0,0 0 0 0 0,0 0 0 0 0,0 0 0 0 0,0 0 0 0 0,0 0 0 0 0,0-1 0 0 0,0 1 0 0 0,1 0 0 0 0,-1 0 0 0 0,0 0 0 0 0,0 0 0 0 0,0 0 0 0 0,1 0 0 0 0,-1-1 0 0 0,0 1 0 0 0,0 0 0 0 0,0 0 0 0 0,0 0 0 0 0,1 0 0 0 0,-1 0 0 0 0,0 0 0 0 0,0 0 0 0 0,0 0 0 0 0,0-1 0 0 0,0 1 0 0 0,0 0 0 0 0,0 0 0 0 0,3-4 9 0 0,-1 0 0 0 0,1 1-1 0 0,-2-1 1 0 0,2 0 0 0 0,-1 0-1 0 0,-1 1 1 0 0,1-2 0 0 0,-1 1-1 0 0,1-2-8 0 0,8-44 269 0 0,-6 22-154 0 0,1-5 63 0 0,-2-1 1 0 0,0 0 0 0 0,-3-21-179 0 0,0 49 44 0 0,0 4-35 0 0,0 1 1 0 0,0-2-1 0 0,0 2 0 0 0,0-1 1 0 0,0 0-1 0 0,0 1 0 0 0,0-2 0 0 0,-1 2 1 0 0,1-1-1 0 0,-1 0 0 0 0,0 1-9 0 0,-1-2 11 0 0,1 1 32 0 0,1 2-43 0 0,0 0 0 0 0,0 0 1 0 0,0 0-1 0 0,-1-1 0 0 0,1 1 0 0 0,0 0 1 0 0,0 0-1 0 0,-1 0 0 0 0,1 0 0 0 0,0 0 1 0 0,0 0-1 0 0,0 0 0 0 0,-1 0 0 0 0,1 0 1 0 0,0 0-1 0 0,0 0 0 0 0,0 0 1 0 0,0 0-1 0 0,0 0 0 0 0,0 0 0 0 0,-1 0 1 0 0,1 0-1 0 0,0 0 0 0 0,0 0 0 0 0,-1 0 1 0 0,1 0-1 0 0,0 0 0 0 0,0 0 0 0 0,0 0 1 0 0,-1 0-1 0 0,1 0 0 0 0,0 0 1 0 0,0 0-1 0 0,0 1 0 0 0,0-1 0 0 0,0 0 1 0 0,0 0-1 0 0,0 0 0 0 0,0 0 0 0 0,0 1 1 0 0,-1-1-1 0 0,1 0 0 0 0,0 0 0 0 0,0 0 1 0 0,0 1-1 0 0,0-1 0 0 0,0 0 0 0 0,0 0 1 0 0,0 0-1 0 0,0 0 0 0 0,-4 9-2 0 0,4-9 1 0 0,-4 15-9 0 0,-1 0 0 0 0,1 0 0 0 0,1 0 0 0 0,2 1 0 0 0,-1-1 0 0 0,1 5 10 0 0,-1 1-4 0 0,2-11 4 0 0,0 0 0 0 0,0 0 0 0 0,2 0 0 0 0,1 9 0 0 0,-3-19 0 0 0,0 1 0 0 0,0-1 0 0 0,0 0 0 0 0,0 0 0 0 0,0 0 0 0 0,0 0 0 0 0,0 0 0 0 0,0 0 0 0 0,0 0 0 0 0,0 0 0 0 0,0 0 0 0 0,0 0 0 0 0,0 0 0 0 0,0 0 0 0 0,0 0 0 0 0,0 0 0 0 0,0 0 0 0 0,0 0 0 0 0,0 0 0 0 0,0 0 0 0 0,0 0 0 0 0,0 1 0 0 0,0-1 0 0 0,1 0 0 0 0,-1 0 0 0 0,0 0 0 0 0,0 0 0 0 0,0 0 0 0 0,0 0 0 0 0,0 0 0 0 0,0 0 0 0 0,0 0 0 0 0,0 0 0 0 0,0 0 0 0 0,0 0 0 0 0,0 0 0 0 0,0 0 0 0 0,0 0 0 0 0,0 0 0 0 0,0 0 0 0 0,0 0 0 0 0,0 0 0 0 0,0 0 0 0 0,0 0 0 0 0,0 0 0 0 0,1 0 0 0 0,-1 0 0 0 0,0 0 0 0 0,0 0 0 0 0,0 0 0 0 0,0 0 0 0 0,0 0 0 0 0,0 0 0 0 0,0 0 0 0 0,0 0 0 0 0,0 0 0 0 0,1 0 0 0 0,-1 0 0 0 0,0 0 0 0 0,0 0 0 0 0,4-6 0 0 0,2-7 0 0 0,-5 6-13 0 0,1 0 0 0 0,-2 0-1 0 0,0-1 1 0 0,0 1-1 0 0,0-1 1 0 0,-1-4 13 0 0,0-11 8 0 0,4-48-208 0 0,-3 70 151 0 0,0 1 96 0 0,-1 0-84 0 0,-1 1 0 0 0,1-1 1 0 0,-1 0-1 0 0,1 1 0 0 0,0 0 1 0 0,-1 0-1 0 0,1-1 0 0 0,-1 1 1 0 0,2 0-1 0 0,-2 0 0 0 0,1-1 1 0 0,0 2-1 0 0,0-1 0 0 0,0 0 1 0 0,0 0-1 0 0,0 0 0 0 0,0 1 1 0 0,0-1-1 0 0,0 0 0 0 0,0 1 1 0 0,1-1-1 0 0,-1 1 37 0 0,-2 4-212 0 0,0 1 1 0 0,1 0-1 0 0,-1 0 0 0 0,0 2 212 0 0,3-7 0 0 0,0 1 0 0 0,-2 1 0 0 0,2-1 0 0 0,-1 0 0 0 0,1 0 0 0 0,0 1 0 0 0,0 0 0 0 0,0-1 0 0 0,0 1 0 0 0,0-1 0 0 0,1 2 0 0 0,2-1 0 0 0,0-9 0 0 0,2-8 0 0 0,-4-5-33 0 0,1 0 0 0 0,-2 0-1 0 0,0-2 34 0 0,0 0-13 0 0,-3 36 118 0 0,3-10-105 0 0,-1 0-1 0 0,0-1 0 0 0,0 1 0 0 0,-2 3 1 0 0,2-3-7 0 0,-1-1 0 0 0,2 1 0 0 0,-1 0-1 0 0,0 4 8 0 0,2-9 23 0 0,-5 11 13 0 0,18-49-71 0 0,-13 34 35 0 0,1-1 0 0 0,-1 0 0 0 0,0 1 0 0 0,0-1 0 0 0,-1 0 0 0 0,2-1 0 0 0,4-24 0 0 0,-5 25 22 0 0,-1 3 95 0 0,0 1 66 0 0,0 0 17 0 0,8 41 134 0 0,-10-11-280 0 0,2-18-70 0 0,0 0-1 0 0,0 0 1 0 0,0 0-1 0 0,2 0 1 0 0,-1-1-1 0 0,2 5 17 0 0,-2-14-184 0 0,-1-2-27 0 0,0 0 3 0 0,0 0 56 0 0,0 0 235 0 0,0 0 100 0 0,0 0 17 0 0,8-8-315 0 0,-6 5 142 0 0,-1 0 0 0 0,0 0 0 0 0,0 0 0 0 0,0 0 0 0 0,-1 0 0 0 0,1 0 0 0 0,-1 0 0 0 0,1 0 0 0 0,-1 0 0 0 0,0 0 1 0 0,0 0-1 0 0,0-1-27 0 0,1-24 38 0 0,2 17-77 0 0,-2-1 0 0 0,0 1 1 0 0,-1-1-1 0 0,0 0 0 0 0,-1 1 1 0 0,0 0-1 0 0,-1-3 39 0 0,4-3-75 0 0,-2 15 61 0 0,0 4-25 0 0,1 13-82 0 0,1 20-89 0 0,1-16 186 0 0,-3-16 58 0 0,0 0-1 0 0,1 0 0 0 0,-1 1 1 0 0,0-1-1 0 0,0 0 0 0 0,-1 2-33 0 0,4 25 104 0 0,-1-25-172 0 0,-1-28-90 0 0,-10-20 102 0 0,6 25 42 0 0,-7-18 53 0 0,7 33-40 0 0,-1 1 51 0 0,-4-8 41 0 0,8 8-156 0 0,0 2-7 0 0,6 16 229 0 0,13 16 316 0 0,-18-30-455 0 0,0-2-1 0 0,0 1 1 0 0,-1 1-1 0 0,0-2 1 0 0,1 1-1 0 0,0 0 1 0 0,0 0-1 0 0,-1-1 1 0 0,2 1-1 0 0,-1 0 0 0 0,-1 0 1 0 0,1-1-1 0 0,0 1 1 0 0,0-1-1 0 0,0 1 1 0 0,1 0-1 0 0,-2-1 1 0 0,1 0-1 0 0,1 0 1 0 0,-1 0-18 0 0,0 0 8 0 0,-1 0 0 0 0,1 0 1 0 0,-1 0-1 0 0,0 0 1 0 0,0 0-1 0 0,1 0 1 0 0,-1 0-1 0 0,1 0 1 0 0,-1 0-1 0 0,1 0 0 0 0,-1-1 1 0 0,0 1-1 0 0,0 0 1 0 0,0-1-1 0 0,1 1 1 0 0,-1-1-1 0 0,1 1 0 0 0,-1 0 1 0 0,0 0-1 0 0,0 0 1 0 0,1-1-1 0 0,-1 1 1 0 0,0-1-1 0 0,0 1 1 0 0,0-1-1 0 0,0 1 0 0 0,0 0 1 0 0,0 0-1 0 0,0-1 1 0 0,0 1-1 0 0,0-1 1 0 0,0 1-1 0 0,0-1 0 0 0,0 1 1 0 0,0 0-1 0 0,0-1 1 0 0,0 1-9 0 0,-1-50 28 0 0,1 48 57 0 0,0 2 11 0 0,0 0-5 0 0,2 18 195 0 0,-1-7-257 0 0,0 1 23 0 0,1 1 0 0 0,1 0-1 0 0,0 0 1 0 0,0-1 0 0 0,2 3-52 0 0,0 4 4 0 0,-5-17-6 0 0,0-2 1 0 0,0 2 0 0 0,0-1-1 0 0,1 0 1 0 0,-1 0-1 0 0,1 0 1 0 0,0 0 0 0 0,-1 1-1 0 0,0-2 1 0 0,1 1-1 0 0,0 1 1 0 0,0-1 1 0 0,-1 1-65 0 0,0-2-7 0 0,0 0 5 0 0,-3-19-412 0 0,1 15 442 0 0,0 0 1 0 0,0 1-1 0 0,0-1 0 0 0,1-1 0 0 0,-1 2 0 0 0,1-1 0 0 0,0-1 0 0 0,-1-3 37 0 0,-5-20-105 0 0,6 24 95 0 0,1-1-33 0 0,0 0 47 0 0,0 4 67 0 0,0 1 3 0 0,0 0-2 0 0,0 0 0 0 0,7 21 224 0 0,-6-12-263 0 0,1 0-1 0 0,-1 0 0 0 0,-1 0 1 0 0,0 0-1 0 0,-1 7-32 0 0,0 9 89 0 0,1 59-224 0 0,0-62-3706 0 0,-1-56 3631 0 0,1 11 146 0 0,0 1 0 0 0,1-1 1 0 0,1-1 63 0 0,-1-22 693 0 0,-1 45-569 0 0,0-5 70 0 0,0 6 2415 0 0,-5 191-2879 0 0,6-179-42 0 0,2-18-251 0 0,1-21-16 0 0,1-31 1115 0 0,-2-49-536 0 0,-3 106 69 0 0,1 0-2 0 0,1-4 2 0 0,-2 4-4 0 0,0 1-1 0 0,0 0 11 0 0,3 13 250 0 0,-2-10-290 0 0,0 0-1 0 0,0 1 0 0 0,-1-1 0 0 0,0 0 0 0 0,0 0 0 0 0,1 2-34 0 0,1 14 62 0 0,1-2-48 0 0,-2-1-1 0 0,0 1 1 0 0,-1 0 0 0 0,-2 15-14 0 0,1 10-258 0 0,1-36 115 0 0,0-5 68 0 0,-1 0 0 0 0,1 0 0 0 0,0 1 0 0 0,0-1 1 0 0,0 0-1 0 0,0 1 0 0 0,0-2 0 0 0,0 2 0 0 0,1-1 0 0 0,-1 0 1 0 0,0 1-1 0 0,1-1 0 0 0,-1 0 0 0 0,0 0 0 0 0,1 0 0 0 0,0 1 0 0 0,0-2 75 0 0,-2-1-23 0 0,1-1-1 0 0,-1 1 0 0 0,1-1 0 0 0,0 0 0 0 0,0 1 0 0 0,0-1 0 0 0,0 0 0 0 0,1 0 0 0 0,-1 1 0 0 0,1-1 0 0 0,-1 1 0 0 0,0-1 1 0 0,1-1 23 0 0,1-3-74 0 0,0-15-154 0 0,-1 0 0 0 0,-1 0 0 0 0,-2-10 228 0 0,1-25 25 0 0,1 40 78 0 0,2 11 322 0 0,0 9-222 0 0,-3 7-50 0 0,-1 2-34 0 0,1 14-25 0 0,1-22-84 0 0,-1-1 1 0 0,0 1 0 0 0,1-1-1 0 0,0 1 1 0 0,1 2-11 0 0,7 100 117 0 0,-6-83 16 0 0,0 2 0 0 0,-2 1-133 0 0,0-26-330 0 0,0-1-146 0 0,0 0-31 0 0,0 0 64 0 0,0 0 274 0 0,0-26-435 0 0,-3-95 1156 0 0,0 49-552 0 0,2 52 0 0 0,0 15 0 0 0,1 0 0 0 0,0-1 0 0 0,0 0 0 0 0,1-3 0 0 0,1-12 265 0 0,-3-5 1517 0 0,2 20-1782 0 0,0 2 0 0 0,0 15 0 0 0,2 140 96 0 0,-2-115-96 0 0,-1 18 0 0 0,-3 13 0 0 0,0 10 0 0 0,3-44 0 0 0,-4 24 0 0 0,0-13 0 0 0,3-25 0 0 0,-1 1 0 0 0,-5 18 0 0 0,5-24 0 0 0,2-11 0 0 0,0 0 0 0 0,-1 1 0 0 0,1 0 0 0 0,-1-1 0 0 0,0 1 0 0 0,0-1 0 0 0,-2 3 0 0 0,-1 7-1406 0 0,4-14 758 0 0,-1-2 327 0 0,0-6 303 0 0,0 0 1 0 0,0 1 0 0 0,1-1-1 0 0,0 1 1 0 0,1-5 17 0 0,0-12-9 0 0,2-60 730 0 0,-8 145-930 0 0,1-32 105 0 0,-2 23 62 0 0,1-6-204 0 0,0 35 246 0 0,5-79-136 0 0,0-1 5 0 0,0 0 23 0 0,0 0 11 0 0,0 0 1 0 0,1-15-82 0 0,9-132 510 0 0,-6 101 68 0 0,6-67 372 0 0,-4 56-123 0 0,-1 1-1 0 0,-4-8-648 0 0,-1 64 120 0 0,0 0 0 0 0,-6 18-72 0 0,-3 28-48 0 0,1 1 0 0 0,1 22 0 0 0,-5 27 0 0 0,-2 17 0 0 0,10-73 0 0 0,1 28 84 0 0,3-67-40 0 0,0-22-285 0 0,5-51-25 0 0,-1 15 375 0 0,8-109 81 0 0,-3 83-321 0 0,-5 53 1229 0 0,0 0 1 0 0,-2-10-1099 0 0,-3 48 77 0 0,0 0-1 0 0,-1 0 1 0 0,1 0 0 0 0,-2 1-77 0 0,-3 19-179 0 0,-34 198 408 0 0,25-88-556 0 0,11-121 327 0 0,1-24 0 0 0,2-9 0 0 0,4-40 0 0 0,7-45 0 0 0,-3 44 0 0 0,10-125 720 0 0,-17 133-304 0 0,0 48-345 0 0,-8 21 61 0 0,2 0-95 0 0,2 0-1 0 0,-1 1 1 0 0,2-1-1 0 0,-1 14-36 0 0,4-22 3 0 0,-6 43-3 0 0,-3 23 0 0 0,-11 48 0 0 0,15-89 0 0 0,4-27 0 0 0,0 0 0 0 0,-2 0 0 0 0,1 0 0 0 0,-2 7 0 0 0,2-14-1 0 0,0 13 14 0 0,2-14 55 0 0,0-2 42 0 0,-2-13 163 0 0,5-83-1702 0 0,5-2 1429 0 0,0-1-64 0 0,-3 48 569 0 0,-2 20 76 0 0,0-19-581 0 0,-3 26 288 0 0,0 23-193 0 0,0 1-6 0 0,0 0-1 0 0,0 0-30 0 0,-8 13-38 0 0,1 5 47 0 0,1 1 0 0 0,1 0 0 0 0,1 0 0 0 0,0 1 1 0 0,2-1-1 0 0,-1 1-67 0 0,-3 23-193 0 0,-20 178 1 0 0,19-141 475 0 0,7-75-268 0 0,0-5-16 0 0,0 2 1 0 0,0-1 0 0 0,0 0-1 0 0,0 1 1 0 0,-1-2 0 0 0,1 2-1 0 0,0-1 1 0 0,-1 0 0 0 0,1 0-1 0 0,-1 0 1 0 0,1 0 0 0 0,0 0-1 0 0,-1 0 1 0 0,0 0 0 0 0,1 0-1 0 0,-1 0 1 0 0,2-5-72 0 0,1 0-1 0 0,-1 0 1 0 0,1-1 0 0 0,-2 1-1 0 0,1-1 1 0 0,0 1-1 0 0,-1-1 1 0 0,0 0 72 0 0,3-18-161 0 0,0-1-32 0 0,1-19 193 0 0,2-18-119 0 0,9-82 119 0 0,4-19 518 0 0,-18 160-529 0 0,-1 0 0 0 0,1 0 0 0 0,-1 0 0 0 0,0-1 0 0 0,0 1 0 0 0,-1 0 0 0 0,1 0 1 0 0,0 0-1 0 0,-1 0 0 0 0,0 0 0 0 0,1 0 0 0 0,-1-1 11 0 0,1 3 0 0 0,0-1 0 0 0,0 1-1 0 0,0 0 1 0 0,0 0 0 0 0,0 0 0 0 0,0 0 0 0 0,-1 0-1 0 0,1 0 1 0 0,0-1 0 0 0,0 1 0 0 0,0 0-1 0 0,0 0 1 0 0,-1-1 0 0 0,1 1 0 0 0,0 0 0 0 0,0 0-1 0 0,0 0 1 0 0,0 0 0 0 0,0-1 0 0 0,0 1 0 0 0,0 0-1 0 0,-1 0 1 0 0,1 0 0 0 0,0 0 0 0 0,0 0 0 0 0,-1 0-1 0 0,1 0 1 0 0,0 0 0 0 0,0 0 0 0 0,-1 0-1 0 0,1 0 1 0 0,0 0 0 0 0,0 0 0 0 0,0 0 0 0 0,0 0-1 0 0,0 0 1 0 0,-1 0 0 0 0,1 0 0 0 0,0 0 0 0 0,-1 0-1 0 0,1 0 1 0 0,0 0 0 0 0,0 0 0 0 0,-1 0 0 0 0,1 0-1 0 0,0 1 1 0 0,0-1 0 0 0,0 0 0 0 0,0 0-1 0 0,0 0 1 0 0,0 1 0 0 0,0-1 0 0 0,0 0 0 0 0,-1 0-1 0 0,1 1 1 0 0,-5 5 1 0 0,-2 10 33 0 0,-1 1 0 0 0,2-1 1 0 0,0 1-1 0 0,1 0 0 0 0,-2 14-34 0 0,-1 17 13 0 0,1 24-13 0 0,-14 69-329 0 0,8-54 170 0 0,11-77 188 0 0,0 5 185 0 0,1 1-1 0 0,0 13-213 0 0,1-28-78 0 0,0-16-92 0 0,4-150 106 0 0,12-53 64 0 0,-17 182 12 0 0,1 35 50 0 0,-4 1 14 0 0,0 13-10 0 0,-6 32-66 0 0,1 1 0 0 0,0 40 0 0 0,4-46 0 0 0,-3 10 0 0 0,1-6 0 0 0,1 2 0 0 0,3-13 0 0 0,-4 12 0 0 0,6-39 11 0 0,10-42 106 0 0,-5 4-120 0 0,9-65-54 0 0,-8 49 46 0 0,-2 25 14 0 0,-1 0 0 0 0,-1 0 0 0 0,-1-1-1 0 0,-3-19-2 0 0,3 35 51 0 0,0 7-62 0 0,0-1 1 0 0,0 2 0 0 0,0-2-1 0 0,0 1 1 0 0,0 1 0 0 0,0-2-1 0 0,0 1 1 0 0,-1 1 0 0 0,1-2 0 0 0,0 1-1 0 0,-1 1 1 0 0,0-2 0 0 0,1 1-1 0 0,0 1 1 0 0,-1-1 0 0 0,1 0-1 0 0,-1 0 1 0 0,0 0 0 0 0,1 0 0 0 0,-1 0-1 0 0,0 1 1 0 0,0 0 0 0 0,0-2 10 0 0,0 1-66 0 0,-16 15-374 0 0,12-7 338 0 0,0 2 0 0 0,1-2-1 0 0,0 1 1 0 0,0 1 0 0 0,1 0-1 0 0,0-1 1 0 0,-1 5 102 0 0,-2 20-360 0 0,-3 14 360 0 0,5-16 378 0 0,-2 24-438 0 0,4-32-27 0 0,2-19 154 0 0,0-5 119 0 0,3-23-170 0 0,0 1 0 0 0,-3-1 0 0 0,1 1 0 0 0,-2-12-16 0 0,0 11-158 0 0,1 18 76 0 0,0 0 0 0 0,-1 1 0 0 0,1-1 0 0 0,-1 0 0 0 0,-1-3 82 0 0,2 8-1 0 0,0 1-1 0 0,0 0 0 0 0,0 0 0 0 0,0 0 1 0 0,0 0-1 0 0,-1 0 0 0 0,1 0 0 0 0,0 0 0 0 0,0 0 1 0 0,0 0-1 0 0,0 0 0 0 0,0 0 0 0 0,0 0 1 0 0,0 0-1 0 0,0 0 0 0 0,0 0 0 0 0,0 0 1 0 0,0 0-1 0 0,0 0 0 0 0,-1 0 0 0 0,1 0 0 0 0,0 0 1 0 0,0 0-1 0 0,0 0 0 0 0,0 0 0 0 0,0 0 1 0 0,-1 0-1 0 0,1 0 0 0 0,0 0 0 0 0,0 0 1 0 0,0 0-1 0 0,0 0 0 0 0,0 0 0 0 0,0 0 0 0 0,-1 0 1 0 0,1 0-1 0 0,0 1 0 0 0,0-1 0 0 0,0 0 1 0 0,0 0-1 0 0,0 0 0 0 0,0 0 0 0 0,0 0 1 0 0,0 0-1 0 0,0 1 0 0 0,0-1 0 0 0,0 0 0 0 0,0 0 1 0 0,0 0-1 0 0,0 0 0 0 0,0 0 0 0 0,0 1 1 0 0,0-1-1 0 0,0 0 0 0 0,0 0 0 0 0,0 0 1 0 0,0 0-1 0 0,0 0 0 0 0,0 0 0 0 0,0 0 0 0 0,0 0 2 0 0,-3 8-36 0 0,-2 24 36 0 0,2 1 0 0 0,2 33 0 0 0,-2-1 0 0 0,2-40 196 0 0,0-22-61 0 0,0-16-74 0 0,4-89-1013 0 0,3 121 672 0 0,-3 31-710 0 0,-4-38 973 0 0,2-1 1 0 0,-1 0-1 0 0,1 0 1 0 0,1 1-1 0 0,1 0 17 0 0,1 22-21 0 0,-3-27 36 0 0,0 0 0 0 0,-1 0 0 0 0,2 1 0 0 0,1 2-15 0 0,-2-5-72 0 0,8 22-59 0 0,0-33-2 0 0,0-25-181 0 0,-8 28 160 0 0,0 1-1 0 0,-1-1 0 0 0,1 0 1 0 0,-1 0-1 0 0,0 0 0 0 0,0 1 0 0 0,0-1 1 0 0,0 0-1 0 0,0 1 0 0 0,-1-3 155 0 0,-1-11-1195 0 0,-12 29 2302 0 0,12-10-1111 0 0,0 0 1 0 0,-1-1 0 0 0,2 1 0 0 0,-1 1-1 0 0,0-1 1 0 0,1 0 0 0 0,0 0 0 0 0,-1 0-1 0 0,2 0 1 0 0,-2 4 3 0 0,-4 36-34 0 0,4-17 49 0 0,1-21-7 0 0,0-1 1 0 0,1 1-1 0 0,-1-1 1 0 0,1 1-1 0 0,0-1 1 0 0,0 1-1 0 0,1-1 1 0 0,-1 1 0 0 0,1-1-1 0 0,0 1 1 0 0,0-2-1 0 0,1 3-8 0 0,-1-5 59 0 0,-1-1 32 0 0,0 0 5 0 0,1 0-296 0 0,4-5 107 0 0,2-7-81 0 0,-7 12 153 0 0,3-11-515 0 0,0 3-300 0 0,-4 19 400 0 0,-1-5 436 0 0,2-6 0 0 0,-1 1 0 0 0,1 1 0 0 0,0-2 0 0 0,-1 2 0 0 0,1-1 0 0 0,-1 0 0 0 0,1 0 0 0 0,0 0 0 0 0,0 0 0 0 0,0 1 0 0 0,0-2 0 0 0,0 2 0 0 0,0-1 0 0 0,0 0 0 0 0,1 4 0 0 0,1 1 0 0 0,0 0 0 0 0,-2-5 13 0 0,0-1 1 0 0,1 1-1 0 0,-1-1 1 0 0,0 1-1 0 0,0-1 1 0 0,0 0-1 0 0,0 0 1 0 0,1 1-1 0 0,-1-1 1 0 0,0 1 0 0 0,0-1-1 0 0,1 1 1 0 0,-1-1-1 0 0,0 0 1 0 0,0 0-1 0 0,0 0 1 0 0,1 1-1 0 0,-1-1 1 0 0,1 1-1 0 0,-1-1 1 0 0,0 0-1 0 0,1 0 1 0 0,-1 1 0 0 0,0-1-1 0 0,0 0 1 0 0,1 0-1 0 0,0 0 1 0 0,-1 0-1 0 0,1 0 1 0 0,-1 0-1 0 0,0 0 1 0 0,0 0-1 0 0,1 0 1 0 0,-1 0-1 0 0,1 0 1 0 0,-1 0 0 0 0,1 0-1 0 0,-1 0 1 0 0,0 0-1 0 0,1 0 1 0 0,-1 0-1 0 0,1 0 1 0 0,-1 0-1 0 0,1 0 1 0 0,-1-1-1 0 0,0 1 1 0 0,0 0-1 0 0,1-1 1 0 0,-1 1-14 0 0,11-16 973 0 0,-9 13-849 0 0,1-1-203 0 0,-1-1 1 0 0,0 0 0 0 0,0 1 0 0 0,-1-2 0 0 0,1 1 0 0 0,-1 1 0 0 0,0-4 78 0 0,8-23-693 0 0,-4 19 614 0 0,-2-1 1 0 0,0 1 0 0 0,0-1 0 0 0,0-12 78 0 0,0 7 61 0 0,-3-12-239 0 0,-8 48 128 0 0,2-5 34 0 0,-3 22 16 0 0,2 1 0 0 0,1 0 0 0 0,0 21 0 0 0,4-45 0 0 0,1-10 0 0 0,1 0 0 0 0,-1 0 0 0 0,1 1 0 0 0,-1 0 0 0 0,1-1 0 0 0,0 0 0 0 0,0 0 0 0 0,0 1 0 0 0,1 0 0 0 0,-1-1 0 0 0,1 0 0 0 0,-1 2 0 0 0,0-4 0 0 0,0 0 0 0 0,0 0 0 0 0,0 0 0 0 0,0 0 0 0 0,0 0 0 0 0,0 0 0 0 0,0 0 0 0 0,0 1 0 0 0,0-1 0 0 0,0 0 0 0 0,0 0 0 0 0,0 0 0 0 0,0 0 0 0 0,0 0 0 0 0,0 0 0 0 0,0 0 0 0 0,0 0 0 0 0,0 0 0 0 0,1 0 0 0 0,-1 0 0 0 0,0 0 0 0 0,0 0 0 0 0,0 0 0 0 0,0 0 0 0 0,0 0 0 0 0,0 0 0 0 0,0 0 0 0 0,0 0 0 0 0,0 0 0 0 0,0 0 0 0 0,1 0 0 0 0,-1 0 0 0 0,0 0 0 0 0,0 0 0 0 0,0 0 0 0 0,0 0 0 0 0,0 0 0 0 0,0 0 0 0 0,0 0 0 0 0,0 0 0 0 0,0 0 0 0 0,1 0 0 0 0,-1 0 0 0 0,0 0 0 0 0,0 0 0 0 0,0 0 0 0 0,0 0 0 0 0,0 0 0 0 0,0 0 0 0 0,0 0 0 0 0,0 0 0 0 0,0 0 0 0 0,0 0 0 0 0,0 0 0 0 0,0 0 0 0 0,0 0 0 0 0,0 0 0 0 0,5-6 0 0 0,3-6 0 0 0,-8 12 0 0 0,6-12 0 0 0,-1 0 0 0 0,-1 0 0 0 0,0 0 0 0 0,0 0 0 0 0,-2 0 0 0 0,2-11 0 0 0,4-17 0 0 0,-4 22 0 0 0,1 2 0 0 0,-1-1 0 0 0,1-13 0 0 0,-1 2 0 0 0,-1 20 0 0 0,-2 0 0 0 0,1 0 0 0 0,-2-7 0 0 0,-13 54 0 0 0,4 4 0 0 0,1 1 0 0 0,3-1 0 0 0,1 26 0 0 0,7-28 769 0 0,-3-40-490 0 0,0-1-66 0 0,0 0-28 0 0,0 0-7 0 0,0 0-21 0 0,7-18 129 0 0,0 1 0 0 0,-1-1 0 0 0,-2 0 0 0 0,1 0 0 0 0,-1-1 0 0 0,-2 1 0 0 0,0-6-286 0 0,17-89-360 0 0,-18 110 358 0 0,-1 2 3 0 0,1 1 0 0 0,-1-1 1 0 0,0 0-1 0 0,0 0 1 0 0,1 1-1 0 0,-1-1 1 0 0,0 0-1 0 0,0 0 1 0 0,0 1-1 0 0,0-1 1 0 0,0 0-1 0 0,0 0 1 0 0,0 1-1 0 0,0-1 1 0 0,0 0-1 0 0,-1 0 1 0 0,1 1-1 0 0,0-2 1 0 0,-1 2-1 0 0,1-1-1 0 0,0 0 131 0 0,0 1 15 0 0,0 0-2 0 0,0 0-42 0 0,0 0-180 0 0,0 1 50 0 0,0 1 0 0 0,-1-1 0 0 0,1 0 0 0 0,0 0 0 0 0,-1 0-1 0 0,1 1 1 0 0,-1-1 0 0 0,1 0 0 0 0,0 0 0 0 0,-1 0-1 0 0,0 0 1 0 0,0 0 0 0 0,1 0 0 0 0,-2 1 28 0 0,-2 5 157 0 0,-2 11-364 0 0,2 0 0 0 0,0 0 0 0 0,0 1 0 0 0,2 0 1 0 0,0 12 206 0 0,0-8 0 0 0,2-19 0 0 0,0 2 0 0 0,-1-2 0 0 0,1 1 0 0 0,1 1 0 0 0,-1-2 0 0 0,0 1 0 0 0,2 2 0 0 0,-1 2-99 0 0,1 1 0 0 0,-1-1 0 0 0,0 1 0 0 0,-1 4 99 0 0,0-13 230 0 0,0-1 24 0 0,23-51-254 0 0,-14 30-220 0 0,-6 11 39 0 0,1-1-1 0 0,0 0 1 0 0,-1-2 181 0 0,10-29-413 0 0,-8 30 542 0 0,-1 1 1 0 0,-1 0 0 0 0,0-6-130 0 0,-2-7-469 0 0,-1 6 179 0 0,-9 45-794 0 0,2 15 1094 0 0,4-23 52 0 0,0 0 0 0 0,0 0 0 0 0,2 0 0 0 0,1 0 1 0 0,0 0-1 0 0,2 11-62 0 0,-1-15 198 0 0,-2-14-153 0 0,1 1-1 0 0,0-1 1 0 0,0 0 0 0 0,0 0 0 0 0,1 1 0 0 0,-1-1-1 0 0,0 1 1 0 0,0-1 0 0 0,1 0 0 0 0,-1 1 0 0 0,0-2 0 0 0,1 3-45 0 0,0-3 353 0 0,-1 1-54 0 0,1 3-257 0 0,0-3-98 0 0,-1-1 112 0 0,0 0 59 0 0,0 0 12 0 0,8-15 241 0 0,0 0-372 0 0,-1-2 1 0 0,-1 1-1 0 0,0 0 1 0 0,-1-1 0 0 0,1-7 3 0 0,11-36-310 0 0,-7 18 754 0 0,3-3-121 0 0,-8 17-234 0 0,-2 8-50 0 0,-2 17-79 0 0,-1 3-163 0 0,0 0-50 0 0,0 0-3 0 0,0 0 58 0 0,0 0 234 0 0,-1 0-38 0 0,0 2 0 0 0,0-1 1 0 0,1 0-1 0 0,-1 1 0 0 0,0-2 0 0 0,1 2 0 0 0,-1-1 0 0 0,1 1 1 0 0,0-1-1 0 0,0 0 0 0 0,-1 1 0 0 0,1-1 0 0 0,0 1 0 0 0,0 0 2 0 0,0-2-6 0 0,-14 46-262 0 0,11-26 219 0 0,1 0 0 0 0,0 17 49 0 0,-2 15-40 0 0,5-10 344 0 0,-1-39-258 0 0,0-2-36 0 0,0 0 0 0 0,0 0 0 0 0,0 1 0 0 0,0-1 0 0 0,0 0 0 0 0,0 0 1 0 0,1 0-1 0 0,-1 1 0 0 0,0-1 0 0 0,0 0 0 0 0,1 0 0 0 0,0 0 1 0 0,-1 0-1 0 0,1 1 0 0 0,-1-2 0 0 0,1 1 0 0 0,1 1-10 0 0,-2-1-64 0 0,0-1-17 0 0,0 0 41 0 0,0 0 44 0 0,1 0-1 0 0,-1 0 1 0 0,1 0-1 0 0,-1 0 1 0 0,0 1 0 0 0,1-1-1 0 0,-1 0 1 0 0,0 0 0 0 0,0-1-1 0 0,0 1 1 0 0,1 0 0 0 0,-1 0-1 0 0,0 0 1 0 0,1 0 0 0 0,-1 0-1 0 0,1 0 1 0 0,-1 0 0 0 0,0-1-1 0 0,0 1 1 0 0,0 0 0 0 0,0 0-1 0 0,1 0 1 0 0,-1 0 0 0 0,0 0-1 0 0,1 0 1 0 0,-1-1 0 0 0,0 1-1 0 0,0 0 1 0 0,1 0 0 0 0,-1-1-1 0 0,0 1 1 0 0,0-1 0 0 0,0 1-1 0 0,0 0 1 0 0,0 0 0 0 0,0 0-1 0 0,0 0 1 0 0,0-1 0 0 0,0 1-1 0 0,0-1-3 0 0,6-11 133 0 0,16-60-437 0 0,-15 47 304 0 0,-1 0 0 0 0,-1-1 0 0 0,0 0 0 0 0,-2-9 0 0 0,-3 35 0 0 0,1-14-123 0 0,1-1 0 0 0,1 0 1 0 0,1-2 122 0 0,-2 8 60 0 0,-5 9 33 0 0,2 2-126 0 0,-1-1 0 0 0,2 1 0 0 0,-2-1 0 0 0,1 1 0 0 0,1 0 0 0 0,-1-1 0 0 0,0 2 0 0 0,1-2 0 0 0,-1 1 33 0 0,-7 27-262 0 0,2-8 474 0 0,1 1 1 0 0,0-1 0 0 0,-1 22-213 0 0,0 14-489 0 0,3-34 743 0 0,0 1 1 0 0,3 3-255 0 0,0 23-288 0 0,0-49 346 0 0,0-1 9 0 0,8-12 4 0 0,-2-6-59 0 0,-1 2 1 0 0,0-1-1 0 0,-2-1 1 0 0,0 0-1 0 0,0-1-12 0 0,0-9-10 0 0,6-15 10 0 0,6-23 145 0 0,-4 1-145 0 0,-10 55-37 0 0,0 4 85 0 0,-12 36 1295 0 0,3 29-1055 0 0,4 0 0 0 0,2 48-288 0 0,2-102 1 0 0,3-7-2 0 0,0-6 15 0 0,7-38-329 0 0,-4 24 152 0 0,-1-1 1 0 0,1-17 162 0 0,1-5-103 0 0,-4 34 287 0 0,-1-1 1 0 0,-1 0-1 0 0,1-9-184 0 0,0 0 41 0 0,-1 18-184 0 0,-1-1 1 0 0,0-1-1 0 0,0 2 0 0 0,0-1 1 0 0,0 0-1 0 0,0 0 1 0 0,0 1-1 0 0,-1-1 1 0 0,0 0-1 0 0,0 0 0 0 0,0 1 1 0 0,-1-1 142 0 0,-1 11 476 0 0,0-1-1 0 0,0 2 1 0 0,1-1-1 0 0,-1 5-475 0 0,-2 50 16 0 0,2 40-16 0 0,1-71 0 0 0,1-22 0 0 0,1 0 0 0 0,0 0 0 0 0,0 0 0 0 0,1 0 0 0 0,0 6 0 0 0,1 9 0 0 0,-2-24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0,0 0 0 0 0,0 0 0 0 0,0 0 0 0 0,0 0 0 0 0,0 0 0 0 0,0 0 0 0 0,0 0 0 0 0,0 0 0 0 0,0 0 0 0 0,0 0 0 0 0,3-5 0 0 0,1-7 0 0 0,2-29 0 0 0,-3 23 0 0 0,0-1 0 0 0,0-17 0 0 0,-1 10 0 0 0,-1 19 0 0 0,-1 0 0 0 0,1 1 0 0 0,-1-1 0 0 0,-1-5 0 0 0,-2-61 0 0 0,2 58-506 0 0,0 0 0 0 0,1 0-1 0 0,1-4 507 0 0,0-11-472 0 0,4-25 472 0 0,-4 48 0 0 0,-1-5 0 0 0,0 11 0 0 0,-1 6 0 0 0,-4 55 827 0 0,2-29 337 0 0,-2 13-1164 0 0,2 11-876 0 0,2-43 779 0 0,0 0 0 0 0,1 0 0 0 0,0 0-1 0 0,1 0 1 0 0,0 0 0 0 0,1 0-1 0 0,1 2 98 0 0,-2-9-22 0 0,-1 0-1 0 0,1 1 0 0 0,-1 0 1 0 0,0-1-1 0 0,-1 0 1 0 0,1 0-1 0 0,-1 1 0 0 0,0-1 1 0 0,-1 3 22 0 0,0 0-77 0 0,1-1 0 0 0,-1 1 0 0 0,1 7 77 0 0,2-11 0 0 0,-1-2 0 0 0,0-1 0 0 0,1 1 0 0 0,-1-1 0 0 0,0 1 0 0 0,-1 0 0 0 0,1-1 0 0 0,0 1 0 0 0,-1-1 0 0 0,1 1 0 0 0,0-1 0 0 0,-1 1 0 0 0,1-1 0 0 0,-2 2 0 0 0,-3 15 0 0 0,4-15 0 0 0,1 2 0 0 0,0-1 0 0 0,0-1 0 0 0,0 2 0 0 0,0-1 0 0 0,0 1 0 0 0,1 14 0 0 0,-1-1 0 0 0,2-6 0 0 0,-1-6-72 0 0,-1-5-299 0 0,0-1-117 0 0,0 0-21 0 0,0 0 66 0 0,-1 0 294 0 0,-3 0 133 0 0,2 0 16 0 0,2 0 1 0 0,-1 0 0 0 0,-1 0 0 0 0,2 0 0 0 0,-1 0 0 0 0,0 1 0 0 0,0-1 0 0 0,0 0 0 0 0,0 0 0 0 0,0 1-1 0 0,0-1 1 0 0,0 0 0 0 0,0 0 0 0 0,1 1 0 0 0,-1 0 0 0 0,0-1 0 0 0,0 1 0 0 0,1-1 0 0 0,-1 1 0 0 0,0-1-1 0 0,0 1 1 0 0,0 0-1 0 0,-7 7-11 0 0,-3-1-9 0 0,10-6 20 0 0,1 1 0 0 0,-1-1 1 0 0,-1 1-1 0 0,2-2 0 0 0,-2 2 1 0 0,1-1-1 0 0,0 0 1 0 0,-1 1-1 0 0,2-2 0 0 0,-2 1 1 0 0,0 1-1 0 0,-24 19 0 0 0,8-8 76 0 0,12-9-57 0 0,1 0-1 0 0,-1-1 1 0 0,1 1-1 0 0,-3 1-18 0 0,-7 4 49 0 0,11-6-23 0 0,1-1 0 0 0,-1-1 0 0 0,0 2 1 0 0,1-1-1 0 0,0-1 0 0 0,-1 1 1 0 0,-1-1-1 0 0,2 0 0 0 0,-1 0 0 0 0,0 0 1 0 0,0-1-27 0 0,-1 2-14 0 0,4-2-52 0 0,1 0-18 0 0,12-7-252 0 0,-5 2 158 0 0,0 0 0 0 0,0-1 0 0 0,-1 0 0 0 0,0 0 0 0 0,0 0 1 0 0,0-1-1 0 0,-1-1 0 0 0,3-4 178 0 0,-6 8 2039 0 0,-5 3-886 0 0,-7 7-653 0 0,-21 19-797 0 0,-6 8 507 0 0,36-32-225 0 0,-7 5-56 0 0,7-6-23 0 0,1 0 9 0 0,0 0 12 0 0,10-5 175 0 0,3-2-24 0 0,4-5-82 0 0,-12 8 4 0 0,-1 3 0 0 0,-5 4 0 0 0,-1 0 0 0 0,-1 0 0 0 0,0-1 0 0 0,1 1 0 0 0,-1-1 0 0 0,1 0 0 0 0,-1 0 0 0 0,0 1 0 0 0,0-2 0 0 0,0 1 0 0 0,-1 0 0 0 0,1-1 0 0 0,0 0 0 0 0,-1 1 0 0 0,-1-1 0 0 0,-8 2 0 0 0,1-1 0 0 0,-1 1 0 0 0,-5-2 0 0 0,4 1 0 0 0,-31 4 48 0 0,-16 6-48 0 0,16-1 1991 0 0,42-10-2055 0 0,3-1-273 0 0,14-5-1237 0 0,-10 4 1566 0 0,0 1 1 0 0,-1-1 0 0 0,0 0-1 0 0,0 0 1 0 0,0-1-1 0 0,0 1 1 0 0,1-1 0 0 0,-1 1-1 0 0,0-2 1 0 0,0 1 7 0 0,16-8-605 0 0,-27 15 1188 0 0,6-4-581 0 0,0 1 0 0 0,-1-1 0 0 0,1 1 0 0 0,-1-1 0 0 0,0 0 0 0 0,0 0 0 0 0,1 0 0 0 0,-1-1 0 0 0,0 1 0 0 0,1 0 0 0 0,-1 0 0 0 0,-2-1-2 0 0,-12 1 0 0 0,14-1 0 0 0,0 1 0 0 0,0-1 0 0 0,-1 1 0 0 0,1-1 0 0 0,0-1 0 0 0,0 1 0 0 0,0-1 0 0 0,0 1 0 0 0,0-1 0 0 0,0 1 0 0 0,0-1 0 0 0,0-1 0 0 0,-3 1 0 0 0,0-1 0 0 0,0 1 0 0 0,-1-1 0 0 0,0 2 0 0 0,1 0 0 0 0,-1-1 0 0 0,-2 2 0 0 0,7-1 0 0 0,0 0 0 0 0,0 0 0 0 0,0 0 0 0 0,0 0 0 0 0,0 0 0 0 0,0 1 0 0 0,0 0 0 0 0,0 0 0 0 0,0-1 0 0 0,1 1 0 0 0,-2 1 0 0 0,-4 1 53 0 0,3-1-42 0 0,-21 7-11 0 0,24-9 19 0 0,-1 0 1 0 0,0 0-1 0 0,1 0 1 0 0,-2 0-1 0 0,2 0 1 0 0,-1 0-1 0 0,0 0 1 0 0,1-1 0 0 0,-1 1-1 0 0,1-1 1 0 0,-1 1-1 0 0,0 0 1 0 0,0-1-20 0 0,-8-2 100 0 0,-1 1-240 0 0,11 2 30 0 0,0 0 43 0 0,0 0 192 0 0,0 0 89 0 0,0 0 11 0 0,0 0-56 0 0,0 0-257 0 0,-5 0 476 0 0,6-1-460 0 0,0 0 92 0 0,1 0 0 0 0,-1 1 0 0 0,1 0 0 0 0,-1-1 0 0 0,2 0 0 0 0,-2 1 0 0 0,1 0 0 0 0,-1-1 0 0 0,1 1 0 0 0,0 0 0 0 0,-1 0 0 0 0,1 0 0 0 0,-1 0 0 0 0,1 1 0 0 0,0-1 0 0 0,0 1 0 0 0,0 0-20 0 0,29 0-49 0 0,-1 0 0 0 0,9-3 49 0 0,8 2-41 0 0,-34-1 122 0 0,-1-1 0 0 0,1 0 0 0 0,0 0 0 0 0,0-1-1 0 0,5-3-80 0 0,5-1 132 0 0,0 0-368 0 0,0-1 0 0 0,11-7 236 0 0,-29 11 112 0 0,-4 4-85 0 0,1-1 1 0 0,-2 0 0 0 0,1 0 0 0 0,1 1-1 0 0,-2 0 1 0 0,1-1 0 0 0,1 0-1 0 0,-2 1 1 0 0,2-1 0 0 0,-1 1 0 0 0,0 0-1 0 0,1 0 1 0 0,-2 0 0 0 0,2-1 0 0 0,-1 1-1 0 0,0 0 1 0 0,1 0 0 0 0,-2 0 0 0 0,2 0-1 0 0,-1 1 1 0 0,0-1 0 0 0,1 0-1 0 0,-2 0 1 0 0,2 0 0 0 0,-1 1 0 0 0,0-1-1 0 0,1 2-27 0 0,-2-2 20 0 0,1 0-1 0 0,0 0 1 0 0,0 0-1 0 0,0 0 1 0 0,0 0-1 0 0,0 0 1 0 0,-1 0-1 0 0,1 0 1 0 0,0 0-1 0 0,0 0 0 0 0,0 0 1 0 0,0 0-1 0 0,0 0 1 0 0,-1-1-1 0 0,1 1 1 0 0,0-1-1 0 0,0 1 1 0 0,-1-1-1 0 0,1 1 1 0 0,0 0-1 0 0,0 0 1 0 0,-1-1-20 0 0,18-14 110 0 0,-12 10 107 0 0,3-6-217 0 0,-7 7 0 0 0,26-21-668 0 0,-27 24 670 0 0,-1 1 0 0 0,0-1 0 0 0,1 1-1 0 0,-1 0 1 0 0,0 0 0 0 0,0-1 0 0 0,1 0-1 0 0,-1 1 1 0 0,0-1 0 0 0,0 1-1 0 0,0 0 1 0 0,0-1 0 0 0,0 1 0 0 0,0-1-1 0 0,0 0 1 0 0,0 1 0 0 0,0 0 0 0 0,0 0-1 0 0,0-1 1 0 0,0 0 0 0 0,-1 1-1 0 0,1-1 1 0 0,0 1 0 0 0,0 0 0 0 0,-1-1-1 0 0,1 1 1 0 0,0-1 0 0 0,-1 1 0 0 0,1-1-1 0 0,0 1 1 0 0,0 0 0 0 0,0 0-1 0 0,-1-1 1 0 0,1 1 0 0 0,-1 0 0 0 0,1-1-1 0 0,-1 1 1 0 0,1 0 0 0 0,0-1 0 0 0,0 1-1 0 0,-1 0 1 0 0,1 0 0 0 0,-1 0-1 0 0,0 0-1 0 0,-4-3-193 0 0,-1 2 0 0 0,0-1 0 0 0,0 0 0 0 0,0 1-1 0 0,0 0 1 0 0,0 1 0 0 0,0-1 0 0 0,-1 1-1 0 0,1 0 1 0 0,0 1 0 0 0,0-1 0 0 0,-1 1 193 0 0,-1 1-352 0 0,0-1-1 0 0,0 2 1 0 0,0-1 0 0 0,1 1-1 0 0,-1 0 1 0 0,1 1 0 0 0,0-1 0 0 0,0 1-1 0 0,-2 1 353 0 0,1 2 232 0 0,-2-2 0 0 0,1 1-1 0 0,0-1 1 0 0,-10 3-232 0 0,17-8 80 0 0,14 4 2207 0 0,14-3-2451 0 0,1-5 294 0 0,-17 3 223 0 0,-1 0 0 0 0,1-2 0 0 0,0 1-1 0 0,-1-1 1 0 0,7-2-353 0 0,-5 1-177 0 0,1-2 1661 0 0,-13 2-782 0 0,-7 0-550 0 0,5 2-146 0 0,1 2-1 0 0,-1-1 0 0 0,0 0 0 0 0,0 0 0 0 0,0 1 1 0 0,0 0-1 0 0,0 0 0 0 0,0 0 0 0 0,1 0 1 0 0,-1 0-1 0 0,0 0 0 0 0,0 0 0 0 0,0 1-5 0 0,-37 12-5 0 0,4-2 6 0 0,25-9-1 0 0,5-2 0 0 0,0 1 0 0 0,0 1 0 0 0,0-1 0 0 0,1 1 0 0 0,-1 0 0 0 0,1 0 0 0 0,-1 0 0 0 0,0 1 0 0 0,0 0 0 0 0,6-3 0 0 0,0 0 0 0 0,-1 0 0 0 0,0 0 0 0 0,1 0 0 0 0,-1 1 0 0 0,1-1 0 0 0,0 0 0 0 0,-1 1 0 0 0,1-1 0 0 0,-1 0 0 0 0,0 1 0 0 0,1-1 0 0 0,0 0 0 0 0,0 1 0 0 0,-1-1 0 0 0,1 1 0 0 0,0-1 0 0 0,-1 1 0 0 0,1-1 0 0 0,0 0 0 0 0,-1 1 0 0 0,1-1 0 0 0,0 0 0 0 0,0 1 0 0 0,0-1 0 0 0,0 0 0 0 0,0 1 0 0 0,0-1 0 0 0,0 0 0 0 0,0 0 0 0 0,0 0 0 0 0,0 0 0 0 0,0 1 0 0 0,0-1 0 0 0,0 0 0 0 0,0 1 0 0 0,0-1 0 0 0,0 0 0 0 0,0 1 0 0 0,0-1 0 0 0,0 0 0 0 0,0 0 0 0 0,0 0 0 0 0,0 0 0 0 0,0 0 0 0 0,0 1 0 0 0,0-1 0 0 0,0 0 0 0 0,0 1 0 0 0,0-1 0 0 0,0 0 0 0 0,1 0 0 0 0,-1 1 0 0 0,0-1 0 0 0,0 0 0 0 0,1 0 0 0 0,-1 0 0 0 0,0 0 0 0 0,0 0 0 0 0,1 0 0 0 0,-1 0 0 0 0,0 0 0 0 0,0 1 0 0 0,0-1 0 0 0,0 0 0 0 0,1 0 0 0 0,-1 0 0 0 0,12 4 0 0 0,-10-3 0 0 0,2-1-2 0 0,1 1-1 0 0,-1 0 1 0 0,1-1 0 0 0,-1 0-1 0 0,1 0 1 0 0,-1 0-1 0 0,1-1 1 0 0,-2 1-1 0 0,2-1 1 0 0,4-1 2 0 0,43-16 278 0 0,-50 17-234 0 0,26-13 778 0 0,-22 11-677 0 0,0-1 0 0 0,0 1 0 0 0,0 1 0 0 0,0 0 0 0 0,1 0 0 0 0,2-1-145 0 0,48-14 26 0 0,-55 16-26 0 0,28-8 0 0 0,-24 6 12 0 0,-4 3 52 0 0,-2 0 23 0 0,0 0-18 0 0,0 0-27 0 0,-23 3-477 0 0,-45 14-236 0 0,21 0 38 0 0,46-16 473 0 0,1-1-7 0 0,0 0 38 0 0,0 0 154 0 0,0 0 39 0 0,6 7-112 0 0,-4-6 39 0 0,1 0-1 0 0,-1 0 0 0 0,0-1 1 0 0,1 1-1 0 0,-1 0 0 0 0,1-1 1 0 0,-1 1-1 0 0,1-1 0 0 0,-1 0 1 0 0,0 0-1 0 0,1 0 0 0 0,0-1 0 0 0,-1 1 1 0 0,0-1-1 0 0,0 1 0 0 0,1-1 1 0 0,0 1-1 0 0,0-2 10 0 0,9-2 7 0 0,-1-1-1 0 0,-1 1 1 0 0,3-3-7 0 0,-11 5-6 0 0,7-3-19 0 0,-1 0-1 0 0,0-1 1 0 0,0 0 0 0 0,3-5 25 0 0,21-15 1173 0 0,-30 25-1106 0 0,-2 1 10 0 0,0 0 2 0 0,6 12 72 0 0,-6-12-87 0 0,0 2-52 0 0,0-1 1 0 0,0-1-1 0 0,0 1 1 0 0,0 0-1 0 0,0 0 1 0 0,0 0-1 0 0,0 0 1 0 0,0 0-1 0 0,-1-1 1 0 0,1 1-1 0 0,0 0 1 0 0,-1 0 0 0 0,1-1-1 0 0,-1 2 1 0 0,1-1-1 0 0,0-1 1 0 0,-1 0-1 0 0,0 1 1 0 0,0 0-13 0 0,-13 18 192 0 0,14-19-286 0 0,-2 4-1030 0 0,4-8 642 0 0,1-2-185 0 0,1-1 0 0 0,-1 1 0 0 0,1-1 0 0 0,2-1 667 0 0,4-6-1274 0 0,8-19-995 0 0,-18 31 2591 0 0,0 2 156 0 0,0 0 39 0 0,0 0 6 0 0,0 0-17 0 0,0 0-8 0 0,-18 11 2228 0 0,8 8-2266 0 0,10-18-241 0 0,0-1 63 0 0,0 0 8 0 0,0 0-26 0 0,0 0-128 0 0,0 0-59 0 0,0 0-12 0 0,0 0 1 0 0,-9 2-131 0 0,9-2 24 0 0,-1 0 0 0 0,0 1 0 0 0,0-1 0 0 0,1 0 0 0 0,-1 0 0 0 0,0 1 0 0 0,0-1-1 0 0,1 0 1 0 0,-1 0 0 0 0,0 0 0 0 0,0 0 0 0 0,1 0 0 0 0,-1-1 0 0 0,0 1 0 0 0,0 0 0 0 0,1 0 0 0 0,-1-1 0 0 0,0 1 41 0 0,0-1-90 0 0,-1 1-1 0 0,1 0 1 0 0,0-1 0 0 0,-1 0 0 0 0,1 0 0 0 0,0 1-1 0 0,0-1 1 0 0,0 0 0 0 0,-1 0 0 0 0,2 0 0 0 0,-1 0-1 0 0,-1 0 1 0 0,2 0 0 0 0,-1-1 0 0 0,0 2 0 0 0,0-2-1 0 0,1 1 1 0 0,-1-1 90 0 0,-1-2-102 0 0,1 3-83 0 0,1 1 28 0 0,0 0 11 0 0,0-1 2 0 0,0-1 126 0 0,0-1 0 0 0,0 1 0 0 0,-1-1-1 0 0,1 0 1 0 0,-1 1 0 0 0,1 0-1 0 0,0-1 1 0 0,-2-1 18 0 0,2 3-4 0 0,-1 1 0 0 0,1-1 0 0 0,0 0 0 0 0,0 0 0 0 0,0 1 0 0 0,0-1-1 0 0,0 0 1 0 0,0 0 0 0 0,0 1 0 0 0,0-1 0 0 0,0 0 0 0 0,0 0 0 0 0,0 1 0 0 0,0-1-1 0 0,0-1 5 0 0,1-3-6 0 0,1-1 0 0 0,-2 1-1 0 0,1-1 1 0 0,-1 0-1 0 0,0 1 1 0 0,0-1 0 0 0,-1 0-1 0 0,1 0 1 0 0,-1 0-1 0 0,-2-5 7 0 0,1 8 0 0 0,1 3 0 0 0,1-1 0 0 0,0 1-1 0 0,-1 0 1 0 0,1 0-1 0 0,-1 0 1 0 0,1 0 0 0 0,0 0-1 0 0,0-1 1 0 0,0 1-1 0 0,-1 0 1 0 0,1 0 0 0 0,-1 0-1 0 0,1 0 1 0 0,-1 0-1 0 0,1 0 1 0 0,0-1-1 0 0,0 1 1 0 0,-1 0 0 0 0,1 0-1 0 0,-1 1 1 0 0,1-1-1 0 0,-1 0 1 0 0,1 0 0 0 0,0 0-1 0 0,0 0 1 0 0,-1 0-1 0 0,1 0 1 0 0,-1 1-1 0 0,1-1 1 0 0,-1 0 0 0 0,1 0-1 0 0,0 0 1 0 0,0 0-1 0 0,0 0 1 0 0,-1 1 0 0 0,1-1-1 0 0,-1 1 1 0 0,-6 6 29 0 0,6-4 12 0 0,0-2 1 0 0,0 1 0 0 0,0 0-1 0 0,0 0 1 0 0,0 0 0 0 0,1 1-1 0 0,0-2 1 0 0,-1 1 0 0 0,1 1-1 0 0,-1-1 1 0 0,1 0 0 0 0,0 3-42 0 0,1-4 165 0 0,3 4-132 0 0,-1-1-53 0 0,-3-3-90 0 0,0-1-65 0 0,0 0-1165 0 0,0 0-4598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8T00:35:04.923"/>
    </inkml:context>
    <inkml:brush xml:id="br0">
      <inkml:brushProperty name="width" value="0.05" units="cm"/>
      <inkml:brushProperty name="height" value="0.05" units="cm"/>
      <inkml:brushProperty name="color" value="#FFFFFF"/>
    </inkml:brush>
  </inkml:definitions>
  <inkml:trace contextRef="#ctx0" brushRef="#br0">387 0 920 0 0,'0'0'188'0'0,"0"0"453"0"0,0 0 198 0 0,0 0 38 0 0,0 0-49 0 0,0 0-245 0 0,0 0-110 0 0,0 0-22 0 0,0 0-5 0 0,0 0-6 0 0,0 0-6 0 0,0 0-2 0 0,0 0 10 0 0,0 0 46 0 0,0 0 22 0 0,0 0 2 0 0,0 0 9 0 0,0 0 39 0 0,0 0 16 0 0,0 0 7 0 0,0 0-49 0 0,0 0-207 0 0,0 0-95 0 0,0 0-21 0 0,0 0 39 0 0,0 0 180 0 0,0 0 76 0 0,0 0 20 0 0,0 0-37 0 0,0 0-161 0 0,0 0-68 0 0,0 0-17 0 0,0 0-9 0 0,0 0-22 0 0,0 0-11 0 0,0 0-1 0 0,0 0-6 0 0,0 0-28 0 0,0 0-7 0 0,0 0-6 0 0,0 0-3 0 0,0 0-12 0 0,0 0-2 0 0,0 0 0 0 0,0 0-6 0 0,0 0-28 0 0,0 0-7 0 0,0 0-6 0 0,0 0-2 0 0,-8 14 346 0 0,6-14-416 0 0,1 0 14 0 0,0 1 1 0 0,0-1 0 0 0,0 1-1 0 0,0 0 1 0 0,0-1 0 0 0,0 0-1 0 0,0 1 1 0 0,0 0 0 0 0,0 0-1 0 0,0-1 1 0 0,1 1 0 0 0,-1 0-1 0 0,0 0 1 0 0,1 0 0 0 0,-1 0-1 0 0,1 0 1 0 0,-1 0-32 0 0,-6 6 84 0 0,0 0 0 0 0,-1-1-1 0 0,1 0 1 0 0,-2-1 0 0 0,0 1-84 0 0,-3 1 49 0 0,0 0 44 0 0,1 1 0 0 0,1-1 0 0 0,-1 1-93 0 0,-11 6 21 0 0,13-6-145 0 0,0 0 0 0 0,0-1 0 0 0,0 1 0 0 0,-5 1 124 0 0,12-9 58 0 0,0 2 1 0 0,0-1-1 0 0,1 0 0 0 0,-1 1 0 0 0,0 0 1 0 0,0-1-1 0 0,1 1 0 0 0,-1-1 0 0 0,0 2-58 0 0,-6 7-7 0 0,-12 20 71 0 0,-9 0-64 0 0,18-17 0 0 0,0 0 0 0 0,-1 0 0 0 0,3 1 0 0 0,0 1 0 0 0,0 0 0 0 0,0 0 0 0 0,0 6 0 0 0,0-3 0 0 0,6-11 0 0 0,0 1 0 0 0,0-1 0 0 0,0 1 0 0 0,1 0 0 0 0,0 2 25 0 0,0-1 0 0 0,2 0 0 0 0,-2 6-25 0 0,1-6 58 0 0,0-9-58 0 0,1 1 0 0 0,0-1 0 0 0,0 1 1 0 0,0 0-1 0 0,-1-1 0 0 0,1 0 0 0 0,0 1 1 0 0,0-1-1 0 0,0 1 0 0 0,0 0 0 0 0,0-1 1 0 0,0 0-1 0 0,0 1 0 0 0,0-1 0 0 0,0 1 1 0 0,1 0-1 0 0,-1-1 0 0 0,0 0 0 0 0,0 0 1 0 0,0 1-1 0 0,1 0 0 0 0,-1-1 1 0 0,0 1-1 0 0,0-1 0 0 0,0 0 0 0 0,3 14 114 0 0,0 6-28 0 0,0-15-32 0 0,-3-3-48 0 0,1-1-1 0 0,0 0 0 0 0,-1 1 1 0 0,1-1-1 0 0,-1 0 0 0 0,0 0 1 0 0,0 1-1 0 0,1-1 1 0 0,-1 1-1 0 0,0-1 0 0 0,0 0 1 0 0,0 1-1 0 0,0 0-5 0 0,8 21 143 0 0,-2-3 1 0 0,-3-14-78 0 0,21 34 64 0 0,-17-25-6 0 0,-5-11-89 0 0,1 0 0 0 0,0 0 0 0 0,0 0 0 0 0,0-1 1 0 0,0 1-1 0 0,1-1 0 0 0,0 0-35 0 0,13 14 138 0 0,-16-15-124 0 0,0 0 1 0 0,1-1 0 0 0,-1 0 0 0 0,1 0 0 0 0,-1 1 0 0 0,1-1-1 0 0,-1 0 1 0 0,1 0 0 0 0,0 0-15 0 0,7 7 67 0 0,-7-4-57 0 0,-1-2 12 0 0,-1-1 0 0 0,1 0 0 0 0,0 0 0 0 0,0 0-1 0 0,0 0 1 0 0,0 1 0 0 0,-1-2 0 0 0,1 1 0 0 0,1 1-1 0 0,-2-2 1 0 0,2 1 0 0 0,-1 0 0 0 0,0 0 0 0 0,0-1 0 0 0,0 0-1 0 0,1 1 1 0 0,-1 0-22 0 0,20 12 365 0 0,-18-11-409 0 0,1 0 0 0 0,-1 0 0 0 0,1-1 0 0 0,0 1 0 0 0,-1-1-1 0 0,1 0 1 0 0,0 0 0 0 0,0 0 0 0 0,0 0 44 0 0,-3-1 213 0 0,-1 0 43 0 0,0 0 0 0 0,1 0-42 0 0,14 4-429 0 0,11 1-336 0 0,-7-5 571 0 0,11-2 14 0 0,-28 2-25 0 0,-1 0-5 0 0,-1 0-1 0 0,0 0 0 0 0,1 0 0 0 0,-1 1 1 0 0,1-1-1 0 0,0 0 0 0 0,-1-1 1 0 0,0 1-1 0 0,1 0 0 0 0,-1 0 0 0 0,1 0 1 0 0,0 0-1 0 0,-1 0 0 0 0,0 0 1 0 0,0 0-1 0 0,1 0 0 0 0,0-1 1 0 0,-1 1-1 0 0,1 0 0 0 0,-1-1 0 0 0,0 1 1 0 0,0-1-1 0 0,1 1-3 0 0,1 0 43 0 0,10 3-1034 0 0,-12-3-880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6:08.568"/>
    </inkml:context>
    <inkml:brush xml:id="br0">
      <inkml:brushProperty name="width" value="0.05" units="cm"/>
      <inkml:brushProperty name="height" value="0.05" units="cm"/>
      <inkml:brushProperty name="color" value="#FFFFFF"/>
    </inkml:brush>
  </inkml:definitions>
  <inkml:trace contextRef="#ctx0" brushRef="#br0">387 0 920 0 0,'0'0'188'0'0,"0"0"453"0"0,0 0 198 0 0,0 0 38 0 0,0 0-49 0 0,0 0-245 0 0,0 0-110 0 0,0 0-22 0 0,0 0-5 0 0,0 0-6 0 0,0 0-6 0 0,0 0-2 0 0,0 0 10 0 0,0 0 46 0 0,0 0 22 0 0,0 0 2 0 0,0 0 9 0 0,0 0 39 0 0,0 0 16 0 0,0 0 7 0 0,0 0-49 0 0,0 0-207 0 0,0 0-95 0 0,0 0-21 0 0,0 0 39 0 0,0 0 180 0 0,0 0 76 0 0,0 0 20 0 0,0 0-37 0 0,0 0-161 0 0,0 0-68 0 0,0 0-17 0 0,0 0-9 0 0,0 0-22 0 0,0 0-11 0 0,0 0-1 0 0,0 0-6 0 0,0 0-28 0 0,0 0-7 0 0,0 0-6 0 0,0 0-3 0 0,0 0-12 0 0,0 0-2 0 0,0 0 0 0 0,0 0-6 0 0,0 0-28 0 0,0 0-7 0 0,0 0-6 0 0,0 0-2 0 0,-8 14 346 0 0,6-14-416 0 0,1 0 14 0 0,0 1 1 0 0,0-1 0 0 0,0 1-1 0 0,0 0 1 0 0,0-1 0 0 0,0 0-1 0 0,0 1 1 0 0,0 0 0 0 0,0 0-1 0 0,0-1 1 0 0,1 1 0 0 0,-1 0-1 0 0,0 0 1 0 0,1 0 0 0 0,-1 0-1 0 0,1 0 1 0 0,-1 0-32 0 0,-6 6 84 0 0,0 0 0 0 0,-1-1-1 0 0,1 0 1 0 0,-2-1 0 0 0,0 1-84 0 0,-3 1 49 0 0,0 0 44 0 0,1 1 0 0 0,1-1 0 0 0,-1 1-93 0 0,-11 6 21 0 0,13-6-145 0 0,0 0 0 0 0,0-1 0 0 0,0 1 0 0 0,-5 1 124 0 0,12-9 58 0 0,0 2 1 0 0,0-1-1 0 0,1 0 0 0 0,-1 1 0 0 0,0 0 1 0 0,0-1-1 0 0,1 1 0 0 0,-1-1 0 0 0,0 2-58 0 0,-6 7-7 0 0,-12 20 71 0 0,-9 0-64 0 0,18-17 0 0 0,0 0 0 0 0,-1 0 0 0 0,3 1 0 0 0,0 1 0 0 0,0 0 0 0 0,0 0 0 0 0,0 6 0 0 0,0-3 0 0 0,6-11 0 0 0,0 1 0 0 0,0-1 0 0 0,0 1 0 0 0,1 0 0 0 0,0 2 25 0 0,0-1 0 0 0,2 0 0 0 0,-2 6-25 0 0,1-6 58 0 0,0-9-58 0 0,1 1 0 0 0,0-1 0 0 0,0 1 1 0 0,0 0-1 0 0,-1-1 0 0 0,1 0 0 0 0,0 1 1 0 0,0-1-1 0 0,0 1 0 0 0,0 0 0 0 0,0-1 1 0 0,0 0-1 0 0,0 1 0 0 0,0-1 0 0 0,0 1 1 0 0,1 0-1 0 0,-1-1 0 0 0,0 0 0 0 0,0 0 1 0 0,0 1-1 0 0,1 0 0 0 0,-1-1 1 0 0,0 1-1 0 0,0-1 0 0 0,0 0 0 0 0,3 14 114 0 0,0 6-28 0 0,0-15-32 0 0,-3-3-48 0 0,1-1-1 0 0,0 0 0 0 0,-1 1 1 0 0,1-1-1 0 0,-1 0 0 0 0,0 0 1 0 0,0 1-1 0 0,1-1 1 0 0,-1 1-1 0 0,0-1 0 0 0,0 0 1 0 0,0 1-1 0 0,0 0-5 0 0,8 21 143 0 0,-2-3 1 0 0,-3-14-78 0 0,21 34 64 0 0,-17-25-6 0 0,-5-11-89 0 0,1 0 0 0 0,0 0 0 0 0,0 0 0 0 0,0-1 1 0 0,0 1-1 0 0,1-1 0 0 0,0 0-35 0 0,13 14 138 0 0,-16-15-124 0 0,0 0 1 0 0,1-1 0 0 0,-1 0 0 0 0,1 0 0 0 0,-1 1 0 0 0,1-1-1 0 0,-1 0 1 0 0,1 0 0 0 0,0 0-15 0 0,7 7 67 0 0,-7-4-57 0 0,-1-2 12 0 0,-1-1 0 0 0,1 0 0 0 0,0 0 0 0 0,0 0-1 0 0,0 0 1 0 0,0 1 0 0 0,-1-2 0 0 0,1 1 0 0 0,1 1-1 0 0,-2-2 1 0 0,2 1 0 0 0,-1 0 0 0 0,0 0 0 0 0,0-1 0 0 0,0 0-1 0 0,1 1 1 0 0,-1 0-22 0 0,20 12 365 0 0,-18-11-409 0 0,1 0 0 0 0,-1 0 0 0 0,1-1 0 0 0,0 1 0 0 0,-1-1-1 0 0,1 0 1 0 0,0 0 0 0 0,0 0 0 0 0,0 0 44 0 0,-3-1 213 0 0,-1 0 43 0 0,0 0 0 0 0,1 0-42 0 0,14 4-429 0 0,11 1-336 0 0,-7-5 571 0 0,11-2 14 0 0,-28 2-25 0 0,-1 0-5 0 0,-1 0-1 0 0,0 0 0 0 0,1 0 0 0 0,-1 1 1 0 0,1-1-1 0 0,0 0 0 0 0,-1-1 1 0 0,0 1-1 0 0,1 0 0 0 0,-1 0 0 0 0,1 0 1 0 0,0 0-1 0 0,-1 0 0 0 0,0 0 1 0 0,0 0-1 0 0,1 0 0 0 0,0-1 1 0 0,-1 1-1 0 0,1 0 0 0 0,-1-1 0 0 0,0 1 1 0 0,0-1-1 0 0,1 1-3 0 0,1 0 43 0 0,10 3-1034 0 0,-12-3-880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8T00:36:29.022"/>
    </inkml:context>
    <inkml:brush xml:id="br0">
      <inkml:brushProperty name="width" value="0.05" units="cm"/>
      <inkml:brushProperty name="height" value="0.05" units="cm"/>
      <inkml:brushProperty name="color" value="#FFFFFF"/>
    </inkml:brush>
  </inkml:definitions>
  <inkml:trace contextRef="#ctx0" brushRef="#br0">0 8 456 0 0,'0'0'421'0'0,"0"0"25"0"0,0 0 15 0 0,0 0-40 0 0,0 0-178 0 0,0 0-78 0 0,0 0-18 0 0,0 0 9 0 0,0 0 49 0 0,0 0 19 0 0,0 0 7 0 0,0 0 0 0 0,0 0-7 0 0,0 0-7 0 0,0 0-1 0 0,0 0 5 0 0,0 0 23 0 0,0 0 11 0 0,0 0 1 0 0,0 0-11 0 0,0 0-42 0 0,0 0-13 0 0,0 0-4 0 0,0 0-20 0 0,0 0-71 0 0,0 0-23 0 0,0 0 41 0 0,0 0 101 0 0,0 0 39 0 0,0 0 10 0 0,0 0-22 0 0,0 0-94 0 0,0 0-41 0 0,0 0-8 0 0,0 0-2 0 0,0 0 0 0 0,0 0 0 0 0,0 0 0 0 0,0 0 5 0 0,0 0 23 0 0,8-3 1797 0 0,-6 2-1851 0 0,1 1-17 0 0,15-3-27 0 0,-10 2 45 0 0,6 2-37 0 0,34 4 414 0 0,15 5 88 0 0,-22-9 392 0 0,-1 2 0 0 0,23 6-928 0 0,56 8 1029 0 0,-51-7-1021 0 0,-28-6 205 0 0,33 10-213 0 0,-45-6 305 0 0,13 7-305 0 0,15 4 551 0 0,28 6-511 0 0,136 36 96 0 0,-202-56-59 0 0,-2 1-1 0 0,1 1 0 0 0,0 0 1 0 0,9 7-77 0 0,-9-5 24 0 0,0 1 26 0 0,-1-1 0 0 0,-1 3 0 0 0,8 5-50 0 0,5 4 45 0 0,-19-13-9 0 0,0 0-1 0 0,-1 1 0 0 0,-1 0 1 0 0,1 0-1 0 0,-1 0 0 0 0,3 6-35 0 0,15 18 68 0 0,-19-25-56 0 0,-2-1-1 0 0,2 2 0 0 0,-2-1 1 0 0,1 4-12 0 0,8 13 18 0 0,25 48 46 0 0,-30-47-10 0 0,-5-21 0 0 0,-2-4-46 0 0,0 0 1 0 0,1 1-1 0 0,-1 0 1 0 0,1-1-1 0 0,-2 1 1 0 0,1-1-1 0 0,1 2 1 0 0,-2-2-1 0 0,1 1 0 0 0,1 1-8 0 0,1 0 64 0 0,3 4 0 0 0,-6-5-64 0 0,2 0 0 0 0,-1-1 0 0 0,-1 1 0 0 0,2 0-352 0 0,-1 2-656 0 0,-1-1-3542 0 0,0-3 3935 0 0,0 1-3987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8T18:06:21.301"/>
    </inkml:context>
    <inkml:brush xml:id="br0">
      <inkml:brushProperty name="width" value="0.05" units="cm"/>
      <inkml:brushProperty name="height" value="0.05" units="cm"/>
      <inkml:brushProperty name="color" value="#FFFFFF"/>
    </inkml:brush>
  </inkml:definitions>
  <inkml:trace contextRef="#ctx0" brushRef="#br0">23 122 920 0 0,'0'0'275'0'0,"0"0"815"0"0,0 0 354 0 0,0 0 76 0 0,0 0-107 0 0,0 0-506 0 0,-7-9 1740 0 0,7 9-2408 0 0,-3-9 3220 0 0,2 13-1581 0 0,-1 7-2017 0 0,-2 6 109 0 0,3-11-4 0 0,-1 0 1 0 0,2 1-1 0 0,-1-1 1 0 0,0 0 0 0 0,1 2 33 0 0,0 15 450 0 0,2 0 1 0 0,0 1-1 0 0,2 3-450 0 0,9 83 252 0 0,-11-85-46 0 0,-1 1-1 0 0,-2 16-205 0 0,0-13-21 0 0,2 25 21 0 0,0 20-18 0 0,3-5 325 0 0,-3-55-435 0 0,-1-12 106 0 0,0 1-1 0 0,0-1 1 0 0,0 1-1 0 0,0 0 1 0 0,0 0-1 0 0,0 0 1 0 0,-1 0 22 0 0,4 30 306 0 0,-1-15-252 0 0,-1-13-44 0 0,1 1-10 0 0,0 1 0 0 0,-2-4-11 0 0,0-1-1 0 0,0 0 1 0 0,1 0-1 0 0,-1 1 1 0 0,0-1-1 0 0,0 0 0 0 0,-1 1 1 0 0,1-1-1 0 0,0 2 12 0 0,-1 4 16 0 0,1-7 72 0 0,0-1-134 0 0,0 0-61 0 0,0 23 292 0 0,1-18-185 0 0,1 0 0 0 0,-2 1 0 0 0,1 2 0 0 0,0-2 0 0 0,0-1-12 0 0,-1-4-54 0 0,0-1-41 0 0,0 0-12 0 0,-3 51 2031 0 0,3-49-1746 0 0,-2 7 1194 0 0,4-5-1339 0 0,-2-4 38 0 0,0 0 31 0 0,3 2-56 0 0,0-1-1 0 0,0 1 0 0 0,0-1 0 0 0,0 0 0 0 0,0 0 1 0 0,0 0-1 0 0,0-1 0 0 0,0 1 0 0 0,1-1-33 0 0,-4 0-11 0 0,9 2 8 0 0,0-2 0 0 0,0 0 0 0 0,0 0 0 0 0,0 0 0 0 0,0-2 0 0 0,0 1 0 0 0,3-2 3 0 0,-1 1 84 0 0,-1 1 1 0 0,1-1-1 0 0,4 1-84 0 0,25 3 108 0 0,-1 1 0 0 0,26 6-108 0 0,25-1 136 0 0,-74-7-162 0 0,0 0-1 0 0,1-1 1 0 0,-2-1-1 0 0,2-1 1 0 0,1 0 26 0 0,4-1 26 0 0,20-3-37 0 0,-24 3 359 0 0,0 1 0 0 0,12 0-348 0 0,-27 2 82 0 0,0 0 0 0 0,1 0 0 0 0,-1 1 0 0 0,0 0 0 0 0,0 0 1 0 0,0-1-1 0 0,0 1 0 0 0,2 1-82 0 0,-2 0 28 0 0,1-1 1 0 0,0 0-1 0 0,0 0 1 0 0,-1 0 0 0 0,2-1-1 0 0,-1 1 1 0 0,-1-1-1 0 0,5 1-28 0 0,74-3-202 0 0,-81 2 60 0 0,19-3-2 0 0,15 1 144 0 0,-6 1 0 0 0,9-5 0 0 0,-15 8 0 0 0,1-2 0 0 0,-12-2 11 0 0,-7 2-8 0 0,0-2 0 0 0,0 1 0 0 0,0 1 0 0 0,0 0 0 0 0,1 0 0 0 0,-1 0 0 0 0,3 0-3 0 0,-2 0 0 0 0,1-3 0 0 0,-1 0 11 0 0,-4 1 42 0 0,-1 1 11 0 0,-1 1-10 0 0,3-3-33 0 0,-2 0 22 0 0,1-1-33 0 0,-1-1 18 0 0,0-1 0 0 0,0 0-1 0 0,0 1 1 0 0,-1-1-1 0 0,0 1 1 0 0,0-1 0 0 0,0-2-28 0 0,-1 0 10 0 0,1-84-112 0 0,1 70 87 0 0,-1 15 13 0 0,1-1 0 0 0,-1 1-1 0 0,-1-1 1 0 0,1-2 2 0 0,-2-2-28 0 0,1 1 0 0 0,1-12 28 0 0,0-13-10 0 0,-2 1-129 0 0,2-21 139 0 0,1 31-59 0 0,-1-1 0 0 0,-2 1 0 0 0,-2-14 59 0 0,0 4-25 0 0,3 25 9 0 0,0 0 1 0 0,-1-1-1 0 0,-2-9 16 0 0,0-4-17 0 0,3 20 8 0 0,1 0 1 0 0,0-1-1 0 0,-2 1 1 0 0,1-1-1 0 0,-1-1 9 0 0,1-2-5 0 0,-1 1-1 0 0,1 1 0 0 0,0-1 1 0 0,1-1-1 0 0,0 2 1 0 0,0-1-1 0 0,1-1 0 0 0,-1 0 6 0 0,1-16-41 0 0,-2 12-4 0 0,1 10 37 0 0,0 0 1 0 0,0 1 0 0 0,0-1 0 0 0,0 0-1 0 0,0 1 1 0 0,0-1 0 0 0,0 1 0 0 0,0-2 0 0 0,0 2-1 0 0,1-1 8 0 0,-1 0 1 0 0,0 1-1 0 0,1-1 0 0 0,-1 0 0 0 0,0 0 0 0 0,0 1 1 0 0,-1-1-1 0 0,1 0 0 0 0,0 1 0 0 0,-1-1 1 0 0,1-1-1 0 0,-2-10-13 0 0,7-26-41 0 0,2 0 54 0 0,-5 31-8 0 0,2-17-48 0 0,-5 23 56 0 0,7-11 0 0 0,-4-8 250 0 0,-1 12-74 0 0,-1 7-115 0 0,0 5-33 0 0,-2 3 15 0 0,-2-6-22 0 0,2 0-18 0 0,1 0 0 0 0,0 1 0 0 0,0-1 1 0 0,0 0-1 0 0,-1 1 0 0 0,1-1 0 0 0,0 0 0 0 0,0 1 0 0 0,0 0 0 0 0,0-1 0 0 0,0 1 1 0 0,0-1-1 0 0,0 1 0 0 0,0 0 0 0 0,0 0 0 0 0,1 0 0 0 0,-2 1-3 0 0,-2 1 11 0 0,3-2-1 0 0,-1-1 0 0 0,1 0-1 0 0,-1 1 1 0 0,2-1 0 0 0,-2 0 0 0 0,1 0 0 0 0,-1 0 0 0 0,1 0 0 0 0,-1 0-1 0 0,1-1 1 0 0,0 1 0 0 0,-1 0 0 0 0,1-1 0 0 0,-1 1 0 0 0,2 0-1 0 0,-2-1 1 0 0,1 0 0 0 0,0 1 0 0 0,-1-1-10 0 0,-4-2 64 0 0,-7-3 1 0 0,11 6-58 0 0,2-1-1 0 0,-2 0 1 0 0,1 0 0 0 0,0 1-1 0 0,-1-1 1 0 0,1 1 0 0 0,0-1-1 0 0,0 1 1 0 0,-1-1 0 0 0,1 1-1 0 0,-1 0-6 0 0,1 0 0 0 0,1 0 0 0 0,0 0 0 0 0,-1 0 0 0 0,0 0 0 0 0,0 0 0 0 0,1 0 0 0 0,0 1 0 0 0,-1-1 0 0 0,0 0 0 0 0,0 0 0 0 0,1 1 0 0 0,0-1 0 0 0,-1 1 0 0 0,0-1 0 0 0,1 0 0 0 0,-1 0 0 0 0,1 1 0 0 0,0-1 0 0 0,-1 1 0 0 0,1 0 0 0 0,-1-1 0 0 0,1 0 0 0 0,0 0 0 0 0,-1 0 0 0 0,1 1 0 0 0,0-1 0 0 0,0 0 0 0 0,0 1 0 0 0,-1-1 0 0 0,1 0 0 0 0,-1 0 0 0 0,1 1 0 0 0,0-1 0 0 0,-1 0 0 0 0,1 0 0 0 0,0 0 0 0 0,0 0 0 0 0,-1 0 0 0 0,1 0 0 0 0,-1 0 0 0 0,1 0 0 0 0,-1 0 0 0 0,1 0 0 0 0,0 0 0 0 0,0 0 0 0 0,-1 0 0 0 0,1 0 0 0 0,-1 0 0 0 0,1 0 0 0 0,-1 0 0 0 0,-11-5 0 0 0,12 4 0 0 0,-1 1 0 0 0,0 0 0 0 0,0-1 0 0 0,1 1 0 0 0,-1-1 0 0 0,-1 1 0 0 0,2-1 0 0 0,-1 1 0 0 0,0 0 0 0 0,0 0 0 0 0,0 0 0 0 0,0 0 0 0 0,0 0 0 0 0,0 0 0 0 0,0 0 0 0 0,0 0 0 0 0,1 0 0 0 0,-2 0 0 0 0,1 0 0 0 0,1 0 0 0 0,-1 1 0 0 0,0-1 0 0 0,0 1 0 0 0,0-1 0 0 0,0 1 0 0 0,0-1 0 0 0,-2 1 3 0 0,1 1 1 0 0,0-2-1 0 0,0 1 0 0 0,-1-1 0 0 0,0 1 0 0 0,1-1 0 0 0,0 1 0 0 0,-1-1 1 0 0,1 0-1 0 0,-1 0 0 0 0,0 0 0 0 0,1-1 0 0 0,0 1 0 0 0,0-1 0 0 0,-3 0-3 0 0,-17-2 17 0 0,19 3-17 0 0,1 0 0 0 0,0 1 0 0 0,0-1 0 0 0,-1 1 0 0 0,1-1 0 0 0,0 1 0 0 0,0-1 0 0 0,0 1 0 0 0,0 0 0 0 0,0 0 0 0 0,0 0 0 0 0,0 0 0 0 0,-1 1 0 0 0,2-1 2 0 0,1-1 0 0 0,-1 0 0 0 0,1 1 0 0 0,0-1-1 0 0,-1 0 1 0 0,0 0 0 0 0,0 0 0 0 0,1 0 0 0 0,0 0 0 0 0,-1 0 0 0 0,1 0-1 0 0,-1 1 1 0 0,0-1 0 0 0,1 0 0 0 0,0 0 0 0 0,-1 0 0 0 0,0-1-1 0 0,0 1 1 0 0,1 0 0 0 0,0 0 0 0 0,-1 0-2 0 0,-9 0 25 0 0,3 3-34 0 0,6-3 6 0 0,0 1 0 0 0,0-1 0 0 0,1 1 1 0 0,-1-1-1 0 0,0 1 0 0 0,0-1 0 0 0,0 0 0 0 0,0 0 0 0 0,0 0 0 0 0,1 0 0 0 0,-1 0 1 0 0,0 0-1 0 0,0 0 0 0 0,0 0 0 0 0,0 0 0 0 0,0 0 0 0 0,1 0 0 0 0,-1 0 0 0 0,0 0 1 0 0,-1-1 2 0 0,0 1 0 0 0,1-1 0 0 0,-1 1 0 0 0,0 0 0 0 0,1-1 0 0 0,-1 1 0 0 0,0 0 1 0 0,0 1-1 0 0,1-1 0 0 0,-1 0 0 0 0,0 1 0 0 0,1-1 0 0 0,-2 1 0 0 0,0-1 0 0 0,1 2 16 0 0,0-1 0 0 0,-1-1 0 0 0,1 0 0 0 0,-1 0-1 0 0,0 1 1 0 0,0-1 0 0 0,1 0 0 0 0,-1 0-16 0 0,-14 0 13 0 0,14 1-14 0 0,1-1 1 0 0,-1 0 0 0 0,0 0-1 0 0,0 0 1 0 0,0-1 0 0 0,0 1-1 0 0,-1-1 1 0 0,3 1 0 0 0,0 0 0 0 0,0 0 0 0 0,0 0 0 0 0,0 0 0 0 0,0 0 0 0 0,-1 0 0 0 0,2 0 0 0 0,-1 0 0 0 0,-1 0 0 0 0,2 0 0 0 0,-1 0 0 0 0,-1 1 0 0 0,2-1 0 0 0,-1 1 0 0 0,-1-1 0 0 0,2 1 0 0 0,-2-1 0 0 0,1 1 0 0 0,0 0 0 0 0,-1-1 0 0 0,1 1 0 0 0,-1-1 0 0 0,1 0 0 0 0,0 0 0 0 0,0 1 0 0 0,-1-1 0 0 0,1 0 0 0 0,-1 0 0 0 0,1 0 0 0 0,-2-1 0 0 0,1 1 0 0 0,1 0 0 0 0,-2 0 0 0 0,2 0 0 0 0,-1 0 0 0 0,0 0 0 0 0,1 1 0 0 0,-2-1 0 0 0,2 1 0 0 0,-1-1 0 0 0,0 1 0 0 0,-1 0 0 0 0,1 0 0 0 0,0 0 0 0 0,0-1 0 0 0,0 0 0 0 0,0 1 0 0 0,0-1 0 0 0,0 0 0 0 0,0 1 0 0 0,-1-1 0 0 0,1 0 0 0 0,0-1 0 0 0,-14 3 0 0 0,15-2 0 0 0,0 0 0 0 0,-1 1 0 0 0,1-1 0 0 0,-1 0 0 0 0,1 0 0 0 0,-1 0 0 0 0,1 0 0 0 0,-1 0 0 0 0,1 0 0 0 0,0 0 0 0 0,-2-1 0 0 0,-28-3 0 0 0,28 3 0 0 0,1 1 0 0 0,0-1 0 0 0,0 1 0 0 0,-1 0 0 0 0,1 0 0 0 0,0 0 0 0 0,0 1 0 0 0,-1-1 0 0 0,1 1 0 0 0,-2 0 0 0 0,2-1 0 0 0,0 1 0 0 0,0-1 0 0 0,0 1 0 0 0,0-1 0 0 0,0 0 0 0 0,-1 1 0 0 0,2-1 0 0 0,-1-1 0 0 0,-1 1 0 0 0,1 0 0 0 0,1-1 0 0 0,-2 1 0 0 0,0-1 0 0 0,-1 0 0 0 0,0 0 0 0 0,1 1 0 0 0,-1-1 0 0 0,1 1 0 0 0,-1 0 0 0 0,0 0 0 0 0,0 1 0 0 0,1-1 0 0 0,-1 1 0 0 0,1 0 0 0 0,-1 0 0 0 0,-3 1 0 0 0,-16 4 0 0 0,3-8 0 0 0,1 0 0 0 0,6 0 0 0 0,12 2 0 0 0,-1 0 0 0 0,2 0 0 0 0,-2 0 0 0 0,1 0 0 0 0,0-1 0 0 0,-1 1 0 0 0,1 0 0 0 0,0 0 0 0 0,0 1 0 0 0,-1-1 0 0 0,1 0 0 0 0,0 0 0 0 0,-1 0 0 0 0,2 1 0 0 0,-1-1 0 0 0,-1 1 0 0 0,2-1 0 0 0,-1 0 0 0 0,-1 1 0 0 0,2-1 0 0 0,-1 0 0 0 0,-1 0 0 0 0,2 0 0 0 0,-2 0 0 0 0,1 0 0 0 0,0 0 0 0 0,0 0 0 0 0,0 0 0 0 0,0-1 0 0 0,0 1 0 0 0,0-1 0 0 0,0 1 0 0 0,0-1 0 0 0,0 1 0 0 0,1 0 0 0 0,-2-1 0 0 0,1 1 0 0 0,1-1 0 0 0,-1 0 0 0 0,0 1 0 0 0,0-1 0 0 0,0 0 0 0 0,-1 0 1 0 0,1 1-1 0 0,0-1 0 0 0,0 1 0 0 0,-1-1 1 0 0,1 1-1 0 0,0-1 0 0 0,-1 1 0 0 0,2 0 0 0 0,-2 0 1 0 0,0 0-1 0 0,-11-2-13 0 0,1-3 26 0 0,11 4-6 0 0,-1 0-1 0 0,1 0 1 0 0,-1 0 0 0 0,1 0 0 0 0,-2 1 0 0 0,2 0-1 0 0,-1-1 1 0 0,1 1 0 0 0,-1-1 0 0 0,0 1 0 0 0,1 0-1 0 0,-2 0 1 0 0,2-1 0 0 0,-1 2 0 0 0,0-1 0 0 0,1 0-1 0 0,-1 0 1 0 0,0 1 0 0 0,0-1 0 0 0,1 1-1 0 0,-1-1 1 0 0,-1 1-7 0 0,-7 7 10 0 0,8-7-7 0 0,1 0-1 0 0,-1 0 1 0 0,0 1 0 0 0,1-1 0 0 0,-1 0-1 0 0,0 0 1 0 0,0 0 0 0 0,0-1-1 0 0,1 1 1 0 0,-2 0 0 0 0,1-1 0 0 0,1 1-1 0 0,-2-1 1 0 0,1 0 0 0 0,1 0-1 0 0,-2 0 1 0 0,1 0 0 0 0,0 0 0 0 0,0 0-1 0 0,-1 0-2 0 0,0-1 2 0 0,0 0-1 0 0,0 0 1 0 0,0 1-1 0 0,-1-2 1 0 0,1 1-1 0 0,0-1 1 0 0,-2-1-2 0 0,2 3 18 0 0,0-1 0 0 0,0 1 0 0 0,0 0 0 0 0,0 0-1 0 0,0 0 1 0 0,0 0 0 0 0,-1 0-18 0 0,-9-6 143 0 0,12 6-131 0 0,1-1 0 0 0,0 1 0 0 0,0-1 0 0 0,-1 1 0 0 0,1-1 0 0 0,-1 1 0 0 0,1 0 0 0 0,-1 0 0 0 0,1 0 0 0 0,0-1 0 0 0,-1 1 0 0 0,1 0 0 0 0,-1 0 0 0 0,0-1 0 0 0,1 1 0 0 0,0 0-1 0 0,-1 0 1 0 0,0 0 0 0 0,1 0 0 0 0,-1 0 0 0 0,1 0 0 0 0,0 0 0 0 0,-1 0 0 0 0,0 0 0 0 0,1 0 0 0 0,-1 0 0 0 0,1 0 0 0 0,-1 0 0 0 0,1 1 0 0 0,-1-1 0 0 0,0 0 0 0 0,1 1 0 0 0,0-1 0 0 0,0 0 0 0 0,-1 0 0 0 0,0 0 0 0 0,1 1 0 0 0,-1-1 0 0 0,1 1 0 0 0,0-1 0 0 0,0 1 0 0 0,0-1 0 0 0,-1 0 0 0 0,1 0 0 0 0,-1 2-12 0 0,1-2 246 0 0,-22 14-374 0 0,20-13 54 0 0,1 0 0 0 0,0 0 0 0 0,-1 0 0 0 0,1 0-1 0 0,0 0 1 0 0,0 1 0 0 0,0-2 0 0 0,-1 2 0 0 0,2-1-1 0 0,-1 0 1 0 0,-1 1 0 0 0,2-1 0 0 0,-1 1 74 0 0,0 0-53 0 0,0-1 1 0 0,1 1 0 0 0,-1-1-1 0 0,-1 0 1 0 0,2 1-1 0 0,-1-2 1 0 0,-1 2-1 0 0,2-1 1 0 0,-2-1-1 0 0,1 2 1 0 0,0-1 52 0 0,-3-1-1268 0 0,-2-2-411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8T18:09:18.971"/>
    </inkml:context>
    <inkml:brush xml:id="br0">
      <inkml:brushProperty name="width" value="0.05" units="cm"/>
      <inkml:brushProperty name="height" value="0.05" units="cm"/>
      <inkml:brushProperty name="color" value="#FFFFFF"/>
    </inkml:brush>
  </inkml:definitions>
  <inkml:trace contextRef="#ctx0" brushRef="#br0">23 122 920 0 0,'0'0'275'0'0,"0"0"815"0"0,0 0 354 0 0,0 0 76 0 0,0 0-107 0 0,0 0-506 0 0,-7-9 1740 0 0,7 9-2408 0 0,-3-9 3220 0 0,2 13-1581 0 0,-1 7-2017 0 0,-2 6 109 0 0,3-11-4 0 0,-1 0 1 0 0,2 1-1 0 0,-1-1 1 0 0,0 0 0 0 0,1 2 33 0 0,0 15 450 0 0,2 0 1 0 0,0 1-1 0 0,2 3-450 0 0,9 83 252 0 0,-11-85-46 0 0,-1 1-1 0 0,-2 16-205 0 0,0-13-21 0 0,2 25 21 0 0,0 20-18 0 0,3-5 325 0 0,-3-55-435 0 0,-1-12 106 0 0,0 1-1 0 0,0-1 1 0 0,0 1-1 0 0,0 0 1 0 0,0 0-1 0 0,0 0 1 0 0,-1 0 22 0 0,4 30 306 0 0,-1-15-252 0 0,-1-13-44 0 0,1 1-10 0 0,0 1 0 0 0,-2-4-11 0 0,0-1-1 0 0,0 0 1 0 0,1 0-1 0 0,-1 1 1 0 0,0-1-1 0 0,0 0 0 0 0,-1 1 1 0 0,1-1-1 0 0,0 2 12 0 0,-1 4 16 0 0,1-7 72 0 0,0-1-134 0 0,0 0-61 0 0,0 23 292 0 0,1-18-185 0 0,1 0 0 0 0,-2 1 0 0 0,1 2 0 0 0,0-2 0 0 0,0-1-12 0 0,-1-4-54 0 0,0-1-41 0 0,0 0-12 0 0,-3 51 2031 0 0,3-49-1746 0 0,-2 7 1194 0 0,4-5-1339 0 0,-2-4 38 0 0,0 0 31 0 0,3 2-56 0 0,0-1-1 0 0,0 1 0 0 0,0-1 0 0 0,0 0 0 0 0,0 0 1 0 0,0 0-1 0 0,0-1 0 0 0,0 1 0 0 0,1-1-33 0 0,-4 0-11 0 0,9 2 8 0 0,0-2 0 0 0,0 0 0 0 0,0 0 0 0 0,0 0 0 0 0,0-2 0 0 0,0 1 0 0 0,3-2 3 0 0,-1 1 84 0 0,-1 1 1 0 0,1-1-1 0 0,4 1-84 0 0,25 3 108 0 0,-1 1 0 0 0,26 6-108 0 0,25-1 136 0 0,-74-7-162 0 0,0 0-1 0 0,1-1 1 0 0,-2-1-1 0 0,2-1 1 0 0,1 0 26 0 0,4-1 26 0 0,20-3-37 0 0,-24 3 359 0 0,0 1 0 0 0,12 0-348 0 0,-27 2 82 0 0,0 0 0 0 0,1 0 0 0 0,-1 1 0 0 0,0 0 0 0 0,0 0 1 0 0,0-1-1 0 0,0 1 0 0 0,2 1-82 0 0,-2 0 28 0 0,1-1 1 0 0,0 0-1 0 0,0 0 1 0 0,-1 0 0 0 0,2-1-1 0 0,-1 1 1 0 0,-1-1-1 0 0,5 1-28 0 0,74-3-202 0 0,-81 2 60 0 0,19-3-2 0 0,15 1 144 0 0,-6 1 0 0 0,9-5 0 0 0,-15 8 0 0 0,1-2 0 0 0,-12-2 11 0 0,-7 2-8 0 0,0-2 0 0 0,0 1 0 0 0,0 1 0 0 0,0 0 0 0 0,1 0 0 0 0,-1 0 0 0 0,3 0-3 0 0,-2 0 0 0 0,1-3 0 0 0,-1 0 11 0 0,-4 1 42 0 0,-1 1 11 0 0,-1 1-10 0 0,3-3-33 0 0,-2 0 22 0 0,1-1-33 0 0,-1-1 18 0 0,0-1 0 0 0,0 0-1 0 0,0 1 1 0 0,-1-1-1 0 0,0 1 1 0 0,0-1 0 0 0,0-2-28 0 0,-1 0 10 0 0,1-84-112 0 0,1 70 87 0 0,-1 15 13 0 0,1-1 0 0 0,-1 1-1 0 0,-1-1 1 0 0,1-2 2 0 0,-2-2-28 0 0,1 1 0 0 0,1-12 28 0 0,0-13-10 0 0,-2 1-129 0 0,2-21 139 0 0,1 31-59 0 0,-1-1 0 0 0,-2 1 0 0 0,-2-14 59 0 0,0 4-25 0 0,3 25 9 0 0,0 0 1 0 0,-1-1-1 0 0,-2-9 16 0 0,0-4-17 0 0,3 20 8 0 0,1 0 1 0 0,0-1-1 0 0,-2 1 1 0 0,1-1-1 0 0,-1-1 9 0 0,1-2-5 0 0,-1 1-1 0 0,1 1 0 0 0,0-1 1 0 0,1-1-1 0 0,0 2 1 0 0,0-1-1 0 0,1-1 0 0 0,-1 0 6 0 0,1-16-41 0 0,-2 12-4 0 0,1 10 37 0 0,0 0 1 0 0,0 1 0 0 0,0-1 0 0 0,0 0-1 0 0,0 1 1 0 0,0-1 0 0 0,0 1 0 0 0,0-2 0 0 0,0 2-1 0 0,1-1 8 0 0,-1 0 1 0 0,0 1-1 0 0,1-1 0 0 0,-1 0 0 0 0,0 0 0 0 0,0 1 1 0 0,-1-1-1 0 0,1 0 0 0 0,0 1 0 0 0,-1-1 1 0 0,1-1-1 0 0,-2-10-13 0 0,7-26-41 0 0,2 0 54 0 0,-5 31-8 0 0,2-17-48 0 0,-5 23 56 0 0,7-11 0 0 0,-4-8 250 0 0,-1 12-74 0 0,-1 7-115 0 0,0 5-33 0 0,-2 3 15 0 0,-2-6-22 0 0,2 0-18 0 0,1 0 0 0 0,0 1 0 0 0,0-1 1 0 0,0 0-1 0 0,-1 1 0 0 0,1-1 0 0 0,0 0 0 0 0,0 1 0 0 0,0 0 0 0 0,0-1 0 0 0,0 1 1 0 0,0-1-1 0 0,0 1 0 0 0,0 0 0 0 0,0 0 0 0 0,1 0 0 0 0,-2 1-3 0 0,-2 1 11 0 0,3-2-1 0 0,-1-1 0 0 0,1 0-1 0 0,-1 1 1 0 0,2-1 0 0 0,-2 0 0 0 0,1 0 0 0 0,-1 0 0 0 0,1 0 0 0 0,-1 0-1 0 0,1-1 1 0 0,0 1 0 0 0,-1 0 0 0 0,1-1 0 0 0,-1 1 0 0 0,2 0-1 0 0,-2-1 1 0 0,1 0 0 0 0,0 1 0 0 0,-1-1-10 0 0,-4-2 64 0 0,-7-3 1 0 0,11 6-58 0 0,2-1-1 0 0,-2 0 1 0 0,1 0 0 0 0,0 1-1 0 0,-1-1 1 0 0,1 1 0 0 0,0-1-1 0 0,0 1 1 0 0,-1-1 0 0 0,1 1-1 0 0,-1 0-6 0 0,1 0 0 0 0,1 0 0 0 0,0 0 0 0 0,-1 0 0 0 0,0 0 0 0 0,0 0 0 0 0,1 0 0 0 0,0 1 0 0 0,-1-1 0 0 0,0 0 0 0 0,0 0 0 0 0,1 1 0 0 0,0-1 0 0 0,-1 1 0 0 0,0-1 0 0 0,1 0 0 0 0,-1 0 0 0 0,1 1 0 0 0,0-1 0 0 0,-1 1 0 0 0,1 0 0 0 0,-1-1 0 0 0,1 0 0 0 0,0 0 0 0 0,-1 0 0 0 0,1 1 0 0 0,0-1 0 0 0,0 0 0 0 0,0 1 0 0 0,-1-1 0 0 0,1 0 0 0 0,-1 0 0 0 0,1 1 0 0 0,0-1 0 0 0,-1 0 0 0 0,1 0 0 0 0,0 0 0 0 0,0 0 0 0 0,-1 0 0 0 0,1 0 0 0 0,-1 0 0 0 0,1 0 0 0 0,-1 0 0 0 0,1 0 0 0 0,0 0 0 0 0,0 0 0 0 0,-1 0 0 0 0,1 0 0 0 0,-1 0 0 0 0,1 0 0 0 0,-1 0 0 0 0,-11-5 0 0 0,12 4 0 0 0,-1 1 0 0 0,0 0 0 0 0,0-1 0 0 0,1 1 0 0 0,-1-1 0 0 0,-1 1 0 0 0,2-1 0 0 0,-1 1 0 0 0,0 0 0 0 0,0 0 0 0 0,0 0 0 0 0,0 0 0 0 0,0 0 0 0 0,0 0 0 0 0,0 0 0 0 0,0 0 0 0 0,1 0 0 0 0,-2 0 0 0 0,1 0 0 0 0,1 0 0 0 0,-1 1 0 0 0,0-1 0 0 0,0 1 0 0 0,0-1 0 0 0,0 1 0 0 0,0-1 0 0 0,-2 1 3 0 0,1 1 1 0 0,0-2-1 0 0,0 1 0 0 0,-1-1 0 0 0,0 1 0 0 0,1-1 0 0 0,0 1 0 0 0,-1-1 1 0 0,1 0-1 0 0,-1 0 0 0 0,0 0 0 0 0,1-1 0 0 0,0 1 0 0 0,0-1 0 0 0,-3 0-3 0 0,-17-2 17 0 0,19 3-17 0 0,1 0 0 0 0,0 1 0 0 0,0-1 0 0 0,-1 1 0 0 0,1-1 0 0 0,0 1 0 0 0,0-1 0 0 0,0 1 0 0 0,0 0 0 0 0,0 0 0 0 0,0 0 0 0 0,0 0 0 0 0,-1 1 0 0 0,2-1 2 0 0,1-1 0 0 0,-1 0 0 0 0,1 1 0 0 0,0-1-1 0 0,-1 0 1 0 0,0 0 0 0 0,0 0 0 0 0,1 0 0 0 0,0 0 0 0 0,-1 0 0 0 0,1 0-1 0 0,-1 1 1 0 0,0-1 0 0 0,1 0 0 0 0,0 0 0 0 0,-1 0 0 0 0,0-1-1 0 0,0 1 1 0 0,1 0 0 0 0,0 0 0 0 0,-1 0-2 0 0,-9 0 25 0 0,3 3-34 0 0,6-3 6 0 0,0 1 0 0 0,0-1 0 0 0,1 1 1 0 0,-1-1-1 0 0,0 1 0 0 0,0-1 0 0 0,0 0 0 0 0,0 0 0 0 0,0 0 0 0 0,1 0 0 0 0,-1 0 1 0 0,0 0-1 0 0,0 0 0 0 0,0 0 0 0 0,0 0 0 0 0,0 0 0 0 0,1 0 0 0 0,-1 0 0 0 0,0 0 1 0 0,-1-1 2 0 0,0 1 0 0 0,1-1 0 0 0,-1 1 0 0 0,0 0 0 0 0,1-1 0 0 0,-1 1 0 0 0,0 0 1 0 0,0 1-1 0 0,1-1 0 0 0,-1 0 0 0 0,0 1 0 0 0,1-1 0 0 0,-2 1 0 0 0,0-1 0 0 0,1 2 16 0 0,0-1 0 0 0,-1-1 0 0 0,1 0 0 0 0,-1 0-1 0 0,0 1 1 0 0,0-1 0 0 0,1 0 0 0 0,-1 0-16 0 0,-14 0 13 0 0,14 1-14 0 0,1-1 1 0 0,-1 0 0 0 0,0 0-1 0 0,0 0 1 0 0,0-1 0 0 0,0 1-1 0 0,-1-1 1 0 0,3 1 0 0 0,0 0 0 0 0,0 0 0 0 0,0 0 0 0 0,0 0 0 0 0,0 0 0 0 0,-1 0 0 0 0,2 0 0 0 0,-1 0 0 0 0,-1 0 0 0 0,2 0 0 0 0,-1 0 0 0 0,-1 1 0 0 0,2-1 0 0 0,-1 1 0 0 0,-1-1 0 0 0,2 1 0 0 0,-2-1 0 0 0,1 1 0 0 0,0 0 0 0 0,-1-1 0 0 0,1 1 0 0 0,-1-1 0 0 0,1 0 0 0 0,0 0 0 0 0,0 1 0 0 0,-1-1 0 0 0,1 0 0 0 0,-1 0 0 0 0,1 0 0 0 0,-2-1 0 0 0,1 1 0 0 0,1 0 0 0 0,-2 0 0 0 0,2 0 0 0 0,-1 0 0 0 0,0 0 0 0 0,1 1 0 0 0,-2-1 0 0 0,2 1 0 0 0,-1-1 0 0 0,0 1 0 0 0,-1 0 0 0 0,1 0 0 0 0,0 0 0 0 0,0-1 0 0 0,0 0 0 0 0,0 1 0 0 0,0-1 0 0 0,0 0 0 0 0,0 1 0 0 0,-1-1 0 0 0,1 0 0 0 0,0-1 0 0 0,-14 3 0 0 0,15-2 0 0 0,0 0 0 0 0,-1 1 0 0 0,1-1 0 0 0,-1 0 0 0 0,1 0 0 0 0,-1 0 0 0 0,1 0 0 0 0,-1 0 0 0 0,1 0 0 0 0,0 0 0 0 0,-2-1 0 0 0,-28-3 0 0 0,28 3 0 0 0,1 1 0 0 0,0-1 0 0 0,0 1 0 0 0,-1 0 0 0 0,1 0 0 0 0,0 0 0 0 0,0 1 0 0 0,-1-1 0 0 0,1 1 0 0 0,-2 0 0 0 0,2-1 0 0 0,0 1 0 0 0,0-1 0 0 0,0 1 0 0 0,0-1 0 0 0,0 0 0 0 0,-1 1 0 0 0,2-1 0 0 0,-1-1 0 0 0,-1 1 0 0 0,1 0 0 0 0,1-1 0 0 0,-2 1 0 0 0,0-1 0 0 0,-1 0 0 0 0,0 0 0 0 0,1 1 0 0 0,-1-1 0 0 0,1 1 0 0 0,-1 0 0 0 0,0 0 0 0 0,0 1 0 0 0,1-1 0 0 0,-1 1 0 0 0,1 0 0 0 0,-1 0 0 0 0,-3 1 0 0 0,-16 4 0 0 0,3-8 0 0 0,1 0 0 0 0,6 0 0 0 0,12 2 0 0 0,-1 0 0 0 0,2 0 0 0 0,-2 0 0 0 0,1 0 0 0 0,0-1 0 0 0,-1 1 0 0 0,1 0 0 0 0,0 0 0 0 0,0 1 0 0 0,-1-1 0 0 0,1 0 0 0 0,0 0 0 0 0,-1 0 0 0 0,2 1 0 0 0,-1-1 0 0 0,-1 1 0 0 0,2-1 0 0 0,-1 0 0 0 0,-1 1 0 0 0,2-1 0 0 0,-1 0 0 0 0,-1 0 0 0 0,2 0 0 0 0,-2 0 0 0 0,1 0 0 0 0,0 0 0 0 0,0 0 0 0 0,0 0 0 0 0,0-1 0 0 0,0 1 0 0 0,0-1 0 0 0,0 1 0 0 0,0-1 0 0 0,0 1 0 0 0,1 0 0 0 0,-2-1 0 0 0,1 1 0 0 0,1-1 0 0 0,-1 0 0 0 0,0 1 0 0 0,0-1 0 0 0,0 0 0 0 0,-1 0 1 0 0,1 1-1 0 0,0-1 0 0 0,0 1 0 0 0,-1-1 1 0 0,1 1-1 0 0,0-1 0 0 0,-1 1 0 0 0,2 0 0 0 0,-2 0 1 0 0,0 0-1 0 0,-11-2-13 0 0,1-3 26 0 0,11 4-6 0 0,-1 0-1 0 0,1 0 1 0 0,-1 0 0 0 0,1 0 0 0 0,-2 1 0 0 0,2 0-1 0 0,-1-1 1 0 0,1 1 0 0 0,-1-1 0 0 0,0 1 0 0 0,1 0-1 0 0,-2 0 1 0 0,2-1 0 0 0,-1 2 0 0 0,0-1 0 0 0,1 0-1 0 0,-1 0 1 0 0,0 1 0 0 0,0-1 0 0 0,1 1-1 0 0,-1-1 1 0 0,-1 1-7 0 0,-7 7 10 0 0,8-7-7 0 0,1 0-1 0 0,-1 0 1 0 0,0 1 0 0 0,1-1 0 0 0,-1 0-1 0 0,0 0 1 0 0,0 0 0 0 0,0-1-1 0 0,1 1 1 0 0,-2 0 0 0 0,1-1 0 0 0,1 1-1 0 0,-2-1 1 0 0,1 0 0 0 0,1 0-1 0 0,-2 0 1 0 0,1 0 0 0 0,0 0 0 0 0,0 0-1 0 0,-1 0-2 0 0,0-1 2 0 0,0 0-1 0 0,0 0 1 0 0,0 1-1 0 0,-1-2 1 0 0,1 1-1 0 0,0-1 1 0 0,-2-1-2 0 0,2 3 18 0 0,0-1 0 0 0,0 1 0 0 0,0 0 0 0 0,0 0-1 0 0,0 0 1 0 0,0 0 0 0 0,-1 0-18 0 0,-9-6 143 0 0,12 6-131 0 0,1-1 0 0 0,0 1 0 0 0,0-1 0 0 0,-1 1 0 0 0,1-1 0 0 0,-1 1 0 0 0,1 0 0 0 0,-1 0 0 0 0,1 0 0 0 0,0-1 0 0 0,-1 1 0 0 0,1 0 0 0 0,-1 0 0 0 0,0-1 0 0 0,1 1 0 0 0,0 0-1 0 0,-1 0 1 0 0,0 0 0 0 0,1 0 0 0 0,-1 0 0 0 0,1 0 0 0 0,0 0 0 0 0,-1 0 0 0 0,0 0 0 0 0,1 0 0 0 0,-1 0 0 0 0,1 0 0 0 0,-1 0 0 0 0,1 1 0 0 0,-1-1 0 0 0,0 0 0 0 0,1 1 0 0 0,0-1 0 0 0,0 0 0 0 0,-1 0 0 0 0,0 0 0 0 0,1 1 0 0 0,-1-1 0 0 0,1 1 0 0 0,0-1 0 0 0,0 1 0 0 0,0-1 0 0 0,-1 0 0 0 0,1 0 0 0 0,-1 2-12 0 0,1-2 246 0 0,-22 14-374 0 0,20-13 54 0 0,1 0 0 0 0,0 0 0 0 0,-1 0 0 0 0,1 0-1 0 0,0 0 1 0 0,0 1 0 0 0,0-2 0 0 0,-1 2 0 0 0,2-1-1 0 0,-1 0 1 0 0,-1 1 0 0 0,2-1 0 0 0,-1 1 74 0 0,0 0-53 0 0,0-1 1 0 0,1 1 0 0 0,-1-1-1 0 0,-1 0 1 0 0,2 1-1 0 0,-1-2 1 0 0,-1 2-1 0 0,2-1 1 0 0,-2-1-1 0 0,1 2 1 0 0,0-1 52 0 0,-3-1-1268 0 0,-2-2-411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8T18:09:33.772"/>
    </inkml:context>
    <inkml:brush xml:id="br0">
      <inkml:brushProperty name="width" value="0.05" units="cm"/>
      <inkml:brushProperty name="height" value="0.05" units="cm"/>
      <inkml:brushProperty name="color" value="#FFFFFF"/>
    </inkml:brush>
  </inkml:definitions>
  <inkml:trace contextRef="#ctx0" brushRef="#br0">23 122 920 0 0,'0'0'275'0'0,"0"0"815"0"0,0 0 354 0 0,0 0 76 0 0,0 0-107 0 0,0 0-506 0 0,-7-9 1740 0 0,7 9-2408 0 0,-3-9 3220 0 0,2 13-1581 0 0,-1 7-2017 0 0,-2 6 109 0 0,3-11-4 0 0,-1 0 1 0 0,2 1-1 0 0,-1-1 1 0 0,0 0 0 0 0,1 2 33 0 0,0 15 450 0 0,2 0 1 0 0,0 1-1 0 0,2 3-450 0 0,9 83 252 0 0,-11-85-46 0 0,-1 1-1 0 0,-2 16-205 0 0,0-13-21 0 0,2 25 21 0 0,0 20-18 0 0,3-5 325 0 0,-3-55-435 0 0,-1-12 106 0 0,0 1-1 0 0,0-1 1 0 0,0 1-1 0 0,0 0 1 0 0,0 0-1 0 0,0 0 1 0 0,-1 0 22 0 0,4 30 306 0 0,-1-15-252 0 0,-1-13-44 0 0,1 1-10 0 0,0 1 0 0 0,-2-4-11 0 0,0-1-1 0 0,0 0 1 0 0,1 0-1 0 0,-1 1 1 0 0,0-1-1 0 0,0 0 0 0 0,-1 1 1 0 0,1-1-1 0 0,0 2 12 0 0,-1 4 16 0 0,1-7 72 0 0,0-1-134 0 0,0 0-61 0 0,0 23 292 0 0,1-18-185 0 0,1 0 0 0 0,-2 1 0 0 0,1 2 0 0 0,0-2 0 0 0,0-1-12 0 0,-1-4-54 0 0,0-1-41 0 0,0 0-12 0 0,-3 51 2031 0 0,3-49-1746 0 0,-2 7 1194 0 0,4-5-1339 0 0,-2-4 38 0 0,0 0 31 0 0,3 2-56 0 0,0-1-1 0 0,0 1 0 0 0,0-1 0 0 0,0 0 0 0 0,0 0 1 0 0,0 0-1 0 0,0-1 0 0 0,0 1 0 0 0,1-1-33 0 0,-4 0-11 0 0,9 2 8 0 0,0-2 0 0 0,0 0 0 0 0,0 0 0 0 0,0 0 0 0 0,0-2 0 0 0,0 1 0 0 0,3-2 3 0 0,-1 1 84 0 0,-1 1 1 0 0,1-1-1 0 0,4 1-84 0 0,25 3 108 0 0,-1 1 0 0 0,26 6-108 0 0,25-1 136 0 0,-74-7-162 0 0,0 0-1 0 0,1-1 1 0 0,-2-1-1 0 0,2-1 1 0 0,1 0 26 0 0,4-1 26 0 0,20-3-37 0 0,-24 3 359 0 0,0 1 0 0 0,12 0-348 0 0,-27 2 82 0 0,0 0 0 0 0,1 0 0 0 0,-1 1 0 0 0,0 0 0 0 0,0 0 1 0 0,0-1-1 0 0,0 1 0 0 0,2 1-82 0 0,-2 0 28 0 0,1-1 1 0 0,0 0-1 0 0,0 0 1 0 0,-1 0 0 0 0,2-1-1 0 0,-1 1 1 0 0,-1-1-1 0 0,5 1-28 0 0,74-3-202 0 0,-81 2 60 0 0,19-3-2 0 0,15 1 144 0 0,-6 1 0 0 0,9-5 0 0 0,-15 8 0 0 0,1-2 0 0 0,-12-2 11 0 0,-7 2-8 0 0,0-2 0 0 0,0 1 0 0 0,0 1 0 0 0,0 0 0 0 0,1 0 0 0 0,-1 0 0 0 0,3 0-3 0 0,-2 0 0 0 0,1-3 0 0 0,-1 0 11 0 0,-4 1 42 0 0,-1 1 11 0 0,-1 1-10 0 0,3-3-33 0 0,-2 0 22 0 0,1-1-33 0 0,-1-1 18 0 0,0-1 0 0 0,0 0-1 0 0,0 1 1 0 0,-1-1-1 0 0,0 1 1 0 0,0-1 0 0 0,0-2-28 0 0,-1 0 10 0 0,1-84-112 0 0,1 70 87 0 0,-1 15 13 0 0,1-1 0 0 0,-1 1-1 0 0,-1-1 1 0 0,1-2 2 0 0,-2-2-28 0 0,1 1 0 0 0,1-12 28 0 0,0-13-10 0 0,-2 1-129 0 0,2-21 139 0 0,1 31-59 0 0,-1-1 0 0 0,-2 1 0 0 0,-2-14 59 0 0,0 4-25 0 0,3 25 9 0 0,0 0 1 0 0,-1-1-1 0 0,-2-9 16 0 0,0-4-17 0 0,3 20 8 0 0,1 0 1 0 0,0-1-1 0 0,-2 1 1 0 0,1-1-1 0 0,-1-1 9 0 0,1-2-5 0 0,-1 1-1 0 0,1 1 0 0 0,0-1 1 0 0,1-1-1 0 0,0 2 1 0 0,0-1-1 0 0,1-1 0 0 0,-1 0 6 0 0,1-16-41 0 0,-2 12-4 0 0,1 10 37 0 0,0 0 1 0 0,0 1 0 0 0,0-1 0 0 0,0 0-1 0 0,0 1 1 0 0,0-1 0 0 0,0 1 0 0 0,0-2 0 0 0,0 2-1 0 0,1-1 8 0 0,-1 0 1 0 0,0 1-1 0 0,1-1 0 0 0,-1 0 0 0 0,0 0 0 0 0,0 1 1 0 0,-1-1-1 0 0,1 0 0 0 0,0 1 0 0 0,-1-1 1 0 0,1-1-1 0 0,-2-10-13 0 0,7-26-41 0 0,2 0 54 0 0,-5 31-8 0 0,2-17-48 0 0,-5 23 56 0 0,7-11 0 0 0,-4-8 250 0 0,-1 12-74 0 0,-1 7-115 0 0,0 5-33 0 0,-2 3 15 0 0,-2-6-22 0 0,2 0-18 0 0,1 0 0 0 0,0 1 0 0 0,0-1 1 0 0,0 0-1 0 0,-1 1 0 0 0,1-1 0 0 0,0 0 0 0 0,0 1 0 0 0,0 0 0 0 0,0-1 0 0 0,0 1 1 0 0,0-1-1 0 0,0 1 0 0 0,0 0 0 0 0,0 0 0 0 0,1 0 0 0 0,-2 1-3 0 0,-2 1 11 0 0,3-2-1 0 0,-1-1 0 0 0,1 0-1 0 0,-1 1 1 0 0,2-1 0 0 0,-2 0 0 0 0,1 0 0 0 0,-1 0 0 0 0,1 0 0 0 0,-1 0-1 0 0,1-1 1 0 0,0 1 0 0 0,-1 0 0 0 0,1-1 0 0 0,-1 1 0 0 0,2 0-1 0 0,-2-1 1 0 0,1 0 0 0 0,0 1 0 0 0,-1-1-10 0 0,-4-2 64 0 0,-7-3 1 0 0,11 6-58 0 0,2-1-1 0 0,-2 0 1 0 0,1 0 0 0 0,0 1-1 0 0,-1-1 1 0 0,1 1 0 0 0,0-1-1 0 0,0 1 1 0 0,-1-1 0 0 0,1 1-1 0 0,-1 0-6 0 0,1 0 0 0 0,1 0 0 0 0,0 0 0 0 0,-1 0 0 0 0,0 0 0 0 0,0 0 0 0 0,1 0 0 0 0,0 1 0 0 0,-1-1 0 0 0,0 0 0 0 0,0 0 0 0 0,1 1 0 0 0,0-1 0 0 0,-1 1 0 0 0,0-1 0 0 0,1 0 0 0 0,-1 0 0 0 0,1 1 0 0 0,0-1 0 0 0,-1 1 0 0 0,1 0 0 0 0,-1-1 0 0 0,1 0 0 0 0,0 0 0 0 0,-1 0 0 0 0,1 1 0 0 0,0-1 0 0 0,0 0 0 0 0,0 1 0 0 0,-1-1 0 0 0,1 0 0 0 0,-1 0 0 0 0,1 1 0 0 0,0-1 0 0 0,-1 0 0 0 0,1 0 0 0 0,0 0 0 0 0,0 0 0 0 0,-1 0 0 0 0,1 0 0 0 0,-1 0 0 0 0,1 0 0 0 0,-1 0 0 0 0,1 0 0 0 0,0 0 0 0 0,0 0 0 0 0,-1 0 0 0 0,1 0 0 0 0,-1 0 0 0 0,1 0 0 0 0,-1 0 0 0 0,-11-5 0 0 0,12 4 0 0 0,-1 1 0 0 0,0 0 0 0 0,0-1 0 0 0,1 1 0 0 0,-1-1 0 0 0,-1 1 0 0 0,2-1 0 0 0,-1 1 0 0 0,0 0 0 0 0,0 0 0 0 0,0 0 0 0 0,0 0 0 0 0,0 0 0 0 0,0 0 0 0 0,0 0 0 0 0,0 0 0 0 0,1 0 0 0 0,-2 0 0 0 0,1 0 0 0 0,1 0 0 0 0,-1 1 0 0 0,0-1 0 0 0,0 1 0 0 0,0-1 0 0 0,0 1 0 0 0,0-1 0 0 0,-2 1 3 0 0,1 1 1 0 0,0-2-1 0 0,0 1 0 0 0,-1-1 0 0 0,0 1 0 0 0,1-1 0 0 0,0 1 0 0 0,-1-1 1 0 0,1 0-1 0 0,-1 0 0 0 0,0 0 0 0 0,1-1 0 0 0,0 1 0 0 0,0-1 0 0 0,-3 0-3 0 0,-17-2 17 0 0,19 3-17 0 0,1 0 0 0 0,0 1 0 0 0,0-1 0 0 0,-1 1 0 0 0,1-1 0 0 0,0 1 0 0 0,0-1 0 0 0,0 1 0 0 0,0 0 0 0 0,0 0 0 0 0,0 0 0 0 0,0 0 0 0 0,-1 1 0 0 0,2-1 2 0 0,1-1 0 0 0,-1 0 0 0 0,1 1 0 0 0,0-1-1 0 0,-1 0 1 0 0,0 0 0 0 0,0 0 0 0 0,1 0 0 0 0,0 0 0 0 0,-1 0 0 0 0,1 0-1 0 0,-1 1 1 0 0,0-1 0 0 0,1 0 0 0 0,0 0 0 0 0,-1 0 0 0 0,0-1-1 0 0,0 1 1 0 0,1 0 0 0 0,0 0 0 0 0,-1 0-2 0 0,-9 0 25 0 0,3 3-34 0 0,6-3 6 0 0,0 1 0 0 0,0-1 0 0 0,1 1 1 0 0,-1-1-1 0 0,0 1 0 0 0,0-1 0 0 0,0 0 0 0 0,0 0 0 0 0,0 0 0 0 0,1 0 0 0 0,-1 0 1 0 0,0 0-1 0 0,0 0 0 0 0,0 0 0 0 0,0 0 0 0 0,0 0 0 0 0,1 0 0 0 0,-1 0 0 0 0,0 0 1 0 0,-1-1 2 0 0,0 1 0 0 0,1-1 0 0 0,-1 1 0 0 0,0 0 0 0 0,1-1 0 0 0,-1 1 0 0 0,0 0 1 0 0,0 1-1 0 0,1-1 0 0 0,-1 0 0 0 0,0 1 0 0 0,1-1 0 0 0,-2 1 0 0 0,0-1 0 0 0,1 2 16 0 0,0-1 0 0 0,-1-1 0 0 0,1 0 0 0 0,-1 0-1 0 0,0 1 1 0 0,0-1 0 0 0,1 0 0 0 0,-1 0-16 0 0,-14 0 13 0 0,14 1-14 0 0,1-1 1 0 0,-1 0 0 0 0,0 0-1 0 0,0 0 1 0 0,0-1 0 0 0,0 1-1 0 0,-1-1 1 0 0,3 1 0 0 0,0 0 0 0 0,0 0 0 0 0,0 0 0 0 0,0 0 0 0 0,0 0 0 0 0,-1 0 0 0 0,2 0 0 0 0,-1 0 0 0 0,-1 0 0 0 0,2 0 0 0 0,-1 0 0 0 0,-1 1 0 0 0,2-1 0 0 0,-1 1 0 0 0,-1-1 0 0 0,2 1 0 0 0,-2-1 0 0 0,1 1 0 0 0,0 0 0 0 0,-1-1 0 0 0,1 1 0 0 0,-1-1 0 0 0,1 0 0 0 0,0 0 0 0 0,0 1 0 0 0,-1-1 0 0 0,1 0 0 0 0,-1 0 0 0 0,1 0 0 0 0,-2-1 0 0 0,1 1 0 0 0,1 0 0 0 0,-2 0 0 0 0,2 0 0 0 0,-1 0 0 0 0,0 0 0 0 0,1 1 0 0 0,-2-1 0 0 0,2 1 0 0 0,-1-1 0 0 0,0 1 0 0 0,-1 0 0 0 0,1 0 0 0 0,0 0 0 0 0,0-1 0 0 0,0 0 0 0 0,0 1 0 0 0,0-1 0 0 0,0 0 0 0 0,0 1 0 0 0,-1-1 0 0 0,1 0 0 0 0,0-1 0 0 0,-14 3 0 0 0,15-2 0 0 0,0 0 0 0 0,-1 1 0 0 0,1-1 0 0 0,-1 0 0 0 0,1 0 0 0 0,-1 0 0 0 0,1 0 0 0 0,-1 0 0 0 0,1 0 0 0 0,0 0 0 0 0,-2-1 0 0 0,-28-3 0 0 0,28 3 0 0 0,1 1 0 0 0,0-1 0 0 0,0 1 0 0 0,-1 0 0 0 0,1 0 0 0 0,0 0 0 0 0,0 1 0 0 0,-1-1 0 0 0,1 1 0 0 0,-2 0 0 0 0,2-1 0 0 0,0 1 0 0 0,0-1 0 0 0,0 1 0 0 0,0-1 0 0 0,0 0 0 0 0,-1 1 0 0 0,2-1 0 0 0,-1-1 0 0 0,-1 1 0 0 0,1 0 0 0 0,1-1 0 0 0,-2 1 0 0 0,0-1 0 0 0,-1 0 0 0 0,0 0 0 0 0,1 1 0 0 0,-1-1 0 0 0,1 1 0 0 0,-1 0 0 0 0,0 0 0 0 0,0 1 0 0 0,1-1 0 0 0,-1 1 0 0 0,1 0 0 0 0,-1 0 0 0 0,-3 1 0 0 0,-16 4 0 0 0,3-8 0 0 0,1 0 0 0 0,6 0 0 0 0,12 2 0 0 0,-1 0 0 0 0,2 0 0 0 0,-2 0 0 0 0,1 0 0 0 0,0-1 0 0 0,-1 1 0 0 0,1 0 0 0 0,0 0 0 0 0,0 1 0 0 0,-1-1 0 0 0,1 0 0 0 0,0 0 0 0 0,-1 0 0 0 0,2 1 0 0 0,-1-1 0 0 0,-1 1 0 0 0,2-1 0 0 0,-1 0 0 0 0,-1 1 0 0 0,2-1 0 0 0,-1 0 0 0 0,-1 0 0 0 0,2 0 0 0 0,-2 0 0 0 0,1 0 0 0 0,0 0 0 0 0,0 0 0 0 0,0 0 0 0 0,0-1 0 0 0,0 1 0 0 0,0-1 0 0 0,0 1 0 0 0,0-1 0 0 0,0 1 0 0 0,1 0 0 0 0,-2-1 0 0 0,1 1 0 0 0,1-1 0 0 0,-1 0 0 0 0,0 1 0 0 0,0-1 0 0 0,0 0 0 0 0,-1 0 1 0 0,1 1-1 0 0,0-1 0 0 0,0 1 0 0 0,-1-1 1 0 0,1 1-1 0 0,0-1 0 0 0,-1 1 0 0 0,2 0 0 0 0,-2 0 1 0 0,0 0-1 0 0,-11-2-13 0 0,1-3 26 0 0,11 4-6 0 0,-1 0-1 0 0,1 0 1 0 0,-1 0 0 0 0,1 0 0 0 0,-2 1 0 0 0,2 0-1 0 0,-1-1 1 0 0,1 1 0 0 0,-1-1 0 0 0,0 1 0 0 0,1 0-1 0 0,-2 0 1 0 0,2-1 0 0 0,-1 2 0 0 0,0-1 0 0 0,1 0-1 0 0,-1 0 1 0 0,0 1 0 0 0,0-1 0 0 0,1 1-1 0 0,-1-1 1 0 0,-1 1-7 0 0,-7 7 10 0 0,8-7-7 0 0,1 0-1 0 0,-1 0 1 0 0,0 1 0 0 0,1-1 0 0 0,-1 0-1 0 0,0 0 1 0 0,0 0 0 0 0,0-1-1 0 0,1 1 1 0 0,-2 0 0 0 0,1-1 0 0 0,1 1-1 0 0,-2-1 1 0 0,1 0 0 0 0,1 0-1 0 0,-2 0 1 0 0,1 0 0 0 0,0 0 0 0 0,0 0-1 0 0,-1 0-2 0 0,0-1 2 0 0,0 0-1 0 0,0 0 1 0 0,0 1-1 0 0,-1-2 1 0 0,1 1-1 0 0,0-1 1 0 0,-2-1-2 0 0,2 3 18 0 0,0-1 0 0 0,0 1 0 0 0,0 0 0 0 0,0 0-1 0 0,0 0 1 0 0,0 0 0 0 0,-1 0-18 0 0,-9-6 143 0 0,12 6-131 0 0,1-1 0 0 0,0 1 0 0 0,0-1 0 0 0,-1 1 0 0 0,1-1 0 0 0,-1 1 0 0 0,1 0 0 0 0,-1 0 0 0 0,1 0 0 0 0,0-1 0 0 0,-1 1 0 0 0,1 0 0 0 0,-1 0 0 0 0,0-1 0 0 0,1 1 0 0 0,0 0-1 0 0,-1 0 1 0 0,0 0 0 0 0,1 0 0 0 0,-1 0 0 0 0,1 0 0 0 0,0 0 0 0 0,-1 0 0 0 0,0 0 0 0 0,1 0 0 0 0,-1 0 0 0 0,1 0 0 0 0,-1 0 0 0 0,1 1 0 0 0,-1-1 0 0 0,0 0 0 0 0,1 1 0 0 0,0-1 0 0 0,0 0 0 0 0,-1 0 0 0 0,0 0 0 0 0,1 1 0 0 0,-1-1 0 0 0,1 1 0 0 0,0-1 0 0 0,0 1 0 0 0,0-1 0 0 0,-1 0 0 0 0,1 0 0 0 0,-1 2-12 0 0,1-2 246 0 0,-22 14-374 0 0,20-13 54 0 0,1 0 0 0 0,0 0 0 0 0,-1 0 0 0 0,1 0-1 0 0,0 0 1 0 0,0 1 0 0 0,0-2 0 0 0,-1 2 0 0 0,2-1-1 0 0,-1 0 1 0 0,-1 1 0 0 0,2-1 0 0 0,-1 1 74 0 0,0 0-53 0 0,0-1 1 0 0,1 1 0 0 0,-1-1-1 0 0,-1 0 1 0 0,2 1-1 0 0,-1-2 1 0 0,-1 2-1 0 0,2-1 1 0 0,-2-1-1 0 0,1 2 1 0 0,0-1 52 0 0,-3-1-1268 0 0,-2-2-411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8T18:09:41.011"/>
    </inkml:context>
    <inkml:brush xml:id="br0">
      <inkml:brushProperty name="width" value="0.05" units="cm"/>
      <inkml:brushProperty name="height" value="0.05" units="cm"/>
      <inkml:brushProperty name="color" value="#FFFFFF"/>
    </inkml:brush>
  </inkml:definitions>
  <inkml:trace contextRef="#ctx0" brushRef="#br0">23 122 920 0 0,'0'0'275'0'0,"0"0"815"0"0,0 0 354 0 0,0 0 76 0 0,0 0-107 0 0,0 0-506 0 0,-7-9 1740 0 0,7 9-2408 0 0,-3-9 3220 0 0,2 13-1581 0 0,-1 7-2017 0 0,-2 6 109 0 0,3-11-4 0 0,-1 0 1 0 0,2 1-1 0 0,-1-1 1 0 0,0 0 0 0 0,1 2 33 0 0,0 15 450 0 0,2 0 1 0 0,0 1-1 0 0,2 3-450 0 0,9 83 252 0 0,-11-85-46 0 0,-1 1-1 0 0,-2 16-205 0 0,0-13-21 0 0,2 25 21 0 0,0 20-18 0 0,3-5 325 0 0,-3-55-435 0 0,-1-12 106 0 0,0 1-1 0 0,0-1 1 0 0,0 1-1 0 0,0 0 1 0 0,0 0-1 0 0,0 0 1 0 0,-1 0 22 0 0,4 30 306 0 0,-1-15-252 0 0,-1-13-44 0 0,1 1-10 0 0,0 1 0 0 0,-2-4-11 0 0,0-1-1 0 0,0 0 1 0 0,1 0-1 0 0,-1 1 1 0 0,0-1-1 0 0,0 0 0 0 0,-1 1 1 0 0,1-1-1 0 0,0 2 12 0 0,-1 4 16 0 0,1-7 72 0 0,0-1-134 0 0,0 0-61 0 0,0 23 292 0 0,1-18-185 0 0,1 0 0 0 0,-2 1 0 0 0,1 2 0 0 0,0-2 0 0 0,0-1-12 0 0,-1-4-54 0 0,0-1-41 0 0,0 0-12 0 0,-3 51 2031 0 0,3-49-1746 0 0,-2 7 1194 0 0,4-5-1339 0 0,-2-4 38 0 0,0 0 31 0 0,3 2-56 0 0,0-1-1 0 0,0 1 0 0 0,0-1 0 0 0,0 0 0 0 0,0 0 1 0 0,0 0-1 0 0,0-1 0 0 0,0 1 0 0 0,1-1-33 0 0,-4 0-11 0 0,9 2 8 0 0,0-2 0 0 0,0 0 0 0 0,0 0 0 0 0,0 0 0 0 0,0-2 0 0 0,0 1 0 0 0,3-2 3 0 0,-1 1 84 0 0,-1 1 1 0 0,1-1-1 0 0,4 1-84 0 0,25 3 108 0 0,-1 1 0 0 0,26 6-108 0 0,25-1 136 0 0,-74-7-162 0 0,0 0-1 0 0,1-1 1 0 0,-2-1-1 0 0,2-1 1 0 0,1 0 26 0 0,4-1 26 0 0,20-3-37 0 0,-24 3 359 0 0,0 1 0 0 0,12 0-348 0 0,-27 2 82 0 0,0 0 0 0 0,1 0 0 0 0,-1 1 0 0 0,0 0 0 0 0,0 0 1 0 0,0-1-1 0 0,0 1 0 0 0,2 1-82 0 0,-2 0 28 0 0,1-1 1 0 0,0 0-1 0 0,0 0 1 0 0,-1 0 0 0 0,2-1-1 0 0,-1 1 1 0 0,-1-1-1 0 0,5 1-28 0 0,74-3-202 0 0,-81 2 60 0 0,19-3-2 0 0,15 1 144 0 0,-6 1 0 0 0,9-5 0 0 0,-15 8 0 0 0,1-2 0 0 0,-12-2 11 0 0,-7 2-8 0 0,0-2 0 0 0,0 1 0 0 0,0 1 0 0 0,0 0 0 0 0,1 0 0 0 0,-1 0 0 0 0,3 0-3 0 0,-2 0 0 0 0,1-3 0 0 0,-1 0 11 0 0,-4 1 42 0 0,-1 1 11 0 0,-1 1-10 0 0,3-3-33 0 0,-2 0 22 0 0,1-1-33 0 0,-1-1 18 0 0,0-1 0 0 0,0 0-1 0 0,0 1 1 0 0,-1-1-1 0 0,0 1 1 0 0,0-1 0 0 0,0-2-28 0 0,-1 0 10 0 0,1-84-112 0 0,1 70 87 0 0,-1 15 13 0 0,1-1 0 0 0,-1 1-1 0 0,-1-1 1 0 0,1-2 2 0 0,-2-2-28 0 0,1 1 0 0 0,1-12 28 0 0,0-13-10 0 0,-2 1-129 0 0,2-21 139 0 0,1 31-59 0 0,-1-1 0 0 0,-2 1 0 0 0,-2-14 59 0 0,0 4-25 0 0,3 25 9 0 0,0 0 1 0 0,-1-1-1 0 0,-2-9 16 0 0,0-4-17 0 0,3 20 8 0 0,1 0 1 0 0,0-1-1 0 0,-2 1 1 0 0,1-1-1 0 0,-1-1 9 0 0,1-2-5 0 0,-1 1-1 0 0,1 1 0 0 0,0-1 1 0 0,1-1-1 0 0,0 2 1 0 0,0-1-1 0 0,1-1 0 0 0,-1 0 6 0 0,1-16-41 0 0,-2 12-4 0 0,1 10 37 0 0,0 0 1 0 0,0 1 0 0 0,0-1 0 0 0,0 0-1 0 0,0 1 1 0 0,0-1 0 0 0,0 1 0 0 0,0-2 0 0 0,0 2-1 0 0,1-1 8 0 0,-1 0 1 0 0,0 1-1 0 0,1-1 0 0 0,-1 0 0 0 0,0 0 0 0 0,0 1 1 0 0,-1-1-1 0 0,1 0 0 0 0,0 1 0 0 0,-1-1 1 0 0,1-1-1 0 0,-2-10-13 0 0,7-26-41 0 0,2 0 54 0 0,-5 31-8 0 0,2-17-48 0 0,-5 23 56 0 0,7-11 0 0 0,-4-8 250 0 0,-1 12-74 0 0,-1 7-115 0 0,0 5-33 0 0,-2 3 15 0 0,-2-6-22 0 0,2 0-18 0 0,1 0 0 0 0,0 1 0 0 0,0-1 1 0 0,0 0-1 0 0,-1 1 0 0 0,1-1 0 0 0,0 0 0 0 0,0 1 0 0 0,0 0 0 0 0,0-1 0 0 0,0 1 1 0 0,0-1-1 0 0,0 1 0 0 0,0 0 0 0 0,0 0 0 0 0,1 0 0 0 0,-2 1-3 0 0,-2 1 11 0 0,3-2-1 0 0,-1-1 0 0 0,1 0-1 0 0,-1 1 1 0 0,2-1 0 0 0,-2 0 0 0 0,1 0 0 0 0,-1 0 0 0 0,1 0 0 0 0,-1 0-1 0 0,1-1 1 0 0,0 1 0 0 0,-1 0 0 0 0,1-1 0 0 0,-1 1 0 0 0,2 0-1 0 0,-2-1 1 0 0,1 0 0 0 0,0 1 0 0 0,-1-1-10 0 0,-4-2 64 0 0,-7-3 1 0 0,11 6-58 0 0,2-1-1 0 0,-2 0 1 0 0,1 0 0 0 0,0 1-1 0 0,-1-1 1 0 0,1 1 0 0 0,0-1-1 0 0,0 1 1 0 0,-1-1 0 0 0,1 1-1 0 0,-1 0-6 0 0,1 0 0 0 0,1 0 0 0 0,0 0 0 0 0,-1 0 0 0 0,0 0 0 0 0,0 0 0 0 0,1 0 0 0 0,0 1 0 0 0,-1-1 0 0 0,0 0 0 0 0,0 0 0 0 0,1 1 0 0 0,0-1 0 0 0,-1 1 0 0 0,0-1 0 0 0,1 0 0 0 0,-1 0 0 0 0,1 1 0 0 0,0-1 0 0 0,-1 1 0 0 0,1 0 0 0 0,-1-1 0 0 0,1 0 0 0 0,0 0 0 0 0,-1 0 0 0 0,1 1 0 0 0,0-1 0 0 0,0 0 0 0 0,0 1 0 0 0,-1-1 0 0 0,1 0 0 0 0,-1 0 0 0 0,1 1 0 0 0,0-1 0 0 0,-1 0 0 0 0,1 0 0 0 0,0 0 0 0 0,0 0 0 0 0,-1 0 0 0 0,1 0 0 0 0,-1 0 0 0 0,1 0 0 0 0,-1 0 0 0 0,1 0 0 0 0,0 0 0 0 0,0 0 0 0 0,-1 0 0 0 0,1 0 0 0 0,-1 0 0 0 0,1 0 0 0 0,-1 0 0 0 0,-11-5 0 0 0,12 4 0 0 0,-1 1 0 0 0,0 0 0 0 0,0-1 0 0 0,1 1 0 0 0,-1-1 0 0 0,-1 1 0 0 0,2-1 0 0 0,-1 1 0 0 0,0 0 0 0 0,0 0 0 0 0,0 0 0 0 0,0 0 0 0 0,0 0 0 0 0,0 0 0 0 0,0 0 0 0 0,0 0 0 0 0,1 0 0 0 0,-2 0 0 0 0,1 0 0 0 0,1 0 0 0 0,-1 1 0 0 0,0-1 0 0 0,0 1 0 0 0,0-1 0 0 0,0 1 0 0 0,0-1 0 0 0,-2 1 3 0 0,1 1 1 0 0,0-2-1 0 0,0 1 0 0 0,-1-1 0 0 0,0 1 0 0 0,1-1 0 0 0,0 1 0 0 0,-1-1 1 0 0,1 0-1 0 0,-1 0 0 0 0,0 0 0 0 0,1-1 0 0 0,0 1 0 0 0,0-1 0 0 0,-3 0-3 0 0,-17-2 17 0 0,19 3-17 0 0,1 0 0 0 0,0 1 0 0 0,0-1 0 0 0,-1 1 0 0 0,1-1 0 0 0,0 1 0 0 0,0-1 0 0 0,0 1 0 0 0,0 0 0 0 0,0 0 0 0 0,0 0 0 0 0,0 0 0 0 0,-1 1 0 0 0,2-1 2 0 0,1-1 0 0 0,-1 0 0 0 0,1 1 0 0 0,0-1-1 0 0,-1 0 1 0 0,0 0 0 0 0,0 0 0 0 0,1 0 0 0 0,0 0 0 0 0,-1 0 0 0 0,1 0-1 0 0,-1 1 1 0 0,0-1 0 0 0,1 0 0 0 0,0 0 0 0 0,-1 0 0 0 0,0-1-1 0 0,0 1 1 0 0,1 0 0 0 0,0 0 0 0 0,-1 0-2 0 0,-9 0 25 0 0,3 3-34 0 0,6-3 6 0 0,0 1 0 0 0,0-1 0 0 0,1 1 1 0 0,-1-1-1 0 0,0 1 0 0 0,0-1 0 0 0,0 0 0 0 0,0 0 0 0 0,0 0 0 0 0,1 0 0 0 0,-1 0 1 0 0,0 0-1 0 0,0 0 0 0 0,0 0 0 0 0,0 0 0 0 0,0 0 0 0 0,1 0 0 0 0,-1 0 0 0 0,0 0 1 0 0,-1-1 2 0 0,0 1 0 0 0,1-1 0 0 0,-1 1 0 0 0,0 0 0 0 0,1-1 0 0 0,-1 1 0 0 0,0 0 1 0 0,0 1-1 0 0,1-1 0 0 0,-1 0 0 0 0,0 1 0 0 0,1-1 0 0 0,-2 1 0 0 0,0-1 0 0 0,1 2 16 0 0,0-1 0 0 0,-1-1 0 0 0,1 0 0 0 0,-1 0-1 0 0,0 1 1 0 0,0-1 0 0 0,1 0 0 0 0,-1 0-16 0 0,-14 0 13 0 0,14 1-14 0 0,1-1 1 0 0,-1 0 0 0 0,0 0-1 0 0,0 0 1 0 0,0-1 0 0 0,0 1-1 0 0,-1-1 1 0 0,3 1 0 0 0,0 0 0 0 0,0 0 0 0 0,0 0 0 0 0,0 0 0 0 0,0 0 0 0 0,-1 0 0 0 0,2 0 0 0 0,-1 0 0 0 0,-1 0 0 0 0,2 0 0 0 0,-1 0 0 0 0,-1 1 0 0 0,2-1 0 0 0,-1 1 0 0 0,-1-1 0 0 0,2 1 0 0 0,-2-1 0 0 0,1 1 0 0 0,0 0 0 0 0,-1-1 0 0 0,1 1 0 0 0,-1-1 0 0 0,1 0 0 0 0,0 0 0 0 0,0 1 0 0 0,-1-1 0 0 0,1 0 0 0 0,-1 0 0 0 0,1 0 0 0 0,-2-1 0 0 0,1 1 0 0 0,1 0 0 0 0,-2 0 0 0 0,2 0 0 0 0,-1 0 0 0 0,0 0 0 0 0,1 1 0 0 0,-2-1 0 0 0,2 1 0 0 0,-1-1 0 0 0,0 1 0 0 0,-1 0 0 0 0,1 0 0 0 0,0 0 0 0 0,0-1 0 0 0,0 0 0 0 0,0 1 0 0 0,0-1 0 0 0,0 0 0 0 0,0 1 0 0 0,-1-1 0 0 0,1 0 0 0 0,0-1 0 0 0,-14 3 0 0 0,15-2 0 0 0,0 0 0 0 0,-1 1 0 0 0,1-1 0 0 0,-1 0 0 0 0,1 0 0 0 0,-1 0 0 0 0,1 0 0 0 0,-1 0 0 0 0,1 0 0 0 0,0 0 0 0 0,-2-1 0 0 0,-28-3 0 0 0,28 3 0 0 0,1 1 0 0 0,0-1 0 0 0,0 1 0 0 0,-1 0 0 0 0,1 0 0 0 0,0 0 0 0 0,0 1 0 0 0,-1-1 0 0 0,1 1 0 0 0,-2 0 0 0 0,2-1 0 0 0,0 1 0 0 0,0-1 0 0 0,0 1 0 0 0,0-1 0 0 0,0 0 0 0 0,-1 1 0 0 0,2-1 0 0 0,-1-1 0 0 0,-1 1 0 0 0,1 0 0 0 0,1-1 0 0 0,-2 1 0 0 0,0-1 0 0 0,-1 0 0 0 0,0 0 0 0 0,1 1 0 0 0,-1-1 0 0 0,1 1 0 0 0,-1 0 0 0 0,0 0 0 0 0,0 1 0 0 0,1-1 0 0 0,-1 1 0 0 0,1 0 0 0 0,-1 0 0 0 0,-3 1 0 0 0,-16 4 0 0 0,3-8 0 0 0,1 0 0 0 0,6 0 0 0 0,12 2 0 0 0,-1 0 0 0 0,2 0 0 0 0,-2 0 0 0 0,1 0 0 0 0,0-1 0 0 0,-1 1 0 0 0,1 0 0 0 0,0 0 0 0 0,0 1 0 0 0,-1-1 0 0 0,1 0 0 0 0,0 0 0 0 0,-1 0 0 0 0,2 1 0 0 0,-1-1 0 0 0,-1 1 0 0 0,2-1 0 0 0,-1 0 0 0 0,-1 1 0 0 0,2-1 0 0 0,-1 0 0 0 0,-1 0 0 0 0,2 0 0 0 0,-2 0 0 0 0,1 0 0 0 0,0 0 0 0 0,0 0 0 0 0,0 0 0 0 0,0-1 0 0 0,0 1 0 0 0,0-1 0 0 0,0 1 0 0 0,0-1 0 0 0,0 1 0 0 0,1 0 0 0 0,-2-1 0 0 0,1 1 0 0 0,1-1 0 0 0,-1 0 0 0 0,0 1 0 0 0,0-1 0 0 0,0 0 0 0 0,-1 0 1 0 0,1 1-1 0 0,0-1 0 0 0,0 1 0 0 0,-1-1 1 0 0,1 1-1 0 0,0-1 0 0 0,-1 1 0 0 0,2 0 0 0 0,-2 0 1 0 0,0 0-1 0 0,-11-2-13 0 0,1-3 26 0 0,11 4-6 0 0,-1 0-1 0 0,1 0 1 0 0,-1 0 0 0 0,1 0 0 0 0,-2 1 0 0 0,2 0-1 0 0,-1-1 1 0 0,1 1 0 0 0,-1-1 0 0 0,0 1 0 0 0,1 0-1 0 0,-2 0 1 0 0,2-1 0 0 0,-1 2 0 0 0,0-1 0 0 0,1 0-1 0 0,-1 0 1 0 0,0 1 0 0 0,0-1 0 0 0,1 1-1 0 0,-1-1 1 0 0,-1 1-7 0 0,-7 7 10 0 0,8-7-7 0 0,1 0-1 0 0,-1 0 1 0 0,0 1 0 0 0,1-1 0 0 0,-1 0-1 0 0,0 0 1 0 0,0 0 0 0 0,0-1-1 0 0,1 1 1 0 0,-2 0 0 0 0,1-1 0 0 0,1 1-1 0 0,-2-1 1 0 0,1 0 0 0 0,1 0-1 0 0,-2 0 1 0 0,1 0 0 0 0,0 0 0 0 0,0 0-1 0 0,-1 0-2 0 0,0-1 2 0 0,0 0-1 0 0,0 0 1 0 0,0 1-1 0 0,-1-2 1 0 0,1 1-1 0 0,0-1 1 0 0,-2-1-2 0 0,2 3 18 0 0,0-1 0 0 0,0 1 0 0 0,0 0 0 0 0,0 0-1 0 0,0 0 1 0 0,0 0 0 0 0,-1 0-18 0 0,-9-6 143 0 0,12 6-131 0 0,1-1 0 0 0,0 1 0 0 0,0-1 0 0 0,-1 1 0 0 0,1-1 0 0 0,-1 1 0 0 0,1 0 0 0 0,-1 0 0 0 0,1 0 0 0 0,0-1 0 0 0,-1 1 0 0 0,1 0 0 0 0,-1 0 0 0 0,0-1 0 0 0,1 1 0 0 0,0 0-1 0 0,-1 0 1 0 0,0 0 0 0 0,1 0 0 0 0,-1 0 0 0 0,1 0 0 0 0,0 0 0 0 0,-1 0 0 0 0,0 0 0 0 0,1 0 0 0 0,-1 0 0 0 0,1 0 0 0 0,-1 0 0 0 0,1 1 0 0 0,-1-1 0 0 0,0 0 0 0 0,1 1 0 0 0,0-1 0 0 0,0 0 0 0 0,-1 0 0 0 0,0 0 0 0 0,1 1 0 0 0,-1-1 0 0 0,1 1 0 0 0,0-1 0 0 0,0 1 0 0 0,0-1 0 0 0,-1 0 0 0 0,1 0 0 0 0,-1 2-12 0 0,1-2 246 0 0,-22 14-374 0 0,20-13 54 0 0,1 0 0 0 0,0 0 0 0 0,-1 0 0 0 0,1 0-1 0 0,0 0 1 0 0,0 1 0 0 0,0-2 0 0 0,-1 2 0 0 0,2-1-1 0 0,-1 0 1 0 0,-1 1 0 0 0,2-1 0 0 0,-1 1 74 0 0,0 0-53 0 0,0-1 1 0 0,1 1 0 0 0,-1-1-1 0 0,-1 0 1 0 0,2 1-1 0 0,-1-2 1 0 0,-1 2-1 0 0,2-1 1 0 0,-2-1-1 0 0,1 2 1 0 0,0-1 52 0 0,-3-1-1268 0 0,-2-2-411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8T18:09:47.146"/>
    </inkml:context>
    <inkml:brush xml:id="br0">
      <inkml:brushProperty name="width" value="0.05" units="cm"/>
      <inkml:brushProperty name="height" value="0.05" units="cm"/>
      <inkml:brushProperty name="color" value="#FFFFFF"/>
    </inkml:brush>
  </inkml:definitions>
  <inkml:trace contextRef="#ctx0" brushRef="#br0">23 122 920 0 0,'0'0'275'0'0,"0"0"815"0"0,0 0 354 0 0,0 0 76 0 0,0 0-107 0 0,0 0-506 0 0,-7-9 1740 0 0,7 9-2408 0 0,-3-9 3220 0 0,2 13-1581 0 0,-1 7-2017 0 0,-2 6 109 0 0,3-11-4 0 0,-1 0 1 0 0,2 1-1 0 0,-1-1 1 0 0,0 0 0 0 0,1 2 33 0 0,0 15 450 0 0,2 0 1 0 0,0 1-1 0 0,2 3-450 0 0,9 83 252 0 0,-11-85-46 0 0,-1 1-1 0 0,-2 16-205 0 0,0-13-21 0 0,2 25 21 0 0,0 20-18 0 0,3-5 325 0 0,-3-55-435 0 0,-1-12 106 0 0,0 1-1 0 0,0-1 1 0 0,0 1-1 0 0,0 0 1 0 0,0 0-1 0 0,0 0 1 0 0,-1 0 22 0 0,4 30 306 0 0,-1-15-252 0 0,-1-13-44 0 0,1 1-10 0 0,0 1 0 0 0,-2-4-11 0 0,0-1-1 0 0,0 0 1 0 0,1 0-1 0 0,-1 1 1 0 0,0-1-1 0 0,0 0 0 0 0,-1 1 1 0 0,1-1-1 0 0,0 2 12 0 0,-1 4 16 0 0,1-7 72 0 0,0-1-134 0 0,0 0-61 0 0,0 23 292 0 0,1-18-185 0 0,1 0 0 0 0,-2 1 0 0 0,1 2 0 0 0,0-2 0 0 0,0-1-12 0 0,-1-4-54 0 0,0-1-41 0 0,0 0-12 0 0,-3 51 2031 0 0,3-49-1746 0 0,-2 7 1194 0 0,4-5-1339 0 0,-2-4 38 0 0,0 0 31 0 0,3 2-56 0 0,0-1-1 0 0,0 1 0 0 0,0-1 0 0 0,0 0 0 0 0,0 0 1 0 0,0 0-1 0 0,0-1 0 0 0,0 1 0 0 0,1-1-33 0 0,-4 0-11 0 0,9 2 8 0 0,0-2 0 0 0,0 0 0 0 0,0 0 0 0 0,0 0 0 0 0,0-2 0 0 0,0 1 0 0 0,3-2 3 0 0,-1 1 84 0 0,-1 1 1 0 0,1-1-1 0 0,4 1-84 0 0,25 3 108 0 0,-1 1 0 0 0,26 6-108 0 0,25-1 136 0 0,-74-7-162 0 0,0 0-1 0 0,1-1 1 0 0,-2-1-1 0 0,2-1 1 0 0,1 0 26 0 0,4-1 26 0 0,20-3-37 0 0,-24 3 359 0 0,0 1 0 0 0,12 0-348 0 0,-27 2 82 0 0,0 0 0 0 0,1 0 0 0 0,-1 1 0 0 0,0 0 0 0 0,0 0 1 0 0,0-1-1 0 0,0 1 0 0 0,2 1-82 0 0,-2 0 28 0 0,1-1 1 0 0,0 0-1 0 0,0 0 1 0 0,-1 0 0 0 0,2-1-1 0 0,-1 1 1 0 0,-1-1-1 0 0,5 1-28 0 0,74-3-202 0 0,-81 2 60 0 0,19-3-2 0 0,15 1 144 0 0,-6 1 0 0 0,9-5 0 0 0,-15 8 0 0 0,1-2 0 0 0,-12-2 11 0 0,-7 2-8 0 0,0-2 0 0 0,0 1 0 0 0,0 1 0 0 0,0 0 0 0 0,1 0 0 0 0,-1 0 0 0 0,3 0-3 0 0,-2 0 0 0 0,1-3 0 0 0,-1 0 11 0 0,-4 1 42 0 0,-1 1 11 0 0,-1 1-10 0 0,3-3-33 0 0,-2 0 22 0 0,1-1-33 0 0,-1-1 18 0 0,0-1 0 0 0,0 0-1 0 0,0 1 1 0 0,-1-1-1 0 0,0 1 1 0 0,0-1 0 0 0,0-2-28 0 0,-1 0 10 0 0,1-84-112 0 0,1 70 87 0 0,-1 15 13 0 0,1-1 0 0 0,-1 1-1 0 0,-1-1 1 0 0,1-2 2 0 0,-2-2-28 0 0,1 1 0 0 0,1-12 28 0 0,0-13-10 0 0,-2 1-129 0 0,2-21 139 0 0,1 31-59 0 0,-1-1 0 0 0,-2 1 0 0 0,-2-14 59 0 0,0 4-25 0 0,3 25 9 0 0,0 0 1 0 0,-1-1-1 0 0,-2-9 16 0 0,0-4-17 0 0,3 20 8 0 0,1 0 1 0 0,0-1-1 0 0,-2 1 1 0 0,1-1-1 0 0,-1-1 9 0 0,1-2-5 0 0,-1 1-1 0 0,1 1 0 0 0,0-1 1 0 0,1-1-1 0 0,0 2 1 0 0,0-1-1 0 0,1-1 0 0 0,-1 0 6 0 0,1-16-41 0 0,-2 12-4 0 0,1 10 37 0 0,0 0 1 0 0,0 1 0 0 0,0-1 0 0 0,0 0-1 0 0,0 1 1 0 0,0-1 0 0 0,0 1 0 0 0,0-2 0 0 0,0 2-1 0 0,1-1 8 0 0,-1 0 1 0 0,0 1-1 0 0,1-1 0 0 0,-1 0 0 0 0,0 0 0 0 0,0 1 1 0 0,-1-1-1 0 0,1 0 0 0 0,0 1 0 0 0,-1-1 1 0 0,1-1-1 0 0,-2-10-13 0 0,7-26-41 0 0,2 0 54 0 0,-5 31-8 0 0,2-17-48 0 0,-5 23 56 0 0,7-11 0 0 0,-4-8 250 0 0,-1 12-74 0 0,-1 7-115 0 0,0 5-33 0 0,-2 3 15 0 0,-2-6-22 0 0,2 0-18 0 0,1 0 0 0 0,0 1 0 0 0,0-1 1 0 0,0 0-1 0 0,-1 1 0 0 0,1-1 0 0 0,0 0 0 0 0,0 1 0 0 0,0 0 0 0 0,0-1 0 0 0,0 1 1 0 0,0-1-1 0 0,0 1 0 0 0,0 0 0 0 0,0 0 0 0 0,1 0 0 0 0,-2 1-3 0 0,-2 1 11 0 0,3-2-1 0 0,-1-1 0 0 0,1 0-1 0 0,-1 1 1 0 0,2-1 0 0 0,-2 0 0 0 0,1 0 0 0 0,-1 0 0 0 0,1 0 0 0 0,-1 0-1 0 0,1-1 1 0 0,0 1 0 0 0,-1 0 0 0 0,1-1 0 0 0,-1 1 0 0 0,2 0-1 0 0,-2-1 1 0 0,1 0 0 0 0,0 1 0 0 0,-1-1-10 0 0,-4-2 64 0 0,-7-3 1 0 0,11 6-58 0 0,2-1-1 0 0,-2 0 1 0 0,1 0 0 0 0,0 1-1 0 0,-1-1 1 0 0,1 1 0 0 0,0-1-1 0 0,0 1 1 0 0,-1-1 0 0 0,1 1-1 0 0,-1 0-6 0 0,1 0 0 0 0,1 0 0 0 0,0 0 0 0 0,-1 0 0 0 0,0 0 0 0 0,0 0 0 0 0,1 0 0 0 0,0 1 0 0 0,-1-1 0 0 0,0 0 0 0 0,0 0 0 0 0,1 1 0 0 0,0-1 0 0 0,-1 1 0 0 0,0-1 0 0 0,1 0 0 0 0,-1 0 0 0 0,1 1 0 0 0,0-1 0 0 0,-1 1 0 0 0,1 0 0 0 0,-1-1 0 0 0,1 0 0 0 0,0 0 0 0 0,-1 0 0 0 0,1 1 0 0 0,0-1 0 0 0,0 0 0 0 0,0 1 0 0 0,-1-1 0 0 0,1 0 0 0 0,-1 0 0 0 0,1 1 0 0 0,0-1 0 0 0,-1 0 0 0 0,1 0 0 0 0,0 0 0 0 0,0 0 0 0 0,-1 0 0 0 0,1 0 0 0 0,-1 0 0 0 0,1 0 0 0 0,-1 0 0 0 0,1 0 0 0 0,0 0 0 0 0,0 0 0 0 0,-1 0 0 0 0,1 0 0 0 0,-1 0 0 0 0,1 0 0 0 0,-1 0 0 0 0,-11-5 0 0 0,12 4 0 0 0,-1 1 0 0 0,0 0 0 0 0,0-1 0 0 0,1 1 0 0 0,-1-1 0 0 0,-1 1 0 0 0,2-1 0 0 0,-1 1 0 0 0,0 0 0 0 0,0 0 0 0 0,0 0 0 0 0,0 0 0 0 0,0 0 0 0 0,0 0 0 0 0,0 0 0 0 0,0 0 0 0 0,1 0 0 0 0,-2 0 0 0 0,1 0 0 0 0,1 0 0 0 0,-1 1 0 0 0,0-1 0 0 0,0 1 0 0 0,0-1 0 0 0,0 1 0 0 0,0-1 0 0 0,-2 1 3 0 0,1 1 1 0 0,0-2-1 0 0,0 1 0 0 0,-1-1 0 0 0,0 1 0 0 0,1-1 0 0 0,0 1 0 0 0,-1-1 1 0 0,1 0-1 0 0,-1 0 0 0 0,0 0 0 0 0,1-1 0 0 0,0 1 0 0 0,0-1 0 0 0,-3 0-3 0 0,-17-2 17 0 0,19 3-17 0 0,1 0 0 0 0,0 1 0 0 0,0-1 0 0 0,-1 1 0 0 0,1-1 0 0 0,0 1 0 0 0,0-1 0 0 0,0 1 0 0 0,0 0 0 0 0,0 0 0 0 0,0 0 0 0 0,0 0 0 0 0,-1 1 0 0 0,2-1 2 0 0,1-1 0 0 0,-1 0 0 0 0,1 1 0 0 0,0-1-1 0 0,-1 0 1 0 0,0 0 0 0 0,0 0 0 0 0,1 0 0 0 0,0 0 0 0 0,-1 0 0 0 0,1 0-1 0 0,-1 1 1 0 0,0-1 0 0 0,1 0 0 0 0,0 0 0 0 0,-1 0 0 0 0,0-1-1 0 0,0 1 1 0 0,1 0 0 0 0,0 0 0 0 0,-1 0-2 0 0,-9 0 25 0 0,3 3-34 0 0,6-3 6 0 0,0 1 0 0 0,0-1 0 0 0,1 1 1 0 0,-1-1-1 0 0,0 1 0 0 0,0-1 0 0 0,0 0 0 0 0,0 0 0 0 0,0 0 0 0 0,1 0 0 0 0,-1 0 1 0 0,0 0-1 0 0,0 0 0 0 0,0 0 0 0 0,0 0 0 0 0,0 0 0 0 0,1 0 0 0 0,-1 0 0 0 0,0 0 1 0 0,-1-1 2 0 0,0 1 0 0 0,1-1 0 0 0,-1 1 0 0 0,0 0 0 0 0,1-1 0 0 0,-1 1 0 0 0,0 0 1 0 0,0 1-1 0 0,1-1 0 0 0,-1 0 0 0 0,0 1 0 0 0,1-1 0 0 0,-2 1 0 0 0,0-1 0 0 0,1 2 16 0 0,0-1 0 0 0,-1-1 0 0 0,1 0 0 0 0,-1 0-1 0 0,0 1 1 0 0,0-1 0 0 0,1 0 0 0 0,-1 0-16 0 0,-14 0 13 0 0,14 1-14 0 0,1-1 1 0 0,-1 0 0 0 0,0 0-1 0 0,0 0 1 0 0,0-1 0 0 0,0 1-1 0 0,-1-1 1 0 0,3 1 0 0 0,0 0 0 0 0,0 0 0 0 0,0 0 0 0 0,0 0 0 0 0,0 0 0 0 0,-1 0 0 0 0,2 0 0 0 0,-1 0 0 0 0,-1 0 0 0 0,2 0 0 0 0,-1 0 0 0 0,-1 1 0 0 0,2-1 0 0 0,-1 1 0 0 0,-1-1 0 0 0,2 1 0 0 0,-2-1 0 0 0,1 1 0 0 0,0 0 0 0 0,-1-1 0 0 0,1 1 0 0 0,-1-1 0 0 0,1 0 0 0 0,0 0 0 0 0,0 1 0 0 0,-1-1 0 0 0,1 0 0 0 0,-1 0 0 0 0,1 0 0 0 0,-2-1 0 0 0,1 1 0 0 0,1 0 0 0 0,-2 0 0 0 0,2 0 0 0 0,-1 0 0 0 0,0 0 0 0 0,1 1 0 0 0,-2-1 0 0 0,2 1 0 0 0,-1-1 0 0 0,0 1 0 0 0,-1 0 0 0 0,1 0 0 0 0,0 0 0 0 0,0-1 0 0 0,0 0 0 0 0,0 1 0 0 0,0-1 0 0 0,0 0 0 0 0,0 1 0 0 0,-1-1 0 0 0,1 0 0 0 0,0-1 0 0 0,-14 3 0 0 0,15-2 0 0 0,0 0 0 0 0,-1 1 0 0 0,1-1 0 0 0,-1 0 0 0 0,1 0 0 0 0,-1 0 0 0 0,1 0 0 0 0,-1 0 0 0 0,1 0 0 0 0,0 0 0 0 0,-2-1 0 0 0,-28-3 0 0 0,28 3 0 0 0,1 1 0 0 0,0-1 0 0 0,0 1 0 0 0,-1 0 0 0 0,1 0 0 0 0,0 0 0 0 0,0 1 0 0 0,-1-1 0 0 0,1 1 0 0 0,-2 0 0 0 0,2-1 0 0 0,0 1 0 0 0,0-1 0 0 0,0 1 0 0 0,0-1 0 0 0,0 0 0 0 0,-1 1 0 0 0,2-1 0 0 0,-1-1 0 0 0,-1 1 0 0 0,1 0 0 0 0,1-1 0 0 0,-2 1 0 0 0,0-1 0 0 0,-1 0 0 0 0,0 0 0 0 0,1 1 0 0 0,-1-1 0 0 0,1 1 0 0 0,-1 0 0 0 0,0 0 0 0 0,0 1 0 0 0,1-1 0 0 0,-1 1 0 0 0,1 0 0 0 0,-1 0 0 0 0,-3 1 0 0 0,-16 4 0 0 0,3-8 0 0 0,1 0 0 0 0,6 0 0 0 0,12 2 0 0 0,-1 0 0 0 0,2 0 0 0 0,-2 0 0 0 0,1 0 0 0 0,0-1 0 0 0,-1 1 0 0 0,1 0 0 0 0,0 0 0 0 0,0 1 0 0 0,-1-1 0 0 0,1 0 0 0 0,0 0 0 0 0,-1 0 0 0 0,2 1 0 0 0,-1-1 0 0 0,-1 1 0 0 0,2-1 0 0 0,-1 0 0 0 0,-1 1 0 0 0,2-1 0 0 0,-1 0 0 0 0,-1 0 0 0 0,2 0 0 0 0,-2 0 0 0 0,1 0 0 0 0,0 0 0 0 0,0 0 0 0 0,0 0 0 0 0,0-1 0 0 0,0 1 0 0 0,0-1 0 0 0,0 1 0 0 0,0-1 0 0 0,0 1 0 0 0,1 0 0 0 0,-2-1 0 0 0,1 1 0 0 0,1-1 0 0 0,-1 0 0 0 0,0 1 0 0 0,0-1 0 0 0,0 0 0 0 0,-1 0 1 0 0,1 1-1 0 0,0-1 0 0 0,0 1 0 0 0,-1-1 1 0 0,1 1-1 0 0,0-1 0 0 0,-1 1 0 0 0,2 0 0 0 0,-2 0 1 0 0,0 0-1 0 0,-11-2-13 0 0,1-3 26 0 0,11 4-6 0 0,-1 0-1 0 0,1 0 1 0 0,-1 0 0 0 0,1 0 0 0 0,-2 1 0 0 0,2 0-1 0 0,-1-1 1 0 0,1 1 0 0 0,-1-1 0 0 0,0 1 0 0 0,1 0-1 0 0,-2 0 1 0 0,2-1 0 0 0,-1 2 0 0 0,0-1 0 0 0,1 0-1 0 0,-1 0 1 0 0,0 1 0 0 0,0-1 0 0 0,1 1-1 0 0,-1-1 1 0 0,-1 1-7 0 0,-7 7 10 0 0,8-7-7 0 0,1 0-1 0 0,-1 0 1 0 0,0 1 0 0 0,1-1 0 0 0,-1 0-1 0 0,0 0 1 0 0,0 0 0 0 0,0-1-1 0 0,1 1 1 0 0,-2 0 0 0 0,1-1 0 0 0,1 1-1 0 0,-2-1 1 0 0,1 0 0 0 0,1 0-1 0 0,-2 0 1 0 0,1 0 0 0 0,0 0 0 0 0,0 0-1 0 0,-1 0-2 0 0,0-1 2 0 0,0 0-1 0 0,0 0 1 0 0,0 1-1 0 0,-1-2 1 0 0,1 1-1 0 0,0-1 1 0 0,-2-1-2 0 0,2 3 18 0 0,0-1 0 0 0,0 1 0 0 0,0 0 0 0 0,0 0-1 0 0,0 0 1 0 0,0 0 0 0 0,-1 0-18 0 0,-9-6 143 0 0,12 6-131 0 0,1-1 0 0 0,0 1 0 0 0,0-1 0 0 0,-1 1 0 0 0,1-1 0 0 0,-1 1 0 0 0,1 0 0 0 0,-1 0 0 0 0,1 0 0 0 0,0-1 0 0 0,-1 1 0 0 0,1 0 0 0 0,-1 0 0 0 0,0-1 0 0 0,1 1 0 0 0,0 0-1 0 0,-1 0 1 0 0,0 0 0 0 0,1 0 0 0 0,-1 0 0 0 0,1 0 0 0 0,0 0 0 0 0,-1 0 0 0 0,0 0 0 0 0,1 0 0 0 0,-1 0 0 0 0,1 0 0 0 0,-1 0 0 0 0,1 1 0 0 0,-1-1 0 0 0,0 0 0 0 0,1 1 0 0 0,0-1 0 0 0,0 0 0 0 0,-1 0 0 0 0,0 0 0 0 0,1 1 0 0 0,-1-1 0 0 0,1 1 0 0 0,0-1 0 0 0,0 1 0 0 0,0-1 0 0 0,-1 0 0 0 0,1 0 0 0 0,-1 2-12 0 0,1-2 246 0 0,-22 14-374 0 0,20-13 54 0 0,1 0 0 0 0,0 0 0 0 0,-1 0 0 0 0,1 0-1 0 0,0 0 1 0 0,0 1 0 0 0,0-2 0 0 0,-1 2 0 0 0,2-1-1 0 0,-1 0 1 0 0,-1 1 0 0 0,2-1 0 0 0,-1 1 74 0 0,0 0-53 0 0,0-1 1 0 0,1 1 0 0 0,-1-1-1 0 0,-1 0 1 0 0,2 1-1 0 0,-1-2 1 0 0,-1 2-1 0 0,2-1 1 0 0,-2-1-1 0 0,1 2 1 0 0,0-1 52 0 0,-3-1-1268 0 0,-2-2-411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8T18:09:51.744"/>
    </inkml:context>
    <inkml:brush xml:id="br0">
      <inkml:brushProperty name="width" value="0.05" units="cm"/>
      <inkml:brushProperty name="height" value="0.05" units="cm"/>
      <inkml:brushProperty name="color" value="#FFFFFF"/>
    </inkml:brush>
  </inkml:definitions>
  <inkml:trace contextRef="#ctx0" brushRef="#br0">23 122 920 0 0,'0'0'275'0'0,"0"0"815"0"0,0 0 354 0 0,0 0 76 0 0,0 0-107 0 0,0 0-506 0 0,-7-9 1740 0 0,7 9-2408 0 0,-3-9 3220 0 0,2 13-1581 0 0,-1 7-2017 0 0,-2 6 109 0 0,3-11-4 0 0,-1 0 1 0 0,2 1-1 0 0,-1-1 1 0 0,0 0 0 0 0,1 2 33 0 0,0 15 450 0 0,2 0 1 0 0,0 1-1 0 0,2 3-450 0 0,9 83 252 0 0,-11-85-46 0 0,-1 1-1 0 0,-2 16-205 0 0,0-13-21 0 0,2 25 21 0 0,0 20-18 0 0,3-5 325 0 0,-3-55-435 0 0,-1-12 106 0 0,0 1-1 0 0,0-1 1 0 0,0 1-1 0 0,0 0 1 0 0,0 0-1 0 0,0 0 1 0 0,-1 0 22 0 0,4 30 306 0 0,-1-15-252 0 0,-1-13-44 0 0,1 1-10 0 0,0 1 0 0 0,-2-4-11 0 0,0-1-1 0 0,0 0 1 0 0,1 0-1 0 0,-1 1 1 0 0,0-1-1 0 0,0 0 0 0 0,-1 1 1 0 0,1-1-1 0 0,0 2 12 0 0,-1 4 16 0 0,1-7 72 0 0,0-1-134 0 0,0 0-61 0 0,0 23 292 0 0,1-18-185 0 0,1 0 0 0 0,-2 1 0 0 0,1 2 0 0 0,0-2 0 0 0,0-1-12 0 0,-1-4-54 0 0,0-1-41 0 0,0 0-12 0 0,-3 51 2031 0 0,3-49-1746 0 0,-2 7 1194 0 0,4-5-1339 0 0,-2-4 38 0 0,0 0 31 0 0,3 2-56 0 0,0-1-1 0 0,0 1 0 0 0,0-1 0 0 0,0 0 0 0 0,0 0 1 0 0,0 0-1 0 0,0-1 0 0 0,0 1 0 0 0,1-1-33 0 0,-4 0-11 0 0,9 2 8 0 0,0-2 0 0 0,0 0 0 0 0,0 0 0 0 0,0 0 0 0 0,0-2 0 0 0,0 1 0 0 0,3-2 3 0 0,-1 1 84 0 0,-1 1 1 0 0,1-1-1 0 0,4 1-84 0 0,25 3 108 0 0,-1 1 0 0 0,26 6-108 0 0,25-1 136 0 0,-74-7-162 0 0,0 0-1 0 0,1-1 1 0 0,-2-1-1 0 0,2-1 1 0 0,1 0 26 0 0,4-1 26 0 0,20-3-37 0 0,-24 3 359 0 0,0 1 0 0 0,12 0-348 0 0,-27 2 82 0 0,0 0 0 0 0,1 0 0 0 0,-1 1 0 0 0,0 0 0 0 0,0 0 1 0 0,0-1-1 0 0,0 1 0 0 0,2 1-82 0 0,-2 0 28 0 0,1-1 1 0 0,0 0-1 0 0,0 0 1 0 0,-1 0 0 0 0,2-1-1 0 0,-1 1 1 0 0,-1-1-1 0 0,5 1-28 0 0,74-3-202 0 0,-81 2 60 0 0,19-3-2 0 0,15 1 144 0 0,-6 1 0 0 0,9-5 0 0 0,-15 8 0 0 0,1-2 0 0 0,-12-2 11 0 0,-7 2-8 0 0,0-2 0 0 0,0 1 0 0 0,0 1 0 0 0,0 0 0 0 0,1 0 0 0 0,-1 0 0 0 0,3 0-3 0 0,-2 0 0 0 0,1-3 0 0 0,-1 0 11 0 0,-4 1 42 0 0,-1 1 11 0 0,-1 1-10 0 0,3-3-33 0 0,-2 0 22 0 0,1-1-33 0 0,-1-1 18 0 0,0-1 0 0 0,0 0-1 0 0,0 1 1 0 0,-1-1-1 0 0,0 1 1 0 0,0-1 0 0 0,0-2-28 0 0,-1 0 10 0 0,1-84-112 0 0,1 70 87 0 0,-1 15 13 0 0,1-1 0 0 0,-1 1-1 0 0,-1-1 1 0 0,1-2 2 0 0,-2-2-28 0 0,1 1 0 0 0,1-12 28 0 0,0-13-10 0 0,-2 1-129 0 0,2-21 139 0 0,1 31-59 0 0,-1-1 0 0 0,-2 1 0 0 0,-2-14 59 0 0,0 4-25 0 0,3 25 9 0 0,0 0 1 0 0,-1-1-1 0 0,-2-9 16 0 0,0-4-17 0 0,3 20 8 0 0,1 0 1 0 0,0-1-1 0 0,-2 1 1 0 0,1-1-1 0 0,-1-1 9 0 0,1-2-5 0 0,-1 1-1 0 0,1 1 0 0 0,0-1 1 0 0,1-1-1 0 0,0 2 1 0 0,0-1-1 0 0,1-1 0 0 0,-1 0 6 0 0,1-16-41 0 0,-2 12-4 0 0,1 10 37 0 0,0 0 1 0 0,0 1 0 0 0,0-1 0 0 0,0 0-1 0 0,0 1 1 0 0,0-1 0 0 0,0 1 0 0 0,0-2 0 0 0,0 2-1 0 0,1-1 8 0 0,-1 0 1 0 0,0 1-1 0 0,1-1 0 0 0,-1 0 0 0 0,0 0 0 0 0,0 1 1 0 0,-1-1-1 0 0,1 0 0 0 0,0 1 0 0 0,-1-1 1 0 0,1-1-1 0 0,-2-10-13 0 0,7-26-41 0 0,2 0 54 0 0,-5 31-8 0 0,2-17-48 0 0,-5 23 56 0 0,7-11 0 0 0,-4-8 250 0 0,-1 12-74 0 0,-1 7-115 0 0,0 5-33 0 0,-2 3 15 0 0,-2-6-22 0 0,2 0-18 0 0,1 0 0 0 0,0 1 0 0 0,0-1 1 0 0,0 0-1 0 0,-1 1 0 0 0,1-1 0 0 0,0 0 0 0 0,0 1 0 0 0,0 0 0 0 0,0-1 0 0 0,0 1 1 0 0,0-1-1 0 0,0 1 0 0 0,0 0 0 0 0,0 0 0 0 0,1 0 0 0 0,-2 1-3 0 0,-2 1 11 0 0,3-2-1 0 0,-1-1 0 0 0,1 0-1 0 0,-1 1 1 0 0,2-1 0 0 0,-2 0 0 0 0,1 0 0 0 0,-1 0 0 0 0,1 0 0 0 0,-1 0-1 0 0,1-1 1 0 0,0 1 0 0 0,-1 0 0 0 0,1-1 0 0 0,-1 1 0 0 0,2 0-1 0 0,-2-1 1 0 0,1 0 0 0 0,0 1 0 0 0,-1-1-10 0 0,-4-2 64 0 0,-7-3 1 0 0,11 6-58 0 0,2-1-1 0 0,-2 0 1 0 0,1 0 0 0 0,0 1-1 0 0,-1-1 1 0 0,1 1 0 0 0,0-1-1 0 0,0 1 1 0 0,-1-1 0 0 0,1 1-1 0 0,-1 0-6 0 0,1 0 0 0 0,1 0 0 0 0,0 0 0 0 0,-1 0 0 0 0,0 0 0 0 0,0 0 0 0 0,1 0 0 0 0,0 1 0 0 0,-1-1 0 0 0,0 0 0 0 0,0 0 0 0 0,1 1 0 0 0,0-1 0 0 0,-1 1 0 0 0,0-1 0 0 0,1 0 0 0 0,-1 0 0 0 0,1 1 0 0 0,0-1 0 0 0,-1 1 0 0 0,1 0 0 0 0,-1-1 0 0 0,1 0 0 0 0,0 0 0 0 0,-1 0 0 0 0,1 1 0 0 0,0-1 0 0 0,0 0 0 0 0,0 1 0 0 0,-1-1 0 0 0,1 0 0 0 0,-1 0 0 0 0,1 1 0 0 0,0-1 0 0 0,-1 0 0 0 0,1 0 0 0 0,0 0 0 0 0,0 0 0 0 0,-1 0 0 0 0,1 0 0 0 0,-1 0 0 0 0,1 0 0 0 0,-1 0 0 0 0,1 0 0 0 0,0 0 0 0 0,0 0 0 0 0,-1 0 0 0 0,1 0 0 0 0,-1 0 0 0 0,1 0 0 0 0,-1 0 0 0 0,-11-5 0 0 0,12 4 0 0 0,-1 1 0 0 0,0 0 0 0 0,0-1 0 0 0,1 1 0 0 0,-1-1 0 0 0,-1 1 0 0 0,2-1 0 0 0,-1 1 0 0 0,0 0 0 0 0,0 0 0 0 0,0 0 0 0 0,0 0 0 0 0,0 0 0 0 0,0 0 0 0 0,0 0 0 0 0,0 0 0 0 0,1 0 0 0 0,-2 0 0 0 0,1 0 0 0 0,1 0 0 0 0,-1 1 0 0 0,0-1 0 0 0,0 1 0 0 0,0-1 0 0 0,0 1 0 0 0,0-1 0 0 0,-2 1 3 0 0,1 1 1 0 0,0-2-1 0 0,0 1 0 0 0,-1-1 0 0 0,0 1 0 0 0,1-1 0 0 0,0 1 0 0 0,-1-1 1 0 0,1 0-1 0 0,-1 0 0 0 0,0 0 0 0 0,1-1 0 0 0,0 1 0 0 0,0-1 0 0 0,-3 0-3 0 0,-17-2 17 0 0,19 3-17 0 0,1 0 0 0 0,0 1 0 0 0,0-1 0 0 0,-1 1 0 0 0,1-1 0 0 0,0 1 0 0 0,0-1 0 0 0,0 1 0 0 0,0 0 0 0 0,0 0 0 0 0,0 0 0 0 0,0 0 0 0 0,-1 1 0 0 0,2-1 2 0 0,1-1 0 0 0,-1 0 0 0 0,1 1 0 0 0,0-1-1 0 0,-1 0 1 0 0,0 0 0 0 0,0 0 0 0 0,1 0 0 0 0,0 0 0 0 0,-1 0 0 0 0,1 0-1 0 0,-1 1 1 0 0,0-1 0 0 0,1 0 0 0 0,0 0 0 0 0,-1 0 0 0 0,0-1-1 0 0,0 1 1 0 0,1 0 0 0 0,0 0 0 0 0,-1 0-2 0 0,-9 0 25 0 0,3 3-34 0 0,6-3 6 0 0,0 1 0 0 0,0-1 0 0 0,1 1 1 0 0,-1-1-1 0 0,0 1 0 0 0,0-1 0 0 0,0 0 0 0 0,0 0 0 0 0,0 0 0 0 0,1 0 0 0 0,-1 0 1 0 0,0 0-1 0 0,0 0 0 0 0,0 0 0 0 0,0 0 0 0 0,0 0 0 0 0,1 0 0 0 0,-1 0 0 0 0,0 0 1 0 0,-1-1 2 0 0,0 1 0 0 0,1-1 0 0 0,-1 1 0 0 0,0 0 0 0 0,1-1 0 0 0,-1 1 0 0 0,0 0 1 0 0,0 1-1 0 0,1-1 0 0 0,-1 0 0 0 0,0 1 0 0 0,1-1 0 0 0,-2 1 0 0 0,0-1 0 0 0,1 2 16 0 0,0-1 0 0 0,-1-1 0 0 0,1 0 0 0 0,-1 0-1 0 0,0 1 1 0 0,0-1 0 0 0,1 0 0 0 0,-1 0-16 0 0,-14 0 13 0 0,14 1-14 0 0,1-1 1 0 0,-1 0 0 0 0,0 0-1 0 0,0 0 1 0 0,0-1 0 0 0,0 1-1 0 0,-1-1 1 0 0,3 1 0 0 0,0 0 0 0 0,0 0 0 0 0,0 0 0 0 0,0 0 0 0 0,0 0 0 0 0,-1 0 0 0 0,2 0 0 0 0,-1 0 0 0 0,-1 0 0 0 0,2 0 0 0 0,-1 0 0 0 0,-1 1 0 0 0,2-1 0 0 0,-1 1 0 0 0,-1-1 0 0 0,2 1 0 0 0,-2-1 0 0 0,1 1 0 0 0,0 0 0 0 0,-1-1 0 0 0,1 1 0 0 0,-1-1 0 0 0,1 0 0 0 0,0 0 0 0 0,0 1 0 0 0,-1-1 0 0 0,1 0 0 0 0,-1 0 0 0 0,1 0 0 0 0,-2-1 0 0 0,1 1 0 0 0,1 0 0 0 0,-2 0 0 0 0,2 0 0 0 0,-1 0 0 0 0,0 0 0 0 0,1 1 0 0 0,-2-1 0 0 0,2 1 0 0 0,-1-1 0 0 0,0 1 0 0 0,-1 0 0 0 0,1 0 0 0 0,0 0 0 0 0,0-1 0 0 0,0 0 0 0 0,0 1 0 0 0,0-1 0 0 0,0 0 0 0 0,0 1 0 0 0,-1-1 0 0 0,1 0 0 0 0,0-1 0 0 0,-14 3 0 0 0,15-2 0 0 0,0 0 0 0 0,-1 1 0 0 0,1-1 0 0 0,-1 0 0 0 0,1 0 0 0 0,-1 0 0 0 0,1 0 0 0 0,-1 0 0 0 0,1 0 0 0 0,0 0 0 0 0,-2-1 0 0 0,-28-3 0 0 0,28 3 0 0 0,1 1 0 0 0,0-1 0 0 0,0 1 0 0 0,-1 0 0 0 0,1 0 0 0 0,0 0 0 0 0,0 1 0 0 0,-1-1 0 0 0,1 1 0 0 0,-2 0 0 0 0,2-1 0 0 0,0 1 0 0 0,0-1 0 0 0,0 1 0 0 0,0-1 0 0 0,0 0 0 0 0,-1 1 0 0 0,2-1 0 0 0,-1-1 0 0 0,-1 1 0 0 0,1 0 0 0 0,1-1 0 0 0,-2 1 0 0 0,0-1 0 0 0,-1 0 0 0 0,0 0 0 0 0,1 1 0 0 0,-1-1 0 0 0,1 1 0 0 0,-1 0 0 0 0,0 0 0 0 0,0 1 0 0 0,1-1 0 0 0,-1 1 0 0 0,1 0 0 0 0,-1 0 0 0 0,-3 1 0 0 0,-16 4 0 0 0,3-8 0 0 0,1 0 0 0 0,6 0 0 0 0,12 2 0 0 0,-1 0 0 0 0,2 0 0 0 0,-2 0 0 0 0,1 0 0 0 0,0-1 0 0 0,-1 1 0 0 0,1 0 0 0 0,0 0 0 0 0,0 1 0 0 0,-1-1 0 0 0,1 0 0 0 0,0 0 0 0 0,-1 0 0 0 0,2 1 0 0 0,-1-1 0 0 0,-1 1 0 0 0,2-1 0 0 0,-1 0 0 0 0,-1 1 0 0 0,2-1 0 0 0,-1 0 0 0 0,-1 0 0 0 0,2 0 0 0 0,-2 0 0 0 0,1 0 0 0 0,0 0 0 0 0,0 0 0 0 0,0 0 0 0 0,0-1 0 0 0,0 1 0 0 0,0-1 0 0 0,0 1 0 0 0,0-1 0 0 0,0 1 0 0 0,1 0 0 0 0,-2-1 0 0 0,1 1 0 0 0,1-1 0 0 0,-1 0 0 0 0,0 1 0 0 0,0-1 0 0 0,0 0 0 0 0,-1 0 1 0 0,1 1-1 0 0,0-1 0 0 0,0 1 0 0 0,-1-1 1 0 0,1 1-1 0 0,0-1 0 0 0,-1 1 0 0 0,2 0 0 0 0,-2 0 1 0 0,0 0-1 0 0,-11-2-13 0 0,1-3 26 0 0,11 4-6 0 0,-1 0-1 0 0,1 0 1 0 0,-1 0 0 0 0,1 0 0 0 0,-2 1 0 0 0,2 0-1 0 0,-1-1 1 0 0,1 1 0 0 0,-1-1 0 0 0,0 1 0 0 0,1 0-1 0 0,-2 0 1 0 0,2-1 0 0 0,-1 2 0 0 0,0-1 0 0 0,1 0-1 0 0,-1 0 1 0 0,0 1 0 0 0,0-1 0 0 0,1 1-1 0 0,-1-1 1 0 0,-1 1-7 0 0,-7 7 10 0 0,8-7-7 0 0,1 0-1 0 0,-1 0 1 0 0,0 1 0 0 0,1-1 0 0 0,-1 0-1 0 0,0 0 1 0 0,0 0 0 0 0,0-1-1 0 0,1 1 1 0 0,-2 0 0 0 0,1-1 0 0 0,1 1-1 0 0,-2-1 1 0 0,1 0 0 0 0,1 0-1 0 0,-2 0 1 0 0,1 0 0 0 0,0 0 0 0 0,0 0-1 0 0,-1 0-2 0 0,0-1 2 0 0,0 0-1 0 0,0 0 1 0 0,0 1-1 0 0,-1-2 1 0 0,1 1-1 0 0,0-1 1 0 0,-2-1-2 0 0,2 3 18 0 0,0-1 0 0 0,0 1 0 0 0,0 0 0 0 0,0 0-1 0 0,0 0 1 0 0,0 0 0 0 0,-1 0-18 0 0,-9-6 143 0 0,12 6-131 0 0,1-1 0 0 0,0 1 0 0 0,0-1 0 0 0,-1 1 0 0 0,1-1 0 0 0,-1 1 0 0 0,1 0 0 0 0,-1 0 0 0 0,1 0 0 0 0,0-1 0 0 0,-1 1 0 0 0,1 0 0 0 0,-1 0 0 0 0,0-1 0 0 0,1 1 0 0 0,0 0-1 0 0,-1 0 1 0 0,0 0 0 0 0,1 0 0 0 0,-1 0 0 0 0,1 0 0 0 0,0 0 0 0 0,-1 0 0 0 0,0 0 0 0 0,1 0 0 0 0,-1 0 0 0 0,1 0 0 0 0,-1 0 0 0 0,1 1 0 0 0,-1-1 0 0 0,0 0 0 0 0,1 1 0 0 0,0-1 0 0 0,0 0 0 0 0,-1 0 0 0 0,0 0 0 0 0,1 1 0 0 0,-1-1 0 0 0,1 1 0 0 0,0-1 0 0 0,0 1 0 0 0,0-1 0 0 0,-1 0 0 0 0,1 0 0 0 0,-1 2-12 0 0,1-2 246 0 0,-22 14-374 0 0,20-13 54 0 0,1 0 0 0 0,0 0 0 0 0,-1 0 0 0 0,1 0-1 0 0,0 0 1 0 0,0 1 0 0 0,0-2 0 0 0,-1 2 0 0 0,2-1-1 0 0,-1 0 1 0 0,-1 1 0 0 0,2-1 0 0 0,-1 1 74 0 0,0 0-53 0 0,0-1 1 0 0,1 1 0 0 0,-1-1-1 0 0,-1 0 1 0 0,2 1-1 0 0,-1-2 1 0 0,-1 2-1 0 0,2-1 1 0 0,-2-1-1 0 0,1 2 1 0 0,0-1 52 0 0,-3-1-1268 0 0,-2-2-411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8T18:09:55.781"/>
    </inkml:context>
    <inkml:brush xml:id="br0">
      <inkml:brushProperty name="width" value="0.05" units="cm"/>
      <inkml:brushProperty name="height" value="0.05" units="cm"/>
      <inkml:brushProperty name="color" value="#FFFFFF"/>
    </inkml:brush>
  </inkml:definitions>
  <inkml:trace contextRef="#ctx0" brushRef="#br0">23 122 920 0 0,'0'0'275'0'0,"0"0"815"0"0,0 0 354 0 0,0 0 76 0 0,0 0-107 0 0,0 0-506 0 0,-7-9 1740 0 0,7 9-2408 0 0,-3-9 3220 0 0,2 13-1581 0 0,-1 7-2017 0 0,-2 6 109 0 0,3-11-4 0 0,-1 0 1 0 0,2 1-1 0 0,-1-1 1 0 0,0 0 0 0 0,1 2 33 0 0,0 15 450 0 0,2 0 1 0 0,0 1-1 0 0,2 3-450 0 0,9 83 252 0 0,-11-85-46 0 0,-1 1-1 0 0,-2 16-205 0 0,0-13-21 0 0,2 25 21 0 0,0 20-18 0 0,3-5 325 0 0,-3-55-435 0 0,-1-12 106 0 0,0 1-1 0 0,0-1 1 0 0,0 1-1 0 0,0 0 1 0 0,0 0-1 0 0,0 0 1 0 0,-1 0 22 0 0,4 30 306 0 0,-1-15-252 0 0,-1-13-44 0 0,1 1-10 0 0,0 1 0 0 0,-2-4-11 0 0,0-1-1 0 0,0 0 1 0 0,1 0-1 0 0,-1 1 1 0 0,0-1-1 0 0,0 0 0 0 0,-1 1 1 0 0,1-1-1 0 0,0 2 12 0 0,-1 4 16 0 0,1-7 72 0 0,0-1-134 0 0,0 0-61 0 0,0 23 292 0 0,1-18-185 0 0,1 0 0 0 0,-2 1 0 0 0,1 2 0 0 0,0-2 0 0 0,0-1-12 0 0,-1-4-54 0 0,0-1-41 0 0,0 0-12 0 0,-3 51 2031 0 0,3-49-1746 0 0,-2 7 1194 0 0,4-5-1339 0 0,-2-4 38 0 0,0 0 31 0 0,3 2-56 0 0,0-1-1 0 0,0 1 0 0 0,0-1 0 0 0,0 0 0 0 0,0 0 1 0 0,0 0-1 0 0,0-1 0 0 0,0 1 0 0 0,1-1-33 0 0,-4 0-11 0 0,9 2 8 0 0,0-2 0 0 0,0 0 0 0 0,0 0 0 0 0,0 0 0 0 0,0-2 0 0 0,0 1 0 0 0,3-2 3 0 0,-1 1 84 0 0,-1 1 1 0 0,1-1-1 0 0,4 1-84 0 0,25 3 108 0 0,-1 1 0 0 0,26 6-108 0 0,25-1 136 0 0,-74-7-162 0 0,0 0-1 0 0,1-1 1 0 0,-2-1-1 0 0,2-1 1 0 0,1 0 26 0 0,4-1 26 0 0,20-3-37 0 0,-24 3 359 0 0,0 1 0 0 0,12 0-348 0 0,-27 2 82 0 0,0 0 0 0 0,1 0 0 0 0,-1 1 0 0 0,0 0 0 0 0,0 0 1 0 0,0-1-1 0 0,0 1 0 0 0,2 1-82 0 0,-2 0 28 0 0,1-1 1 0 0,0 0-1 0 0,0 0 1 0 0,-1 0 0 0 0,2-1-1 0 0,-1 1 1 0 0,-1-1-1 0 0,5 1-28 0 0,74-3-202 0 0,-81 2 60 0 0,19-3-2 0 0,15 1 144 0 0,-6 1 0 0 0,9-5 0 0 0,-15 8 0 0 0,1-2 0 0 0,-12-2 11 0 0,-7 2-8 0 0,0-2 0 0 0,0 1 0 0 0,0 1 0 0 0,0 0 0 0 0,1 0 0 0 0,-1 0 0 0 0,3 0-3 0 0,-2 0 0 0 0,1-3 0 0 0,-1 0 11 0 0,-4 1 42 0 0,-1 1 11 0 0,-1 1-10 0 0,3-3-33 0 0,-2 0 22 0 0,1-1-33 0 0,-1-1 18 0 0,0-1 0 0 0,0 0-1 0 0,0 1 1 0 0,-1-1-1 0 0,0 1 1 0 0,0-1 0 0 0,0-2-28 0 0,-1 0 10 0 0,1-84-112 0 0,1 70 87 0 0,-1 15 13 0 0,1-1 0 0 0,-1 1-1 0 0,-1-1 1 0 0,1-2 2 0 0,-2-2-28 0 0,1 1 0 0 0,1-12 28 0 0,0-13-10 0 0,-2 1-129 0 0,2-21 139 0 0,1 31-59 0 0,-1-1 0 0 0,-2 1 0 0 0,-2-14 59 0 0,0 4-25 0 0,3 25 9 0 0,0 0 1 0 0,-1-1-1 0 0,-2-9 16 0 0,0-4-17 0 0,3 20 8 0 0,1 0 1 0 0,0-1-1 0 0,-2 1 1 0 0,1-1-1 0 0,-1-1 9 0 0,1-2-5 0 0,-1 1-1 0 0,1 1 0 0 0,0-1 1 0 0,1-1-1 0 0,0 2 1 0 0,0-1-1 0 0,1-1 0 0 0,-1 0 6 0 0,1-16-41 0 0,-2 12-4 0 0,1 10 37 0 0,0 0 1 0 0,0 1 0 0 0,0-1 0 0 0,0 0-1 0 0,0 1 1 0 0,0-1 0 0 0,0 1 0 0 0,0-2 0 0 0,0 2-1 0 0,1-1 8 0 0,-1 0 1 0 0,0 1-1 0 0,1-1 0 0 0,-1 0 0 0 0,0 0 0 0 0,0 1 1 0 0,-1-1-1 0 0,1 0 0 0 0,0 1 0 0 0,-1-1 1 0 0,1-1-1 0 0,-2-10-13 0 0,7-26-41 0 0,2 0 54 0 0,-5 31-8 0 0,2-17-48 0 0,-5 23 56 0 0,7-11 0 0 0,-4-8 250 0 0,-1 12-74 0 0,-1 7-115 0 0,0 5-33 0 0,-2 3 15 0 0,-2-6-22 0 0,2 0-18 0 0,1 0 0 0 0,0 1 0 0 0,0-1 1 0 0,0 0-1 0 0,-1 1 0 0 0,1-1 0 0 0,0 0 0 0 0,0 1 0 0 0,0 0 0 0 0,0-1 0 0 0,0 1 1 0 0,0-1-1 0 0,0 1 0 0 0,0 0 0 0 0,0 0 0 0 0,1 0 0 0 0,-2 1-3 0 0,-2 1 11 0 0,3-2-1 0 0,-1-1 0 0 0,1 0-1 0 0,-1 1 1 0 0,2-1 0 0 0,-2 0 0 0 0,1 0 0 0 0,-1 0 0 0 0,1 0 0 0 0,-1 0-1 0 0,1-1 1 0 0,0 1 0 0 0,-1 0 0 0 0,1-1 0 0 0,-1 1 0 0 0,2 0-1 0 0,-2-1 1 0 0,1 0 0 0 0,0 1 0 0 0,-1-1-10 0 0,-4-2 64 0 0,-7-3 1 0 0,11 6-58 0 0,2-1-1 0 0,-2 0 1 0 0,1 0 0 0 0,0 1-1 0 0,-1-1 1 0 0,1 1 0 0 0,0-1-1 0 0,0 1 1 0 0,-1-1 0 0 0,1 1-1 0 0,-1 0-6 0 0,1 0 0 0 0,1 0 0 0 0,0 0 0 0 0,-1 0 0 0 0,0 0 0 0 0,0 0 0 0 0,1 0 0 0 0,0 1 0 0 0,-1-1 0 0 0,0 0 0 0 0,0 0 0 0 0,1 1 0 0 0,0-1 0 0 0,-1 1 0 0 0,0-1 0 0 0,1 0 0 0 0,-1 0 0 0 0,1 1 0 0 0,0-1 0 0 0,-1 1 0 0 0,1 0 0 0 0,-1-1 0 0 0,1 0 0 0 0,0 0 0 0 0,-1 0 0 0 0,1 1 0 0 0,0-1 0 0 0,0 0 0 0 0,0 1 0 0 0,-1-1 0 0 0,1 0 0 0 0,-1 0 0 0 0,1 1 0 0 0,0-1 0 0 0,-1 0 0 0 0,1 0 0 0 0,0 0 0 0 0,0 0 0 0 0,-1 0 0 0 0,1 0 0 0 0,-1 0 0 0 0,1 0 0 0 0,-1 0 0 0 0,1 0 0 0 0,0 0 0 0 0,0 0 0 0 0,-1 0 0 0 0,1 0 0 0 0,-1 0 0 0 0,1 0 0 0 0,-1 0 0 0 0,-11-5 0 0 0,12 4 0 0 0,-1 1 0 0 0,0 0 0 0 0,0-1 0 0 0,1 1 0 0 0,-1-1 0 0 0,-1 1 0 0 0,2-1 0 0 0,-1 1 0 0 0,0 0 0 0 0,0 0 0 0 0,0 0 0 0 0,0 0 0 0 0,0 0 0 0 0,0 0 0 0 0,0 0 0 0 0,0 0 0 0 0,1 0 0 0 0,-2 0 0 0 0,1 0 0 0 0,1 0 0 0 0,-1 1 0 0 0,0-1 0 0 0,0 1 0 0 0,0-1 0 0 0,0 1 0 0 0,0-1 0 0 0,-2 1 3 0 0,1 1 1 0 0,0-2-1 0 0,0 1 0 0 0,-1-1 0 0 0,0 1 0 0 0,1-1 0 0 0,0 1 0 0 0,-1-1 1 0 0,1 0-1 0 0,-1 0 0 0 0,0 0 0 0 0,1-1 0 0 0,0 1 0 0 0,0-1 0 0 0,-3 0-3 0 0,-17-2 17 0 0,19 3-17 0 0,1 0 0 0 0,0 1 0 0 0,0-1 0 0 0,-1 1 0 0 0,1-1 0 0 0,0 1 0 0 0,0-1 0 0 0,0 1 0 0 0,0 0 0 0 0,0 0 0 0 0,0 0 0 0 0,0 0 0 0 0,-1 1 0 0 0,2-1 2 0 0,1-1 0 0 0,-1 0 0 0 0,1 1 0 0 0,0-1-1 0 0,-1 0 1 0 0,0 0 0 0 0,0 0 0 0 0,1 0 0 0 0,0 0 0 0 0,-1 0 0 0 0,1 0-1 0 0,-1 1 1 0 0,0-1 0 0 0,1 0 0 0 0,0 0 0 0 0,-1 0 0 0 0,0-1-1 0 0,0 1 1 0 0,1 0 0 0 0,0 0 0 0 0,-1 0-2 0 0,-9 0 25 0 0,3 3-34 0 0,6-3 6 0 0,0 1 0 0 0,0-1 0 0 0,1 1 1 0 0,-1-1-1 0 0,0 1 0 0 0,0-1 0 0 0,0 0 0 0 0,0 0 0 0 0,0 0 0 0 0,1 0 0 0 0,-1 0 1 0 0,0 0-1 0 0,0 0 0 0 0,0 0 0 0 0,0 0 0 0 0,0 0 0 0 0,1 0 0 0 0,-1 0 0 0 0,0 0 1 0 0,-1-1 2 0 0,0 1 0 0 0,1-1 0 0 0,-1 1 0 0 0,0 0 0 0 0,1-1 0 0 0,-1 1 0 0 0,0 0 1 0 0,0 1-1 0 0,1-1 0 0 0,-1 0 0 0 0,0 1 0 0 0,1-1 0 0 0,-2 1 0 0 0,0-1 0 0 0,1 2 16 0 0,0-1 0 0 0,-1-1 0 0 0,1 0 0 0 0,-1 0-1 0 0,0 1 1 0 0,0-1 0 0 0,1 0 0 0 0,-1 0-16 0 0,-14 0 13 0 0,14 1-14 0 0,1-1 1 0 0,-1 0 0 0 0,0 0-1 0 0,0 0 1 0 0,0-1 0 0 0,0 1-1 0 0,-1-1 1 0 0,3 1 0 0 0,0 0 0 0 0,0 0 0 0 0,0 0 0 0 0,0 0 0 0 0,0 0 0 0 0,-1 0 0 0 0,2 0 0 0 0,-1 0 0 0 0,-1 0 0 0 0,2 0 0 0 0,-1 0 0 0 0,-1 1 0 0 0,2-1 0 0 0,-1 1 0 0 0,-1-1 0 0 0,2 1 0 0 0,-2-1 0 0 0,1 1 0 0 0,0 0 0 0 0,-1-1 0 0 0,1 1 0 0 0,-1-1 0 0 0,1 0 0 0 0,0 0 0 0 0,0 1 0 0 0,-1-1 0 0 0,1 0 0 0 0,-1 0 0 0 0,1 0 0 0 0,-2-1 0 0 0,1 1 0 0 0,1 0 0 0 0,-2 0 0 0 0,2 0 0 0 0,-1 0 0 0 0,0 0 0 0 0,1 1 0 0 0,-2-1 0 0 0,2 1 0 0 0,-1-1 0 0 0,0 1 0 0 0,-1 0 0 0 0,1 0 0 0 0,0 0 0 0 0,0-1 0 0 0,0 0 0 0 0,0 1 0 0 0,0-1 0 0 0,0 0 0 0 0,0 1 0 0 0,-1-1 0 0 0,1 0 0 0 0,0-1 0 0 0,-14 3 0 0 0,15-2 0 0 0,0 0 0 0 0,-1 1 0 0 0,1-1 0 0 0,-1 0 0 0 0,1 0 0 0 0,-1 0 0 0 0,1 0 0 0 0,-1 0 0 0 0,1 0 0 0 0,0 0 0 0 0,-2-1 0 0 0,-28-3 0 0 0,28 3 0 0 0,1 1 0 0 0,0-1 0 0 0,0 1 0 0 0,-1 0 0 0 0,1 0 0 0 0,0 0 0 0 0,0 1 0 0 0,-1-1 0 0 0,1 1 0 0 0,-2 0 0 0 0,2-1 0 0 0,0 1 0 0 0,0-1 0 0 0,0 1 0 0 0,0-1 0 0 0,0 0 0 0 0,-1 1 0 0 0,2-1 0 0 0,-1-1 0 0 0,-1 1 0 0 0,1 0 0 0 0,1-1 0 0 0,-2 1 0 0 0,0-1 0 0 0,-1 0 0 0 0,0 0 0 0 0,1 1 0 0 0,-1-1 0 0 0,1 1 0 0 0,-1 0 0 0 0,0 0 0 0 0,0 1 0 0 0,1-1 0 0 0,-1 1 0 0 0,1 0 0 0 0,-1 0 0 0 0,-3 1 0 0 0,-16 4 0 0 0,3-8 0 0 0,1 0 0 0 0,6 0 0 0 0,12 2 0 0 0,-1 0 0 0 0,2 0 0 0 0,-2 0 0 0 0,1 0 0 0 0,0-1 0 0 0,-1 1 0 0 0,1 0 0 0 0,0 0 0 0 0,0 1 0 0 0,-1-1 0 0 0,1 0 0 0 0,0 0 0 0 0,-1 0 0 0 0,2 1 0 0 0,-1-1 0 0 0,-1 1 0 0 0,2-1 0 0 0,-1 0 0 0 0,-1 1 0 0 0,2-1 0 0 0,-1 0 0 0 0,-1 0 0 0 0,2 0 0 0 0,-2 0 0 0 0,1 0 0 0 0,0 0 0 0 0,0 0 0 0 0,0 0 0 0 0,0-1 0 0 0,0 1 0 0 0,0-1 0 0 0,0 1 0 0 0,0-1 0 0 0,0 1 0 0 0,1 0 0 0 0,-2-1 0 0 0,1 1 0 0 0,1-1 0 0 0,-1 0 0 0 0,0 1 0 0 0,0-1 0 0 0,0 0 0 0 0,-1 0 1 0 0,1 1-1 0 0,0-1 0 0 0,0 1 0 0 0,-1-1 1 0 0,1 1-1 0 0,0-1 0 0 0,-1 1 0 0 0,2 0 0 0 0,-2 0 1 0 0,0 0-1 0 0,-11-2-13 0 0,1-3 26 0 0,11 4-6 0 0,-1 0-1 0 0,1 0 1 0 0,-1 0 0 0 0,1 0 0 0 0,-2 1 0 0 0,2 0-1 0 0,-1-1 1 0 0,1 1 0 0 0,-1-1 0 0 0,0 1 0 0 0,1 0-1 0 0,-2 0 1 0 0,2-1 0 0 0,-1 2 0 0 0,0-1 0 0 0,1 0-1 0 0,-1 0 1 0 0,0 1 0 0 0,0-1 0 0 0,1 1-1 0 0,-1-1 1 0 0,-1 1-7 0 0,-7 7 10 0 0,8-7-7 0 0,1 0-1 0 0,-1 0 1 0 0,0 1 0 0 0,1-1 0 0 0,-1 0-1 0 0,0 0 1 0 0,0 0 0 0 0,0-1-1 0 0,1 1 1 0 0,-2 0 0 0 0,1-1 0 0 0,1 1-1 0 0,-2-1 1 0 0,1 0 0 0 0,1 0-1 0 0,-2 0 1 0 0,1 0 0 0 0,0 0 0 0 0,0 0-1 0 0,-1 0-2 0 0,0-1 2 0 0,0 0-1 0 0,0 0 1 0 0,0 1-1 0 0,-1-2 1 0 0,1 1-1 0 0,0-1 1 0 0,-2-1-2 0 0,2 3 18 0 0,0-1 0 0 0,0 1 0 0 0,0 0 0 0 0,0 0-1 0 0,0 0 1 0 0,0 0 0 0 0,-1 0-18 0 0,-9-6 143 0 0,12 6-131 0 0,1-1 0 0 0,0 1 0 0 0,0-1 0 0 0,-1 1 0 0 0,1-1 0 0 0,-1 1 0 0 0,1 0 0 0 0,-1 0 0 0 0,1 0 0 0 0,0-1 0 0 0,-1 1 0 0 0,1 0 0 0 0,-1 0 0 0 0,0-1 0 0 0,1 1 0 0 0,0 0-1 0 0,-1 0 1 0 0,0 0 0 0 0,1 0 0 0 0,-1 0 0 0 0,1 0 0 0 0,0 0 0 0 0,-1 0 0 0 0,0 0 0 0 0,1 0 0 0 0,-1 0 0 0 0,1 0 0 0 0,-1 0 0 0 0,1 1 0 0 0,-1-1 0 0 0,0 0 0 0 0,1 1 0 0 0,0-1 0 0 0,0 0 0 0 0,-1 0 0 0 0,0 0 0 0 0,1 1 0 0 0,-1-1 0 0 0,1 1 0 0 0,0-1 0 0 0,0 1 0 0 0,0-1 0 0 0,-1 0 0 0 0,1 0 0 0 0,-1 2-12 0 0,1-2 246 0 0,-22 14-374 0 0,20-13 54 0 0,1 0 0 0 0,0 0 0 0 0,-1 0 0 0 0,1 0-1 0 0,0 0 1 0 0,0 1 0 0 0,0-2 0 0 0,-1 2 0 0 0,2-1-1 0 0,-1 0 1 0 0,-1 1 0 0 0,2-1 0 0 0,-1 1 74 0 0,0 0-53 0 0,0-1 1 0 0,1 1 0 0 0,-1-1-1 0 0,-1 0 1 0 0,2 1-1 0 0,-1-2 1 0 0,-1 2-1 0 0,2-1 1 0 0,-2-1-1 0 0,1 2 1 0 0,0-1 52 0 0,-3-1-1268 0 0,-2-2-411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8T18:10:00.286"/>
    </inkml:context>
    <inkml:brush xml:id="br0">
      <inkml:brushProperty name="width" value="0.05" units="cm"/>
      <inkml:brushProperty name="height" value="0.05" units="cm"/>
      <inkml:brushProperty name="color" value="#FFFFFF"/>
    </inkml:brush>
  </inkml:definitions>
  <inkml:trace contextRef="#ctx0" brushRef="#br0">23 122 920 0 0,'0'0'275'0'0,"0"0"815"0"0,0 0 354 0 0,0 0 76 0 0,0 0-107 0 0,0 0-506 0 0,-7-9 1740 0 0,7 9-2408 0 0,-3-9 3220 0 0,2 13-1581 0 0,-1 7-2017 0 0,-2 6 109 0 0,3-11-4 0 0,-1 0 1 0 0,2 1-1 0 0,-1-1 1 0 0,0 0 0 0 0,1 2 33 0 0,0 15 450 0 0,2 0 1 0 0,0 1-1 0 0,2 3-450 0 0,9 83 252 0 0,-11-85-46 0 0,-1 1-1 0 0,-2 16-205 0 0,0-13-21 0 0,2 25 21 0 0,0 20-18 0 0,3-5 325 0 0,-3-55-435 0 0,-1-12 106 0 0,0 1-1 0 0,0-1 1 0 0,0 1-1 0 0,0 0 1 0 0,0 0-1 0 0,0 0 1 0 0,-1 0 22 0 0,4 30 306 0 0,-1-15-252 0 0,-1-13-44 0 0,1 1-10 0 0,0 1 0 0 0,-2-4-11 0 0,0-1-1 0 0,0 0 1 0 0,1 0-1 0 0,-1 1 1 0 0,0-1-1 0 0,0 0 0 0 0,-1 1 1 0 0,1-1-1 0 0,0 2 12 0 0,-1 4 16 0 0,1-7 72 0 0,0-1-134 0 0,0 0-61 0 0,0 23 292 0 0,1-18-185 0 0,1 0 0 0 0,-2 1 0 0 0,1 2 0 0 0,0-2 0 0 0,0-1-12 0 0,-1-4-54 0 0,0-1-41 0 0,0 0-12 0 0,-3 51 2031 0 0,3-49-1746 0 0,-2 7 1194 0 0,4-5-1339 0 0,-2-4 38 0 0,0 0 31 0 0,3 2-56 0 0,0-1-1 0 0,0 1 0 0 0,0-1 0 0 0,0 0 0 0 0,0 0 1 0 0,0 0-1 0 0,0-1 0 0 0,0 1 0 0 0,1-1-33 0 0,-4 0-11 0 0,9 2 8 0 0,0-2 0 0 0,0 0 0 0 0,0 0 0 0 0,0 0 0 0 0,0-2 0 0 0,0 1 0 0 0,3-2 3 0 0,-1 1 84 0 0,-1 1 1 0 0,1-1-1 0 0,4 1-84 0 0,25 3 108 0 0,-1 1 0 0 0,26 6-108 0 0,25-1 136 0 0,-74-7-162 0 0,0 0-1 0 0,1-1 1 0 0,-2-1-1 0 0,2-1 1 0 0,1 0 26 0 0,4-1 26 0 0,20-3-37 0 0,-24 3 359 0 0,0 1 0 0 0,12 0-348 0 0,-27 2 82 0 0,0 0 0 0 0,1 0 0 0 0,-1 1 0 0 0,0 0 0 0 0,0 0 1 0 0,0-1-1 0 0,0 1 0 0 0,2 1-82 0 0,-2 0 28 0 0,1-1 1 0 0,0 0-1 0 0,0 0 1 0 0,-1 0 0 0 0,2-1-1 0 0,-1 1 1 0 0,-1-1-1 0 0,5 1-28 0 0,74-3-202 0 0,-81 2 60 0 0,19-3-2 0 0,15 1 144 0 0,-6 1 0 0 0,9-5 0 0 0,-15 8 0 0 0,1-2 0 0 0,-12-2 11 0 0,-7 2-8 0 0,0-2 0 0 0,0 1 0 0 0,0 1 0 0 0,0 0 0 0 0,1 0 0 0 0,-1 0 0 0 0,3 0-3 0 0,-2 0 0 0 0,1-3 0 0 0,-1 0 11 0 0,-4 1 42 0 0,-1 1 11 0 0,-1 1-10 0 0,3-3-33 0 0,-2 0 22 0 0,1-1-33 0 0,-1-1 18 0 0,0-1 0 0 0,0 0-1 0 0,0 1 1 0 0,-1-1-1 0 0,0 1 1 0 0,0-1 0 0 0,0-2-28 0 0,-1 0 10 0 0,1-84-112 0 0,1 70 87 0 0,-1 15 13 0 0,1-1 0 0 0,-1 1-1 0 0,-1-1 1 0 0,1-2 2 0 0,-2-2-28 0 0,1 1 0 0 0,1-12 28 0 0,0-13-10 0 0,-2 1-129 0 0,2-21 139 0 0,1 31-59 0 0,-1-1 0 0 0,-2 1 0 0 0,-2-14 59 0 0,0 4-25 0 0,3 25 9 0 0,0 0 1 0 0,-1-1-1 0 0,-2-9 16 0 0,0-4-17 0 0,3 20 8 0 0,1 0 1 0 0,0-1-1 0 0,-2 1 1 0 0,1-1-1 0 0,-1-1 9 0 0,1-2-5 0 0,-1 1-1 0 0,1 1 0 0 0,0-1 1 0 0,1-1-1 0 0,0 2 1 0 0,0-1-1 0 0,1-1 0 0 0,-1 0 6 0 0,1-16-41 0 0,-2 12-4 0 0,1 10 37 0 0,0 0 1 0 0,0 1 0 0 0,0-1 0 0 0,0 0-1 0 0,0 1 1 0 0,0-1 0 0 0,0 1 0 0 0,0-2 0 0 0,0 2-1 0 0,1-1 8 0 0,-1 0 1 0 0,0 1-1 0 0,1-1 0 0 0,-1 0 0 0 0,0 0 0 0 0,0 1 1 0 0,-1-1-1 0 0,1 0 0 0 0,0 1 0 0 0,-1-1 1 0 0,1-1-1 0 0,-2-10-13 0 0,7-26-41 0 0,2 0 54 0 0,-5 31-8 0 0,2-17-48 0 0,-5 23 56 0 0,7-11 0 0 0,-4-8 250 0 0,-1 12-74 0 0,-1 7-115 0 0,0 5-33 0 0,-2 3 15 0 0,-2-6-22 0 0,2 0-18 0 0,1 0 0 0 0,0 1 0 0 0,0-1 1 0 0,0 0-1 0 0,-1 1 0 0 0,1-1 0 0 0,0 0 0 0 0,0 1 0 0 0,0 0 0 0 0,0-1 0 0 0,0 1 1 0 0,0-1-1 0 0,0 1 0 0 0,0 0 0 0 0,0 0 0 0 0,1 0 0 0 0,-2 1-3 0 0,-2 1 11 0 0,3-2-1 0 0,-1-1 0 0 0,1 0-1 0 0,-1 1 1 0 0,2-1 0 0 0,-2 0 0 0 0,1 0 0 0 0,-1 0 0 0 0,1 0 0 0 0,-1 0-1 0 0,1-1 1 0 0,0 1 0 0 0,-1 0 0 0 0,1-1 0 0 0,-1 1 0 0 0,2 0-1 0 0,-2-1 1 0 0,1 0 0 0 0,0 1 0 0 0,-1-1-10 0 0,-4-2 64 0 0,-7-3 1 0 0,11 6-58 0 0,2-1-1 0 0,-2 0 1 0 0,1 0 0 0 0,0 1-1 0 0,-1-1 1 0 0,1 1 0 0 0,0-1-1 0 0,0 1 1 0 0,-1-1 0 0 0,1 1-1 0 0,-1 0-6 0 0,1 0 0 0 0,1 0 0 0 0,0 0 0 0 0,-1 0 0 0 0,0 0 0 0 0,0 0 0 0 0,1 0 0 0 0,0 1 0 0 0,-1-1 0 0 0,0 0 0 0 0,0 0 0 0 0,1 1 0 0 0,0-1 0 0 0,-1 1 0 0 0,0-1 0 0 0,1 0 0 0 0,-1 0 0 0 0,1 1 0 0 0,0-1 0 0 0,-1 1 0 0 0,1 0 0 0 0,-1-1 0 0 0,1 0 0 0 0,0 0 0 0 0,-1 0 0 0 0,1 1 0 0 0,0-1 0 0 0,0 0 0 0 0,0 1 0 0 0,-1-1 0 0 0,1 0 0 0 0,-1 0 0 0 0,1 1 0 0 0,0-1 0 0 0,-1 0 0 0 0,1 0 0 0 0,0 0 0 0 0,0 0 0 0 0,-1 0 0 0 0,1 0 0 0 0,-1 0 0 0 0,1 0 0 0 0,-1 0 0 0 0,1 0 0 0 0,0 0 0 0 0,0 0 0 0 0,-1 0 0 0 0,1 0 0 0 0,-1 0 0 0 0,1 0 0 0 0,-1 0 0 0 0,-11-5 0 0 0,12 4 0 0 0,-1 1 0 0 0,0 0 0 0 0,0-1 0 0 0,1 1 0 0 0,-1-1 0 0 0,-1 1 0 0 0,2-1 0 0 0,-1 1 0 0 0,0 0 0 0 0,0 0 0 0 0,0 0 0 0 0,0 0 0 0 0,0 0 0 0 0,0 0 0 0 0,0 0 0 0 0,0 0 0 0 0,1 0 0 0 0,-2 0 0 0 0,1 0 0 0 0,1 0 0 0 0,-1 1 0 0 0,0-1 0 0 0,0 1 0 0 0,0-1 0 0 0,0 1 0 0 0,0-1 0 0 0,-2 1 3 0 0,1 1 1 0 0,0-2-1 0 0,0 1 0 0 0,-1-1 0 0 0,0 1 0 0 0,1-1 0 0 0,0 1 0 0 0,-1-1 1 0 0,1 0-1 0 0,-1 0 0 0 0,0 0 0 0 0,1-1 0 0 0,0 1 0 0 0,0-1 0 0 0,-3 0-3 0 0,-17-2 17 0 0,19 3-17 0 0,1 0 0 0 0,0 1 0 0 0,0-1 0 0 0,-1 1 0 0 0,1-1 0 0 0,0 1 0 0 0,0-1 0 0 0,0 1 0 0 0,0 0 0 0 0,0 0 0 0 0,0 0 0 0 0,0 0 0 0 0,-1 1 0 0 0,2-1 2 0 0,1-1 0 0 0,-1 0 0 0 0,1 1 0 0 0,0-1-1 0 0,-1 0 1 0 0,0 0 0 0 0,0 0 0 0 0,1 0 0 0 0,0 0 0 0 0,-1 0 0 0 0,1 0-1 0 0,-1 1 1 0 0,0-1 0 0 0,1 0 0 0 0,0 0 0 0 0,-1 0 0 0 0,0-1-1 0 0,0 1 1 0 0,1 0 0 0 0,0 0 0 0 0,-1 0-2 0 0,-9 0 25 0 0,3 3-34 0 0,6-3 6 0 0,0 1 0 0 0,0-1 0 0 0,1 1 1 0 0,-1-1-1 0 0,0 1 0 0 0,0-1 0 0 0,0 0 0 0 0,0 0 0 0 0,0 0 0 0 0,1 0 0 0 0,-1 0 1 0 0,0 0-1 0 0,0 0 0 0 0,0 0 0 0 0,0 0 0 0 0,0 0 0 0 0,1 0 0 0 0,-1 0 0 0 0,0 0 1 0 0,-1-1 2 0 0,0 1 0 0 0,1-1 0 0 0,-1 1 0 0 0,0 0 0 0 0,1-1 0 0 0,-1 1 0 0 0,0 0 1 0 0,0 1-1 0 0,1-1 0 0 0,-1 0 0 0 0,0 1 0 0 0,1-1 0 0 0,-2 1 0 0 0,0-1 0 0 0,1 2 16 0 0,0-1 0 0 0,-1-1 0 0 0,1 0 0 0 0,-1 0-1 0 0,0 1 1 0 0,0-1 0 0 0,1 0 0 0 0,-1 0-16 0 0,-14 0 13 0 0,14 1-14 0 0,1-1 1 0 0,-1 0 0 0 0,0 0-1 0 0,0 0 1 0 0,0-1 0 0 0,0 1-1 0 0,-1-1 1 0 0,3 1 0 0 0,0 0 0 0 0,0 0 0 0 0,0 0 0 0 0,0 0 0 0 0,0 0 0 0 0,-1 0 0 0 0,2 0 0 0 0,-1 0 0 0 0,-1 0 0 0 0,2 0 0 0 0,-1 0 0 0 0,-1 1 0 0 0,2-1 0 0 0,-1 1 0 0 0,-1-1 0 0 0,2 1 0 0 0,-2-1 0 0 0,1 1 0 0 0,0 0 0 0 0,-1-1 0 0 0,1 1 0 0 0,-1-1 0 0 0,1 0 0 0 0,0 0 0 0 0,0 1 0 0 0,-1-1 0 0 0,1 0 0 0 0,-1 0 0 0 0,1 0 0 0 0,-2-1 0 0 0,1 1 0 0 0,1 0 0 0 0,-2 0 0 0 0,2 0 0 0 0,-1 0 0 0 0,0 0 0 0 0,1 1 0 0 0,-2-1 0 0 0,2 1 0 0 0,-1-1 0 0 0,0 1 0 0 0,-1 0 0 0 0,1 0 0 0 0,0 0 0 0 0,0-1 0 0 0,0 0 0 0 0,0 1 0 0 0,0-1 0 0 0,0 0 0 0 0,0 1 0 0 0,-1-1 0 0 0,1 0 0 0 0,0-1 0 0 0,-14 3 0 0 0,15-2 0 0 0,0 0 0 0 0,-1 1 0 0 0,1-1 0 0 0,-1 0 0 0 0,1 0 0 0 0,-1 0 0 0 0,1 0 0 0 0,-1 0 0 0 0,1 0 0 0 0,0 0 0 0 0,-2-1 0 0 0,-28-3 0 0 0,28 3 0 0 0,1 1 0 0 0,0-1 0 0 0,0 1 0 0 0,-1 0 0 0 0,1 0 0 0 0,0 0 0 0 0,0 1 0 0 0,-1-1 0 0 0,1 1 0 0 0,-2 0 0 0 0,2-1 0 0 0,0 1 0 0 0,0-1 0 0 0,0 1 0 0 0,0-1 0 0 0,0 0 0 0 0,-1 1 0 0 0,2-1 0 0 0,-1-1 0 0 0,-1 1 0 0 0,1 0 0 0 0,1-1 0 0 0,-2 1 0 0 0,0-1 0 0 0,-1 0 0 0 0,0 0 0 0 0,1 1 0 0 0,-1-1 0 0 0,1 1 0 0 0,-1 0 0 0 0,0 0 0 0 0,0 1 0 0 0,1-1 0 0 0,-1 1 0 0 0,1 0 0 0 0,-1 0 0 0 0,-3 1 0 0 0,-16 4 0 0 0,3-8 0 0 0,1 0 0 0 0,6 0 0 0 0,12 2 0 0 0,-1 0 0 0 0,2 0 0 0 0,-2 0 0 0 0,1 0 0 0 0,0-1 0 0 0,-1 1 0 0 0,1 0 0 0 0,0 0 0 0 0,0 1 0 0 0,-1-1 0 0 0,1 0 0 0 0,0 0 0 0 0,-1 0 0 0 0,2 1 0 0 0,-1-1 0 0 0,-1 1 0 0 0,2-1 0 0 0,-1 0 0 0 0,-1 1 0 0 0,2-1 0 0 0,-1 0 0 0 0,-1 0 0 0 0,2 0 0 0 0,-2 0 0 0 0,1 0 0 0 0,0 0 0 0 0,0 0 0 0 0,0 0 0 0 0,0-1 0 0 0,0 1 0 0 0,0-1 0 0 0,0 1 0 0 0,0-1 0 0 0,0 1 0 0 0,1 0 0 0 0,-2-1 0 0 0,1 1 0 0 0,1-1 0 0 0,-1 0 0 0 0,0 1 0 0 0,0-1 0 0 0,0 0 0 0 0,-1 0 1 0 0,1 1-1 0 0,0-1 0 0 0,0 1 0 0 0,-1-1 1 0 0,1 1-1 0 0,0-1 0 0 0,-1 1 0 0 0,2 0 0 0 0,-2 0 1 0 0,0 0-1 0 0,-11-2-13 0 0,1-3 26 0 0,11 4-6 0 0,-1 0-1 0 0,1 0 1 0 0,-1 0 0 0 0,1 0 0 0 0,-2 1 0 0 0,2 0-1 0 0,-1-1 1 0 0,1 1 0 0 0,-1-1 0 0 0,0 1 0 0 0,1 0-1 0 0,-2 0 1 0 0,2-1 0 0 0,-1 2 0 0 0,0-1 0 0 0,1 0-1 0 0,-1 0 1 0 0,0 1 0 0 0,0-1 0 0 0,1 1-1 0 0,-1-1 1 0 0,-1 1-7 0 0,-7 7 10 0 0,8-7-7 0 0,1 0-1 0 0,-1 0 1 0 0,0 1 0 0 0,1-1 0 0 0,-1 0-1 0 0,0 0 1 0 0,0 0 0 0 0,0-1-1 0 0,1 1 1 0 0,-2 0 0 0 0,1-1 0 0 0,1 1-1 0 0,-2-1 1 0 0,1 0 0 0 0,1 0-1 0 0,-2 0 1 0 0,1 0 0 0 0,0 0 0 0 0,0 0-1 0 0,-1 0-2 0 0,0-1 2 0 0,0 0-1 0 0,0 0 1 0 0,0 1-1 0 0,-1-2 1 0 0,1 1-1 0 0,0-1 1 0 0,-2-1-2 0 0,2 3 18 0 0,0-1 0 0 0,0 1 0 0 0,0 0 0 0 0,0 0-1 0 0,0 0 1 0 0,0 0 0 0 0,-1 0-18 0 0,-9-6 143 0 0,12 6-131 0 0,1-1 0 0 0,0 1 0 0 0,0-1 0 0 0,-1 1 0 0 0,1-1 0 0 0,-1 1 0 0 0,1 0 0 0 0,-1 0 0 0 0,1 0 0 0 0,0-1 0 0 0,-1 1 0 0 0,1 0 0 0 0,-1 0 0 0 0,0-1 0 0 0,1 1 0 0 0,0 0-1 0 0,-1 0 1 0 0,0 0 0 0 0,1 0 0 0 0,-1 0 0 0 0,1 0 0 0 0,0 0 0 0 0,-1 0 0 0 0,0 0 0 0 0,1 0 0 0 0,-1 0 0 0 0,1 0 0 0 0,-1 0 0 0 0,1 1 0 0 0,-1-1 0 0 0,0 0 0 0 0,1 1 0 0 0,0-1 0 0 0,0 0 0 0 0,-1 0 0 0 0,0 0 0 0 0,1 1 0 0 0,-1-1 0 0 0,1 1 0 0 0,0-1 0 0 0,0 1 0 0 0,0-1 0 0 0,-1 0 0 0 0,1 0 0 0 0,-1 2-12 0 0,1-2 246 0 0,-22 14-374 0 0,20-13 54 0 0,1 0 0 0 0,0 0 0 0 0,-1 0 0 0 0,1 0-1 0 0,0 0 1 0 0,0 1 0 0 0,0-2 0 0 0,-1 2 0 0 0,2-1-1 0 0,-1 0 1 0 0,-1 1 0 0 0,2-1 0 0 0,-1 1 74 0 0,0 0-53 0 0,0-1 1 0 0,1 1 0 0 0,-1-1-1 0 0,-1 0 1 0 0,2 1-1 0 0,-1-2 1 0 0,-1 2-1 0 0,2-1 1 0 0,-2-1-1 0 0,1 2 1 0 0,0-1 52 0 0,-3-1-1268 0 0,-2-2-411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8T18:10:05.075"/>
    </inkml:context>
    <inkml:brush xml:id="br0">
      <inkml:brushProperty name="width" value="0.05" units="cm"/>
      <inkml:brushProperty name="height" value="0.05" units="cm"/>
      <inkml:brushProperty name="color" value="#FFFFFF"/>
    </inkml:brush>
  </inkml:definitions>
  <inkml:trace contextRef="#ctx0" brushRef="#br0">23 122 920 0 0,'0'0'275'0'0,"0"0"815"0"0,0 0 354 0 0,0 0 76 0 0,0 0-107 0 0,0 0-506 0 0,-7-9 1740 0 0,7 9-2408 0 0,-3-9 3220 0 0,2 13-1581 0 0,-1 7-2017 0 0,-2 6 109 0 0,3-11-4 0 0,-1 0 1 0 0,2 1-1 0 0,-1-1 1 0 0,0 0 0 0 0,1 2 33 0 0,0 15 450 0 0,2 0 1 0 0,0 1-1 0 0,2 3-450 0 0,9 83 252 0 0,-11-85-46 0 0,-1 1-1 0 0,-2 16-205 0 0,0-13-21 0 0,2 25 21 0 0,0 20-18 0 0,3-5 325 0 0,-3-55-435 0 0,-1-12 106 0 0,0 1-1 0 0,0-1 1 0 0,0 1-1 0 0,0 0 1 0 0,0 0-1 0 0,0 0 1 0 0,-1 0 22 0 0,4 30 306 0 0,-1-15-252 0 0,-1-13-44 0 0,1 1-10 0 0,0 1 0 0 0,-2-4-11 0 0,0-1-1 0 0,0 0 1 0 0,1 0-1 0 0,-1 1 1 0 0,0-1-1 0 0,0 0 0 0 0,-1 1 1 0 0,1-1-1 0 0,0 2 12 0 0,-1 4 16 0 0,1-7 72 0 0,0-1-134 0 0,0 0-61 0 0,0 23 292 0 0,1-18-185 0 0,1 0 0 0 0,-2 1 0 0 0,1 2 0 0 0,0-2 0 0 0,0-1-12 0 0,-1-4-54 0 0,0-1-41 0 0,0 0-12 0 0,-3 51 2031 0 0,3-49-1746 0 0,-2 7 1194 0 0,4-5-1339 0 0,-2-4 38 0 0,0 0 31 0 0,3 2-56 0 0,0-1-1 0 0,0 1 0 0 0,0-1 0 0 0,0 0 0 0 0,0 0 1 0 0,0 0-1 0 0,0-1 0 0 0,0 1 0 0 0,1-1-33 0 0,-4 0-11 0 0,9 2 8 0 0,0-2 0 0 0,0 0 0 0 0,0 0 0 0 0,0 0 0 0 0,0-2 0 0 0,0 1 0 0 0,3-2 3 0 0,-1 1 84 0 0,-1 1 1 0 0,1-1-1 0 0,4 1-84 0 0,25 3 108 0 0,-1 1 0 0 0,26 6-108 0 0,25-1 136 0 0,-74-7-162 0 0,0 0-1 0 0,1-1 1 0 0,-2-1-1 0 0,2-1 1 0 0,1 0 26 0 0,4-1 26 0 0,20-3-37 0 0,-24 3 359 0 0,0 1 0 0 0,12 0-348 0 0,-27 2 82 0 0,0 0 0 0 0,1 0 0 0 0,-1 1 0 0 0,0 0 0 0 0,0 0 1 0 0,0-1-1 0 0,0 1 0 0 0,2 1-82 0 0,-2 0 28 0 0,1-1 1 0 0,0 0-1 0 0,0 0 1 0 0,-1 0 0 0 0,2-1-1 0 0,-1 1 1 0 0,-1-1-1 0 0,5 1-28 0 0,74-3-202 0 0,-81 2 60 0 0,19-3-2 0 0,15 1 144 0 0,-6 1 0 0 0,9-5 0 0 0,-15 8 0 0 0,1-2 0 0 0,-12-2 11 0 0,-7 2-8 0 0,0-2 0 0 0,0 1 0 0 0,0 1 0 0 0,0 0 0 0 0,1 0 0 0 0,-1 0 0 0 0,3 0-3 0 0,-2 0 0 0 0,1-3 0 0 0,-1 0 11 0 0,-4 1 42 0 0,-1 1 11 0 0,-1 1-10 0 0,3-3-33 0 0,-2 0 22 0 0,1-1-33 0 0,-1-1 18 0 0,0-1 0 0 0,0 0-1 0 0,0 1 1 0 0,-1-1-1 0 0,0 1 1 0 0,0-1 0 0 0,0-2-28 0 0,-1 0 10 0 0,1-84-112 0 0,1 70 87 0 0,-1 15 13 0 0,1-1 0 0 0,-1 1-1 0 0,-1-1 1 0 0,1-2 2 0 0,-2-2-28 0 0,1 1 0 0 0,1-12 28 0 0,0-13-10 0 0,-2 1-129 0 0,2-21 139 0 0,1 31-59 0 0,-1-1 0 0 0,-2 1 0 0 0,-2-14 59 0 0,0 4-25 0 0,3 25 9 0 0,0 0 1 0 0,-1-1-1 0 0,-2-9 16 0 0,0-4-17 0 0,3 20 8 0 0,1 0 1 0 0,0-1-1 0 0,-2 1 1 0 0,1-1-1 0 0,-1-1 9 0 0,1-2-5 0 0,-1 1-1 0 0,1 1 0 0 0,0-1 1 0 0,1-1-1 0 0,0 2 1 0 0,0-1-1 0 0,1-1 0 0 0,-1 0 6 0 0,1-16-41 0 0,-2 12-4 0 0,1 10 37 0 0,0 0 1 0 0,0 1 0 0 0,0-1 0 0 0,0 0-1 0 0,0 1 1 0 0,0-1 0 0 0,0 1 0 0 0,0-2 0 0 0,0 2-1 0 0,1-1 8 0 0,-1 0 1 0 0,0 1-1 0 0,1-1 0 0 0,-1 0 0 0 0,0 0 0 0 0,0 1 1 0 0,-1-1-1 0 0,1 0 0 0 0,0 1 0 0 0,-1-1 1 0 0,1-1-1 0 0,-2-10-13 0 0,7-26-41 0 0,2 0 54 0 0,-5 31-8 0 0,2-17-48 0 0,-5 23 56 0 0,7-11 0 0 0,-4-8 250 0 0,-1 12-74 0 0,-1 7-115 0 0,0 5-33 0 0,-2 3 15 0 0,-2-6-22 0 0,2 0-18 0 0,1 0 0 0 0,0 1 0 0 0,0-1 1 0 0,0 0-1 0 0,-1 1 0 0 0,1-1 0 0 0,0 0 0 0 0,0 1 0 0 0,0 0 0 0 0,0-1 0 0 0,0 1 1 0 0,0-1-1 0 0,0 1 0 0 0,0 0 0 0 0,0 0 0 0 0,1 0 0 0 0,-2 1-3 0 0,-2 1 11 0 0,3-2-1 0 0,-1-1 0 0 0,1 0-1 0 0,-1 1 1 0 0,2-1 0 0 0,-2 0 0 0 0,1 0 0 0 0,-1 0 0 0 0,1 0 0 0 0,-1 0-1 0 0,1-1 1 0 0,0 1 0 0 0,-1 0 0 0 0,1-1 0 0 0,-1 1 0 0 0,2 0-1 0 0,-2-1 1 0 0,1 0 0 0 0,0 1 0 0 0,-1-1-10 0 0,-4-2 64 0 0,-7-3 1 0 0,11 6-58 0 0,2-1-1 0 0,-2 0 1 0 0,1 0 0 0 0,0 1-1 0 0,-1-1 1 0 0,1 1 0 0 0,0-1-1 0 0,0 1 1 0 0,-1-1 0 0 0,1 1-1 0 0,-1 0-6 0 0,1 0 0 0 0,1 0 0 0 0,0 0 0 0 0,-1 0 0 0 0,0 0 0 0 0,0 0 0 0 0,1 0 0 0 0,0 1 0 0 0,-1-1 0 0 0,0 0 0 0 0,0 0 0 0 0,1 1 0 0 0,0-1 0 0 0,-1 1 0 0 0,0-1 0 0 0,1 0 0 0 0,-1 0 0 0 0,1 1 0 0 0,0-1 0 0 0,-1 1 0 0 0,1 0 0 0 0,-1-1 0 0 0,1 0 0 0 0,0 0 0 0 0,-1 0 0 0 0,1 1 0 0 0,0-1 0 0 0,0 0 0 0 0,0 1 0 0 0,-1-1 0 0 0,1 0 0 0 0,-1 0 0 0 0,1 1 0 0 0,0-1 0 0 0,-1 0 0 0 0,1 0 0 0 0,0 0 0 0 0,0 0 0 0 0,-1 0 0 0 0,1 0 0 0 0,-1 0 0 0 0,1 0 0 0 0,-1 0 0 0 0,1 0 0 0 0,0 0 0 0 0,0 0 0 0 0,-1 0 0 0 0,1 0 0 0 0,-1 0 0 0 0,1 0 0 0 0,-1 0 0 0 0,-11-5 0 0 0,12 4 0 0 0,-1 1 0 0 0,0 0 0 0 0,0-1 0 0 0,1 1 0 0 0,-1-1 0 0 0,-1 1 0 0 0,2-1 0 0 0,-1 1 0 0 0,0 0 0 0 0,0 0 0 0 0,0 0 0 0 0,0 0 0 0 0,0 0 0 0 0,0 0 0 0 0,0 0 0 0 0,0 0 0 0 0,1 0 0 0 0,-2 0 0 0 0,1 0 0 0 0,1 0 0 0 0,-1 1 0 0 0,0-1 0 0 0,0 1 0 0 0,0-1 0 0 0,0 1 0 0 0,0-1 0 0 0,-2 1 3 0 0,1 1 1 0 0,0-2-1 0 0,0 1 0 0 0,-1-1 0 0 0,0 1 0 0 0,1-1 0 0 0,0 1 0 0 0,-1-1 1 0 0,1 0-1 0 0,-1 0 0 0 0,0 0 0 0 0,1-1 0 0 0,0 1 0 0 0,0-1 0 0 0,-3 0-3 0 0,-17-2 17 0 0,19 3-17 0 0,1 0 0 0 0,0 1 0 0 0,0-1 0 0 0,-1 1 0 0 0,1-1 0 0 0,0 1 0 0 0,0-1 0 0 0,0 1 0 0 0,0 0 0 0 0,0 0 0 0 0,0 0 0 0 0,0 0 0 0 0,-1 1 0 0 0,2-1 2 0 0,1-1 0 0 0,-1 0 0 0 0,1 1 0 0 0,0-1-1 0 0,-1 0 1 0 0,0 0 0 0 0,0 0 0 0 0,1 0 0 0 0,0 0 0 0 0,-1 0 0 0 0,1 0-1 0 0,-1 1 1 0 0,0-1 0 0 0,1 0 0 0 0,0 0 0 0 0,-1 0 0 0 0,0-1-1 0 0,0 1 1 0 0,1 0 0 0 0,0 0 0 0 0,-1 0-2 0 0,-9 0 25 0 0,3 3-34 0 0,6-3 6 0 0,0 1 0 0 0,0-1 0 0 0,1 1 1 0 0,-1-1-1 0 0,0 1 0 0 0,0-1 0 0 0,0 0 0 0 0,0 0 0 0 0,0 0 0 0 0,1 0 0 0 0,-1 0 1 0 0,0 0-1 0 0,0 0 0 0 0,0 0 0 0 0,0 0 0 0 0,0 0 0 0 0,1 0 0 0 0,-1 0 0 0 0,0 0 1 0 0,-1-1 2 0 0,0 1 0 0 0,1-1 0 0 0,-1 1 0 0 0,0 0 0 0 0,1-1 0 0 0,-1 1 0 0 0,0 0 1 0 0,0 1-1 0 0,1-1 0 0 0,-1 0 0 0 0,0 1 0 0 0,1-1 0 0 0,-2 1 0 0 0,0-1 0 0 0,1 2 16 0 0,0-1 0 0 0,-1-1 0 0 0,1 0 0 0 0,-1 0-1 0 0,0 1 1 0 0,0-1 0 0 0,1 0 0 0 0,-1 0-16 0 0,-14 0 13 0 0,14 1-14 0 0,1-1 1 0 0,-1 0 0 0 0,0 0-1 0 0,0 0 1 0 0,0-1 0 0 0,0 1-1 0 0,-1-1 1 0 0,3 1 0 0 0,0 0 0 0 0,0 0 0 0 0,0 0 0 0 0,0 0 0 0 0,0 0 0 0 0,-1 0 0 0 0,2 0 0 0 0,-1 0 0 0 0,-1 0 0 0 0,2 0 0 0 0,-1 0 0 0 0,-1 1 0 0 0,2-1 0 0 0,-1 1 0 0 0,-1-1 0 0 0,2 1 0 0 0,-2-1 0 0 0,1 1 0 0 0,0 0 0 0 0,-1-1 0 0 0,1 1 0 0 0,-1-1 0 0 0,1 0 0 0 0,0 0 0 0 0,0 1 0 0 0,-1-1 0 0 0,1 0 0 0 0,-1 0 0 0 0,1 0 0 0 0,-2-1 0 0 0,1 1 0 0 0,1 0 0 0 0,-2 0 0 0 0,2 0 0 0 0,-1 0 0 0 0,0 0 0 0 0,1 1 0 0 0,-2-1 0 0 0,2 1 0 0 0,-1-1 0 0 0,0 1 0 0 0,-1 0 0 0 0,1 0 0 0 0,0 0 0 0 0,0-1 0 0 0,0 0 0 0 0,0 1 0 0 0,0-1 0 0 0,0 0 0 0 0,0 1 0 0 0,-1-1 0 0 0,1 0 0 0 0,0-1 0 0 0,-14 3 0 0 0,15-2 0 0 0,0 0 0 0 0,-1 1 0 0 0,1-1 0 0 0,-1 0 0 0 0,1 0 0 0 0,-1 0 0 0 0,1 0 0 0 0,-1 0 0 0 0,1 0 0 0 0,0 0 0 0 0,-2-1 0 0 0,-28-3 0 0 0,28 3 0 0 0,1 1 0 0 0,0-1 0 0 0,0 1 0 0 0,-1 0 0 0 0,1 0 0 0 0,0 0 0 0 0,0 1 0 0 0,-1-1 0 0 0,1 1 0 0 0,-2 0 0 0 0,2-1 0 0 0,0 1 0 0 0,0-1 0 0 0,0 1 0 0 0,0-1 0 0 0,0 0 0 0 0,-1 1 0 0 0,2-1 0 0 0,-1-1 0 0 0,-1 1 0 0 0,1 0 0 0 0,1-1 0 0 0,-2 1 0 0 0,0-1 0 0 0,-1 0 0 0 0,0 0 0 0 0,1 1 0 0 0,-1-1 0 0 0,1 1 0 0 0,-1 0 0 0 0,0 0 0 0 0,0 1 0 0 0,1-1 0 0 0,-1 1 0 0 0,1 0 0 0 0,-1 0 0 0 0,-3 1 0 0 0,-16 4 0 0 0,3-8 0 0 0,1 0 0 0 0,6 0 0 0 0,12 2 0 0 0,-1 0 0 0 0,2 0 0 0 0,-2 0 0 0 0,1 0 0 0 0,0-1 0 0 0,-1 1 0 0 0,1 0 0 0 0,0 0 0 0 0,0 1 0 0 0,-1-1 0 0 0,1 0 0 0 0,0 0 0 0 0,-1 0 0 0 0,2 1 0 0 0,-1-1 0 0 0,-1 1 0 0 0,2-1 0 0 0,-1 0 0 0 0,-1 1 0 0 0,2-1 0 0 0,-1 0 0 0 0,-1 0 0 0 0,2 0 0 0 0,-2 0 0 0 0,1 0 0 0 0,0 0 0 0 0,0 0 0 0 0,0 0 0 0 0,0-1 0 0 0,0 1 0 0 0,0-1 0 0 0,0 1 0 0 0,0-1 0 0 0,0 1 0 0 0,1 0 0 0 0,-2-1 0 0 0,1 1 0 0 0,1-1 0 0 0,-1 0 0 0 0,0 1 0 0 0,0-1 0 0 0,0 0 0 0 0,-1 0 1 0 0,1 1-1 0 0,0-1 0 0 0,0 1 0 0 0,-1-1 1 0 0,1 1-1 0 0,0-1 0 0 0,-1 1 0 0 0,2 0 0 0 0,-2 0 1 0 0,0 0-1 0 0,-11-2-13 0 0,1-3 26 0 0,11 4-6 0 0,-1 0-1 0 0,1 0 1 0 0,-1 0 0 0 0,1 0 0 0 0,-2 1 0 0 0,2 0-1 0 0,-1-1 1 0 0,1 1 0 0 0,-1-1 0 0 0,0 1 0 0 0,1 0-1 0 0,-2 0 1 0 0,2-1 0 0 0,-1 2 0 0 0,0-1 0 0 0,1 0-1 0 0,-1 0 1 0 0,0 1 0 0 0,0-1 0 0 0,1 1-1 0 0,-1-1 1 0 0,-1 1-7 0 0,-7 7 10 0 0,8-7-7 0 0,1 0-1 0 0,-1 0 1 0 0,0 1 0 0 0,1-1 0 0 0,-1 0-1 0 0,0 0 1 0 0,0 0 0 0 0,0-1-1 0 0,1 1 1 0 0,-2 0 0 0 0,1-1 0 0 0,1 1-1 0 0,-2-1 1 0 0,1 0 0 0 0,1 0-1 0 0,-2 0 1 0 0,1 0 0 0 0,0 0 0 0 0,0 0-1 0 0,-1 0-2 0 0,0-1 2 0 0,0 0-1 0 0,0 0 1 0 0,0 1-1 0 0,-1-2 1 0 0,1 1-1 0 0,0-1 1 0 0,-2-1-2 0 0,2 3 18 0 0,0-1 0 0 0,0 1 0 0 0,0 0 0 0 0,0 0-1 0 0,0 0 1 0 0,0 0 0 0 0,-1 0-18 0 0,-9-6 143 0 0,12 6-131 0 0,1-1 0 0 0,0 1 0 0 0,0-1 0 0 0,-1 1 0 0 0,1-1 0 0 0,-1 1 0 0 0,1 0 0 0 0,-1 0 0 0 0,1 0 0 0 0,0-1 0 0 0,-1 1 0 0 0,1 0 0 0 0,-1 0 0 0 0,0-1 0 0 0,1 1 0 0 0,0 0-1 0 0,-1 0 1 0 0,0 0 0 0 0,1 0 0 0 0,-1 0 0 0 0,1 0 0 0 0,0 0 0 0 0,-1 0 0 0 0,0 0 0 0 0,1 0 0 0 0,-1 0 0 0 0,1 0 0 0 0,-1 0 0 0 0,1 1 0 0 0,-1-1 0 0 0,0 0 0 0 0,1 1 0 0 0,0-1 0 0 0,0 0 0 0 0,-1 0 0 0 0,0 0 0 0 0,1 1 0 0 0,-1-1 0 0 0,1 1 0 0 0,0-1 0 0 0,0 1 0 0 0,0-1 0 0 0,-1 0 0 0 0,1 0 0 0 0,-1 2-12 0 0,1-2 246 0 0,-22 14-374 0 0,20-13 54 0 0,1 0 0 0 0,0 0 0 0 0,-1 0 0 0 0,1 0-1 0 0,0 0 1 0 0,0 1 0 0 0,0-2 0 0 0,-1 2 0 0 0,2-1-1 0 0,-1 0 1 0 0,-1 1 0 0 0,2-1 0 0 0,-1 1 74 0 0,0 0-53 0 0,0-1 1 0 0,1 1 0 0 0,-1-1-1 0 0,-1 0 1 0 0,2 1-1 0 0,-1-2 1 0 0,-1 2-1 0 0,2-1 1 0 0,-2-1-1 0 0,1 2 1 0 0,0-1 52 0 0,-3-1-1268 0 0,-2-2-411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11"/>
    </inkml:context>
    <inkml:brush xml:id="br0">
      <inkml:brushProperty name="width" value="0.05" units="cm"/>
      <inkml:brushProperty name="height" value="0.05" units="cm"/>
      <inkml:brushProperty name="color" value="#FFFFFF"/>
    </inkml:brush>
  </inkml:definitions>
  <inkml:trace contextRef="#ctx0" brushRef="#br0">1 6 8720 0 0,'0'0'197'0'0,"0"0"24"0"0,0 0 19 0 0,0 0 99 0 0,0 0 362 0 0,0 0 163 0 0,0 0 31 0 0,0 0-44 0 0,12-5 2840 0 0,-11 5-3536 0 0,8 1 352 0 0,-6 0-617 0 0,-2 0-92 0 0,-1-1 0 0 0,0 1 0 0 0,0 0 0 0 0,1-1 0 0 0,-1 1 0 0 0,1 0 0 0 0,-1 0 0 0 0,0-1 0 0 0,0 0 0 0 0,1 1 0 0 0,-1 0 0 0 0,0 0-1 0 0,0-1 1 0 0,0 1 0 0 0,0 0 0 0 0,0 0 202 0 0,0 0-5190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6:11.174"/>
    </inkml:context>
    <inkml:brush xml:id="br0">
      <inkml:brushProperty name="width" value="0.05" units="cm"/>
      <inkml:brushProperty name="height" value="0.05" units="cm"/>
      <inkml:brushProperty name="color" value="#FFFFFF"/>
    </inkml:brush>
  </inkml:definitions>
  <inkml:trace contextRef="#ctx0" brushRef="#br0">56 0 2016 0 0,'0'0'91'0'0,"-1"1"-7"0"0,-1 1-55 0 0,0-1-3499 0 0,-1 0 5700 0 0,-4 1 10181 0 0,6 0-7263 0 0,3 0-4064 0 0,31 28-914 0 0,-22-21 178 0 0,-9-6-394 0 0,1-2 0 0 0,-1 1 0 0 0,1 1-1 0 0,0-2 1 0 0,0 1 0 0 0,0-1 0 0 0,0 1-1 0 0,0-1 1 0 0,0 0 0 0 0,0 0 0 0 0,0 0 46 0 0,1 1 46 0 0,-1-1 0 0 0,0 1 0 0 0,0-1 0 0 0,0 1 0 0 0,0 1-1 0 0,0-1 1 0 0,0 1-46 0 0,18 11-320 0 0,-20-14 327 0 0,2 2-16 0 0,1-2-1 0 0,-1 2 1 0 0,0-1 0 0 0,-1 1 0 0 0,1 0 0 0 0,0 0 0 0 0,-1 0-1 0 0,1-1 1 0 0,-1 2 0 0 0,1-1 0 0 0,-1 0 0 0 0,0 1 0 0 0,0-1 0 0 0,1 1-1 0 0,-1 1 10 0 0,2 7 170 0 0,2 1-1 0 0,-1-1 0 0 0,1 0 1 0 0,1 0-1 0 0,-1-2 0 0 0,9 10-169 0 0,15 28 160 0 0,-16-25 66 0 0,-13-21-145 0 0,1 0-41 0 0,1 2 0 0 0,-1-2 0 0 0,1 1 0 0 0,-1 1 0 0 0,1-1 0 0 0,-1 1 0 0 0,0 0-40 0 0,1 1 19 0 0,-1-1 0 0 0,1 2 0 0 0,-1-1 0 0 0,0 0 0 0 0,0 1 0 0 0,-1-1 0 0 0,1 1-1 0 0,-1 0 1 0 0,0-1 0 0 0,0 2-19 0 0,-1 3 75 0 0,1 1-1 0 0,-1 1 0 0 0,-1-2 1 0 0,1 1-1 0 0,-2 0 0 0 0,1 0 1 0 0,-2-1-1 0 0,0 3-74 0 0,0-3-119 0 0,-1 0 0 0 0,0-1 0 0 0,0 1 0 0 0,-2 1 119 0 0,5-10 56 0 0,1 2 119 0 0,0-1-164 0 0,0-1-1 0 0,0 1 1 0 0,0 0-1 0 0,0 0 1 0 0,0-1-1 0 0,0 0 1 0 0,0 1-1 0 0,0 0 1 0 0,0 0-1 0 0,0-1 1 0 0,0 1-1 0 0,0-1 1 0 0,-1 1-1 0 0,1 0 1 0 0,0-1-1 0 0,-1 1 1 0 0,1-1-1 0 0,0 1 1 0 0,0 0-1 0 0,-1-1-10 0 0,-16 21 18 0 0,14-18-21 0 0,0 0 0 0 0,0 0 0 0 0,0 0-1 0 0,0 1 1 0 0,0 0 0 0 0,1-1 0 0 0,1 1-1 0 0,-3 3 4 0 0,1-2-89 0 0,0-1 0 0 0,-1 1 0 0 0,1-1 0 0 0,-1 0 0 0 0,-3 3 89 0 0,6-7 12 0 0,0 1 0 0 0,1 0 0 0 0,-1 0 0 0 0,0 0 0 0 0,0 0 0 0 0,1 0 0 0 0,0 0 0 0 0,-1 0 0 0 0,0 0 0 0 0,1 0 1 0 0,-1 1-1 0 0,1-2 0 0 0,0 2 0 0 0,0-1-12 0 0,-1 1 21 0 0,0 0 0 0 0,0 0 0 0 0,1 1 0 0 0,-2-1 0 0 0,1 0 0 0 0,0 0 0 0 0,-1 0 0 0 0,1 0 0 0 0,-1 0 0 0 0,1 0 0 0 0,-1-1 0 0 0,0 2-21 0 0,-5 5-14 0 0,4-6-10 0 0,0 0 1 0 0,0 1-1 0 0,0 0 1 0 0,0 0-1 0 0,1 0 1 0 0,0 0 0 0 0,0 0-1 0 0,0 0 1 0 0,1 1-1 0 0,-2-1 1 0 0,2 1-1 0 0,-1 0 24 0 0,-3 8 159 0 0,4-11-256 0 0,-2 2 46 0 0,0 0 1 0 0,0-1 0 0 0,-1 1-1 0 0,0 0 1 0 0,0-1 0 0 0,1-1-1 0 0,-3 2 51 0 0,6-3-15 0 0,-4 3-21 0 0,0 0 1 0 0,0 0-1 0 0,1 1 0 0 0,-1 0 1 0 0,-1 1 35 0 0,-2 3-30 0 0,6-7 26 0 0,0 0 0 0 0,1 0 0 0 0,-2-1 0 0 0,1 0 0 0 0,1 1 0 0 0,-1 0 0 0 0,-1-1 0 0 0,2 1 1 0 0,-1-1-1 0 0,-1 0 0 0 0,2 0 0 0 0,-1 1 0 0 0,-1-1 4 0 0,-1 1-3 0 0,-12 14 3 0 0,12-14 0 0 0,-2-1 23 0 0,-15 7 66 0 0,16-5-89 0 0,0 1 0 0 0,0 3 0 0 0,2-2 0 0 0,-1 0 11 0 0,3-3 42 0 0,0-1 17 0 0,0 2 54 0 0,0-1-109 0 0,0-1 1 0 0,0 1-1 0 0,0 0 1 0 0,0-1-1 0 0,0 1 0 0 0,0-1 1 0 0,-1 1-1 0 0,1-1 1 0 0,0 1-1 0 0,0 0 0 0 0,-1-1 1 0 0,1 0-1 0 0,-1 1 1 0 0,1 0-1 0 0,0-1 0 0 0,0 1 1 0 0,-1-1-1 0 0,1 0 1 0 0,-1 1-1 0 0,1-1 0 0 0,-1 0 1 0 0,1 1-1 0 0,0-1 1 0 0,-1 1-1 0 0,0-1-15 0 0,0 1 55 0 0,0 0 62 0 0,0 0-113 0 0,1-1 0 0 0,-1 0 0 0 0,1 0 0 0 0,0 0 0 0 0,0 0 0 0 0,-1 0 0 0 0,1 0 0 0 0,0 1 0 0 0,-1-1 0 0 0,1 0 0 0 0,-1 1 0 0 0,1-1 0 0 0,0 1 0 0 0,0-1 0 0 0,0 0 0 0 0,0 0 0 0 0,-1 0 0 0 0,1 1 0 0 0,0-1 0 0 0,0 1 0 0 0,0-1 0 0 0,-1 1 0 0 0,1-1 0 0 0,0 0-4 0 0,-1 2 72 0 0,-3 0-4 0 0,2-1 12 0 0,0 0 40 0 0,1-1 109 0 0,1 0 27 0 0,0 0 0 0 0,-4 6-271 0 0,0-4-7601 0 0,4-2 5792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0:49.254"/>
    </inkml:context>
    <inkml:brush xml:id="br0">
      <inkml:brushProperty name="width" value="0.05" units="cm"/>
      <inkml:brushProperty name="height" value="0.05" units="cm"/>
      <inkml:brushProperty name="color" value="#FFFFFF"/>
    </inkml:brush>
  </inkml:definitions>
  <inkml:trace contextRef="#ctx0" brushRef="#br0">5478 138 6448 0 0,'0'0'141'0'0,"0"0"23"0"0,0 0 13 0 0,0 0 55 0 0,0 0 182 0 0,0 0 76 0 0,0 0 20 0 0,0 0 2 0 0,0 0 0 0 0,0 0 0 0 0,0 0 0 0 0,0-1-70 0 0,-3-5 1844 0 0,3 6-1916 0 0,0 0 118 0 0,0 0 22 0 0,0 0-30 0 0,0 0-135 0 0,-15-17 1453 0 0,-13 6-1344 0 0,23 8-257 0 0,-1 0 0 0 0,2 1-1 0 0,-1-1 1 0 0,-1 0 0 0 0,0 2 0 0 0,-3-2-197 0 0,3 1 79 0 0,-8-4 248 0 0,-25-7-320 0 0,14 2 297 0 0,2 4 42 0 0,1-1 0 0 0,-15-8-346 0 0,30 13 53 0 0,0 0 0 0 0,-1 0 0 0 0,0 1 0 0 0,0 0 0 0 0,0 1-1 0 0,1-1 1 0 0,-2 1 0 0 0,-3 1-53 0 0,-7-1 490 0 0,14 0-500 0 0,1 0 0 0 0,-1 1 0 0 0,0 0 0 0 0,1 1-1 0 0,-1-1 1 0 0,1 1 10 0 0,-1 0-16 0 0,1-1-1 0 0,0 0 1 0 0,-1 0-1 0 0,2-1 1 0 0,-2 1-1 0 0,-2-2 17 0 0,-14 0 3 0 0,3 3 13 0 0,-1 0 0 0 0,1 0 0 0 0,0 2 0 0 0,-8 2-16 0 0,17-3 0 0 0,0-1 0 0 0,0-1 0 0 0,0 1 0 0 0,-3-1 0 0 0,-36 3 0 0 0,-68 12 0 0 0,32-5 0 0 0,8-1 142 0 0,-2-4-1 0 0,1-3 0 0 0,-68-8-141 0 0,75 9 72 0 0,23-2-18 0 0,-55 1 8 0 0,-18-2 150 0 0,-24-6-212 0 0,-12 0 51 0 0,-33 7-51 0 0,44 1 13 0 0,-341 23-323 0 0,307-16 685 0 0,56-4-314 0 0,-96-2-52 0 0,167-3-8 0 0,-84 0 9 0 0,-297 7 44 0 0,430-7-54 0 0,-63 5 0 0 0,-1-4 0 0 0,-7-2 0 0 0,-115-6 253 0 0,-6 8-253 0 0,35 1 67 0 0,110-3 11 0 0,0-1-1 0 0,-24-6-77 0 0,43 2 39 0 0,18 3-13 0 0,1 1 0 0 0,-1 1 0 0 0,-8-1-26 0 0,-188 2 0 0 0,200-1 0 0 0,6 1 0 0 0,0 0 0 0 0,1 0 0 0 0,0 0 0 0 0,-1 0 0 0 0,1 0 0 0 0,-1 0 0 0 0,1 1 0 0 0,0 0 0 0 0,0 0 0 0 0,-1-1 0 0 0,0 1 0 0 0,-2 1-12 0 0,0 0 0 0 0,0-1 0 0 0,-1 0 0 0 0,0 0-1 0 0,1 0 1 0 0,-1-1 0 0 0,1 0 0 0 0,-3 0 12 0 0,-27 3-55 0 0,23-3 55 0 0,-2 0 0 0 0,7-1 0 0 0,5 0 0 0 0,0 0 0 0 0,-1 1 0 0 0,0-1 0 0 0,1 1 0 0 0,0 0 0 0 0,0-1 0 0 0,-1 1 0 0 0,0 0 0 0 0,1 1 0 0 0,0-1 0 0 0,-1 0 0 0 0,0 1 0 0 0,1 0-3 0 0,-2 1-8 0 0,0-1 0 0 0,0 0 0 0 0,1 0 0 0 0,-1 0 0 0 0,0 0 0 0 0,0 0 1 0 0,1-1-1 0 0,-3 0 11 0 0,4 1-43 0 0,-1 2 32 0 0,-1-2 11 0 0,0-1 0 0 0,0 1 0 0 0,-3 2 0 0 0,5 3 0 0 0,-4-3 0 0 0,2 0-10 0 0,4-2-44 0 0,-1 7-10 0 0,-3-2 64 0 0,1 1 0 0 0,0-1 0 0 0,0 0 0 0 0,1 0 0 0 0,0 1 0 0 0,-1-1 0 0 0,2 1 0 0 0,-1-1 0 0 0,2 0 0 0 0,-1 1 0 0 0,0 1 0 0 0,0 4 0 0 0,0-1 0 0 0,-1 0 0 0 0,-1 0 0 0 0,0 2 0 0 0,-5 16-18 0 0,1 2-1 0 0,-1 16 19 0 0,0 5-80 0 0,3 12-21 0 0,-14 102-165 0 0,16-98 212 0 0,-2 21-222 0 0,4-78 241 0 0,1 0 1 0 0,0-1 0 0 0,2 11 34 0 0,0 14-19 0 0,-1 40 99 0 0,9 63-80 0 0,-8-116 0 0 0,-1 0 0 0 0,-2 6 0 0 0,0-7 0 0 0,2-1 0 0 0,1 14 0 0 0,-1-23 0 0 0,0 0 0 0 0,-2 1 0 0 0,0-1 0 0 0,1 0 0 0 0,-3 1 0 0 0,2-1 0 0 0,-16 151 0 0 0,5-63 0 0 0,6-42 0 0 0,0 46 0 0 0,6-46-21 0 0,2-19-12 0 0,-3-1-1 0 0,-1 8 34 0 0,-1-2 0 0 0,2 0 0 0 0,3 9 0 0 0,-1 10 0 0 0,0-26 0 0 0,-1 24 0 0 0,-3-18 0 0 0,2 27 0 0 0,1-46 0 0 0,1 27 103 0 0,0 0 434 0 0,-7 48-537 0 0,1-22 0 0 0,4-45 0 0 0,-2 1 0 0 0,-1-2 0 0 0,-4 12 0 0 0,7-33 20 0 0,-1 2-1 0 0,1-1 0 0 0,1 0 1 0 0,0 10-20 0 0,-2 28 58 0 0,1-42-58 0 0,1-1 0 0 0,0 0 0 0 0,0 0 0 0 0,1 1 0 0 0,-1-1 0 0 0,1 1 0 0 0,0 0 0 0 0,0-1 0 0 0,-1 0 0 0 0,0 1 0 0 0,0-1 0 0 0,0 1 0 0 0,0 1 0 0 0,-3 2 0 0 0,3-6 0 0 0,-1 1 0 0 0,0 0 0 0 0,1 0 0 0 0,-1-1 0 0 0,1 1 0 0 0,0 0 0 0 0,1 3 0 0 0,0 4 134 0 0,0 0 0 0 0,-1 0 1 0 0,0 0-1 0 0,-1 0 0 0 0,-2 9-134 0 0,-2 29-1423 0 0,5-32 1404 0 0,0 8 22 0 0,-2 8-3 0 0,0-9 0 0 0,-5 123 296 0 0,7-115-224 0 0,0-25 48 0 0,2 16-90 0 0,-2-11-36 0 0,-2 33-6 0 0,2-43-46 0 0,0 0 50 0 0,1 0 0 0 0,0 1 1 0 0,-1-2-1 0 0,2 1 0 0 0,-1 1 1 0 0,0-1-1 0 0,0-1 0 0 0,0 2 0 0 0,1-2 1 0 0,-1 1-1 0 0,2 1 8 0 0,-3-3-10 0 0,4 6-71 0 0,-2-5 63 0 0,-2 1-1 0 0,1-1 1 0 0,1 1 0 0 0,-1-1 0 0 0,0 0-1 0 0,0 0 1 0 0,1 1 0 0 0,-1-1 0 0 0,1-1-1 0 0,-1 2 1 0 0,1-1 0 0 0,-1-1 0 0 0,1 1 0 0 0,0 0-1 0 0,1 0 19 0 0,2 2 0 0 0,-2 0 0 0 0,0-2 0 0 0,1 1-1 0 0,0 0 1 0 0,-1-1-1 0 0,1 0 1 0 0,-1 1 0 0 0,1-2-1 0 0,0 1 1 0 0,0 0 0 0 0,21 6 19 0 0,-23-7 59 0 0,0 0 3 0 0,7 0-20 0 0,-5 0-59 0 0,-1 0 0 0 0,1 0 0 0 0,0 0-1 0 0,0 0 1 0 0,0 1 0 0 0,0 0 0 0 0,0 0-1 0 0,1 0-1 0 0,14 5-2 0 0,-1-5-73 0 0,-15-1 51 0 0,1 0 0 0 0,0 0 1 0 0,0 0-1 0 0,-1 1 0 0 0,1-1 1 0 0,0 0-1 0 0,1 2 24 0 0,47-1-199 0 0,-48 0 189 0 0,0 0 0 0 0,0 0 0 0 0,0-1 1 0 0,-1 0-1 0 0,1 0 0 0 0,1 0 0 0 0,-2 0 0 0 0,2 0 10 0 0,15-1-59 0 0,82 11-240 0 0,-66-4 185 0 0,-2-2-113 0 0,0-1 0 0 0,8-1 227 0 0,9-1 50 0 0,0 2 0 0 0,0 2-1 0 0,9 4-49 0 0,39 12 0 0 0,-27-6 0 0 0,0-3 0 0 0,24 0 0 0 0,-38-9 12 0 0,-14-2 14 0 0,-1 3 0 0 0,22 5-26 0 0,-47-6 14 0 0,1-2-1 0 0,0 0 0 0 0,0 0 0 0 0,5-3-13 0 0,12 2 11 0 0,12-3-11 0 0,17 0 0 0 0,284 6 103 0 0,-209-3-78 0 0,455-10 175 0 0,-506 7-135 0 0,-36 0 90 0 0,23 4-155 0 0,42 3 235 0 0,85 7-44 0 0,-4 7 806 0 0,55-9-997 0 0,-88-3 240 0 0,156 13 37 0 0,-282-18-231 0 0,21-3-46 0 0,-2 1 42 0 0,-37 1 6 0 0,25 0 118 0 0,20-4-166 0 0,-52 3 26 0 0,-1 1 1 0 0,0 1-1 0 0,1 1-26 0 0,26 0 91 0 0,12 2 8 0 0,-40-2-63 0 0,1-1 1 0 0,-1 0-1 0 0,14-2-36 0 0,6 1 7 0 0,-28 0 0 0 0,0 0 0 0 0,0 0-1 0 0,0 0 1 0 0,0 0-1 0 0,0 0 1 0 0,0-2-1 0 0,0 1 1 0 0,0 0-1 0 0,0-1 1 0 0,-1 1 0 0 0,1-1-1 0 0,-1 0 1 0 0,1 0-1 0 0,-1 0 1 0 0,1-1-1 0 0,-1 0-6 0 0,2 0-14 0 0,-1 0 1 0 0,-1 0-1 0 0,2 1 0 0 0,0 1 0 0 0,-1-2 0 0 0,0 2 0 0 0,1 0 0 0 0,-1 0 0 0 0,7 0 14 0 0,19-6-143 0 0,-15 3 269 0 0,-1 1-1 0 0,1 0 1 0 0,7 1-126 0 0,17-3 29 0 0,-4 3-308 0 0,-31 3 268 0 0,0-1 1 0 0,0 0 0 0 0,1-1-1 0 0,-1 1 1 0 0,5-2 10 0 0,2 1 74 0 0,-1 0 1 0 0,0 0-1 0 0,0 1 1 0 0,1 0-1 0 0,-1 1 1 0 0,5 1-75 0 0,32 1-98 0 0,-14-2-128 0 0,1-3 0 0 0,22-3 226 0 0,-43 4 23 0 0,-13 1-16 0 0,1 0 1 0 0,-1 0-1 0 0,0 0 1 0 0,1 0-1 0 0,-1 0 1 0 0,1-1-1 0 0,-2 1 0 0 0,2-1 1 0 0,-1 1-1 0 0,1-1 1 0 0,-1 1-1 0 0,0 0 1 0 0,0-1-1 0 0,0 0 1 0 0,0 0-1 0 0,1 1 0 0 0,-2-1 1 0 0,2 0-1 0 0,-1 0 1 0 0,-1 1-1 0 0,2-2 1 0 0,-1 1-1 0 0,-1 1 1 0 0,1-2-1 0 0,0 1 0 0 0,0 0 1 0 0,-1 0-1 0 0,0 0 1 0 0,1-1-1 0 0,0 1 1 0 0,-1 0-1 0 0,1-1 1 0 0,-1 1-1 0 0,0 0 0 0 0,0 0 1 0 0,0-1-8 0 0,12-41 181 0 0,-12 41-173 0 0,0 1 0 0 0,0 0 0 0 0,0-1 0 0 0,1 2 0 0 0,-1-2 0 0 0,1 1 0 0 0,0 0 0 0 0,-1-1 0 0 0,0 2 0 0 0,1-2 0 0 0,0 1 0 0 0,0 0 0 0 0,-1 0 0 0 0,1 0 0 0 0,0 1 0 0 0,1-3-8 0 0,-1 4-3 0 0,-1-1 1 0 0,1 1-1 0 0,-1-1 0 0 0,1 1 1 0 0,-1-1-1 0 0,1 0 0 0 0,0 1 1 0 0,-1-1-1 0 0,0 1 0 0 0,0 0 1 0 0,1-1-1 0 0,-1 0 0 0 0,1 1 1 0 0,-1 0-1 0 0,1 0 0 0 0,-1-1 1 0 0,0 0-1 0 0,0 1 0 0 0,0 0 3 0 0,1 1-14 0 0,-1-3 10 0 0,0 1 1 0 0,0 0-1 0 0,0 0 0 0 0,0 0 1 0 0,1 0-1 0 0,-1-1 1 0 0,0 1-1 0 0,0 0 0 0 0,0-1 1 0 0,0 1-1 0 0,1 0 0 0 0,-1 0 1 0 0,0-1-1 0 0,0 1 1 0 0,0 0-1 0 0,0 0 0 0 0,0 0 1 0 0,0 0-1 0 0,1 0 0 0 0,-1 0 1 0 0,0 0-1 0 0,1 0 1 0 0,-1-1-1 0 0,0 1 0 0 0,1 0 1 0 0,-1 0-1 0 0,0 0 0 0 0,0 0 1 0 0,0 0-1 0 0,0 0 1 0 0,1 0-1 0 0,-1 0 0 0 0,0 0 1 0 0,1 0-1 0 0,-1 0 1 0 0,0 0-1 0 0,1 0 0 0 0,-1 0 1 0 0,0 0-1 0 0,0 0 0 0 0,0 1 1 0 0,0-1-1 0 0,0 0 1 0 0,1 0-1 0 0,-1 0 0 0 0,0 0 1 0 0,1 0-1 0 0,-1 0 0 0 0,0 0 1 0 0,0 0-1 0 0,1 1 1 0 0,-1-1-1 0 0,0 0 0 0 0,0 0 1 0 0,0 1-1 0 0,0-1 0 0 0,0 0 1 0 0,0 1-1 0 0,0-1 1 0 0,0 0-1 0 0,0 0 0 0 0,0 0 1 0 0,0 0-1 0 0,1 0 0 0 0,-1 1 1 0 0,0-1-1 0 0,0 0 1 0 0,0 1-1 0 0,0-1 0 0 0,0 1 4 0 0,0-2-5 0 0,0 0 0 0 0,0 1 0 0 0,0-1 0 0 0,1 1 0 0 0,-1 0 0 0 0,0 0 0 0 0,1-1-1 0 0,-1 1 1 0 0,0-1 0 0 0,0 1 0 0 0,1-1 0 0 0,-1 1 0 0 0,1 0 0 0 0,-1 0 0 0 0,1 0 0 0 0,-1-1-1 0 0,0 1 1 0 0,0 0 0 0 0,1-1 0 0 0,-1 1 0 0 0,1 0 0 0 0,0 0 0 0 0,-1 0 0 0 0,0-1 0 0 0,0 1 0 0 0,1 0-1 0 0,0 0 1 0 0,-1 0 0 0 0,1 0 0 0 0,-1 0 0 0 0,0 0 0 0 0,1 0 0 0 0,0 0 0 0 0,-1 1 0 0 0,1-1-1 0 0,-1 0 1 0 0,0 0 0 0 0,1 0 0 0 0,-1 1 0 0 0,1-1 0 0 0,-1 0 0 0 0,1 1 0 0 0,-1-1 5 0 0,4 3 49 0 0,0 0 1 0 0,0 1 0 0 0,-1 0 0 0 0,1 0 0 0 0,-1 0 0 0 0,0 1 0 0 0,0-1 0 0 0,0 1-1 0 0,-1-1 1 0 0,2 5-50 0 0,-3-8 14 0 0,7 10 170 0 0,23 3-324 0 0,-6-8-306 0 0,-24-6 652 0 0,-1 0 18 0 0,0 0-55 0 0,0 0-257 0 0,0 0-116 0 0,0 0-20 0 0,2 0 32 0 0,13 3 325 0 0,-13-3 91 0 0,-2 0 28 0 0,1 0-38 0 0,5 0-161 0 0,-4 0 0 0 0,-2-1 1 0 0,6-7-42 0 0,-5 8-12 0 0,0-1 0 0 0,0 0 0 0 0,0 0 0 0 0,-1 1 0 0 0,0-2 0 0 0,1 1 0 0 0,0 1-1 0 0,0-2 1 0 0,-1 1 0 0 0,0 0 0 0 0,0 0 0 0 0,1 0 0 0 0,-1 0 0 0 0,1-1-1 0 0,-1 2 1 0 0,0-2 0 0 0,0 1 0 0 0,4-24 0 0 0,-1 13-27 0 0,0-1 0 0 0,-1 1 0 0 0,-1-1-1 0 0,0 1 1 0 0,-1-3 27 0 0,5-39-80 0 0,0 18-18 0 0,-2-1 0 0 0,-2-8 98 0 0,2-16-132 0 0,-3-35-136 0 0,0 17 16 0 0,-1 49 152 0 0,1 1 0 0 0,2-11 100 0 0,6-131-76 0 0,-6 138 16 0 0,-2 0 0 0 0,-1-4 60 0 0,0-11-78 0 0,-3-114 0 0 0,2 114 14 0 0,-4-28 64 0 0,-1 21-37 0 0,1 12-50 0 0,1-1 1 0 0,3-7 86 0 0,-2-100-318 0 0,13-40-18 0 0,0 37 187 0 0,-9 76-167 0 0,0 55 338 0 0,0-18-20 0 0,2 1-1 0 0,2-7-1 0 0,-3 33-12 0 0,-1 0 0 0 0,0-1 0 0 0,-1 0 0 0 0,0 0 12 0 0,-2-29-24 0 0,5-8 5 0 0,-1 29 1 0 0,0-1 1 0 0,-2 1-1 0 0,-1-3 18 0 0,1 9-7 0 0,0-1 0 0 0,2 1-1 0 0,0 0 1 0 0,1-1 0 0 0,1 1-1 0 0,0-1 8 0 0,1-4-14 0 0,-1-2 0 0 0,0-19 14 0 0,0 2-22 0 0,-3 29 24 0 0,1 0 1 0 0,-1 0-1 0 0,0 0 0 0 0,-1 0 1 0 0,-2-10-3 0 0,-15-98-318 0 0,16 102 264 0 0,1 0-1 0 0,0 1 1 0 0,1-1-1 0 0,1-7 55 0 0,1-21-70 0 0,-1 22 49 0 0,-1 11-2 0 0,0 1 0 0 0,0 0 0 0 0,-1 0 0 0 0,-1-1 0 0 0,1 0 23 0 0,-1 6-13 0 0,2 1 0 0 0,0 0 0 0 0,0 0 0 0 0,0 0 0 0 0,0 0 0 0 0,1 0 0 0 0,0 0 0 0 0,0 0 0 0 0,1 0 0 0 0,0-3 13 0 0,3-12-22 0 0,-5 21 20 0 0,1-2-2 0 0,-1 1 0 0 0,1-1-1 0 0,0 1 1 0 0,-1-1 0 0 0,0 0-1 0 0,0 0 1 0 0,0 1-1 0 0,0-1 1 0 0,0 0 0 0 0,0 1-1 0 0,0-1 1 0 0,0 0 0 0 0,0 0-1 0 0,0 1 1 0 0,-1-1-1 0 0,0 0 5 0 0,0-2 0 0 0,1-2 0 0 0,-1 1 0 0 0,1 0 0 0 0,0 0 0 0 0,0-1 0 0 0,0 1 0 0 0,1-1 0 0 0,-1-10 0 0 0,5-24 0 0 0,-4 19 0 0 0,-3-17 0 0 0,-10-12 147 0 0,12 50-132 0 0,0-1 1 0 0,0 1-1 0 0,0 0 1 0 0,0-1-1 0 0,0 1 0 0 0,-1-1 1 0 0,1 0-1 0 0,0 1 1 0 0,0 0-1 0 0,0 0 0 0 0,0-1 1 0 0,-1 1-1 0 0,1-1 0 0 0,0 1 1 0 0,-1-1-1 0 0,1 1 1 0 0,-1 0-1 0 0,1 0 0 0 0,0 0 1 0 0,0-1-1 0 0,-1 1 1 0 0,1 0-1 0 0,-1 0 0 0 0,1-1 1 0 0,-1 1-1 0 0,1 0 1 0 0,0 0-1 0 0,-1 0 0 0 0,1-1 1 0 0,-1 1-1 0 0,0 0 0 0 0,1 0 1 0 0,0 0-1 0 0,-1 0 1 0 0,1 0-1 0 0,-1 0 0 0 0,1 1 1 0 0,-1-1-1 0 0,1 0 1 0 0,-1 0-16 0 0,-16-1 21 0 0,13 0 19 0 0,4 1-27 0 0,0 0 0 0 0,-1 0 0 0 0,1-1 0 0 0,-1 1 0 0 0,1 0 0 0 0,0 0 0 0 0,0 0 1 0 0,0 0-1 0 0,0 0 0 0 0,-1-1 0 0 0,1 1 0 0 0,0 0 0 0 0,-1 0 0 0 0,1 0 0 0 0,0 0 0 0 0,-1 0 0 0 0,1 0 0 0 0,0-1 0 0 0,0 1 0 0 0,0 0 1 0 0,0-1-1 0 0,0 1 0 0 0,0 0 0 0 0,0-1 0 0 0,0 1 0 0 0,-1 0 0 0 0,1 0 0 0 0,0 0 0 0 0,0 0 0 0 0,0-1-13 0 0,-2-29 280 0 0,2 3-8458 0 0,0 27 5829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0:51.772"/>
    </inkml:context>
    <inkml:brush xml:id="br0">
      <inkml:brushProperty name="width" value="0.05" units="cm"/>
      <inkml:brushProperty name="height" value="0.05" units="cm"/>
      <inkml:brushProperty name="color" value="#FFFFFF"/>
    </inkml:brush>
  </inkml:definitions>
  <inkml:trace contextRef="#ctx0" brushRef="#br0">547 54 3224 0 0,'0'0'412'0'0,"0"0"521"0"0,0 0 231 0 0,0 0 48 0 0,0 0-128 0 0,0 0-581 0 0,0 0-257 0 0,0 0-48 0 0,0 0 36 0 0,0 0 180 0 0,0 0 76 0 0,0 0 20 0 0,0 0-26 0 0,0 0-118 0 0,0 0-50 0 0,0 0-10 0 0,0 0-9 0 0,0 0-28 0 0,-24-6 1389 0 0,8-2-622 0 0,13 6-896 0 0,0 1-1 0 0,0-1 1 0 0,0 1-1 0 0,0-1 1 0 0,0 1-1 0 0,0 0 1 0 0,0 0-1 0 0,0 1 1 0 0,-1-1-1 0 0,1 1 1 0 0,0-1-1 0 0,-3 1-139 0 0,-13-2 605 0 0,3-1-121 0 0,-1 1 15 0 0,15 1-463 0 0,0 0 0 0 0,1 1 1 0 0,-1-1-1 0 0,0 1 0 0 0,0 0 1 0 0,0 0-1 0 0,1 0 0 0 0,-1 0 1 0 0,0 0-1 0 0,0 0 0 0 0,0 1 0 0 0,1-1 1 0 0,-1 1-1 0 0,0-1-36 0 0,-6 3 59 0 0,0-1 1 0 0,-1 0-1 0 0,0-1 0 0 0,1 1 1 0 0,-1-2-1 0 0,-4 0-59 0 0,7 1 27 0 0,-1-1 0 0 0,1 2 1 0 0,0-2-1 0 0,-1 2 0 0 0,1 0 0 0 0,0 0 0 0 0,0 0 1 0 0,0 1-1 0 0,1-1 0 0 0,-1 1 0 0 0,1 1 0 0 0,-1-1 1 0 0,1 1-1 0 0,0-1 0 0 0,-3 4-27 0 0,-7-1 50 0 0,-4 2 7 0 0,8 2-13 0 0,1 1 0 0 0,0-1 0 0 0,0 1 0 0 0,1 1 0 0 0,1-1 0 0 0,-6 11-44 0 0,2-2 62 0 0,-14 28-4 0 0,2 2-55 0 0,-9 23 217 0 0,30-64-161 0 0,0 0 0 0 0,0 0-1 0 0,0 0 1 0 0,2 0 0 0 0,-1 1 0 0 0,2-1-1 0 0,-1 1-58 0 0,-2 21 183 0 0,1-25-154 0 0,2 0 1 0 0,-1 0 0 0 0,0 0-1 0 0,1 0 1 0 0,0 4-30 0 0,2 7 70 0 0,1 0 0 0 0,0 1-1 0 0,5 15-69 0 0,-2-10 63 0 0,-4-16-15 0 0,0 1 1 0 0,1 0-1 0 0,0-1 1 0 0,0 1-1 0 0,0-1 1 0 0,5 8-49 0 0,12 16-88 0 0,-12-17-8 0 0,0-2 1 0 0,1 1 0 0 0,7 7 95 0 0,24 34 78 0 0,-29-39 8 0 0,0 0 0 0 0,12 12-86 0 0,-15-20 45 0 0,-1 0 1 0 0,1 0-1 0 0,1-1 1 0 0,-1 0-1 0 0,1-1 1 0 0,0 0-1 0 0,5 2-45 0 0,7 3 0 0 0,-1-4 0 0 0,-2 0 0 0 0,2-1 0 0 0,17 2 0 0 0,-26-6 0 0 0,-1 0 0 0 0,1-1 0 0 0,-1 0 0 0 0,0-1 0 0 0,1 0 0 0 0,-1-1 0 0 0,6-2 0 0 0,9 0 0 0 0,-18 2-6 0 0,1 0 0 0 0,-2 0 0 0 0,1-1 0 0 0,0 0 0 0 0,0 0 0 0 0,-1-1 0 0 0,0 0 0 0 0,0 0 6 0 0,26-14-36 0 0,-23 13-63 0 0,0 0-1 0 0,0-1 1 0 0,-1 0-1 0 0,3-3 100 0 0,25-16-34 0 0,-33 24 36 0 0,-2-1 0 0 0,1 1-1 0 0,-1-1 1 0 0,1 1 0 0 0,-2-1-1 0 0,2 1 1 0 0,-1-1 0 0 0,0 1-1 0 0,1-2-1 0 0,11-13-3 0 0,-2 8 3 0 0,0 0 0 0 0,-1-1 0 0 0,-1 0 0 0 0,0 0 0 0 0,0-2 0 0 0,7-9 0 0 0,0 6-40 0 0,-15 14 37 0 0,1-1 1 0 0,-1 0 0 0 0,1 0-1 0 0,-1 0 1 0 0,1-1-1 0 0,-1 2 1 0 0,1-2 0 0 0,-1 1-1 0 0,0-1 1 0 0,0 1 0 0 0,0-2 2 0 0,30-41 56 0 0,-27 40-49 0 0,0-1 1 0 0,-1 1-1 0 0,0-2 1 0 0,0 2-1 0 0,0-1 1 0 0,0-1-1 0 0,-1 1 0 0 0,-1 0 1 0 0,2 0-1 0 0,-1-4-7 0 0,5-2 0 0 0,-5 10 0 0 0,-1 0 0 0 0,-1 0 0 0 0,1 0 0 0 0,0 1 0 0 0,0-1 0 0 0,-1-1 0 0 0,1 2 0 0 0,0-1 0 0 0,0-1 0 0 0,-1 2 0 0 0,0-2 0 0 0,1 1 0 0 0,0 0 0 0 0,9-27 18 0 0,-8 24-13 0 0,0-1-1 0 0,0 1 1 0 0,-1-1 0 0 0,1 1-1 0 0,-1-1 1 0 0,0 0-1 0 0,0 0 1 0 0,-1 1 0 0 0,1-1-1 0 0,-1-4-4 0 0,-1-3 51 0 0,0 0 0 0 0,0 0 0 0 0,1 0 0 0 0,1-6-51 0 0,0 11 32 0 0,-1 0-1 0 0,0 0 1 0 0,0 1-1 0 0,0-1 1 0 0,-1-1-1 0 0,-1 2 1 0 0,2-1-1 0 0,-3-3-31 0 0,-1 0-23 0 0,-1-8-101 0 0,-2 2 1 0 0,-4-11 123 0 0,6 18 218 0 0,4 5-158 0 0,-1 0 0 0 0,0 1 1 0 0,0-1-1 0 0,-1 1 0 0 0,1-1 1 0 0,-2 0-61 0 0,1-2 37 0 0,-1 1 0 0 0,1-1 0 0 0,0 0 0 0 0,0 0 0 0 0,0 0-37 0 0,-14-26 156 0 0,2 4-88 0 0,13 22 0 0 0,-1 0-1 0 0,0 0 1 0 0,-1 0 0 0 0,1 1-1 0 0,-1 0 1 0 0,-1-1 0 0 0,2 1 0 0 0,-3 1-1 0 0,-1-5-67 0 0,-13-14 0 0 0,17 17 0 0 0,-2 0 0 0 0,0 0 0 0 0,0 1 0 0 0,0-1 0 0 0,-2 0 0 0 0,-14-12 0 0 0,15 15 0 0 0,3 1 0 0 0,0-1 0 0 0,1 2 0 0 0,-1-1 0 0 0,1 0 0 0 0,-1 1 0 0 0,0-1 0 0 0,0 1 0 0 0,0 0 0 0 0,0 0 0 0 0,0 0 0 0 0,0 1 0 0 0,-1-1 0 0 0,1 0 0 0 0,-1 1 0 0 0,-8-2 0 0 0,9 2 0 0 0,3 1 0 0 0,-1-1 0 0 0,0 0 0 0 0,1 0 0 0 0,-1 0 0 0 0,1 0 0 0 0,0 0 0 0 0,-1 0 0 0 0,0 0 0 0 0,1 0 0 0 0,-1 0 0 0 0,1 0 0 0 0,0 0 0 0 0,-1 0 0 0 0,0 0 0 0 0,1 0 0 0 0,-1 0 0 0 0,1 0 0 0 0,0 0 0 0 0,-1-1 0 0 0,0 1 0 0 0,1 0 0 0 0,-1-1 0 0 0,1 1 0 0 0,0 0 0 0 0,0-1 0 0 0,-1 1 0 0 0,1 0 0 0 0,-25-9 0 0 0,6 8 4 0 0,14 1 30 0 0,0-1 0 0 0,0 1 0 0 0,-1 0 0 0 0,1 1 0 0 0,1-1 0 0 0,-2 1 0 0 0,1 0 0 0 0,0 1 0 0 0,0-1 0 0 0,-3 1-34 0 0,-56 34-590 0 0,37-29-2857 0 0,27-7 2140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0:53.170"/>
    </inkml:context>
    <inkml:brush xml:id="br0">
      <inkml:brushProperty name="width" value="0.05" units="cm"/>
      <inkml:brushProperty name="height" value="0.05" units="cm"/>
      <inkml:brushProperty name="color" value="#FFFFFF"/>
    </inkml:brush>
  </inkml:definitions>
  <inkml:trace contextRef="#ctx0" brushRef="#br0">166 29 5496 0 0,'0'0'249'0'0,"0"0"-1"0"0,0 0-44 0 0,0 0 387 0 0,0 0 185 0 0,0 0 37 0 0,0 0-45 0 0,0 0-228 0 0,0 0-100 0 0,0 0-21 0 0,0 0-10 0 0,0 0-29 0 0,-19-3 3079 0 0,17 3-3354 0 0,0 0 0 0 0,-1-1 1 0 0,1 1-1 0 0,0 0 0 0 0,-1 0 1 0 0,1 0-1 0 0,-1 1 1 0 0,1-1-1 0 0,0 0 0 0 0,0 1 1 0 0,-1 0-1 0 0,1 0 0 0 0,0-1 1 0 0,0 1-1 0 0,-1 1 1 0 0,1-2-1 0 0,1 2 0 0 0,-2-1 1 0 0,2 1-1 0 0,-1-1 0 0 0,0 1 1 0 0,0-1-1 0 0,0 2 1 0 0,1-2-1 0 0,-1 1 0 0 0,2 0 1 0 0,-2 0-1 0 0,1 0 0 0 0,-1 1-105 0 0,1-2 11 0 0,1 1-1 0 0,0-2 1 0 0,-1 2-1 0 0,0-1 1 0 0,0-1-1 0 0,1 2 1 0 0,-1-1-1 0 0,0-1 1 0 0,0 1-1 0 0,1 0 1 0 0,-1 0-1 0 0,-1-1 1 0 0,2 1-1 0 0,-1 0 1 0 0,-1 0-1 0 0,2-1 1 0 0,-2 0-1 0 0,1 1-10 0 0,-6 4 83 0 0,-40 61 757 0 0,47-65-754 0 0,-14 25 571 0 0,11 58 352 0 0,4-77-949 0 0,0-1-35 0 0,0-1-1 0 0,1 1 1 0 0,0 0-1 0 0,-1-1 0 0 0,2 0 1 0 0,0 0-1 0 0,-1 1 1 0 0,1-1-1 0 0,1 0-24 0 0,1 3-5 0 0,-4-6 11 0 0,0 0 0 0 0,1 0 0 0 0,-1 0-1 0 0,1 0 1 0 0,-1 0 0 0 0,1-1 0 0 0,0 1 0 0 0,-1-1 0 0 0,2 1 0 0 0,-1-1-1 0 0,1 1-5 0 0,7 6 53 0 0,-1-3-42 0 0,-2 0 32 0 0,1-5-33 0 0,-5 1-10 0 0,0-1 0 0 0,0 0 0 0 0,0 0 0 0 0,0 0 0 0 0,0-1 0 0 0,0 1 0 0 0,0 0 0 0 0,0-1 0 0 0,-1 0 0 0 0,1 0 0 0 0,-1 0 0 0 0,1 0 0 0 0,-1 0 0 0 0,1-1 0 0 0,0 1 0 0 0,-1-1 0 0 0,0 1 0 0 0,3-2 0 0 0,-4 1 0 0 0,1 1 0 0 0,-1-1 0 0 0,1 1 0 0 0,0 0 0 0 0,-1 0 0 0 0,1 0 0 0 0,0 0 0 0 0,0 0 0 0 0,0 0 0 0 0,0 1 0 0 0,0-1 0 0 0,45-37 0 0 0,-45 36-2 0 0,0 1-1 0 0,0-2 1 0 0,-1 2-1 0 0,2-1 0 0 0,-2 0 1 0 0,1 0-1 0 0,-1 0 0 0 0,0-1 1 0 0,0 1-1 0 0,0 0 1 0 0,1 0-1 0 0,-2-1 0 0 0,1 0 1 0 0,0 1 2 0 0,4-12-17 0 0,14-17-60 0 0,-15 24 63 0 0,-3 4 14 0 0,1 0 0 0 0,-1 0 0 0 0,1 0 0 0 0,-2 0 0 0 0,1 0 0 0 0,0 0 0 0 0,0 0 0 0 0,-1 0 0 0 0,0 0 0 0 0,1 0 0 0 0,1-6 0 0 0,1 1 0 0 0,-3-15 0 0 0,0 22 1 0 0,1 0 0 0 0,-1 1 0 0 0,0 0 0 0 0,1-1 0 0 0,-1 0 0 0 0,0 0 0 0 0,0 1 0 0 0,0-1 0 0 0,0 0 0 0 0,0 0 0 0 0,0 1 0 0 0,0-1 0 0 0,0 1 0 0 0,0-1 0 0 0,0 0 0 0 0,-1 1 0 0 0,1-1 0 0 0,0 0 0 0 0,0 0 0 0 0,-1 1 0 0 0,1-1-1 0 0,-3-14 50 0 0,3 13-39 0 0,0-1-1 0 0,0 1 1 0 0,0-1-1 0 0,0 1 1 0 0,-1 0 0 0 0,1-1-1 0 0,-1 1 1 0 0,0 0-1 0 0,1 0 1 0 0,-1-1 0 0 0,0 1-1 0 0,0 0 1 0 0,0 0-1 0 0,0-1 1 0 0,0 1 0 0 0,-1 1-1 0 0,1-2 1 0 0,-1 2-1 0 0,-1-2-10 0 0,-19-13 29 0 0,19 14-18 0 0,1-1-1 0 0,-1 1 1 0 0,0 0 0 0 0,0 0-1 0 0,0 0 1 0 0,0 0-1 0 0,0 1 1 0 0,0-1 0 0 0,-1 1-1 0 0,1 0 1 0 0,0-1-1 0 0,-2 2-10 0 0,2 0 8 0 0,-3-2 26 0 0,-17-8-16 0 0,17 8-350 0 0,-11-6-2540 0 0,12 5 981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1:00.293"/>
    </inkml:context>
    <inkml:brush xml:id="br0">
      <inkml:brushProperty name="width" value="0.05" units="cm"/>
      <inkml:brushProperty name="height" value="0.05" units="cm"/>
      <inkml:brushProperty name="color" value="#FFFFFF"/>
    </inkml:brush>
  </inkml:definitions>
  <inkml:trace contextRef="#ctx0" brushRef="#br0">576 104 5120 0 0,'0'0'116'0'0,"0"0"17"0"0,0 0 10 0 0,0 0-10 0 0,0 0-45 0 0,0 0 27 0 0,10-18 3198 0 0,-8 18-2385 0 0,-1-1-117 0 0,5-2-453 0 0,-4 2 56 0 0,-20-10 5187 0 0,12 6-5489 0 0,5 4 170 0 0,-4-7 1402 0 0,-1 6-1524 0 0,3 2-129 0 0,1-1 1 0 0,-1 1 0 0 0,1-1-1 0 0,0-1 1 0 0,-1 2-1 0 0,1-2 1 0 0,0 1 0 0 0,0 0-1 0 0,-2-2-31 0 0,-26-13 1740 0 0,28 15-1668 0 0,2 1 0 0 0,-19-5 132 0 0,13 5-173 0 0,-1 1-1 0 0,0-1 0 0 0,1 1 1 0 0,0 0-1 0 0,-1 1 0 0 0,1-1 1 0 0,0 1-1 0 0,-1 1-30 0 0,-6 1 61 0 0,6-2-34 0 0,-32 16 433 0 0,7-2 100 0 0,7 4-433 0 0,-7 12-22 0 0,21-24-108 0 0,1 0-1 0 0,-1 2 1 0 0,2-1 0 0 0,-1 2 0 0 0,2-2-1 0 0,0 3 1 0 0,-6 6 3 0 0,-29 38-57 0 0,-14 8 100 0 0,36-29 55 0 0,19-31-98 0 0,0-1 0 0 0,0 0 0 0 0,0 1 0 0 0,1 1 0 0 0,-1-2 0 0 0,2 1 0 0 0,-2 0 0 0 0,1 0 0 0 0,1 0 0 0 0,0 1 0 0 0,-1 1 0 0 0,-5 26 0 0 0,4-28 0 0 0,0 1 0 0 0,0-1 0 0 0,0 0 0 0 0,-1 1 0 0 0,0-2 0 0 0,-3 5 0 0 0,-14 23 0 0 0,17-26 0 0 0,2-3 0 0 0,0 0 0 0 0,0-1 0 0 0,0 1 0 0 0,1-1 0 0 0,-1 1 0 0 0,0 0 0 0 0,0-1 0 0 0,1 2 0 0 0,0-2 0 0 0,0 1 0 0 0,-1 0 0 0 0,1 0 0 0 0,0 0 0 0 0,0 0 0 0 0,0-1 0 0 0,0 2 0 0 0,1-2 0 0 0,-1 1 0 0 0,0 0 0 0 0,0 0 0 0 0,1 0 0 0 0,0-1 0 0 0,0 2 0 0 0,-1-2-1 0 0,1 0 0 0 0,-1 0 1 0 0,0 1-1 0 0,1-1 0 0 0,-1 0 0 0 0,0 0 0 0 0,0 1 0 0 0,0-1 0 0 0,0 0 0 0 0,0 1 0 0 0,-1-2 0 0 0,1 2 0 0 0,0-1 0 0 0,-1 0 0 0 0,1 1 0 0 0,0-2 1 0 0,0 2-1 0 0,-1-1 1 0 0,0 1-6 0 0,0-1 1 0 0,1 1 0 0 0,-1 0 0 0 0,1 0 0 0 0,-1-1-1 0 0,1 1 1 0 0,0 0 0 0 0,0-1 0 0 0,0 2 0 0 0,0-2 0 0 0,0 1-1 0 0,0 0 1 0 0,0-1 0 0 0,1 2 5 0 0,0 1-1 0 0,-1 1 1 0 0,0 1-1 0 0,1-1 0 0 0,-2-1 1 0 0,1 2-1 0 0,0-1 0 0 0,-1-1 1 0 0,0 2 0 0 0,-1 22 46 0 0,2-23-46 0 0,-1 2 0 0 0,1 1 0 0 0,1 0 0 0 0,0 0 0 0 0,-1 0 0 0 0,2 0 0 0 0,-1-7 0 0 0,-1 0 0 0 0,1 1 0 0 0,-1-2 0 0 0,1 2 0 0 0,0-1 0 0 0,-1 0 0 0 0,0 1 0 0 0,0-1 0 0 0,1 0 0 0 0,-1 0 0 0 0,0 1 0 0 0,0-1 0 0 0,0 0 0 0 0,0 1 0 0 0,0-1 0 0 0,0 0 0 0 0,0 0 0 0 0,-1 1 0 0 0,1-1 0 0 0,0 0 0 0 0,0 1 0 0 0,-1-1 0 0 0,-5 18 0 0 0,6-18 3 0 0,0 1-1 0 0,0-1 1 0 0,0 1 0 0 0,1-1-1 0 0,-1 1 1 0 0,0-1-1 0 0,0 1 1 0 0,0-1-1 0 0,1 1 1 0 0,0-1 0 0 0,0 0-1 0 0,-1 1 1 0 0,0-1-1 0 0,2 1 1 0 0,-1-2-1 0 0,-1 2 1 0 0,1-1-1 0 0,1 0 1 0 0,-2 1 0 0 0,1-2-1 0 0,1 1 1 0 0,-1 1-1 0 0,0-2-2 0 0,34 22 79 0 0,-27-17-73 0 0,28 13-6 0 0,-35-18 2 0 0,1 1 0 0 0,-1 0 0 0 0,1 0 0 0 0,-1-1 0 0 0,1 1 0 0 0,-2 0 1 0 0,2 0-1 0 0,-1-1 0 0 0,0 2 0 0 0,1-1 0 0 0,-2 0 0 0 0,1 0 0 0 0,1 1-2 0 0,3 1 44 0 0,-4-2-40 0 0,1 0-1 0 0,-1-1 1 0 0,0 2 0 0 0,1-1 0 0 0,-2-1-1 0 0,2 2 1 0 0,-1-1 0 0 0,0-1 0 0 0,0 2-1 0 0,0-1 1 0 0,-1 0 0 0 0,2 1-4 0 0,0 1 2 0 0,0 0 0 0 0,1 0 0 0 0,0 0 0 0 0,-1-1 0 0 0,1 0 0 0 0,0 1 0 0 0,0-1 0 0 0,0 0 0 0 0,0 0 0 0 0,1 0-2 0 0,11 9 0 0 0,-11-8 0 0 0,1 0 0 0 0,-1-1 0 0 0,0 1 0 0 0,0-1 0 0 0,1 1 0 0 0,0-2 0 0 0,0 1 0 0 0,-1 0 0 0 0,1-1 0 0 0,2 1 0 0 0,20 8 0 0 0,-19-7 0 0 0,-1 0 0 0 0,1 0 0 0 0,0-1 0 0 0,0 0 0 0 0,0 0 0 0 0,36 1 0 0 0,-42-4 0 0 0,1 1 0 0 0,0 0 0 0 0,0 0-1 0 0,0 0 1 0 0,0 1 0 0 0,-1-1 0 0 0,1 0-1 0 0,0 1 1 0 0,0 0 0 0 0,1 0 0 0 0,4 2-34 0 0,42 0-48 0 0,-43-3 94 0 0,-1 0 0 0 0,0 0 0 0 0,0-1 0 0 0,1 0 0 0 0,-1 0 0 0 0,0-2 0 0 0,1 2 0 0 0,-1-1 0 0 0,0-1 0 0 0,2-1-12 0 0,25-3 238 0 0,21-7-238 0 0,2-3-424 0 0,-17 5 424 0 0,-36 12 0 0 0,-1 0 0 0 0,0 0 0 0 0,0-1 0 0 0,1 0 0 0 0,-2 0 0 0 0,1 1 0 0 0,1-1 0 0 0,-1-1 0 0 0,-1 2 0 0 0,2-2 0 0 0,-2 1 0 0 0,1 0 0 0 0,0-1 0 0 0,1-1 0 0 0,12-10 0 0 0,28-23 0 0 0,-33 25 18 0 0,0-1-1 0 0,0 0 1 0 0,-1-1-1 0 0,-1 0 1 0 0,0 0 0 0 0,-1-1-1 0 0,0 0 1 0 0,-1 0-1 0 0,0-1 1 0 0,-2 0-1 0 0,1 0 1 0 0,0-12-18 0 0,-4 13 212 0 0,0 1-1 0 0,-1-1 1 0 0,-1 1-1 0 0,0-1 1 0 0,-1 0 0 0 0,-1-3-212 0 0,0-1-639 0 0,1-1 0 0 0,0-10 639 0 0,2 27 58 0 0,-1-1-1 0 0,0 1 1 0 0,1-1 0 0 0,-1 1 0 0 0,-1-1-1 0 0,2 0 1 0 0,-2 1 0 0 0,1 0-1 0 0,-1 0 1 0 0,1-1 0 0 0,-2 0-58 0 0,-3-7 2 0 0,-27-43-2 0 0,20 27 0 0 0,12 25 0 0 0,0-1 0 0 0,1 1 0 0 0,0-1 0 0 0,0 1 0 0 0,-1-1 0 0 0,1 1 0 0 0,0-1 0 0 0,0 1 0 0 0,0-1 0 0 0,0 1 0 0 0,0-2 0 0 0,0 2 0 0 0,0-1 0 0 0,1 1 0 0 0,-1-1 0 0 0,0 0 0 0 0,0 1 0 0 0,1 0 0 0 0,-1-1 0 0 0,0 1 0 0 0,0-1 0 0 0,1 1 0 0 0,-1-1 0 0 0,-1 2 0 0 0,1-2 0 0 0,0 1 0 0 0,0-1 0 0 0,-1 1 0 0 0,1-1 0 0 0,0 1 0 0 0,-1 0 0 0 0,1-1 0 0 0,-1 1 0 0 0,0 0 0 0 0,0-1 0 0 0,-12-15-206 0 0,10 11 104 0 0,-1 2 0 0 0,1-1 1 0 0,-1 1-1 0 0,0-1 1 0 0,0 2-1 0 0,-5-5 102 0 0,5 4 46 0 0,0-2-1 0 0,0 2 0 0 0,1-1 0 0 0,-1-1 0 0 0,1 0 1 0 0,0 1-1 0 0,0-1 0 0 0,1 0 0 0 0,-1-3-45 0 0,1 5-16 0 0,-2-4-186 0 0,2 3 195 0 0,1 0 0 0 0,-2-1 0 0 0,0 1 0 0 0,0 0-1 0 0,0 0 1 0 0,0 1 0 0 0,-3-4 7 0 0,-9-11 10 0 0,11 14-35 0 0,0-1 0 0 0,0 1 0 0 0,0 1 1 0 0,-1-1-1 0 0,1 1 0 0 0,-4-2 25 0 0,7 5 13 0 0,-1-1 0 0 0,1 1 0 0 0,0-1 0 0 0,0 1 0 0 0,0-1 0 0 0,-1 1 0 0 0,2-1 0 0 0,-1 1 0 0 0,0-1 0 0 0,0 0 0 0 0,1 1 0 0 0,-1-1 0 0 0,0 0 0 0 0,1 0 0 0 0,-1 0 0 0 0,1-1-13 0 0,0 1 4 0 0,-1-1 0 0 0,0 1 0 0 0,0-1 0 0 0,1 0-1 0 0,-1 1 1 0 0,-1 0 0 0 0,2 0 0 0 0,-3-2-4 0 0,-24-28-359 0 0,23 28 126 0 0,-1-1-574 0 0,1 2-1 0 0,-1-2 1 0 0,0 1-1 0 0,1 1 1 0 0,-3-1 807 0 0,5 4-2516 0 0,2 0-3761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1:01.628"/>
    </inkml:context>
    <inkml:brush xml:id="br0">
      <inkml:brushProperty name="width" value="0.05" units="cm"/>
      <inkml:brushProperty name="height" value="0.05" units="cm"/>
      <inkml:brushProperty name="color" value="#FFFFFF"/>
    </inkml:brush>
  </inkml:definitions>
  <inkml:trace contextRef="#ctx0" brushRef="#br0">205 44 3224 0 0,'0'0'143'0'0,"12"-11"9531"0"0,-10 7-7971 0 0,-10-2-211 0 0,8 5-1409 0 0,-1 0 0 0 0,1 1 0 0 0,-1 0 1 0 0,0-1-1 0 0,1 0 0 0 0,0 0 0 0 0,-1 1 0 0 0,0 0 0 0 0,0 0 1 0 0,1-1-1 0 0,-1 1 0 0 0,0-1 0 0 0,0 1 0 0 0,1-1 0 0 0,-1 1 0 0 0,0 0 1 0 0,0 0-1 0 0,0 0-83 0 0,-1 0 113 0 0,-17-3 352 0 0,14 3-408 0 0,2 0 0 0 0,-2 1 0 0 0,1-1 0 0 0,0 2 0 0 0,-1-2 0 0 0,1 2 0 0 0,0-1 0 0 0,0 1-1 0 0,0-1-56 0 0,2 0 64 0 0,-15 15 338 0 0,-21 33-388 0 0,22-29-74 0 0,15-19 60 0 0,0-1-1 0 0,0 0 0 0 0,0 1 1 0 0,1 0-1 0 0,-1 0 0 0 0,0-1 0 0 0,0 1 1 0 0,1 0-1 0 0,-1 0 0 0 0,1-1 0 0 0,-1 1 1 0 0,0 1-1 0 0,1-2 0 0 0,0 1 0 0 0,0 0 1 0 0,-1 0-1 0 0,0 1 1 0 0,-3 11 0 0 0,-8 19 0 0 0,-3 6 0 0 0,10-26 0 0 0,5-10 1 0 0,-1 1 0 0 0,1-1 0 0 0,0 0 1 0 0,-1 0-1 0 0,0 0 0 0 0,0 0 1 0 0,1 0-1 0 0,-1 0 0 0 0,-1 0 0 0 0,1 0-1 0 0,0 0 46 0 0,0-1-1 0 0,1 1 1 0 0,-1-1-1 0 0,0 1 0 0 0,1-1 1 0 0,-1 1-1 0 0,1-1 1 0 0,0 1-1 0 0,0-1 0 0 0,-1 1 1 0 0,1-1-1 0 0,0 1 1 0 0,0-1-1 0 0,0 2 0 0 0,0-2 1 0 0,1 1-1 0 0,-1-1 1 0 0,0 1-1 0 0,0-1 0 0 0,1 2-45 0 0,0-1 80 0 0,3 5 67 0 0,-4-5-147 0 0,2-2 1 0 0,-1 2-1 0 0,-1-1 1 0 0,2 1-1 0 0,-1-1 1 0 0,0 0-1 0 0,1 0 1 0 0,-2 0-1 0 0,2 0 0 0 0,-1 0 1 0 0,1 0-1 0 0,-1-1 1 0 0,1 1-1 0 0,-1 0 1 0 0,1 0-1 0 0,-1-1 1 0 0,1 0-1 0 0,-1 1 0 0 0,2 0 0 0 0,9 2-125 0 0,-10-2 113 0 0,14 5-136 0 0,-1-5 90 0 0,-12-2 38 0 0,0 1-1 0 0,0 0 1 0 0,0 0 0 0 0,0 0-1 0 0,0 0 1 0 0,0 1 0 0 0,0-1-1 0 0,0 1 1 0 0,-1 0 0 0 0,1-1-1 0 0,2 3 21 0 0,1-3-22 0 0,1 1 0 0 0,-1 0 0 0 0,1 0 0 0 0,-1-1 0 0 0,0-1 0 0 0,6 0 22 0 0,30-17-96 0 0,-42 17 95 0 0,1 1-1 0 0,0 0 1 0 0,0 0-1 0 0,-1-1 1 0 0,0 1 0 0 0,1-1-1 0 0,0 1 1 0 0,-1-1-1 0 0,1 1 1 0 0,-1 0-1 0 0,1 0 1 0 0,0 0-1 0 0,0 0 1 0 0,-1 0-1 0 0,0 0 1 0 0,1 0-1 0 0,0 0 1 0 0,0 0-1 0 0,-1 0 1 0 0,1 0-1 0 0,0 0 1 0 0,-1 0-1 0 0,1 0 1 0 0,-1 0-1 0 0,1 0 1 0 0,0 0-1 0 0,0 0 2 0 0,-1 0-1 0 0,0 1 0 0 0,0-1 0 0 0,0 0 0 0 0,1 0 1 0 0,-1 0-1 0 0,1 0 0 0 0,-1 0 0 0 0,1 0 0 0 0,-1 0 0 0 0,0 0 0 0 0,0 0 0 0 0,1 0 0 0 0,-1 0 0 0 0,0 0 0 0 0,1 0 0 0 0,-1-1 0 0 0,1 1 0 0 0,-1 0 0 0 0,0 0 0 0 0,0 0 0 0 0,0 0 0 0 0,1 0 0 0 0,-1 0 0 0 0,0-1 0 0 0,1 1 0 0 0,-1 0 0 0 0,0 0 0 0 0,1-1 0 0 0,-1 1 0 0 0,0-1 0 0 0,0 1 0 0 0,0 0 0 0 0,0 0 0 0 0,0 0 0 0 0,0-1 0 0 0,0 1 0 0 0,1 0 0 0 0,-1-1 0 0 0,0 1 0 0 0,0-1 0 0 0,0 1 1 0 0,7-4 34 0 0,-6 4-33 0 0,-1 0 1 0 0,1 0-1 0 0,0-1 0 0 0,-1 1 0 0 0,1 0 1 0 0,-1 0-1 0 0,1-1 0 0 0,0 1 0 0 0,-1 0 1 0 0,1 0-1 0 0,-1 0 0 0 0,0-1 1 0 0,1 1-1 0 0,0-1 0 0 0,-1 0 0 0 0,1 1 1 0 0,-1 0-1 0 0,0 0 0 0 0,0-1 0 0 0,1 0 1 0 0,-1 1-1 0 0,1-1 0 0 0,-1 1 1 0 0,0-1-1 0 0,1 0 0 0 0,-1 1-1 0 0,0-1-2 0 0,0 1 1 0 0,0 0-1 0 0,0-1 1 0 0,1 1-1 0 0,-1-1 1 0 0,1 1-1 0 0,-1-1 0 0 0,1 1 1 0 0,-1 0-1 0 0,0 0 1 0 0,0 0-1 0 0,1-1 1 0 0,-1 1-1 0 0,1 0 0 0 0,0-1 1 0 0,-1 1-1 0 0,0 0 1 0 0,0 0-1 0 0,1-1 1 0 0,0 1-1 0 0,-1 0 0 0 0,1 0 1 0 0,-1 0-1 0 0,0 0 1 0 0,1 0-1 0 0,0 0 2 0 0,0 0-1 0 0,0 0 0 0 0,0 0-1 0 0,0 0 1 0 0,-1 0 0 0 0,2 0-1 0 0,-1 0 1 0 0,-1-1 0 0 0,1 1 0 0 0,1-1-1 0 0,-2 0 1 0 0,1 1 0 0 0,0 0-1 0 0,0-1 1 0 0,-1 1 0 0 0,1-1 0 0 0,0 0-1 0 0,0 1 1 0 0,-1-1 0 0 0,1 0-1 0 0,0 0 2 0 0,0 1 10 0 0,0-2 0 0 0,0 1 0 0 0,0 1 1 0 0,0-2-1 0 0,0 1 0 0 0,0 0 0 0 0,-1 0 0 0 0,1 0 0 0 0,0-1 0 0 0,0 1 0 0 0,-1 0 0 0 0,0-1 0 0 0,1 1 0 0 0,-1 0 0 0 0,1 0 0 0 0,-1-1 0 0 0,1 1 0 0 0,-1-1 0 0 0,0 1 0 0 0,0-1 0 0 0,0 1 0 0 0,0-1 0 0 0,0 1 0 0 0,-1 0 0 0 0,1-1-10 0 0,-1 0-18 0 0,1 1 0 0 0,0-1-1 0 0,0 1 1 0 0,0-1 0 0 0,0 1-1 0 0,1 0 1 0 0,-1-1 0 0 0,0 1 0 0 0,1-1-1 0 0,-1 1 1 0 0,0-1 0 0 0,1 1 18 0 0,1-14-56 0 0,4-12 195 0 0,-1-11-280 0 0,-5 35 146 0 0,-1 0 1 0 0,1 0-1 0 0,-1 0 0 0 0,1 0 1 0 0,-1 0-1 0 0,-1 0 0 0 0,2 0 1 0 0,-2 0-1 0 0,1 1 1 0 0,-1-1-1 0 0,1 1 0 0 0,-1-1 1 0 0,0 1-1 0 0,0-1 1 0 0,0 1-1 0 0,0 0 0 0 0,0 0 1 0 0,-1-1-6 0 0,-14-17 308 0 0,13 10 301 0 0,4 9-590 0 0,-1 0 0 0 0,1 0 0 0 0,0 1 1 0 0,0 0-1 0 0,-1-1 0 0 0,1 0 1 0 0,0 1-1 0 0,-1-1 0 0 0,1 1 0 0 0,0 0 1 0 0,0-1-1 0 0,0 1 0 0 0,-1-1 0 0 0,1 0 1 0 0,-1 1-1 0 0,0 0 0 0 0,1 0 1 0 0,0-1-1 0 0,0 1 0 0 0,-1 0 0 0 0,0-1-19 0 0,0 1 264 0 0,-10-16-125 0 0,-8 1-391 0 0,17 14 124 0 0,2 0 68 0 0,0 1 0 0 0,0 0 0 0 0,0 0 0 0 0,0 0 0 0 0,0 0 0 0 0,0-1 0 0 0,0 1 0 0 0,0 0 0 0 0,0 0 0 0 0,0 0 0 0 0,0 0 0 0 0,0 0 0 0 0,0 0 0 0 0,-1 0 0 0 0,1 0 0 0 0,0 0 0 0 0,0 0 0 0 0,0 0 0 0 0,0-1 0 0 0,0 1-1 0 0,0 0 1 0 0,0 0 0 0 0,0 0 0 0 0,0 0 0 0 0,0 0 0 0 0,0 0 0 0 0,0 0 0 0 0,0-1 0 0 0,0 1 0 0 0,-1 0 0 0 0,1 0 0 0 0,0 0 0 0 0,0 0 0 0 0,0 0 0 0 0,0 0 0 0 0,-1 0 0 0 0,1 0 0 0 0,0 0 0 0 0,0 0 0 0 0,0 0 0 0 0,-1 0 0 0 0,1 0 0 0 0,0 0 0 0 0,0 0 0 0 0,0 0 0 0 0,0 0 0 0 0,0 0 0 0 0,0 1 0 0 0,0-1 60 0 0,0 0-6513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1:09.145"/>
    </inkml:context>
    <inkml:brush xml:id="br0">
      <inkml:brushProperty name="width" value="0.05" units="cm"/>
      <inkml:brushProperty name="height" value="0.05" units="cm"/>
      <inkml:brushProperty name="color" value="#FFFFFF"/>
    </inkml:brush>
  </inkml:definitions>
  <inkml:trace contextRef="#ctx0" brushRef="#br0">1 43 456 0 0,'0'0'455'0'0,"0"0"29"0"0,0 0 17 0 0,0 0-102 0 0,0 0-418 0 0,0 0-84 0 0,0 0 59 0 0,0 0 147 0 0,0 0 66 0 0,0 0 14 0 0,0 0 34 0 0,0 0 142 0 0,0 0 66 0 0,0 0 14 0 0,0 0-20 0 0,0 0-90 0 0,0 0-38 0 0,0 0-10 0 0,0 0-32 0 0,0 0-122 0 0,0 0-31 0 0,0 0-6 0 0,0 0-20 0 0,0 0 36 0 0,0 0 174 0 0,0 0 54 0 0,0 0 2 0 0,0 0 1 0 0,0 0 6 0 0,0 0 1 0 0,0 0 0 0 0,0 0-15 0 0,0 0-62 0 0,0 0-31 0 0,0 0-4 0 0,0 0-6 0 0,0 0-22 0 0,0 0-10 0 0,0 0-2 0 0,0 0 9 0 0,0 0 39 0 0,0 0 15 0 0,0 0 1 0 0,8 18 932 0 0,0 16-644 0 0,-4-12-162 0 0,-3-13-88 0 0,0-1-1 0 0,0 1 1 0 0,-1-1-1 0 0,-1 5-293 0 0,3 32 724 0 0,1 7-842 0 0,-1-5 48 0 0,16 169 187 0 0,-12-106-41 0 0,-2-61 45 0 0,-1-7 166 0 0,2 0 0 0 0,6 23-287 0 0,-7-46-64 0 0,-2-1 1 0 0,0 13 63 0 0,1 7-97 0 0,-6 9-15 0 0,11 72 40 0 0,-9-93 69 0 0,2 8 16 0 0,7 23 115 0 0,-1 5-128 0 0,-7-62 0 0 0,0 57-282 0 0,-2 3 547 0 0,1-30 253 0 0,1 1 0 0 0,3 31-518 0 0,-2-56 5 0 0,3 16 46 0 0,-2 1-1 0 0,0 10-50 0 0,2 218 120 0 0,-4-246-111 0 0,0 6 50 0 0,0 1 1 0 0,-1 0-1 0 0,-2 8-59 0 0,3-16 19 0 0,0 1-1 0 0,0 0 1 0 0,0 0 0 0 0,0-1-1 0 0,0 1 1 0 0,2 1-19 0 0,0 18 5 0 0,-6 159 251 0 0,4-171-256 0 0,-1 2 0 0 0,-1-1 0 0 0,0-1 0 0 0,-2 7 0 0 0,5-12 0 0 0,1 24 0 0 0,-3-28 0 0 0,0-2 0 0 0,1 1 0 0 0,0-2 0 0 0,-1 1 0 0 0,1 0 0 0 0,0 0 0 0 0,0 0 0 0 0,0 0 0 0 0,0 0 0 0 0,0 0 0 0 0,0 0 0 0 0,0 0 0 0 0,1-1 0 0 0,-1 1 0 0 0,0 1 0 0 0,1-2 0 0 0,-1 1 0 0 0,1 0 0 0 0,-1 0 0 0 0,0 0 0 0 0,1 4 28 0 0,-1 0 0 0 0,0 0-1 0 0,0 0 1 0 0,-1 0-1 0 0,1 0 1 0 0,-1 0-28 0 0,-1 17 122 0 0,-5 25 454 0 0,7-46-512 0 0,-5 25 126 0 0,2 20-166 0 0,3-45 40 0 0,0-1 8 0 0,0 2 2 0 0,0 5-47 0 0,0-4 16 0 0,0 1-22 0 0,0-2 34 0 0,0-2 15 0 0,0 2 1 0 0,-3 6-3 0 0,2-5 7 0 0,1 0-7 0 0,0 0-10 0 0,0 5-34 0 0,-2 1 169 0 0,1-8-168 0 0,-1 1 0 0 0,2 0 0 0 0,-1 0-1 0 0,1 0 1 0 0,-1-1 0 0 0,0 2 0 0 0,1-2-1 0 0,0 1 1 0 0,0 0 0 0 0,0 0-1 0 0,0 0 1 0 0,0 0 0 0 0,0 0 0 0 0,0 0-1 0 0,0 1-24 0 0,1 5 0 0 0,1-1 0 0 0,2-2 11 0 0,-2-3 42 0 0,1 4 1 0 0,0 0-33 0 0,-3-2-37 0 0,0-3 19 0 0,1 0 0 0 0,-1 0 0 0 0,0 0 0 0 0,1 0 0 0 0,-1 0 0 0 0,0 0 0 0 0,1 0 0 0 0,-1 0 0 0 0,0 0 0 0 0,1-1 0 0 0,0 1-1 0 0,-1 0 1 0 0,1 0 0 0 0,-1-1 0 0 0,1 1 0 0 0,0 0 0 0 0,0 0 0 0 0,-1-1 0 0 0,2 1-3 0 0,-1 0 56 0 0,-1 1 8 0 0,0 6-79 0 0,-2 1-406 0 0,1-5 309 0 0,4-5 2081 0 0,-3 1-1925 0 0,0 0-109 0 0,0 0-16 0 0,0 0 43 0 0,0 0 154 0 0,0 0 68 0 0,0 0 10 0 0,0 0-49 0 0,0 0-222 0 0,0 0-98 0 0,0 0-17 0 0,0 0 88 0 0,0 0 396 0 0,0 0 175 0 0,0 0 39 0 0,0 0-63 0 0,1 0-294 0 0,9 3-199 0 0,-6 0-18 0 0,2 5 162 0 0,-4-7-99 0 0,2 16-564 0 0,-4-12 290 0 0,0 2 263 0 0,0-6 161 0 0,0-1 79 0 0,0 0 28 0 0,0 0-66 0 0,0 0-298 0 0,0 0-131 0 0,0 0-21 0 0,0 0 51 0 0,0 0 218 0 0,3-1-46 0 0,15-1 666 0 0,-13 1-910 0 0,-3-1 248 0 0,28 1-101 0 0,32-2 703 0 0,-44 2-668 0 0,0 0-1 0 0,0-2 1 0 0,5-2 103 0 0,23-2-202 0 0,-25 7 202 0 0,-15 1 0 0 0,-1-1 0 0 0,1 1 0 0 0,-1-2 0 0 0,1 1 0 0 0,4-1 0 0 0,33 0 0 0 0,-25 2 0 0 0,-7-1 134 0 0,21 3 135 0 0,-21-2-206 0 0,-10 0-51 0 0,0-1 1 0 0,0 1 0 0 0,0-1-1 0 0,0 0 1 0 0,0 0 0 0 0,0 0-1 0 0,0 0 1 0 0,0 1 0 0 0,0-1-1 0 0,1 0 1 0 0,-2 0 0 0 0,2-1-1 0 0,-1 1 1 0 0,-1 0 0 0 0,2 0-1 0 0,-1 0 1 0 0,-1 0 0 0 0,2-1-1 0 0,-1 1 1 0 0,-1-1 0 0 0,2 1-1 0 0,-1-1-12 0 0,1 1 64 0 0,-1 1-60 0 0,1 0-1 0 0,0 0 1 0 0,0-1-1 0 0,-1 0 0 0 0,1 1 1 0 0,0-1-1 0 0,-1 1 1 0 0,2-1-1 0 0,-2 0 0 0 0,1 0 1 0 0,0 0-1 0 0,0 0 1 0 0,0 0-1 0 0,-1-1 0 0 0,1 1 1 0 0,0-1-1 0 0,0 1 1 0 0,1-1-4 0 0,16-1 18 0 0,5 9-18 0 0,19 2 0 0 0,-25-8 0 0 0,-16-1 0 0 0,-1 0 0 0 0,1 0 0 0 0,0 0 0 0 0,0 0 0 0 0,0 0 0 0 0,-1 0 0 0 0,1 1 0 0 0,0-1 0 0 0,0 0 0 0 0,-1 1 0 0 0,1-1 0 0 0,0 1 0 0 0,-1 0 0 0 0,0-1 0 0 0,0 1 0 0 0,0-1 0 0 0,-1 1 0 0 0,0-1 0 0 0,1 0 0 0 0,0 1 0 0 0,0-1 0 0 0,-1 0 0 0 0,1 0 0 0 0,0 0 0 0 0,-1 0 0 0 0,1 0 0 0 0,-1 0 0 0 0,1 0 0 0 0,0 0 0 0 0,0 0 0 0 0,-1 0 0 0 0,1 0 0 0 0,1 0 0 0 0,0 0 0 0 0,0 0 0 0 0,0 0 0 0 0,0 0 0 0 0,-1 0 0 0 0,2 0 0 0 0,-2 1 0 0 0,1-1 0 0 0,0 1 0 0 0,0 0 0 0 0,1 0 0 0 0,6 1 4 0 0,6-3-22 0 0,6-2-44 0 0,-15 1 50 0 0,-4 2 12 0 0,0 0 0 0 0,-1-1 0 0 0,2 1 0 0 0,-2-1 0 0 0,1 1 0 0 0,-1-1 0 0 0,1 1 0 0 0,0-1 0 0 0,-1 0 0 0 0,1 0 0 0 0,0-1 0 0 0,0 1 0 0 0,-1 1 0 0 0,1-1 0 0 0,-1 0 0 0 0,1 1 0 0 0,-1-1 0 0 0,1 1 0 0 0,-1 0 0 0 0,1-1 0 0 0,0 1 0 0 0,-1 0 0 0 0,1 0 0 0 0,-1-1 0 0 0,1 1 0 0 0,-1 1 0 0 0,1-1 0 0 0,0 0 0 0 0,14-3 0 0 0,-10 1 0 0 0,0 0 0 0 0,0 1 0 0 0,1-1 0 0 0,-1 1 0 0 0,0 1 0 0 0,0-1 0 0 0,0 1 0 0 0,1 1 0 0 0,4-1 0 0 0,-1 3 0 0 0,-2 0-23 0 0,-1 0 1 0 0,1-1-1 0 0,1 0 0 0 0,-1 0 0 0 0,0-2 0 0 0,0 1 0 0 0,6 0 23 0 0,48-1-284 0 0,-59 1 227 0 0,4 1 46 0 0,2-5 11 0 0,1 1 0 0 0,4-1 0 0 0,10 2 0 0 0,6 1 0 0 0,1 3 0 0 0,-22-3-10 0 0,-2-2-33 0 0,1 4 32 0 0,0-1 11 0 0,-3 0 0 0 0,2 0 0 0 0,0-2 0 0 0,11 0 0 0 0,-7 3 0 0 0,-4-1 0 0 0,22 9 0 0 0,-22-9 0 0 0,19 3 34 0 0,-16-2 35 0 0,-10-2 62 0 0,1 0-114 0 0,0 1 0 0 0,-1-1 0 0 0,1 0 0 0 0,-1 1 0 0 0,1-1 0 0 0,-1 1 0 0 0,1-1 0 0 0,0 1 0 0 0,-1-1 0 0 0,1 0 0 0 0,-1 0 1 0 0,1 0-1 0 0,0 1 0 0 0,-1-1 0 0 0,1 0 0 0 0,0 0 0 0 0,0 1 0 0 0,-1-1 0 0 0,2 0-17 0 0,24 1-430 0 0,-24-2 497 0 0,3-5-54 0 0,-1 3 3 0 0,-3 3 60 0 0,-1 0-1 0 0,11-21-10 0 0,-7 6-107 0 0,-1 0 0 0 0,-1-1 0 0 0,0 1 0 0 0,-1-1 0 0 0,-1-13 42 0 0,5-38-54 0 0,-5 52 47 0 0,1 1-23 0 0,-2 0-1 0 0,0 0 0 0 0,0 0 1 0 0,-1 0-1 0 0,-2-10 31 0 0,1 16-8 0 0,2 0-1 0 0,0 1 0 0 0,0-2 0 0 0,1 2 1 0 0,0-6 8 0 0,-2-24-5 0 0,-2-55 85 0 0,-8-20 372 0 0,12 103-521 0 0,-1 0-1 0 0,1 0 1 0 0,0 1-1 0 0,0-1 1 0 0,1 0-1 0 0,2-6 70 0 0,1-29-211 0 0,-4 18 409 0 0,2 0-1 0 0,0 1 0 0 0,6-26-197 0 0,-6 43-76 0 0,-2 1-1 0 0,0-2 1 0 0,0 1-1 0 0,0 0 1 0 0,-1 0-1 0 0,-1-2 77 0 0,-1-22 331 0 0,5 10-441 0 0,-1-1 0 0 0,2 2 0 0 0,2-4 110 0 0,0-4 26 0 0,-3 17-41 0 0,3-16-57 0 0,-2-1-1 0 0,0-8 73 0 0,-4 12 38 0 0,1 12 84 0 0,0-1 0 0 0,1 1 0 0 0,0-1 0 0 0,0 1 0 0 0,4-13-122 0 0,-4 25 0 0 0,1 0 0 0 0,-1-1 0 0 0,0 0 0 0 0,0 0 0 0 0,0 0 0 0 0,0 0 0 0 0,0 0 0 0 0,-1 0 0 0 0,1-1 0 0 0,0 1 0 0 0,-1 0 0 0 0,1 0 0 0 0,-1-1 0 0 0,0 1 0 0 0,0 1 0 0 0,0-2 0 0 0,0 0 0 0 0,-1-2 0 0 0,-1-2 0 0 0,-11-19 0 0 0,-2-11 0 0 0,-17-18 64 0 0,31 53-64 0 0,0 0 0 0 0,0 1 0 0 0,1-2 0 0 0,-1 2 0 0 0,0-1 0 0 0,0 0 0 0 0,1 0 0 0 0,0 0 0 0 0,-1 0 0 0 0,1 0 0 0 0,0 0 0 0 0,0 0 0 0 0,0 0 0 0 0,0-1 0 0 0,1 1 0 0 0,-1 0 0 0 0,0 0 0 0 0,0 0 0 0 0,-1 0 0 0 0,1 1 0 0 0,0-2 0 0 0,-1 2 0 0 0,0-1 0 0 0,1 0 0 0 0,0 0 0 0 0,-1 0 0 0 0,0 0 0 0 0,-1-1 0 0 0,-28-46-64 0 0,15 26 41 0 0,1-2-1 0 0,2 1 0 0 0,-7-22 24 0 0,18 44-1 0 0,-12-28 1 0 0,6 17 0 0 0,0-1 0 0 0,2-1 0 0 0,-2-4 0 0 0,5 11 0 0 0,-1 1 0 0 0,-1 0 0 0 0,0 0 0 0 0,1 0 0 0 0,-1 0 0 0 0,-4-3 0 0 0,2 2 0 0 0,2 1 0 0 0,-1-2 0 0 0,1 2 0 0 0,0-1 0 0 0,0-3 0 0 0,-1 0 0 0 0,0 0 0 0 0,0-1 0 0 0,-1 1 0 0 0,-6-6 0 0 0,-11-23 0 0 0,8 15 0 0 0,11 19 0 0 0,0 0 0 0 0,0 0 0 0 0,1 0 0 0 0,0 0 0 0 0,0-3 0 0 0,-11-19 0 0 0,11 23 0 0 0,0-1 0 0 0,1 1 0 0 0,-1 0 0 0 0,1 0 0 0 0,0-1 0 0 0,0 0 0 0 0,1 0 0 0 0,-1 0 0 0 0,-1-1 0 0 0,0 1 0 0 0,0 0 0 0 0,-3-3 0 0 0,-9-21 0 0 0,6 7 0 0 0,-21-56 0 0 0,29 68 0 0 0,1 9 0 0 0,0 1 0 0 0,-1 0 0 0 0,1-1 0 0 0,0 1 0 0 0,-1 0 0 0 0,1 0 0 0 0,0-1 0 0 0,-1 1 0 0 0,1 0 0 0 0,-1 0 0 0 0,0 0 0 0 0,1 0 0 0 0,-2-1 0 0 0,-29-48 0 0 0,22 31 0 0 0,9 18 0 0 0,-1-1 0 0 0,1 1 0 0 0,-1-1 0 0 0,0 1 0 0 0,1-1 0 0 0,-1 1 0 0 0,0-1 0 0 0,0 1 0 0 0,1-1 0 0 0,-1 2 0 0 0,-1-2 0 0 0,2 1 0 0 0,-2-1 0 0 0,-13-19 54 0 0,-3-23-44 0 0,11 29 11 0 0,7 13-11 0 0,-2-1 1 0 0,1 0 0 0 0,0 1 0 0 0,0 0-1 0 0,0-1 1 0 0,1 1 0 0 0,-1-1 0 0 0,1 0-1 0 0,-1 0 1 0 0,1 0 0 0 0,0 0-11 0 0,-7-25 104 0 0,5 23-138 0 0,1 0 0 0 0,-1 1 0 0 0,1-1-1 0 0,-2 1 1 0 0,-1-4 34 0 0,1 2 9 0 0,2 5-2 0 0,0 1-1 0 0,1-1 0 0 0,0 0 1 0 0,-1 0-1 0 0,1 1 1 0 0,-1-1-1 0 0,1 0 0 0 0,0 0 1 0 0,-1 0-1 0 0,1 0 1 0 0,0 0-1 0 0,0 1 1 0 0,0-1-1 0 0,0 0 0 0 0,0 0 1 0 0,0 0-1 0 0,0 0-6 0 0,0-2-3 0 0,-18-20-64 0 0,4-12 67 0 0,12 28 0 0 0,0 1 0 0 0,-2 1 0 0 0,-3 3 0 0 0,-1 4 0 0 0,0-1 0 0 0,8-1 0 0 0,-1 0 0 0 0,1 0 0 0 0,-1 0 0 0 0,0 0 0 0 0,1 0 0 0 0,0 0 0 0 0,0 0 0 0 0,-1 0 0 0 0,0 0 0 0 0,1 1 0 0 0,-1-1 0 0 0,1 0-1 0 0,0 0 1 0 0,0 1 0 0 0,-1-1 0 0 0,0 0 0 0 0,1 0 0 0 0,-1 0 0 0 0,1 0 0 0 0,0 1 0 0 0,0-1 0 0 0,0 1 0 0 0,-1-1 0 0 0,1 1 0 0 0,0-1 0 0 0,-1 0 0 0 0,1 0 0 0 0,0 1 0 0 0,-1-1-1 0 0,1 1 1 0 0,0-1 0 0 0,0 1 0 0 0,0 0 61 0 0,-24 12 1824 0 0,16-9-1885 0 0,-5-1 2 0 0,9-3-4 0 0,-13 9-20 0 0,16-8-101 0 0,-13-1-321 0 0,-24 7 1009 0 0,34-6-646 0 0,-1-1 1 0 0,1 0-1 0 0,-2 1 0 0 0,2-1 0 0 0,-1 0 1 0 0,0-1-1 0 0,1 1 0 0 0,-1 0 0 0 0,-1-2 81 0 0,2 1-163 0 0,3 1 107 0 0,-1 0 0 0 0,1 0 0 0 0,0 0 0 0 0,0 0 0 0 0,-1-1 0 0 0,1 1 1 0 0,-1-1-1 0 0,1 0 0 0 0,0 1 0 0 0,-1 0 0 0 0,2-1 0 0 0,-2 0 0 0 0,1 0 0 0 0,0 0 1 0 0,0 0-1 0 0,0 0 56 0 0,-1-1 60 0 0,1 1 1 0 0,-2 0-1 0 0,2-1 0 0 0,-1 2 1 0 0,1-2-1 0 0,-1 1 1 0 0,0 1-1 0 0,1-2 0 0 0,-2 1 1 0 0,2 1-1 0 0,-1 0-60 0 0,-39-12-8 0 0,34 11 8 0 0,1 1 0 0 0,-16-1 0 0 0,0 2 0 0 0,-15 3 0 0 0,32-5 0 0 0,1 1 0 0 0,0-1 0 0 0,0 0 0 0 0,0 0 0 0 0,0 0 0 0 0,0 0 0 0 0,-3-2 0 0 0,-9-3 0 0 0,-4 0 0 0 0,14 3 0 0 0,0 2 0 0 0,0-1 0 0 0,-1 0 0 0 0,0 1 0 0 0,0 1 0 0 0,1-1 0 0 0,0 1 0 0 0,-1 0 0 0 0,0 0 0 0 0,0 1 0 0 0,-5 1 0 0 0,-7 0 1 0 0,17-2-46 0 0,-1 0 1 0 0,0 0 0 0 0,0 1 0 0 0,1-1 0 0 0,0 1-1 0 0,-1-1 1 0 0,1 1 0 0 0,-2 1 44 0 0,0-2-29 0 0,0 2 0 0 0,0-1 0 0 0,-1-1 0 0 0,2 0 0 0 0,-2 1 0 0 0,1-1 0 0 0,0 0 0 0 0,0-1 0 0 0,0 1 0 0 0,0 0 0 0 0,-1-1 0 0 0,2 0 0 0 0,-2 0 0 0 0,1-1 0 0 0,-2 0 29 0 0,-6-1-20 0 0,6-2 20 0 0,0-1 0 0 0,2 0 0 0 0,2 6 0 0 0,2 0 0 0 0,-2 0 0 0 0,1-1 0 0 0,-1 1 0 0 0,1 0 0 0 0,0 0 0 0 0,-1 0 0 0 0,1 0 0 0 0,-1 0 0 0 0,1 0 0 0 0,-1 0 0 0 0,2 0 0 0 0,-2 1 0 0 0,1-1 0 0 0,-1 0 0 0 0,1 0 0 0 0,0 1 0 0 0,-1 1 0 0 0,-11 1 0 0 0,6 0 0 0 0,3-2-346 0 0,3-1-1448 0 0,1 0-586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1:11.712"/>
    </inkml:context>
    <inkml:brush xml:id="br0">
      <inkml:brushProperty name="width" value="0.05" units="cm"/>
      <inkml:brushProperty name="height" value="0.05" units="cm"/>
      <inkml:brushProperty name="color" value="#FFFFFF"/>
    </inkml:brush>
  </inkml:definitions>
  <inkml:trace contextRef="#ctx0" brushRef="#br0">682 36 920 0 0,'0'0'137'0'0,"0"0"242"0"0,0 0 108 0 0,0 0 22 0 0,0 0-93 0 0,0 0-389 0 0,0 0-119 0 0,0 0-15 0 0,0 0-17 0 0,0 0-4 0 0,0 0 0 0 0,0 0-16 0 0,0 0-69 0 0,2 7-457 0 0,-2-5 5347 0 0,-1-2 5057 0 0,-14 3-9401 0 0,13-3-278 0 0,0 0 1 0 0,0 0-1 0 0,-1 1 0 0 0,2-1 1 0 0,-1 0-1 0 0,-1 0 1 0 0,1 0-1 0 0,0 0 0 0 0,0-1 1 0 0,0 1-1 0 0,0 0 0 0 0,0-1 1 0 0,-1 0-56 0 0,-5-1 94 0 0,1 0-1 0 0,-1 1 1 0 0,1-1 0 0 0,-1 2 0 0 0,1 0-1 0 0,-3 0-93 0 0,0 0 14 0 0,-6 0 55 0 0,-2 0 0 0 0,2-1 1 0 0,-1-1-1 0 0,0-1 0 0 0,-8-2-69 0 0,2 3 26 0 0,21 2-20 0 0,-1 0 0 0 0,0-1 0 0 0,1 1 1 0 0,-1-1-1 0 0,0 1 0 0 0,0 0 0 0 0,1-1 0 0 0,-2-1-6 0 0,2 2 43 0 0,-5 2-19 0 0,-1-7 40 0 0,2 2-20 0 0,5 3-103 0 0,-35-8 276 0 0,31 6-189 0 0,-1 1 0 0 0,1 0 0 0 0,-1 0-1 0 0,1 0 1 0 0,-1 1 0 0 0,0 0-1 0 0,0 0 1 0 0,1 0 0 0 0,-1 1-1 0 0,1 0 1 0 0,-1 0 0 0 0,-1 1-28 0 0,-6 0 22 0 0,-5 1 29 0 0,4 1 15 0 0,12-4-66 0 0,0 2 0 0 0,-1-1 0 0 0,1-1 0 0 0,0 0 0 0 0,-1 1 0 0 0,1 0 0 0 0,-1-1 0 0 0,1 0 0 0 0,0 1 0 0 0,-1-1 0 0 0,1-1 0 0 0,-1 1 0 0 0,1 0 0 0 0,0-1 0 0 0,0 1 0 0 0,-1-1 0 0 0,0 1 0 0 0,0-1 0 0 0,0 0 0 0 0,1 1 0 0 0,-1-1 0 0 0,1 1 0 0 0,-1 0 0 0 0,0 1 0 0 0,1-1 0 0 0,-1 0 0 0 0,-2 2 0 0 0,-9 0 0 0 0,8-4 0 0 0,0 2 0 0 0,1 0 0 0 0,-4 3 0 0 0,2-3 0 0 0,-9 0 0 0 0,7 2 0 0 0,8-1 0 0 0,-1-1 0 0 0,1 0 0 0 0,-1 1 0 0 0,1-1 0 0 0,-1 1 0 0 0,1-1 0 0 0,-1 0 0 0 0,1 0 0 0 0,-1 0 0 0 0,1 0 0 0 0,-1 0 0 0 0,1 0 0 0 0,-1 0 0 0 0,1-1 0 0 0,-1 1 0 0 0,1-1 0 0 0,-31-2 16 0 0,25 3 246 0 0,7 0-259 0 0,-1 1 0 0 0,1-1 0 0 0,-1 1-1 0 0,0-1 1 0 0,1 1 0 0 0,-1-1 0 0 0,0 0 0 0 0,0 0 0 0 0,1 1 0 0 0,-1-1 0 0 0,0 0 0 0 0,0 0 0 0 0,1 0 0 0 0,-1 1 0 0 0,-1-1 0 0 0,2 0-1 0 0,-1 0 1 0 0,0 0 0 0 0,0 0 0 0 0,1-1 0 0 0,-2 1-3 0 0,1 0 60 0 0,1 0 36 0 0,0 0 0 0 0,-1 9 23 0 0,0 0-1 0 0,0 0 1 0 0,-2 0 0 0 0,1 1-119 0 0,2-10 1 0 0,-2 10 52 0 0,5 70 397 0 0,1-36-78 0 0,4-11-237 0 0,-4-22-113 0 0,-2 0 0 0 0,0-1 0 0 0,0 2 1 0 0,-1 5-23 0 0,1-1 2 0 0,-1 2 0 0 0,2-1 1 0 0,0-1-1 0 0,2 1 0 0 0,5 15-2 0 0,-2-6-1 0 0,1 8 122 0 0,1 23-121 0 0,-6-33 15 0 0,-3 23 69 0 0,-1-40-62 0 0,0 1 1 0 0,0-1 0 0 0,0 1 0 0 0,1 0 0 0 0,1 2-23 0 0,0-1 2 0 0,-1 0 0 0 0,-1 0 0 0 0,1 0 1 0 0,-1-1-1 0 0,-1 1 0 0 0,0 2-2 0 0,0 0-1 0 0,0 1 0 0 0,1-2 0 0 0,2 7 1 0 0,4 20 0 0 0,-3-20 0 0 0,-1-2 0 0 0,0 18 0 0 0,0-29 0 0 0,-1 1 0 0 0,1 0 0 0 0,-1-1 0 0 0,2 1 0 0 0,1 4 0 0 0,-4-4 0 0 0,0-3 0 0 0,1-1 0 0 0,-1 1 0 0 0,0-1 0 0 0,1 1 0 0 0,-1 0 0 0 0,0-1 0 0 0,0 1 0 0 0,1-1 0 0 0,0 0 0 0 0,0 1 0 0 0,-1-1 0 0 0,1 1 0 0 0,0-1 0 0 0,0 1 0 0 0,2 3 0 0 0,9 29 0 0 0,-10-17 0 0 0,4 3 0 0 0,-5-4 0 0 0,-1-15 0 0 0,-1 2 0 0 0,1-2 0 0 0,0 1 0 0 0,0 0 0 0 0,0-1 0 0 0,1 1 0 0 0,-1 0 0 0 0,0 0 0 0 0,0-1 0 0 0,1 1 0 0 0,0 0 0 0 0,-1-1 0 0 0,1 2 0 0 0,-1-3 0 0 0,0 1 0 0 0,0 0 1 0 0,0 0-1 0 0,0-1 0 0 0,0 0 0 0 0,0 1 0 0 0,0 0 0 0 0,1 0 0 0 0,-1-1 0 0 0,0 0 0 0 0,0 1 0 0 0,1 0 0 0 0,-1 0 0 0 0,1-1 0 0 0,-1 0 0 0 0,0 1 0 0 0,0 0 1 0 0,1-1-1 0 0,-1 1 0 0 0,1-1 0 0 0,-1 0 0 0 0,1 1 0 0 0,-1-1 0 0 0,0 1 0 0 0,1-1 0 0 0,0 1 0 0 0,0-1 0 0 0,-1 0 0 0 0,0 0 0 0 0,1 0 0 0 0,0 0 0 0 0,0 1 0 0 0,-1-1 1 0 0,0 0-1 0 0,2 0 0 0 0,-1 0 9 0 0,1 1 50 0 0,-1 0 12 0 0,5 0 19 0 0,42-6 220 0 0,-20 3-266 0 0,-24 0-36 0 0,0 1 0 0 0,1 1 0 0 0,-1 0 0 0 0,1 0-1 0 0,-1 0 1 0 0,0 0 0 0 0,1 0 0 0 0,-1 0 0 0 0,1 1 0 0 0,-1 0 0 0 0,0 0-1 0 0,0 1-7 0 0,2-1 0 0 0,0 1 0 0 0,0-1 0 0 0,-1 0 0 0 0,1 0 0 0 0,0-1 0 0 0,-1 1 0 0 0,1-1 0 0 0,0-1 0 0 0,2 0 0 0 0,34 1 0 0 0,9 2-90 0 0,-40-2 52 0 0,-1 0-1 0 0,2 0 1 0 0,7 3 38 0 0,21-3-11 0 0,-22 2 11 0 0,19-7 0 0 0,2 1 154 0 0,-23 3-47 0 0,0 0 0 0 0,13-4-107 0 0,12-2 11 0 0,-41 7-7 0 0,0-1-1 0 0,1 1 1 0 0,0 0-1 0 0,0-1 1 0 0,-1 1-1 0 0,1 0 1 0 0,0 0-1 0 0,0-1 1 0 0,-1 1 0 0 0,1 0-1 0 0,0 0 1 0 0,0 0-1 0 0,-1 0 1 0 0,1 0-1 0 0,0 0 1 0 0,0 1 0 0 0,-1-1-1 0 0,1 0 1 0 0,0 0-1 0 0,0 1 1 0 0,-1-1-1 0 0,1 1 1 0 0,0-1-1 0 0,0 0 1 0 0,-1 0 0 0 0,1 1-1 0 0,0-1 1 0 0,-1 1-4 0 0,2 0 13 0 0,3 2 9 0 0,-3-3-11 0 0,0 1-1 0 0,0 0 1 0 0,1 0 0 0 0,-2-1 0 0 0,1 0-1 0 0,1 0 1 0 0,-1 1 0 0 0,-1-1 0 0 0,2 0 0 0 0,-1 0-1 0 0,2-1-10 0 0,5-1 0 0 0,6 0 30 0 0,-6-1 3 0 0,-3 1-32 0 0,2-2-1 0 0,-6 2 0 0 0,0 2 0 0 0,-1 0 0 0 0,1-1 0 0 0,0 0 0 0 0,0 1 0 0 0,0-1 0 0 0,0 1 0 0 0,0 0 0 0 0,0 0 0 0 0,0 0 0 0 0,0 0 0 0 0,0 0 0 0 0,0 0 0 0 0,0 1 0 0 0,30-1 360 0 0,-29-1-317 0 0,-1 2-19 0 0,-1-1 1 0 0,1 0-1 0 0,0 1 0 0 0,0 0 1 0 0,-1-1-1 0 0,1 0 0 0 0,-1 1 1 0 0,1 0-1 0 0,-1 0 1 0 0,1-1-1 0 0,-1 1 0 0 0,1 1 1 0 0,-2-2-1 0 0,2 2 0 0 0,0-1-24 0 0,3 1 47 0 0,1 0 0 0 0,0-1 0 0 0,0 0 0 0 0,-1 0 0 0 0,1 0-1 0 0,0-1 1 0 0,1 0-47 0 0,-4 1 0 0 0,21-6 182 0 0,-21 5-175 0 0,0 1-6 0 0,-1-1-1 0 0,1 0 0 0 0,-1-1 0 0 0,0 1 1 0 0,1 0-1 0 0,0-1 0 0 0,-1 1 0 0 0,1-1 1 0 0,-1 0-1 0 0,0 0 0 0 0,1 1 0 0 0,1-3 0 0 0,-3 3 0 0 0,-1 0 0 0 0,1 0 0 0 0,-1-1 0 0 0,0 1 0 0 0,1 0 0 0 0,-1 0 0 0 0,1 0 0 0 0,-1 0 0 0 0,1 0 0 0 0,-1 0 0 0 0,0 0 0 0 0,1 0 0 0 0,0 0 0 0 0,-1 0 0 0 0,1 0 0 0 0,-1 0 0 0 0,0 0 0 0 0,1 0 0 0 0,-1 0 0 0 0,1 1 0 0 0,-1-1 0 0 0,1 0 0 0 0,-1 0 0 0 0,0 0 0 0 0,1 0 0 0 0,-1 1 0 0 0,1-1 0 0 0,-1 0 0 0 0,0 1 0 0 0,1-1 0 0 0,-1 1 0 0 0,0-1 0 0 0,0 0 0 0 0,5 3 4 0 0,-1-2-1 0 0,0 1 1 0 0,1 0-1 0 0,-1-1 1 0 0,1 0-1 0 0,-1 0 1 0 0,1 0 0 0 0,-1-1-1 0 0,1 1 1 0 0,0-1-1 0 0,-1 0 1 0 0,1-1-1 0 0,-1 1 1 0 0,1 0-1 0 0,2-2-3 0 0,10 0-185 0 0,-16 2-831 0 0,-1 0-348 0 0,0 0-68 0 0,0 0-8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1:14.268"/>
    </inkml:context>
    <inkml:brush xml:id="br0">
      <inkml:brushProperty name="width" value="0.05" units="cm"/>
      <inkml:brushProperty name="height" value="0.05" units="cm"/>
      <inkml:brushProperty name="color" value="#FFFFFF"/>
    </inkml:brush>
  </inkml:definitions>
  <inkml:trace contextRef="#ctx0" brushRef="#br0">510 48 6448 0 0,'0'0'141'0'0,"0"0"23"0"0,0 0 13 0 0,0 0 123 0 0,0 0 468 0 0,0 0 206 0 0,0 0 39 0 0,0 0-60 0 0,0 0-287 0 0,0 0-122 0 0,0 0-28 0 0,0 0-72 0 0,0 0-218 0 0,0 0 162 0 0,0 0 100 0 0,0 0 22 0 0,0 0-14 0 0,0 0-66 0 0,0 0-22 0 0,0 0-7 0 0,0 0-21 0 0,0 0-84 0 0,-5-7 956 0 0,3 4-1233 0 0,1 1 58 0 0,-1-1-1 0 0,2 2 0 0 0,-2-1 1 0 0,1 0-1 0 0,-1 0 0 0 0,0 0 0 0 0,0 1 1 0 0,1-1-1 0 0,-1 1 0 0 0,0-1 1 0 0,0 1-1 0 0,0 0 0 0 0,-1-1-76 0 0,0 0 15 0 0,-5-1 7 0 0,1 2 6 0 0,5 0 196 0 0,2 1 62 0 0,0 0 8 0 0,0 0-30 0 0,-19 0-10 0 0,-26-6-30 0 0,39 7-165 0 0,0 0 1 0 0,0 0 0 0 0,0 1 0 0 0,0-1-1 0 0,0 1 1 0 0,0 1 0 0 0,0-1-1 0 0,1 1-59 0 0,-24 8 189 0 0,23-9-180 0 0,0 1 0 0 0,1-1 0 0 0,-1 1 0 0 0,0 1-1 0 0,1-1 1 0 0,0 0 0 0 0,0 1 0 0 0,0 0-1 0 0,0 0 1 0 0,1 1 0 0 0,-5 5-9 0 0,-20 17 31 0 0,-25 15 57 0 0,49-39-35 0 0,2 1 0 0 0,-2 0 0 0 0,1 0-1 0 0,1-1 1 0 0,-4 6-53 0 0,-12 11 43 0 0,17-18-35 0 0,0 1 1 0 0,-1-1-1 0 0,1 1 0 0 0,0 0 1 0 0,0 0-1 0 0,1 0 0 0 0,-1 1-8 0 0,0-1 0 0 0,1 0-1 0 0,-1 0 0 0 0,0 0 1 0 0,0 0-1 0 0,-1-1 1 0 0,1 1-1 0 0,0 0 0 0 0,0-1 1 0 0,-6 5 0 0 0,1 0 0 0 0,1 1 0 0 0,-1 0 0 0 0,1 0 0 0 0,-4 7 0 0 0,-2 5-1 0 0,9-16 2 0 0,0 1 1 0 0,0 1-1 0 0,0-1 1 0 0,0 0-1 0 0,1 0 1 0 0,0 1-1 0 0,0 0 1 0 0,0 3-2 0 0,0 1 62 0 0,2 0 1 0 0,-1 0-1 0 0,0 0 1 0 0,2 1-1 0 0,0-2 1 0 0,-1 2-1 0 0,2-1-62 0 0,2 11 85 0 0,2-1-1 0 0,0 0 0 0 0,2 0 0 0 0,1 3-84 0 0,8 21 79 0 0,14 11-157 0 0,-28-51 57 0 0,0 0 1 0 0,0 1 0 0 0,0-2-1 0 0,1 1 1 0 0,-1 0 0 0 0,1-1-1 0 0,0 1 1 0 0,0-1 0 0 0,0 0-1 0 0,3 0 21 0 0,15 15-62 0 0,18 9 62 0 0,-12-9 0 0 0,-9-5 0 0 0,0-1 0 0 0,15 6 0 0 0,45 20 0 0 0,-74-37-16 0 0,0 1-1 0 0,0-1 1 0 0,1 0 0 0 0,-1 0-1 0 0,1-1 1 0 0,-1 0-1 0 0,0 0 1 0 0,1 0-1 0 0,3 0 17 0 0,30-2-44 0 0,18 4 44 0 0,-54-2 0 0 0,-2 0 0 0 0,1 0 0 0 0,0 0 0 0 0,0 0 0 0 0,0 0 0 0 0,0-1 0 0 0,0 1 0 0 0,0-1 0 0 0,0 0 0 0 0,1 0 0 0 0,7-1 0 0 0,-7 2 1 0 0,0 0 2 0 0,-2 0 1 0 0,1 0-1 0 0,0 0 1 0 0,0 0-1 0 0,0-1 1 0 0,0 1-1 0 0,-1-1 1 0 0,1 0-1 0 0,0 1 1 0 0,0-1-1 0 0,0 0-3 0 0,12-4 15 0 0,-5 2-10 0 0,-2 1-6 0 0,0-1 1 0 0,0 0-1 0 0,0 0 0 0 0,-1 0 1 0 0,1 0-1 0 0,-1-1 0 0 0,0-1 1 0 0,3-1 0 0 0,16-9-56 0 0,-23 13 51 0 0,1 1 1 0 0,0 0-1 0 0,0-1 0 0 0,-1 1 1 0 0,0-1-1 0 0,0 1 1 0 0,1-1-1 0 0,-1 0 1 0 0,0 1-1 0 0,0-2 0 0 0,0 1 1 0 0,0 0-1 0 0,0 0 1 0 0,0-2 4 0 0,3-5-3 0 0,1-1 0 0 0,0 1 1 0 0,1 1-1 0 0,0-1 0 0 0,7-5 3 0 0,-7 7-60 0 0,2-1 0 0 0,-2 2 0 0 0,0-3 0 0 0,0 1 0 0 0,-1 0 0 0 0,6-9 60 0 0,-12 17-8 0 0,9-11-51 0 0,1-4-12 0 0,-8 10 59 0 0,1-1 1 0 0,0 1 0 0 0,0-1-1 0 0,0 1 1 0 0,1-1 11 0 0,0 1-7 0 0,-1 0-1 0 0,0-1 1 0 0,0 1 0 0 0,-1 0-1 0 0,1-2 8 0 0,10-21 0 0 0,-12 24-29 0 0,0 0 0 0 0,1 0-1 0 0,-1 0 1 0 0,1 0 0 0 0,0 0 0 0 0,1-1 29 0 0,8-20-193 0 0,-9 18 90 0 0,0-1 0 0 0,-1 0 0 0 0,0 1-1 0 0,0-1 1 0 0,-1-7 103 0 0,0 12-12 0 0,0-1 1 0 0,-1 1-1 0 0,0 0 1 0 0,1-1-1 0 0,-1 1 1 0 0,-1-1-1 0 0,2 1 1 0 0,-2 0-1 0 0,1 0 1 0 0,-1-1 0 0 0,0 1-1 0 0,0 1 1 0 0,0-1-1 0 0,-1-1 12 0 0,-21-29-143 0 0,18 24 98 0 0,-1 0-1 0 0,1 0 0 0 0,-6-5 46 0 0,-8-8-13 0 0,-5-5 15 0 0,17 17-2 0 0,8 8 0 0 0,-1 2 0 0 0,1-1 0 0 0,-1 0 0 0 0,1 0 0 0 0,-1 1 0 0 0,0-1 0 0 0,1 0 0 0 0,-1 0 0 0 0,0 1 0 0 0,0-1 0 0 0,1 0 0 0 0,-2 1 0 0 0,1-1 0 0 0,0 1 0 0 0,-3-3 32 0 0,1 1 0 0 0,-1 0 0 0 0,1-1 0 0 0,0 1 0 0 0,0-1 0 0 0,0 0 0 0 0,0 0 0 0 0,0-1 0 0 0,1 1 0 0 0,0-1 0 0 0,0 0-32 0 0,-22-23 264 0 0,11 11-34 0 0,-2-1-36 0 0,-2 5-118 0 0,14 9-66 0 0,0 0 1 0 0,-1 0-1 0 0,0 1 0 0 0,0 0 1 0 0,1 0-1 0 0,-2-1 0 0 0,1 2-10 0 0,-29-13 43 0 0,27 10-34 0 0,0 1 0 0 0,0 0 0 0 0,0 1 0 0 0,0-1 0 0 0,-1 1 0 0 0,0 1 0 0 0,0-1 0 0 0,1 1 0 0 0,-4 1-9 0 0,0-2-20 0 0,0 1 0 0 0,1 0 0 0 0,-1-1 0 0 0,1-1 0 0 0,-1 0-1 0 0,1 0 1 0 0,0 0 0 0 0,-4-4 20 0 0,10 6-69 0 0,2 0 0 0 0,-1 1 0 0 0,0-1 0 0 0,1 0 0 0 0,-2 0 0 0 0,2 1 0 0 0,-1 0 0 0 0,0-1 0 0 0,0 1 0 0 0,0-1 0 0 0,0 1 0 0 0,1 0 0 0 0,-2 0 0 0 0,2 1 0 0 0,-1-1 0 0 0,-1 0 0 0 0,2 1 0 0 0,-1-1-1 0 0,0 0 1 0 0,1 1 0 0 0,-2 0 0 0 0,0 0 69 0 0,-5 0-3502 0 0,8-1 1861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1:15.599"/>
    </inkml:context>
    <inkml:brush xml:id="br0">
      <inkml:brushProperty name="width" value="0.05" units="cm"/>
      <inkml:brushProperty name="height" value="0.05" units="cm"/>
      <inkml:brushProperty name="color" value="#FFFFFF"/>
    </inkml:brush>
  </inkml:definitions>
  <inkml:trace contextRef="#ctx0" brushRef="#br0">249 33 6448 0 0,'0'0'297'0'0,"0"0"-9"0"0,0 0-49 0 0,0 0 491 0 0,0 0 240 0 0,-20-19 8371 0 0,13 17-9072 0 0,0-1 1 0 0,0 1-1 0 0,-1 0 1 0 0,2 1-1 0 0,-2-1 1 0 0,1 2-1 0 0,-8-1-269 0 0,11 2 125 0 0,-1-1 0 0 0,2 1 0 0 0,-1 1 0 0 0,-1-2 0 0 0,2 2 0 0 0,-1 0 0 0 0,0 0 0 0 0,0 0 0 0 0,1 0-1 0 0,-1 0-124 0 0,-26 14-22 0 0,25-14-29 0 0,-10 9-387 0 0,11-8 433 0 0,0-1 52 0 0,1 0-1 0 0,0 1 0 0 0,0 0 1 0 0,0-1-1 0 0,0 1 0 0 0,0 0 0 0 0,1 1 1 0 0,0-1-1 0 0,-1 0 0 0 0,1 0 1 0 0,0 1-1 0 0,0 0 0 0 0,0 0 1 0 0,1-1-47 0 0,-21 53 170 0 0,22-55-170 0 0,-3 14 71 0 0,1 1 1 0 0,1 0-1 0 0,0 1-71 0 0,3-9 74 0 0,3 4-20 0 0,-4-12-133 0 0,-1 2 58 0 0,2-1 0 0 0,-1-1 0 0 0,0 1 0 0 0,1 1 0 0 0,-2-2 0 0 0,2 2 0 0 0,-1-1 0 0 0,-1 0 0 0 0,1 1 0 0 0,0-1 0 0 0,0 1 0 0 0,-1-2 0 0 0,1 2 0 0 0,0-1 0 0 0,-1 1 0 0 0,1-1 0 0 0,-1 2 21 0 0,0-1 153 0 0,14 14 250 0 0,-7-6-478 0 0,-7-7 77 0 0,2-1-1 0 0,-1 1 0 0 0,1-1 1 0 0,0 0-1 0 0,0 0 0 0 0,0 1 1 0 0,-1-1-1 0 0,2-1 0 0 0,-1 2 0 0 0,0-2 1 0 0,0 1-1 0 0,1 0 0 0 0,-1-1 1 0 0,1 0-1 0 0,-1 1 0 0 0,3-1-1 0 0,1 2-17 0 0,3 2-137 0 0,-6-4 99 0 0,0 1-1 0 0,0-1 0 0 0,0 1 1 0 0,0-2-1 0 0,0 2 1 0 0,0-1-1 0 0,0-1 0 0 0,2 1 56 0 0,1-1 0 0 0,0 0 0 0 0,0 0 0 0 0,0-1 0 0 0,0 1 0 0 0,-1-2 0 0 0,1 1 0 0 0,0-1 0 0 0,-1 0 0 0 0,1 0 0 0 0,0-1 0 0 0,-1 1 0 0 0,0-1 0 0 0,0 0 0 0 0,1-1 0 0 0,-2 1 0 0 0,1 0 0 0 0,0-2 0 0 0,-1 1 0 0 0,0 0 0 0 0,0-1 0 0 0,3-3 0 0 0,9-20 0 0 0,-12 21 0 0 0,0-3 0 0 0,-4 9 0 0 0,1-1 0 0 0,22-20 0 0 0,-21 21 0 0 0,-1-1 0 0 0,2 1 0 0 0,-1-1 0 0 0,-1 1 0 0 0,1-1 0 0 0,0 1 0 0 0,0-1 0 0 0,-1 0 0 0 0,1 0 0 0 0,-2 0 0 0 0,2 0 0 0 0,-1 0 0 0 0,0 0 0 0 0,0-1 0 0 0,0 1 0 0 0,0 0 0 0 0,0 0 0 0 0,-1-1 0 0 0,1 1 0 0 0,-1 0 0 0 0,0-1 0 0 0,1 0 0 0 0,0 0 0 0 0,0 0 0 0 0,-1 1 0 0 0,0-1 0 0 0,0 0 0 0 0,1 0 0 0 0,-2 0 0 0 0,1 0 0 0 0,0 0 0 0 0,0 0 0 0 0,0 0 0 0 0,-1 0 0 0 0,0 0 0 0 0,0 0 0 0 0,0 0 0 0 0,0 1 0 0 0,0-1 0 0 0,0 2 0 0 0,1 1 0 0 0,-1 0 0 0 0,0-1 0 0 0,1 0 0 0 0,0 1 0 0 0,0-1 0 0 0,0 1 0 0 0,-1 0 0 0 0,1-1 0 0 0,0 0 0 0 0,-1 0 0 0 0,1 1 0 0 0,0 0 0 0 0,0-1 0 0 0,0 0 0 0 0,-1 0 0 0 0,1 1 0 0 0,0 0 0 0 0,0-1 0 0 0,0 0 0 0 0,0 0 0 0 0,1 1 0 0 0,-1-1 0 0 0,0 0 0 0 0,0 0 0 0 0,1 0 0 0 0,-1-1 0 0 0,0 2 0 0 0,0-2 0 0 0,0 1 0 0 0,0 0 0 0 0,-1 0 0 0 0,1 0 0 0 0,0 0 0 0 0,-1-1 0 0 0,1 2 0 0 0,0-1 0 0 0,0-1 0 0 0,-1 2 0 0 0,1-1 0 0 0,-1-1 0 0 0,0 1 0 0 0,-1-4-5 0 0,1 2 10 0 0,1 1-1 0 0,-2 0 1 0 0,1 0-1 0 0,0 0 1 0 0,-1 0-1 0 0,2 0 1 0 0,-2 0-1 0 0,1 1 1 0 0,-2-2-1 0 0,2 2 1 0 0,-1-1-1 0 0,0 1 1 0 0,1-1-1 0 0,-2 2 1 0 0,0-3-5 0 0,-1-5 1578 0 0,-4-8-3261 0 0,8 14 1389 0 0,-3 2-2224 0 0,3 0 1028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9T09:57:01.107"/>
    </inkml:context>
    <inkml:brush xml:id="br0">
      <inkml:brushProperty name="width" value="0.05" units="cm"/>
      <inkml:brushProperty name="height" value="0.05" units="cm"/>
      <inkml:brushProperty name="color" value="#FFFFFF"/>
    </inkml:brush>
  </inkml:definitions>
  <inkml:trace contextRef="#ctx0" brushRef="#br0">5478 138 6448 0 0,'0'0'141'0'0,"0"0"23"0"0,0 0 13 0 0,0 0 55 0 0,0 0 182 0 0,0 0 76 0 0,0 0 20 0 0,0 0 2 0 0,0 0 0 0 0,0 0 0 0 0,0 0 0 0 0,0-1-70 0 0,-3-5 1844 0 0,3 6-1916 0 0,0 0 118 0 0,0 0 22 0 0,0 0-30 0 0,0 0-135 0 0,-15-17 1453 0 0,-13 6-1344 0 0,23 8-257 0 0,-1 0 0 0 0,2 1-1 0 0,-1-1 1 0 0,-1 0 0 0 0,0 2 0 0 0,-3-2-197 0 0,3 1 79 0 0,-8-4 248 0 0,-25-7-320 0 0,14 2 297 0 0,2 4 42 0 0,1-1 0 0 0,-15-8-346 0 0,30 13 53 0 0,0 0 0 0 0,-1 0 0 0 0,0 1 0 0 0,0 0 0 0 0,0 1-1 0 0,1-1 1 0 0,-2 1 0 0 0,-3 1-53 0 0,-7-1 490 0 0,14 0-500 0 0,1 0 0 0 0,-1 1 0 0 0,0 0 0 0 0,1 1-1 0 0,-1-1 1 0 0,1 1 10 0 0,-1 0-16 0 0,1-1-1 0 0,0 0 1 0 0,-1 0-1 0 0,2-1 1 0 0,-2 1-1 0 0,-2-2 17 0 0,-14 0 3 0 0,3 3 13 0 0,-1 0 0 0 0,1 0 0 0 0,0 2 0 0 0,-8 2-16 0 0,17-3 0 0 0,0-1 0 0 0,0-1 0 0 0,0 1 0 0 0,-3-1 0 0 0,-36 3 0 0 0,-68 12 0 0 0,32-5 0 0 0,8-1 142 0 0,-2-4-1 0 0,1-3 0 0 0,-68-8-141 0 0,75 9 72 0 0,23-2-18 0 0,-55 1 8 0 0,-18-2 150 0 0,-24-6-212 0 0,-12 0 51 0 0,-33 7-51 0 0,44 1 13 0 0,-341 23-323 0 0,307-16 685 0 0,56-4-314 0 0,-96-2-52 0 0,167-3-8 0 0,-84 0 9 0 0,-297 7 44 0 0,430-7-54 0 0,-63 5 0 0 0,-1-4 0 0 0,-7-2 0 0 0,-115-6 253 0 0,-6 8-253 0 0,35 1 67 0 0,110-3 11 0 0,0-1-1 0 0,-24-6-77 0 0,43 2 39 0 0,18 3-13 0 0,1 1 0 0 0,-1 1 0 0 0,-8-1-26 0 0,-188 2 0 0 0,200-1 0 0 0,6 1 0 0 0,0 0 0 0 0,1 0 0 0 0,0 0 0 0 0,-1 0 0 0 0,1 0 0 0 0,-1 0 0 0 0,1 1 0 0 0,0 0 0 0 0,0 0 0 0 0,-1-1 0 0 0,0 1 0 0 0,-2 1-12 0 0,0 0 0 0 0,0-1 0 0 0,-1 0 0 0 0,0 0-1 0 0,1 0 1 0 0,-1-1 0 0 0,1 0 0 0 0,-3 0 12 0 0,-27 3-55 0 0,23-3 55 0 0,-2 0 0 0 0,7-1 0 0 0,5 0 0 0 0,0 0 0 0 0,-1 1 0 0 0,0-1 0 0 0,1 1 0 0 0,0 0 0 0 0,0-1 0 0 0,-1 1 0 0 0,0 0 0 0 0,1 1 0 0 0,0-1 0 0 0,-1 0 0 0 0,0 1 0 0 0,1 0-3 0 0,-2 1-8 0 0,0-1 0 0 0,0 0 0 0 0,1 0 0 0 0,-1 0 0 0 0,0 0 0 0 0,0 0 1 0 0,1-1-1 0 0,-3 0 11 0 0,4 1-43 0 0,-1 2 32 0 0,-1-2 11 0 0,0-1 0 0 0,0 1 0 0 0,-3 2 0 0 0,5 3 0 0 0,-4-3 0 0 0,2 0-10 0 0,4-2-44 0 0,-1 7-10 0 0,-3-2 64 0 0,1 1 0 0 0,0-1 0 0 0,0 0 0 0 0,1 0 0 0 0,0 1 0 0 0,-1-1 0 0 0,2 1 0 0 0,-1-1 0 0 0,2 0 0 0 0,-1 1 0 0 0,0 1 0 0 0,0 4 0 0 0,0-1 0 0 0,-1 0 0 0 0,-1 0 0 0 0,0 2 0 0 0,-5 16-18 0 0,1 2-1 0 0,-1 16 19 0 0,0 5-80 0 0,3 12-21 0 0,-14 102-165 0 0,16-98 212 0 0,-2 21-222 0 0,4-78 241 0 0,1 0 1 0 0,0-1 0 0 0,2 11 34 0 0,0 14-19 0 0,-1 40 99 0 0,9 63-80 0 0,-8-116 0 0 0,-1 0 0 0 0,-2 6 0 0 0,0-7 0 0 0,2-1 0 0 0,1 14 0 0 0,-1-23 0 0 0,0 0 0 0 0,-2 1 0 0 0,0-1 0 0 0,1 0 0 0 0,-3 1 0 0 0,2-1 0 0 0,-16 151 0 0 0,5-63 0 0 0,6-42 0 0 0,0 46 0 0 0,6-46-21 0 0,2-19-12 0 0,-3-1-1 0 0,-1 8 34 0 0,-1-2 0 0 0,2 0 0 0 0,3 9 0 0 0,-1 10 0 0 0,0-26 0 0 0,-1 24 0 0 0,-3-18 0 0 0,2 27 0 0 0,1-46 0 0 0,1 27 103 0 0,0 0 434 0 0,-7 48-537 0 0,1-22 0 0 0,4-45 0 0 0,-2 1 0 0 0,-1-2 0 0 0,-4 12 0 0 0,7-33 20 0 0,-1 2-1 0 0,1-1 0 0 0,1 0 1 0 0,0 10-20 0 0,-2 28 58 0 0,1-42-58 0 0,1-1 0 0 0,0 0 0 0 0,0 0 0 0 0,1 1 0 0 0,-1-1 0 0 0,1 1 0 0 0,0 0 0 0 0,0-1 0 0 0,-1 0 0 0 0,0 1 0 0 0,0-1 0 0 0,0 1 0 0 0,0 1 0 0 0,-3 2 0 0 0,3-6 0 0 0,-1 1 0 0 0,0 0 0 0 0,1 0 0 0 0,-1-1 0 0 0,1 1 0 0 0,0 0 0 0 0,1 3 0 0 0,0 4 134 0 0,0 0 0 0 0,-1 0 1 0 0,0 0-1 0 0,-1 0 0 0 0,-2 9-134 0 0,-2 29-1423 0 0,5-32 1404 0 0,0 8 22 0 0,-2 8-3 0 0,0-9 0 0 0,-5 123 296 0 0,7-115-224 0 0,0-25 48 0 0,2 16-90 0 0,-2-11-36 0 0,-2 33-6 0 0,2-43-46 0 0,0 0 50 0 0,1 0 0 0 0,0 1 1 0 0,-1-2-1 0 0,2 1 0 0 0,-1 1 1 0 0,0-1-1 0 0,0-1 0 0 0,0 2 0 0 0,1-2 1 0 0,-1 1-1 0 0,2 1 8 0 0,-3-3-10 0 0,4 6-71 0 0,-2-5 63 0 0,-2 1-1 0 0,1-1 1 0 0,1 1 0 0 0,-1-1 0 0 0,0 0-1 0 0,0 0 1 0 0,1 1 0 0 0,-1-1 0 0 0,1-1-1 0 0,-1 2 1 0 0,1-1 0 0 0,-1-1 0 0 0,1 1 0 0 0,0 0-1 0 0,1 0 19 0 0,2 2 0 0 0,-2 0 0 0 0,0-2 0 0 0,1 1-1 0 0,0 0 1 0 0,-1-1-1 0 0,1 0 1 0 0,-1 1 0 0 0,1-2-1 0 0,0 1 1 0 0,0 0 0 0 0,21 6 19 0 0,-23-7 59 0 0,0 0 3 0 0,7 0-20 0 0,-5 0-59 0 0,-1 0 0 0 0,1 0 0 0 0,0 0-1 0 0,0 0 1 0 0,0 1 0 0 0,0 0 0 0 0,0 0-1 0 0,1 0-1 0 0,14 5-2 0 0,-1-5-73 0 0,-15-1 51 0 0,1 0 0 0 0,0 0 1 0 0,0 0-1 0 0,-1 1 0 0 0,1-1 1 0 0,0 0-1 0 0,1 2 24 0 0,47-1-199 0 0,-48 0 189 0 0,0 0 0 0 0,0 0 0 0 0,0-1 1 0 0,-1 0-1 0 0,1 0 0 0 0,1 0 0 0 0,-2 0 0 0 0,2 0 10 0 0,15-1-59 0 0,82 11-240 0 0,-66-4 185 0 0,-2-2-113 0 0,0-1 0 0 0,8-1 227 0 0,9-1 50 0 0,0 2 0 0 0,0 2-1 0 0,9 4-49 0 0,39 12 0 0 0,-27-6 0 0 0,0-3 0 0 0,24 0 0 0 0,-38-9 12 0 0,-14-2 14 0 0,-1 3 0 0 0,22 5-26 0 0,-47-6 14 0 0,1-2-1 0 0,0 0 0 0 0,0 0 0 0 0,5-3-13 0 0,12 2 11 0 0,12-3-11 0 0,17 0 0 0 0,284 6 103 0 0,-209-3-78 0 0,455-10 175 0 0,-506 7-135 0 0,-36 0 90 0 0,23 4-155 0 0,42 3 235 0 0,85 7-44 0 0,-4 7 806 0 0,55-9-997 0 0,-88-3 240 0 0,156 13 37 0 0,-282-18-231 0 0,21-3-46 0 0,-2 1 42 0 0,-37 1 6 0 0,25 0 118 0 0,20-4-166 0 0,-52 3 26 0 0,-1 1 1 0 0,0 1-1 0 0,1 1-26 0 0,26 0 91 0 0,12 2 8 0 0,-40-2-63 0 0,1-1 1 0 0,-1 0-1 0 0,14-2-36 0 0,6 1 7 0 0,-28 0 0 0 0,0 0 0 0 0,0 0-1 0 0,0 0 1 0 0,0 0-1 0 0,0 0 1 0 0,0-2-1 0 0,0 1 1 0 0,0 0-1 0 0,0-1 1 0 0,-1 1 0 0 0,1-1-1 0 0,-1 0 1 0 0,1 0-1 0 0,-1 0 1 0 0,1-1-1 0 0,-1 0-6 0 0,2 0-14 0 0,-1 0 1 0 0,-1 0-1 0 0,2 1 0 0 0,0 1 0 0 0,-1-2 0 0 0,0 2 0 0 0,1 0 0 0 0,-1 0 0 0 0,7 0 14 0 0,19-6-143 0 0,-15 3 269 0 0,-1 1-1 0 0,1 0 1 0 0,7 1-126 0 0,17-3 29 0 0,-4 3-308 0 0,-31 3 268 0 0,0-1 1 0 0,0 0 0 0 0,1-1-1 0 0,-1 1 1 0 0,5-2 10 0 0,2 1 74 0 0,-1 0 1 0 0,0 0-1 0 0,0 1 1 0 0,1 0-1 0 0,-1 1 1 0 0,5 1-75 0 0,32 1-98 0 0,-14-2-128 0 0,1-3 0 0 0,22-3 226 0 0,-43 4 23 0 0,-13 1-16 0 0,1 0 1 0 0,-1 0-1 0 0,0 0 1 0 0,1 0-1 0 0,-1 0 1 0 0,1-1-1 0 0,-2 1 0 0 0,2-1 1 0 0,-1 1-1 0 0,1-1 1 0 0,-1 1-1 0 0,0 0 1 0 0,0-1-1 0 0,0 0 1 0 0,0 0-1 0 0,1 1 0 0 0,-2-1 1 0 0,2 0-1 0 0,-1 0 1 0 0,-1 1-1 0 0,2-2 1 0 0,-1 1-1 0 0,-1 1 1 0 0,1-2-1 0 0,0 1 0 0 0,0 0 1 0 0,-1 0-1 0 0,0 0 1 0 0,1-1-1 0 0,0 1 1 0 0,-1 0-1 0 0,1-1 1 0 0,-1 1-1 0 0,0 0 0 0 0,0 0 1 0 0,0-1-8 0 0,12-41 181 0 0,-12 41-173 0 0,0 1 0 0 0,0 0 0 0 0,0-1 0 0 0,1 2 0 0 0,-1-2 0 0 0,1 1 0 0 0,0 0 0 0 0,-1-1 0 0 0,0 2 0 0 0,1-2 0 0 0,0 1 0 0 0,0 0 0 0 0,-1 0 0 0 0,1 0 0 0 0,0 1 0 0 0,1-3-8 0 0,-1 4-3 0 0,-1-1 1 0 0,1 1-1 0 0,-1-1 0 0 0,1 1 1 0 0,-1-1-1 0 0,1 0 0 0 0,0 1 1 0 0,-1-1-1 0 0,0 1 0 0 0,0 0 1 0 0,1-1-1 0 0,-1 0 0 0 0,1 1 1 0 0,-1 0-1 0 0,1 0 0 0 0,-1-1 1 0 0,0 0-1 0 0,0 1 0 0 0,0 0 3 0 0,1 1-14 0 0,-1-3 10 0 0,0 1 1 0 0,0 0-1 0 0,0 0 0 0 0,0 0 1 0 0,1 0-1 0 0,-1-1 1 0 0,0 1-1 0 0,0 0 0 0 0,0-1 1 0 0,0 1-1 0 0,1 0 0 0 0,-1 0 1 0 0,0-1-1 0 0,0 1 1 0 0,0 0-1 0 0,0 0 0 0 0,0 0 1 0 0,0 0-1 0 0,1 0 0 0 0,-1 0 1 0 0,0 0-1 0 0,1 0 1 0 0,-1-1-1 0 0,0 1 0 0 0,1 0 1 0 0,-1 0-1 0 0,0 0 0 0 0,0 0 1 0 0,0 0-1 0 0,0 0 1 0 0,1 0-1 0 0,-1 0 0 0 0,0 0 1 0 0,1 0-1 0 0,-1 0 1 0 0,0 0-1 0 0,1 0 0 0 0,-1 0 1 0 0,0 0-1 0 0,0 0 0 0 0,0 1 1 0 0,0-1-1 0 0,0 0 1 0 0,1 0-1 0 0,-1 0 0 0 0,0 0 1 0 0,1 0-1 0 0,-1 0 0 0 0,0 0 1 0 0,0 0-1 0 0,1 1 1 0 0,-1-1-1 0 0,0 0 0 0 0,0 0 1 0 0,0 1-1 0 0,0-1 0 0 0,0 0 1 0 0,0 1-1 0 0,0-1 1 0 0,0 0-1 0 0,0 0 0 0 0,0 0 1 0 0,0 0-1 0 0,1 0 0 0 0,-1 1 1 0 0,0-1-1 0 0,0 0 1 0 0,0 1-1 0 0,0-1 0 0 0,0 1 4 0 0,0-2-5 0 0,0 0 0 0 0,0 1 0 0 0,0-1 0 0 0,1 1 0 0 0,-1 0 0 0 0,0 0 0 0 0,1-1-1 0 0,-1 1 1 0 0,0-1 0 0 0,0 1 0 0 0,1-1 0 0 0,-1 1 0 0 0,1 0 0 0 0,-1 0 0 0 0,1 0 0 0 0,-1-1-1 0 0,0 1 1 0 0,0 0 0 0 0,1-1 0 0 0,-1 1 0 0 0,1 0 0 0 0,0 0 0 0 0,-1 0 0 0 0,0-1 0 0 0,0 1 0 0 0,1 0-1 0 0,0 0 1 0 0,-1 0 0 0 0,1 0 0 0 0,-1 0 0 0 0,0 0 0 0 0,1 0 0 0 0,0 0 0 0 0,-1 1 0 0 0,1-1-1 0 0,-1 0 1 0 0,0 0 0 0 0,1 0 0 0 0,-1 1 0 0 0,1-1 0 0 0,-1 0 0 0 0,1 1 0 0 0,-1-1 5 0 0,4 3 49 0 0,0 0 1 0 0,0 1 0 0 0,-1 0 0 0 0,1 0 0 0 0,-1 0 0 0 0,0 1 0 0 0,0-1 0 0 0,0 1-1 0 0,-1-1 1 0 0,2 5-50 0 0,-3-8 14 0 0,7 10 170 0 0,23 3-324 0 0,-6-8-306 0 0,-24-6 652 0 0,-1 0 18 0 0,0 0-55 0 0,0 0-257 0 0,0 0-116 0 0,0 0-20 0 0,2 0 32 0 0,13 3 325 0 0,-13-3 91 0 0,-2 0 28 0 0,1 0-38 0 0,5 0-161 0 0,-4 0 0 0 0,-2-1 1 0 0,6-7-42 0 0,-5 8-12 0 0,0-1 0 0 0,0 0 0 0 0,0 0 0 0 0,-1 1 0 0 0,0-2 0 0 0,1 1 0 0 0,0 1-1 0 0,0-2 1 0 0,-1 1 0 0 0,0 0 0 0 0,0 0 0 0 0,1 0 0 0 0,-1 0 0 0 0,1-1-1 0 0,-1 2 1 0 0,0-2 0 0 0,0 1 0 0 0,4-24 0 0 0,-1 13-27 0 0,0-1 0 0 0,-1 1 0 0 0,-1-1-1 0 0,0 1 1 0 0,-1-3 27 0 0,5-39-80 0 0,0 18-18 0 0,-2-1 0 0 0,-2-8 98 0 0,2-16-132 0 0,-3-35-136 0 0,0 17 16 0 0,-1 49 152 0 0,1 1 0 0 0,2-11 100 0 0,6-131-76 0 0,-6 138 16 0 0,-2 0 0 0 0,-1-4 60 0 0,0-11-78 0 0,-3-114 0 0 0,2 114 14 0 0,-4-28 64 0 0,-1 21-37 0 0,1 12-50 0 0,1-1 1 0 0,3-7 86 0 0,-2-100-318 0 0,13-40-18 0 0,0 37 187 0 0,-9 76-167 0 0,0 55 338 0 0,0-18-20 0 0,2 1-1 0 0,2-7-1 0 0,-3 33-12 0 0,-1 0 0 0 0,0-1 0 0 0,-1 0 0 0 0,0 0 12 0 0,-2-29-24 0 0,5-8 5 0 0,-1 29 1 0 0,0-1 1 0 0,-2 1-1 0 0,-1-3 18 0 0,1 9-7 0 0,0-1 0 0 0,2 1-1 0 0,0 0 1 0 0,1-1 0 0 0,1 1-1 0 0,0-1 8 0 0,1-4-14 0 0,-1-2 0 0 0,0-19 14 0 0,0 2-22 0 0,-3 29 24 0 0,1 0 1 0 0,-1 0-1 0 0,0 0 0 0 0,-1 0 1 0 0,-2-10-3 0 0,-15-98-318 0 0,16 102 264 0 0,1 0-1 0 0,0 1 1 0 0,1-1-1 0 0,1-7 55 0 0,1-21-70 0 0,-1 22 49 0 0,-1 11-2 0 0,0 1 0 0 0,0 0 0 0 0,-1 0 0 0 0,-1-1 0 0 0,1 0 23 0 0,-1 6-13 0 0,2 1 0 0 0,0 0 0 0 0,0 0 0 0 0,0 0 0 0 0,0 0 0 0 0,1 0 0 0 0,0 0 0 0 0,0 0 0 0 0,1 0 0 0 0,0-3 13 0 0,3-12-22 0 0,-5 21 20 0 0,1-2-2 0 0,-1 1 0 0 0,1-1-1 0 0,0 1 1 0 0,-1-1 0 0 0,0 0-1 0 0,0 0 1 0 0,0 1-1 0 0,0-1 1 0 0,0 0 0 0 0,0 1-1 0 0,0-1 1 0 0,0 0 0 0 0,0 0-1 0 0,0 1 1 0 0,-1-1-1 0 0,0 0 5 0 0,0-2 0 0 0,1-2 0 0 0,-1 1 0 0 0,1 0 0 0 0,0 0 0 0 0,0-1 0 0 0,0 1 0 0 0,1-1 0 0 0,-1-10 0 0 0,5-24 0 0 0,-4 19 0 0 0,-3-17 0 0 0,-10-12 147 0 0,12 50-132 0 0,0-1 1 0 0,0 1-1 0 0,0 0 1 0 0,0-1-1 0 0,0 1 0 0 0,-1-1 1 0 0,1 0-1 0 0,0 1 1 0 0,0 0-1 0 0,0 0 0 0 0,0-1 1 0 0,-1 1-1 0 0,1-1 0 0 0,0 1 1 0 0,-1-1-1 0 0,1 1 1 0 0,-1 0-1 0 0,1 0 0 0 0,0 0 1 0 0,0-1-1 0 0,-1 1 1 0 0,1 0-1 0 0,-1 0 0 0 0,1-1 1 0 0,-1 1-1 0 0,1 0 1 0 0,0 0-1 0 0,-1 0 0 0 0,1-1 1 0 0,-1 1-1 0 0,0 0 0 0 0,1 0 1 0 0,0 0-1 0 0,-1 0 1 0 0,1 0-1 0 0,-1 0 0 0 0,1 1 1 0 0,-1-1-1 0 0,1 0 1 0 0,-1 0-16 0 0,-16-1 21 0 0,13 0 19 0 0,4 1-27 0 0,0 0 0 0 0,-1 0 0 0 0,1-1 0 0 0,-1 1 0 0 0,1 0 0 0 0,0 0 0 0 0,0 0 1 0 0,0 0-1 0 0,0 0 0 0 0,-1-1 0 0 0,1 1 0 0 0,0 0 0 0 0,-1 0 0 0 0,1 0 0 0 0,0 0 0 0 0,-1 0 0 0 0,1 0 0 0 0,0-1 0 0 0,0 1 0 0 0,0 0 1 0 0,0-1-1 0 0,0 1 0 0 0,0 0 0 0 0,0-1 0 0 0,0 1 0 0 0,-1 0 0 0 0,1 0 0 0 0,0 0 0 0 0,0 0 0 0 0,0-1-13 0 0,-2-29 280 0 0,2 3-8458 0 0,0 27 5829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2:58.596"/>
    </inkml:context>
    <inkml:brush xml:id="br0">
      <inkml:brushProperty name="width" value="0.05" units="cm"/>
      <inkml:brushProperty name="height" value="0.05" units="cm"/>
      <inkml:brushProperty name="color" value="#FFFFFF"/>
    </inkml:brush>
  </inkml:definitions>
  <inkml:trace contextRef="#ctx0" brushRef="#br0">582 83 456 0 0,'0'-3'229'0'0,"0"3"955"0"0,0 0 388 0 0,0 0 76 0 0,0 0-140 0 0,0 0-647 0 0,-2-6 2595 0 0,-5-6 1095 0 0,0 0-3063 0 0,5 9-1319 0 0,-1 0 0 0 0,1 0 1 0 0,-1 0-1 0 0,0 0 0 0 0,0 1 1 0 0,0-1-1 0 0,0 1 0 0 0,0 0 1 0 0,0 0-1 0 0,0 1 0 0 0,-4-2-169 0 0,-25-11 408 0 0,20 12-318 0 0,9 0-56 0 0,0 2-1 0 0,1 0 0 0 0,-1-1 1 0 0,1 1-1 0 0,-1 0 1 0 0,1-1-1 0 0,-1 1 1 0 0,0 1-1 0 0,0-1 0 0 0,1 0-33 0 0,-17 1 152 0 0,16-1-175 0 0,0 0 0 0 0,0 0 0 0 0,0 0 0 0 0,1 0 0 0 0,-1 0-1 0 0,0 0 1 0 0,0 1 0 0 0,-1 1 23 0 0,1-2-3 0 0,0 1 1 0 0,-1 0-1 0 0,0 0 0 0 0,1-1 1 0 0,-1 0-1 0 0,0 1 3 0 0,0-1-15 0 0,1 0 1 0 0,-1 0-1 0 0,1 1 0 0 0,0 0 1 0 0,0-1-1 0 0,0 1 0 0 0,-3 1 15 0 0,-39 10 214 0 0,34-5 24 0 0,0 0 0 0 0,0 0 0 0 0,0 2 0 0 0,-2 1-238 0 0,-25 19-7 0 0,32-24 74 0 0,0-1 0 0 0,0 2 0 0 0,1-1 0 0 0,0 1 0 0 0,-1-1 0 0 0,0 4-67 0 0,-28 40-1396 0 0,32-47 1339 0 0,-46 69 149 0 0,45-67 64 0 0,0 1-1 0 0,0 1 0 0 0,0-2 0 0 0,1 2 0 0 0,-2 4-155 0 0,-12 38 0 0 0,1-8 0 0 0,12-32 0 0 0,0-1 0 0 0,0 1 0 0 0,1 0 0 0 0,-1 0 0 0 0,1 2 0 0 0,-8 55 0 0 0,7-37-70 0 0,0 1 0 0 0,2 3 70 0 0,-8 56-629 0 0,9-77 773 0 0,0-1-1 0 0,1 2 1 0 0,0-2-1 0 0,1 1 1 0 0,0 0-1 0 0,2 7-143 0 0,11 25 100 0 0,-14-40-75 0 0,0 0 1 0 0,0 0-1 0 0,0 0 0 0 0,-1 0 0 0 0,1 0 0 0 0,0 0 0 0 0,-1 2-25 0 0,3 15 304 0 0,17 39-216 0 0,-14-44-67 0 0,-4-9 3 0 0,0 0 1 0 0,1 0-1 0 0,0 0 1 0 0,0 0-1 0 0,1 0 0 0 0,0 0 1 0 0,0-1-1 0 0,-1 0 0 0 0,5 4-24 0 0,3 5 0 0 0,-9-11 0 0 0,0 0 0 0 0,0 0 0 0 0,0 0 0 0 0,1 0 0 0 0,-1 0 0 0 0,1 0 0 0 0,2 1 0 0 0,2 1 0 0 0,0-1 0 0 0,-1 1 0 0 0,8 2 0 0 0,-9-5 0 0 0,-4-2 0 0 0,0 0 0 0 0,0 0 0 0 0,1 0 0 0 0,-2 1 0 0 0,2 0 0 0 0,-1-1 0 0 0,0 1 0 0 0,0-1 0 0 0,0 1 0 0 0,0 0 0 0 0,0 0 0 0 0,0-1 0 0 0,-1 1 0 0 0,3 1 21 0 0,0-1 0 0 0,-1 1 0 0 0,1-1 0 0 0,-1 0-1 0 0,1 0 1 0 0,-1 0 0 0 0,1 0 0 0 0,0 0 0 0 0,0-1-1 0 0,2 0-20 0 0,-4 0-6 0 0,-1 0-1 0 0,1 0 0 0 0,0 1 0 0 0,0-1 0 0 0,-1 0 1 0 0,1 0-1 0 0,0 1 0 0 0,0-1 0 0 0,-1 1 0 0 0,1-1 1 0 0,0 0-1 0 0,0 0 0 0 0,-1 1 0 0 0,1-1 0 0 0,-1 1 0 0 0,1 0 1 0 0,0-1-1 0 0,-1 0 0 0 0,1 2 7 0 0,2 0-15 0 0,3 1 15 0 0,-1-1 0 0 0,1 0 0 0 0,0 0 0 0 0,0 0 0 0 0,2-2 0 0 0,15 7 0 0 0,-21-6 15 0 0,0 0 162 0 0,0 0 1 0 0,0 0-1 0 0,1 0 1 0 0,-1-1 0 0 0,0 1-1 0 0,0 0 1 0 0,1-1-1 0 0,-1 1 1 0 0,0-1 0 0 0,1 0-1 0 0,1 0-177 0 0,33 0 16 0 0,-19-3-16 0 0,-7 0 0 0 0,-4 3-121 0 0,1-1-1 0 0,0-1 1 0 0,0 1-1 0 0,-1-1 1 0 0,7-3 121 0 0,7-2-177 0 0,-18 7 231 0 0,0-1-1 0 0,0 0 0 0 0,0 0 0 0 0,0-1 1 0 0,0 1-1 0 0,0-1 0 0 0,0 1 1 0 0,0-1-1 0 0,0 0 0 0 0,-1 0 0 0 0,1-1 1 0 0,0 0-54 0 0,1-1 63 0 0,1 1-133 0 0,-1-1 0 0 0,-1 0 0 0 0,1 1 0 0 0,0-2 1 0 0,2-3 69 0 0,10-12-4 0 0,-13 18 30 0 0,-1 0-1 0 0,0-1 1 0 0,0 1-1 0 0,1-1 0 0 0,-2 0 1 0 0,1 0-1 0 0,0 0 1 0 0,-1 0-26 0 0,28-42-338 0 0,-10 7 48 0 0,2-5-181 0 0,-12 28 156 0 0,-1-1-1 0 0,0-5 316 0 0,-4 13 0 0 0,-2-1 0 0 0,0 1 0 0 0,1 0 0 0 0,-2 0 0 0 0,1-7 0 0 0,5-10 0 0 0,-6 20 0 0 0,0 1 0 0 0,-1-1 0 0 0,2 2 0 0 0,-1-2 0 0 0,1 1 0 0 0,-1 0 0 0 0,2-1 0 0 0,6-14 0 0 0,0-24 0 0 0,-3 7 0 0 0,-2 7 0 0 0,-2 11 0 0 0,1 0 0 0 0,-3 0 0 0 0,1-14 0 0 0,-1 26 0 0 0,1-3 0 0 0,-2-7 0 0 0,-2-19 0 0 0,2 27-45 0 0,0 1 0 0 0,1 1 0 0 0,-1-1 0 0 0,2 0 0 0 0,0-4 45 0 0,-2-27-131 0 0,0 30 276 0 0,-2-17-28 0 0,-1 9-224 0 0,1 8 11 0 0,1 1 0 0 0,0-1 1 0 0,0-1-1 0 0,2 2 0 0 0,-1-5 96 0 0,-4-18-13 0 0,4 28-40 0 0,-1-1 27 0 0,1-1-23 0 0,1 3 41 0 0,0 0 0 0 0,0 0 0 0 0,0-1 0 0 0,-1 2 0 0 0,1-1-1 0 0,0-1 1 0 0,-1 2 0 0 0,1-1 0 0 0,0-1 0 0 0,0 2 0 0 0,-1-1-1 0 0,0-1 1 0 0,0 2 0 0 0,1-1 0 0 0,0 0 0 0 0,-1 0 0 0 0,0 1-1 0 0,0-2 9 0 0,-2 1-16 0 0,0-2 0 0 0,1 1 0 0 0,1 0 0 0 0,-2 0 0 0 0,1-1 0 0 0,1 1 0 0 0,-2 0 0 0 0,2-1 0 0 0,-1 1 0 0 0,1-1 0 0 0,0 0 0 0 0,-1-3 16 0 0,-2 1-564 0 0,4 4 571 0 0,-1 1 0 0 0,1 0 0 0 0,0-1-1 0 0,-1 1 1 0 0,1-1 0 0 0,-1 0 0 0 0,1 1-1 0 0,-1-1 1 0 0,1 1 0 0 0,0-1 0 0 0,0 0-1 0 0,0 1 1 0 0,0-1 0 0 0,0 0 0 0 0,0 0-7 0 0,-11-26 534 0 0,10 22-534 0 0,-2 3-26 0 0,-3 0-500 0 0,6 2 512 0 0,0 0-1 0 0,0 0 1 0 0,-1 0 0 0 0,1 0 0 0 0,-1 0 0 0 0,1 0-1 0 0,0 0 1 0 0,-1 0 0 0 0,1 0 0 0 0,0 0 0 0 0,0 0 0 0 0,-1 0-1 0 0,1 0 1 0 0,-1 0 0 0 0,1-1 0 0 0,0 1 0 0 0,-1 0-1 0 0,1-1 1 0 0,0 1 0 0 0,0 0 0 0 0,0-1 0 0 0,-1 1 0 0 0,1 0-1 0 0,0 0 1 0 0,-1 0 0 0 0,1 0 14 0 0,-1-2 133 0 0,1 1 0 0 0,-2 1-1 0 0,1-2 1 0 0,1 1 0 0 0,-2 1 0 0 0,1-1-1 0 0,0 0 1 0 0,-1 0 0 0 0,2 1-1 0 0,-3-1-132 0 0,-15-12 570 0 0,6 3-657 0 0,-3-8-347 0 0,15 18 113 0 0,0 0-485 0 0,0 0-214 0 0,0 0-673 0 0,0 0-2665 0 0,0 0-1146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9T09:57:01.108"/>
    </inkml:context>
    <inkml:brush xml:id="br0">
      <inkml:brushProperty name="width" value="0.05" units="cm"/>
      <inkml:brushProperty name="height" value="0.05" units="cm"/>
      <inkml:brushProperty name="color" value="#FFFFFF"/>
    </inkml:brush>
  </inkml:definitions>
  <inkml:trace contextRef="#ctx0" brushRef="#br0">547 54 3224 0 0,'0'0'412'0'0,"0"0"521"0"0,0 0 231 0 0,0 0 48 0 0,0 0-128 0 0,0 0-581 0 0,0 0-257 0 0,0 0-48 0 0,0 0 36 0 0,0 0 180 0 0,0 0 76 0 0,0 0 20 0 0,0 0-26 0 0,0 0-118 0 0,0 0-50 0 0,0 0-10 0 0,0 0-9 0 0,0 0-28 0 0,-24-6 1389 0 0,8-2-622 0 0,13 6-896 0 0,0 1-1 0 0,0-1 1 0 0,0 1-1 0 0,0-1 1 0 0,0 1-1 0 0,0 0 1 0 0,0 0-1 0 0,0 1 1 0 0,-1-1-1 0 0,1 1 1 0 0,0-1-1 0 0,-3 1-139 0 0,-13-2 605 0 0,3-1-121 0 0,-1 1 15 0 0,15 1-463 0 0,0 0 0 0 0,1 1 1 0 0,-1-1-1 0 0,0 1 0 0 0,0 0 1 0 0,0 0-1 0 0,1 0 0 0 0,-1 0 1 0 0,0 0-1 0 0,0 0 0 0 0,0 1 0 0 0,1-1 1 0 0,-1 1-1 0 0,0-1-36 0 0,-6 3 59 0 0,0-1 1 0 0,-1 0-1 0 0,0-1 0 0 0,1 1 1 0 0,-1-2-1 0 0,-4 0-59 0 0,7 1 27 0 0,-1-1 0 0 0,1 2 1 0 0,0-2-1 0 0,-1 2 0 0 0,1 0 0 0 0,0 0 0 0 0,0 0 1 0 0,0 1-1 0 0,1-1 0 0 0,-1 1 0 0 0,1 1 0 0 0,-1-1 1 0 0,1 1-1 0 0,0-1 0 0 0,-3 4-27 0 0,-7-1 50 0 0,-4 2 7 0 0,8 2-13 0 0,1 1 0 0 0,0-1 0 0 0,0 1 0 0 0,1 1 0 0 0,1-1 0 0 0,-6 11-44 0 0,2-2 62 0 0,-14 28-4 0 0,2 2-55 0 0,-9 23 217 0 0,30-64-161 0 0,0 0 0 0 0,0 0-1 0 0,0 0 1 0 0,2 0 0 0 0,-1 1 0 0 0,2-1-1 0 0,-1 1-58 0 0,-2 21 183 0 0,1-25-154 0 0,2 0 1 0 0,-1 0 0 0 0,0 0-1 0 0,1 0 1 0 0,0 4-30 0 0,2 7 70 0 0,1 0 0 0 0,0 1-1 0 0,5 15-69 0 0,-2-10 63 0 0,-4-16-15 0 0,0 1 1 0 0,1 0-1 0 0,0-1 1 0 0,0 1-1 0 0,0-1 1 0 0,5 8-49 0 0,12 16-88 0 0,-12-17-8 0 0,0-2 1 0 0,1 1 0 0 0,7 7 95 0 0,24 34 78 0 0,-29-39 8 0 0,0 0 0 0 0,12 12-86 0 0,-15-20 45 0 0,-1 0 1 0 0,1 0-1 0 0,1-1 1 0 0,-1 0-1 0 0,1-1 1 0 0,0 0-1 0 0,5 2-45 0 0,7 3 0 0 0,-1-4 0 0 0,-2 0 0 0 0,2-1 0 0 0,17 2 0 0 0,-26-6 0 0 0,-1 0 0 0 0,1-1 0 0 0,-1 0 0 0 0,0-1 0 0 0,1 0 0 0 0,-1-1 0 0 0,6-2 0 0 0,9 0 0 0 0,-18 2-6 0 0,1 0 0 0 0,-2 0 0 0 0,1-1 0 0 0,0 0 0 0 0,0 0 0 0 0,-1-1 0 0 0,0 0 0 0 0,0 0 6 0 0,26-14-36 0 0,-23 13-63 0 0,0 0-1 0 0,0-1 1 0 0,-1 0-1 0 0,3-3 100 0 0,25-16-34 0 0,-33 24 36 0 0,-2-1 0 0 0,1 1-1 0 0,-1-1 1 0 0,1 1 0 0 0,-2-1-1 0 0,2 1 1 0 0,-1-1 0 0 0,0 1-1 0 0,1-2-1 0 0,11-13-3 0 0,-2 8 3 0 0,0 0 0 0 0,-1-1 0 0 0,-1 0 0 0 0,0 0 0 0 0,0-2 0 0 0,7-9 0 0 0,0 6-40 0 0,-15 14 37 0 0,1-1 1 0 0,-1 0 0 0 0,1 0-1 0 0,-1 0 1 0 0,1-1-1 0 0,-1 2 1 0 0,1-2 0 0 0,-1 1-1 0 0,0-1 1 0 0,0 1 0 0 0,0-2 2 0 0,30-41 56 0 0,-27 40-49 0 0,0-1 1 0 0,-1 1-1 0 0,0-2 1 0 0,0 2-1 0 0,0-1 1 0 0,0-1-1 0 0,-1 1 0 0 0,-1 0 1 0 0,2 0-1 0 0,-1-4-7 0 0,5-2 0 0 0,-5 10 0 0 0,-1 0 0 0 0,-1 0 0 0 0,1 0 0 0 0,0 1 0 0 0,0-1 0 0 0,-1-1 0 0 0,1 2 0 0 0,0-1 0 0 0,0-1 0 0 0,-1 2 0 0 0,0-2 0 0 0,1 1 0 0 0,0 0 0 0 0,9-27 18 0 0,-8 24-13 0 0,0-1-1 0 0,0 1 1 0 0,-1-1 0 0 0,1 1-1 0 0,-1-1 1 0 0,0 0-1 0 0,0 0 1 0 0,-1 1 0 0 0,1-1-1 0 0,-1-4-4 0 0,-1-3 51 0 0,0 0 0 0 0,0 0 0 0 0,1 0 0 0 0,1-6-51 0 0,0 11 32 0 0,-1 0-1 0 0,0 0 1 0 0,0 1-1 0 0,0-1 1 0 0,-1-1-1 0 0,-1 2 1 0 0,2-1-1 0 0,-3-3-31 0 0,-1 0-23 0 0,-1-8-101 0 0,-2 2 1 0 0,-4-11 123 0 0,6 18 218 0 0,4 5-158 0 0,-1 0 0 0 0,0 1 1 0 0,0-1-1 0 0,-1 1 0 0 0,1-1 1 0 0,-2 0-61 0 0,1-2 37 0 0,-1 1 0 0 0,1-1 0 0 0,0 0 0 0 0,0 0 0 0 0,0 0-37 0 0,-14-26 156 0 0,2 4-88 0 0,13 22 0 0 0,-1 0-1 0 0,0 0 1 0 0,-1 0 0 0 0,1 1-1 0 0,-1 0 1 0 0,-1-1 0 0 0,2 1 0 0 0,-3 1-1 0 0,-1-5-67 0 0,-13-14 0 0 0,17 17 0 0 0,-2 0 0 0 0,0 0 0 0 0,0 1 0 0 0,0-1 0 0 0,-2 0 0 0 0,-14-12 0 0 0,15 15 0 0 0,3 1 0 0 0,0-1 0 0 0,1 2 0 0 0,-1-1 0 0 0,1 0 0 0 0,-1 1 0 0 0,0-1 0 0 0,0 1 0 0 0,0 0 0 0 0,0 0 0 0 0,0 0 0 0 0,0 1 0 0 0,-1-1 0 0 0,1 0 0 0 0,-1 1 0 0 0,-8-2 0 0 0,9 2 0 0 0,3 1 0 0 0,-1-1 0 0 0,0 0 0 0 0,1 0 0 0 0,-1 0 0 0 0,1 0 0 0 0,0 0 0 0 0,-1 0 0 0 0,0 0 0 0 0,1 0 0 0 0,-1 0 0 0 0,1 0 0 0 0,0 0 0 0 0,-1 0 0 0 0,0 0 0 0 0,1 0 0 0 0,-1 0 0 0 0,1 0 0 0 0,0 0 0 0 0,-1-1 0 0 0,0 1 0 0 0,1 0 0 0 0,-1-1 0 0 0,1 1 0 0 0,0 0 0 0 0,0-1 0 0 0,-1 1 0 0 0,1 0 0 0 0,-25-9 0 0 0,6 8 4 0 0,14 1 30 0 0,0-1 0 0 0,0 1 0 0 0,-1 0 0 0 0,1 1 0 0 0,1-1 0 0 0,-2 1 0 0 0,1 0 0 0 0,0 1 0 0 0,0-1 0 0 0,-3 1-34 0 0,-56 34-590 0 0,37-29-2857 0 0,27-7 2140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9T09:57:01.109"/>
    </inkml:context>
    <inkml:brush xml:id="br0">
      <inkml:brushProperty name="width" value="0.05" units="cm"/>
      <inkml:brushProperty name="height" value="0.05" units="cm"/>
      <inkml:brushProperty name="color" value="#FFFFFF"/>
    </inkml:brush>
  </inkml:definitions>
  <inkml:trace contextRef="#ctx0" brushRef="#br0">166 29 5496 0 0,'0'0'249'0'0,"0"0"-1"0"0,0 0-44 0 0,0 0 387 0 0,0 0 185 0 0,0 0 37 0 0,0 0-45 0 0,0 0-228 0 0,0 0-100 0 0,0 0-21 0 0,0 0-10 0 0,0 0-29 0 0,-19-3 3079 0 0,17 3-3354 0 0,0 0 0 0 0,-1-1 1 0 0,1 1-1 0 0,0 0 0 0 0,-1 0 1 0 0,1 0-1 0 0,-1 1 1 0 0,1-1-1 0 0,0 0 0 0 0,0 1 1 0 0,-1 0-1 0 0,1 0 0 0 0,0-1 1 0 0,0 1-1 0 0,-1 1 1 0 0,1-2-1 0 0,1 2 0 0 0,-2-1 1 0 0,2 1-1 0 0,-1-1 0 0 0,0 1 1 0 0,0-1-1 0 0,0 2 1 0 0,1-2-1 0 0,-1 1 0 0 0,2 0 1 0 0,-2 0-1 0 0,1 0 0 0 0,-1 1-105 0 0,1-2 11 0 0,1 1-1 0 0,0-2 1 0 0,-1 2-1 0 0,0-1 1 0 0,0-1-1 0 0,1 2 1 0 0,-1-1-1 0 0,0-1 1 0 0,0 1-1 0 0,1 0 1 0 0,-1 0-1 0 0,-1-1 1 0 0,2 1-1 0 0,-1 0 1 0 0,-1 0-1 0 0,2-1 1 0 0,-2 0-1 0 0,1 1-10 0 0,-6 4 83 0 0,-40 61 757 0 0,47-65-754 0 0,-14 25 571 0 0,11 58 352 0 0,4-77-949 0 0,0-1-35 0 0,0-1-1 0 0,1 1 1 0 0,0 0-1 0 0,-1-1 0 0 0,2 0 1 0 0,0 0-1 0 0,-1 1 1 0 0,1-1-1 0 0,1 0-24 0 0,1 3-5 0 0,-4-6 11 0 0,0 0 0 0 0,1 0 0 0 0,-1 0-1 0 0,1 0 1 0 0,-1 0 0 0 0,1-1 0 0 0,0 1 0 0 0,-1-1 0 0 0,2 1 0 0 0,-1-1-1 0 0,1 1-5 0 0,7 6 53 0 0,-1-3-42 0 0,-2 0 32 0 0,1-5-33 0 0,-5 1-10 0 0,0-1 0 0 0,0 0 0 0 0,0 0 0 0 0,0 0 0 0 0,0-1 0 0 0,0 1 0 0 0,0 0 0 0 0,0-1 0 0 0,-1 0 0 0 0,1 0 0 0 0,-1 0 0 0 0,1 0 0 0 0,-1 0 0 0 0,1-1 0 0 0,0 1 0 0 0,-1-1 0 0 0,0 1 0 0 0,3-2 0 0 0,-4 1 0 0 0,1 1 0 0 0,-1-1 0 0 0,1 1 0 0 0,0 0 0 0 0,-1 0 0 0 0,1 0 0 0 0,0 0 0 0 0,0 0 0 0 0,0 0 0 0 0,0 1 0 0 0,0-1 0 0 0,45-37 0 0 0,-45 36-2 0 0,0 1-1 0 0,0-2 1 0 0,-1 2-1 0 0,2-1 0 0 0,-2 0 1 0 0,1 0-1 0 0,-1 0 0 0 0,0-1 1 0 0,0 1-1 0 0,0 0 1 0 0,1 0-1 0 0,-2-1 0 0 0,1 0 1 0 0,0 1 2 0 0,4-12-17 0 0,14-17-60 0 0,-15 24 63 0 0,-3 4 14 0 0,1 0 0 0 0,-1 0 0 0 0,1 0 0 0 0,-2 0 0 0 0,1 0 0 0 0,0 0 0 0 0,0 0 0 0 0,-1 0 0 0 0,0 0 0 0 0,1 0 0 0 0,1-6 0 0 0,1 1 0 0 0,-3-15 0 0 0,0 22 1 0 0,1 0 0 0 0,-1 1 0 0 0,0 0 0 0 0,1-1 0 0 0,-1 0 0 0 0,0 0 0 0 0,0 1 0 0 0,0-1 0 0 0,0 0 0 0 0,0 0 0 0 0,0 1 0 0 0,0-1 0 0 0,0 1 0 0 0,0-1 0 0 0,0 0 0 0 0,-1 1 0 0 0,1-1 0 0 0,0 0 0 0 0,0 0 0 0 0,-1 1 0 0 0,1-1-1 0 0,-3-14 50 0 0,3 13-39 0 0,0-1-1 0 0,0 1 1 0 0,0-1-1 0 0,0 1 1 0 0,-1 0 0 0 0,1-1-1 0 0,-1 1 1 0 0,0 0-1 0 0,1 0 1 0 0,-1-1 0 0 0,0 1-1 0 0,0 0 1 0 0,0 0-1 0 0,0-1 1 0 0,0 1 0 0 0,-1 1-1 0 0,1-2 1 0 0,-1 2-1 0 0,-1-2-10 0 0,-19-13 29 0 0,19 14-18 0 0,1-1-1 0 0,-1 1 1 0 0,0 0 0 0 0,0 0-1 0 0,0 0 1 0 0,0 0-1 0 0,0 1 1 0 0,0-1 0 0 0,-1 1-1 0 0,1 0 1 0 0,0-1-1 0 0,-2 2-10 0 0,2 0 8 0 0,-3-2 26 0 0,-17-8-16 0 0,17 8-350 0 0,-11-6-2540 0 0,12 5 981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9T09:57:01.110"/>
    </inkml:context>
    <inkml:brush xml:id="br0">
      <inkml:brushProperty name="width" value="0.05" units="cm"/>
      <inkml:brushProperty name="height" value="0.05" units="cm"/>
      <inkml:brushProperty name="color" value="#FFFFFF"/>
    </inkml:brush>
  </inkml:definitions>
  <inkml:trace contextRef="#ctx0" brushRef="#br0">576 104 5120 0 0,'0'0'116'0'0,"0"0"17"0"0,0 0 10 0 0,0 0-10 0 0,0 0-45 0 0,0 0 27 0 0,10-18 3198 0 0,-8 18-2385 0 0,-1-1-117 0 0,5-2-453 0 0,-4 2 56 0 0,-20-10 5187 0 0,12 6-5489 0 0,5 4 170 0 0,-4-7 1402 0 0,-1 6-1524 0 0,3 2-129 0 0,1-1 1 0 0,-1 1 0 0 0,1-1-1 0 0,0-1 1 0 0,-1 2-1 0 0,1-2 1 0 0,0 1 0 0 0,0 0-1 0 0,-2-2-31 0 0,-26-13 1740 0 0,28 15-1668 0 0,2 1 0 0 0,-19-5 132 0 0,13 5-173 0 0,-1 1-1 0 0,0-1 0 0 0,1 1 1 0 0,0 0-1 0 0,-1 1 0 0 0,1-1 1 0 0,0 1-1 0 0,-1 1-30 0 0,-6 1 61 0 0,6-2-34 0 0,-32 16 433 0 0,7-2 100 0 0,7 4-433 0 0,-7 12-22 0 0,21-24-108 0 0,1 0-1 0 0,-1 2 1 0 0,2-1 0 0 0,-1 2 0 0 0,2-2-1 0 0,0 3 1 0 0,-6 6 3 0 0,-29 38-57 0 0,-14 8 100 0 0,36-29 55 0 0,19-31-98 0 0,0-1 0 0 0,0 0 0 0 0,0 1 0 0 0,1 1 0 0 0,-1-2 0 0 0,2 1 0 0 0,-2 0 0 0 0,1 0 0 0 0,1 0 0 0 0,0 1 0 0 0,-1 1 0 0 0,-5 26 0 0 0,4-28 0 0 0,0 1 0 0 0,0-1 0 0 0,0 0 0 0 0,-1 1 0 0 0,0-2 0 0 0,-3 5 0 0 0,-14 23 0 0 0,17-26 0 0 0,2-3 0 0 0,0 0 0 0 0,0-1 0 0 0,0 1 0 0 0,1-1 0 0 0,-1 1 0 0 0,0 0 0 0 0,0-1 0 0 0,1 2 0 0 0,0-2 0 0 0,0 1 0 0 0,-1 0 0 0 0,1 0 0 0 0,0 0 0 0 0,0 0 0 0 0,0-1 0 0 0,0 2 0 0 0,1-2 0 0 0,-1 1 0 0 0,0 0 0 0 0,0 0 0 0 0,1 0 0 0 0,0-1 0 0 0,0 2 0 0 0,-1-2-1 0 0,1 0 0 0 0,-1 0 1 0 0,0 1-1 0 0,1-1 0 0 0,-1 0 0 0 0,0 0 0 0 0,0 1 0 0 0,0-1 0 0 0,0 0 0 0 0,0 1 0 0 0,-1-2 0 0 0,1 2 0 0 0,0-1 0 0 0,-1 0 0 0 0,1 1 0 0 0,0-2 1 0 0,0 2-1 0 0,-1-1 1 0 0,0 1-6 0 0,0-1 1 0 0,1 1 0 0 0,-1 0 0 0 0,1 0 0 0 0,-1-1-1 0 0,1 1 1 0 0,0 0 0 0 0,0-1 0 0 0,0 2 0 0 0,0-2 0 0 0,0 1-1 0 0,0 0 1 0 0,0-1 0 0 0,1 2 5 0 0,0 1-1 0 0,-1 1 1 0 0,0 1-1 0 0,1-1 0 0 0,-2-1 1 0 0,1 2-1 0 0,0-1 0 0 0,-1-1 1 0 0,0 2 0 0 0,-1 22 46 0 0,2-23-46 0 0,-1 2 0 0 0,1 1 0 0 0,1 0 0 0 0,0 0 0 0 0,-1 0 0 0 0,2 0 0 0 0,-1-7 0 0 0,-1 0 0 0 0,1 1 0 0 0,-1-2 0 0 0,1 2 0 0 0,0-1 0 0 0,-1 0 0 0 0,0 1 0 0 0,0-1 0 0 0,1 0 0 0 0,-1 0 0 0 0,0 1 0 0 0,0-1 0 0 0,0 0 0 0 0,0 1 0 0 0,0-1 0 0 0,0 0 0 0 0,0 0 0 0 0,-1 1 0 0 0,1-1 0 0 0,0 0 0 0 0,0 1 0 0 0,-1-1 0 0 0,-5 18 0 0 0,6-18 3 0 0,0 1-1 0 0,0-1 1 0 0,0 1 0 0 0,1-1-1 0 0,-1 1 1 0 0,0-1-1 0 0,0 1 1 0 0,0-1-1 0 0,1 1 1 0 0,0-1 0 0 0,0 0-1 0 0,-1 1 1 0 0,0-1-1 0 0,2 1 1 0 0,-1-2-1 0 0,-1 2 1 0 0,1-1-1 0 0,1 0 1 0 0,-2 1 0 0 0,1-2-1 0 0,1 1 1 0 0,-1 1-1 0 0,0-2-2 0 0,34 22 79 0 0,-27-17-73 0 0,28 13-6 0 0,-35-18 2 0 0,1 1 0 0 0,-1 0 0 0 0,1 0 0 0 0,-1-1 0 0 0,1 1 0 0 0,-2 0 1 0 0,2 0-1 0 0,-1-1 0 0 0,0 2 0 0 0,1-1 0 0 0,-2 0 0 0 0,1 0 0 0 0,1 1-2 0 0,3 1 44 0 0,-4-2-40 0 0,1 0-1 0 0,-1-1 1 0 0,0 2 0 0 0,1-1 0 0 0,-2-1-1 0 0,2 2 1 0 0,-1-1 0 0 0,0-1 0 0 0,0 2-1 0 0,0-1 1 0 0,-1 0 0 0 0,2 1-4 0 0,0 1 2 0 0,0 0 0 0 0,1 0 0 0 0,0 0 0 0 0,-1-1 0 0 0,1 0 0 0 0,0 1 0 0 0,0-1 0 0 0,0 0 0 0 0,0 0 0 0 0,1 0-2 0 0,11 9 0 0 0,-11-8 0 0 0,1 0 0 0 0,-1-1 0 0 0,0 1 0 0 0,0-1 0 0 0,1 1 0 0 0,0-2 0 0 0,0 1 0 0 0,-1 0 0 0 0,1-1 0 0 0,2 1 0 0 0,20 8 0 0 0,-19-7 0 0 0,-1 0 0 0 0,1 0 0 0 0,0-1 0 0 0,0 0 0 0 0,0 0 0 0 0,36 1 0 0 0,-42-4 0 0 0,1 1 0 0 0,0 0 0 0 0,0 0-1 0 0,0 0 1 0 0,0 1 0 0 0,-1-1 0 0 0,1 0-1 0 0,0 1 1 0 0,0 0 0 0 0,1 0 0 0 0,4 2-34 0 0,42 0-48 0 0,-43-3 94 0 0,-1 0 0 0 0,0 0 0 0 0,0-1 0 0 0,1 0 0 0 0,-1 0 0 0 0,0-2 0 0 0,1 2 0 0 0,-1-1 0 0 0,0-1 0 0 0,2-1-12 0 0,25-3 238 0 0,21-7-238 0 0,2-3-424 0 0,-17 5 424 0 0,-36 12 0 0 0,-1 0 0 0 0,0 0 0 0 0,0-1 0 0 0,1 0 0 0 0,-2 0 0 0 0,1 1 0 0 0,1-1 0 0 0,-1-1 0 0 0,-1 2 0 0 0,2-2 0 0 0,-2 1 0 0 0,1 0 0 0 0,0-1 0 0 0,1-1 0 0 0,12-10 0 0 0,28-23 0 0 0,-33 25 18 0 0,0-1-1 0 0,0 0 1 0 0,-1-1-1 0 0,-1 0 1 0 0,0 0 0 0 0,-1-1-1 0 0,0 0 1 0 0,-1 0-1 0 0,0-1 1 0 0,-2 0-1 0 0,1 0 1 0 0,0-12-18 0 0,-4 13 212 0 0,0 1-1 0 0,-1-1 1 0 0,-1 1-1 0 0,0-1 1 0 0,-1 0 0 0 0,-1-3-212 0 0,0-1-639 0 0,1-1 0 0 0,0-10 639 0 0,2 27 58 0 0,-1-1-1 0 0,0 1 1 0 0,1-1 0 0 0,-1 1 0 0 0,-1-1-1 0 0,2 0 1 0 0,-2 1 0 0 0,1 0-1 0 0,-1 0 1 0 0,1-1 0 0 0,-2 0-58 0 0,-3-7 2 0 0,-27-43-2 0 0,20 27 0 0 0,12 25 0 0 0,0-1 0 0 0,1 1 0 0 0,0-1 0 0 0,0 1 0 0 0,-1-1 0 0 0,1 1 0 0 0,0-1 0 0 0,0 1 0 0 0,0-1 0 0 0,0 1 0 0 0,0-2 0 0 0,0 2 0 0 0,0-1 0 0 0,1 1 0 0 0,-1-1 0 0 0,0 0 0 0 0,0 1 0 0 0,1 0 0 0 0,-1-1 0 0 0,0 1 0 0 0,0-1 0 0 0,1 1 0 0 0,-1-1 0 0 0,-1 2 0 0 0,1-2 0 0 0,0 1 0 0 0,0-1 0 0 0,-1 1 0 0 0,1-1 0 0 0,0 1 0 0 0,-1 0 0 0 0,1-1 0 0 0,-1 1 0 0 0,0 0 0 0 0,0-1 0 0 0,-12-15-206 0 0,10 11 104 0 0,-1 2 0 0 0,1-1 1 0 0,-1 1-1 0 0,0-1 1 0 0,0 2-1 0 0,-5-5 102 0 0,5 4 46 0 0,0-2-1 0 0,0 2 0 0 0,1-1 0 0 0,-1-1 0 0 0,1 0 1 0 0,0 1-1 0 0,0-1 0 0 0,1 0 0 0 0,-1-3-45 0 0,1 5-16 0 0,-2-4-186 0 0,2 3 195 0 0,1 0 0 0 0,-2-1 0 0 0,0 1 0 0 0,0 0-1 0 0,0 0 1 0 0,0 1 0 0 0,-3-4 7 0 0,-9-11 10 0 0,11 14-35 0 0,0-1 0 0 0,0 1 0 0 0,0 1 1 0 0,-1-1-1 0 0,1 1 0 0 0,-4-2 25 0 0,7 5 13 0 0,-1-1 0 0 0,1 1 0 0 0,0-1 0 0 0,0 1 0 0 0,0-1 0 0 0,-1 1 0 0 0,2-1 0 0 0,-1 1 0 0 0,0-1 0 0 0,0 0 0 0 0,1 1 0 0 0,-1-1 0 0 0,0 0 0 0 0,1 0 0 0 0,-1 0 0 0 0,1-1-13 0 0,0 1 4 0 0,-1-1 0 0 0,0 1 0 0 0,0-1 0 0 0,1 0-1 0 0,-1 1 1 0 0,-1 0 0 0 0,2 0 0 0 0,-3-2-4 0 0,-24-28-359 0 0,23 28 126 0 0,-1-1-574 0 0,1 2-1 0 0,-1-2 1 0 0,0 1-1 0 0,1 1 1 0 0,-3-1 807 0 0,5 4-2516 0 0,2 0-3761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9T09:57:01.111"/>
    </inkml:context>
    <inkml:brush xml:id="br0">
      <inkml:brushProperty name="width" value="0.05" units="cm"/>
      <inkml:brushProperty name="height" value="0.05" units="cm"/>
      <inkml:brushProperty name="color" value="#FFFFFF"/>
    </inkml:brush>
  </inkml:definitions>
  <inkml:trace contextRef="#ctx0" brushRef="#br0">205 44 3224 0 0,'0'0'143'0'0,"12"-11"9531"0"0,-10 7-7971 0 0,-10-2-211 0 0,8 5-1409 0 0,-1 0 0 0 0,1 1 0 0 0,-1 0 1 0 0,0-1-1 0 0,1 0 0 0 0,0 0 0 0 0,-1 1 0 0 0,0 0 0 0 0,0 0 1 0 0,1-1-1 0 0,-1 1 0 0 0,0-1 0 0 0,0 1 0 0 0,1-1 0 0 0,-1 1 0 0 0,0 0 1 0 0,0 0-1 0 0,0 0-83 0 0,-1 0 113 0 0,-17-3 352 0 0,14 3-408 0 0,2 0 0 0 0,-2 1 0 0 0,1-1 0 0 0,0 2 0 0 0,-1-2 0 0 0,1 2 0 0 0,0-1 0 0 0,0 1-1 0 0,0-1-56 0 0,2 0 64 0 0,-15 15 338 0 0,-21 33-388 0 0,22-29-74 0 0,15-19 60 0 0,0-1-1 0 0,0 0 0 0 0,0 1 1 0 0,1 0-1 0 0,-1 0 0 0 0,0-1 0 0 0,0 1 1 0 0,1 0-1 0 0,-1 0 0 0 0,1-1 0 0 0,-1 1 1 0 0,0 1-1 0 0,1-2 0 0 0,0 1 0 0 0,0 0 1 0 0,-1 0-1 0 0,0 1 1 0 0,-3 11 0 0 0,-8 19 0 0 0,-3 6 0 0 0,10-26 0 0 0,5-10 1 0 0,-1 1 0 0 0,1-1 0 0 0,0 0 1 0 0,-1 0-1 0 0,0 0 0 0 0,0 0 1 0 0,1 0-1 0 0,-1 0 0 0 0,-1 0 0 0 0,1 0-1 0 0,0 0 46 0 0,0-1-1 0 0,1 1 1 0 0,-1-1-1 0 0,0 1 0 0 0,1-1 1 0 0,-1 1-1 0 0,1-1 1 0 0,0 1-1 0 0,0-1 0 0 0,-1 1 1 0 0,1-1-1 0 0,0 1 1 0 0,0-1-1 0 0,0 2 0 0 0,0-2 1 0 0,1 1-1 0 0,-1-1 1 0 0,0 1-1 0 0,0-1 0 0 0,1 2-45 0 0,0-1 80 0 0,3 5 67 0 0,-4-5-147 0 0,2-2 1 0 0,-1 2-1 0 0,-1-1 1 0 0,2 1-1 0 0,-1-1 1 0 0,0 0-1 0 0,1 0 1 0 0,-2 0-1 0 0,2 0 0 0 0,-1 0 1 0 0,1 0-1 0 0,-1-1 1 0 0,1 1-1 0 0,-1 0 1 0 0,1 0-1 0 0,-1-1 1 0 0,1 0-1 0 0,-1 1 0 0 0,2 0 0 0 0,9 2-125 0 0,-10-2 113 0 0,14 5-136 0 0,-1-5 90 0 0,-12-2 38 0 0,0 1-1 0 0,0 0 1 0 0,0 0 0 0 0,0 0-1 0 0,0 0 1 0 0,0 1 0 0 0,0-1-1 0 0,0 1 1 0 0,-1 0 0 0 0,1-1-1 0 0,2 3 21 0 0,1-3-22 0 0,1 1 0 0 0,-1 0 0 0 0,1 0 0 0 0,-1-1 0 0 0,0-1 0 0 0,6 0 22 0 0,30-17-96 0 0,-42 17 95 0 0,1 1-1 0 0,0 0 1 0 0,0 0-1 0 0,-1-1 1 0 0,0 1 0 0 0,1-1-1 0 0,0 1 1 0 0,-1-1-1 0 0,1 1 1 0 0,-1 0-1 0 0,1 0 1 0 0,0 0-1 0 0,0 0 1 0 0,-1 0-1 0 0,0 0 1 0 0,1 0-1 0 0,0 0 1 0 0,0 0-1 0 0,-1 0 1 0 0,1 0-1 0 0,0 0 1 0 0,-1 0-1 0 0,1 0 1 0 0,-1 0-1 0 0,1 0 1 0 0,0 0-1 0 0,0 0 2 0 0,-1 0-1 0 0,0 1 0 0 0,0-1 0 0 0,0 0 0 0 0,1 0 1 0 0,-1 0-1 0 0,1 0 0 0 0,-1 0 0 0 0,1 0 0 0 0,-1 0 0 0 0,0 0 0 0 0,0 0 0 0 0,1 0 0 0 0,-1 0 0 0 0,0 0 0 0 0,1 0 0 0 0,-1-1 0 0 0,1 1 0 0 0,-1 0 0 0 0,0 0 0 0 0,0 0 0 0 0,0 0 0 0 0,1 0 0 0 0,-1 0 0 0 0,0-1 0 0 0,1 1 0 0 0,-1 0 0 0 0,0 0 0 0 0,1-1 0 0 0,-1 1 0 0 0,0-1 0 0 0,0 1 0 0 0,0 0 0 0 0,0 0 0 0 0,0 0 0 0 0,0-1 0 0 0,0 1 0 0 0,1 0 0 0 0,-1-1 0 0 0,0 1 0 0 0,0-1 0 0 0,0 1 1 0 0,7-4 34 0 0,-6 4-33 0 0,-1 0 1 0 0,1 0-1 0 0,0-1 0 0 0,-1 1 0 0 0,1 0 1 0 0,-1 0-1 0 0,1-1 0 0 0,0 1 0 0 0,-1 0 1 0 0,1 0-1 0 0,-1 0 0 0 0,0-1 1 0 0,1 1-1 0 0,0-1 0 0 0,-1 0 0 0 0,1 1 1 0 0,-1 0-1 0 0,0 0 0 0 0,0-1 0 0 0,1 0 1 0 0,-1 1-1 0 0,1-1 0 0 0,-1 1 1 0 0,0-1-1 0 0,1 0 0 0 0,-1 1-1 0 0,0-1-2 0 0,0 1 1 0 0,0 0-1 0 0,0-1 1 0 0,1 1-1 0 0,-1-1 1 0 0,1 1-1 0 0,-1-1 0 0 0,1 1 1 0 0,-1 0-1 0 0,0 0 1 0 0,0 0-1 0 0,1-1 1 0 0,-1 1-1 0 0,1 0 0 0 0,0-1 1 0 0,-1 1-1 0 0,0 0 1 0 0,0 0-1 0 0,1-1 1 0 0,0 1-1 0 0,-1 0 0 0 0,1 0 1 0 0,-1 0-1 0 0,0 0 1 0 0,1 0-1 0 0,0 0 2 0 0,0 0-1 0 0,0 0 0 0 0,0 0-1 0 0,0 0 1 0 0,-1 0 0 0 0,2 0-1 0 0,-1 0 1 0 0,-1-1 0 0 0,1 1 0 0 0,1-1-1 0 0,-2 0 1 0 0,1 1 0 0 0,0 0-1 0 0,0-1 1 0 0,-1 1 0 0 0,1-1 0 0 0,0 0-1 0 0,0 1 1 0 0,-1-1 0 0 0,1 0-1 0 0,0 0 2 0 0,0 1 10 0 0,0-2 0 0 0,0 1 0 0 0,0 1 1 0 0,0-2-1 0 0,0 1 0 0 0,0 0 0 0 0,-1 0 0 0 0,1 0 0 0 0,0-1 0 0 0,0 1 0 0 0,-1 0 0 0 0,0-1 0 0 0,1 1 0 0 0,-1 0 0 0 0,1 0 0 0 0,-1-1 0 0 0,1 1 0 0 0,-1-1 0 0 0,0 1 0 0 0,0-1 0 0 0,0 1 0 0 0,0-1 0 0 0,0 1 0 0 0,-1 0 0 0 0,1-1-10 0 0,-1 0-18 0 0,1 1 0 0 0,0-1-1 0 0,0 1 1 0 0,0-1 0 0 0,0 1-1 0 0,1 0 1 0 0,-1-1 0 0 0,0 1 0 0 0,1-1-1 0 0,-1 1 1 0 0,0-1 0 0 0,1 1 18 0 0,1-14-56 0 0,4-12 195 0 0,-1-11-280 0 0,-5 35 146 0 0,-1 0 1 0 0,1 0-1 0 0,-1 0 0 0 0,1 0 1 0 0,-1 0-1 0 0,-1 0 0 0 0,2 0 1 0 0,-2 0-1 0 0,1 1 1 0 0,-1-1-1 0 0,1 1 0 0 0,-1-1 1 0 0,0 1-1 0 0,0-1 1 0 0,0 1-1 0 0,0 0 0 0 0,0 0 1 0 0,-1-1-6 0 0,-14-17 308 0 0,13 10 301 0 0,4 9-590 0 0,-1 0 0 0 0,1 0 0 0 0,0 1 1 0 0,0 0-1 0 0,-1-1 0 0 0,1 0 1 0 0,0 1-1 0 0,-1-1 0 0 0,1 1 0 0 0,0 0 1 0 0,0-1-1 0 0,0 1 0 0 0,-1-1 0 0 0,1 0 1 0 0,-1 1-1 0 0,0 0 0 0 0,1 0 1 0 0,0-1-1 0 0,0 1 0 0 0,-1 0 0 0 0,0-1-19 0 0,0 1 264 0 0,-10-16-125 0 0,-8 1-391 0 0,17 14 124 0 0,2 0 68 0 0,0 1 0 0 0,0 0 0 0 0,0 0 0 0 0,0 0 0 0 0,0 0 0 0 0,0-1 0 0 0,0 1 0 0 0,0 0 0 0 0,0 0 0 0 0,0 0 0 0 0,0 0 0 0 0,0 0 0 0 0,0 0 0 0 0,-1 0 0 0 0,1 0 0 0 0,0 0 0 0 0,0 0 0 0 0,0 0 0 0 0,0-1 0 0 0,0 1-1 0 0,0 0 1 0 0,0 0 0 0 0,0 0 0 0 0,0 0 0 0 0,0 0 0 0 0,0 0 0 0 0,0 0 0 0 0,0-1 0 0 0,0 1 0 0 0,-1 0 0 0 0,1 0 0 0 0,0 0 0 0 0,0 0 0 0 0,0 0 0 0 0,0 0 0 0 0,-1 0 0 0 0,1 0 0 0 0,0 0 0 0 0,0 0 0 0 0,0 0 0 0 0,-1 0 0 0 0,1 0 0 0 0,0 0 0 0 0,0 0 0 0 0,0 0 0 0 0,0 0 0 0 0,0 0 0 0 0,0 1 0 0 0,0-1 60 0 0,0 0-6513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9T09:57:01.112"/>
    </inkml:context>
    <inkml:brush xml:id="br0">
      <inkml:brushProperty name="width" value="0.05" units="cm"/>
      <inkml:brushProperty name="height" value="0.05" units="cm"/>
      <inkml:brushProperty name="color" value="#FFFFFF"/>
    </inkml:brush>
  </inkml:definitions>
  <inkml:trace contextRef="#ctx0" brushRef="#br0">1 43 456 0 0,'0'0'455'0'0,"0"0"29"0"0,0 0 17 0 0,0 0-102 0 0,0 0-418 0 0,0 0-84 0 0,0 0 59 0 0,0 0 147 0 0,0 0 66 0 0,0 0 14 0 0,0 0 34 0 0,0 0 142 0 0,0 0 66 0 0,0 0 14 0 0,0 0-20 0 0,0 0-90 0 0,0 0-38 0 0,0 0-10 0 0,0 0-32 0 0,0 0-122 0 0,0 0-31 0 0,0 0-6 0 0,0 0-20 0 0,0 0 36 0 0,0 0 174 0 0,0 0 54 0 0,0 0 2 0 0,0 0 1 0 0,0 0 6 0 0,0 0 1 0 0,0 0 0 0 0,0 0-15 0 0,0 0-62 0 0,0 0-31 0 0,0 0-4 0 0,0 0-6 0 0,0 0-22 0 0,0 0-10 0 0,0 0-2 0 0,0 0 9 0 0,0 0 39 0 0,0 0 15 0 0,0 0 1 0 0,8 18 932 0 0,0 16-644 0 0,-5-12-162 0 0,-1-13-88 0 0,-1-1-1 0 0,-1 1 1 0 0,0-1-1 0 0,0 5-293 0 0,2 32 724 0 0,1 7-842 0 0,-2-5 48 0 0,18 169 187 0 0,-13-106-41 0 0,-2-61 45 0 0,-1-7 166 0 0,2 0 0 0 0,6 23-287 0 0,-8-46-64 0 0,0-1 1 0 0,-1 13 63 0 0,1 7-97 0 0,-6 9-15 0 0,10 72 40 0 0,-7-93 69 0 0,0 8 16 0 0,9 23 115 0 0,-3 5-128 0 0,-6-62 0 0 0,0 57-282 0 0,-1 3 547 0 0,-1-30 253 0 0,2 1 0 0 0,4 31-518 0 0,-3-56 5 0 0,3 16 46 0 0,-2 1-1 0 0,-1 10-50 0 0,4 218 120 0 0,-5-246-111 0 0,0 6 50 0 0,0 1 1 0 0,-1 0-1 0 0,-2 8-59 0 0,2-16 19 0 0,1 1-1 0 0,0 0 1 0 0,0 0 0 0 0,1-1-1 0 0,-1 1 1 0 0,2 1-19 0 0,0 18 5 0 0,-7 159 251 0 0,5-171-256 0 0,0 2 0 0 0,-2-1 0 0 0,0-1 0 0 0,-2 7 0 0 0,5-12 0 0 0,1 24 0 0 0,-3-28 0 0 0,0-2 0 0 0,1 1 0 0 0,0-2 0 0 0,-1 1 0 0 0,1 0 0 0 0,0 0 0 0 0,0 0 0 0 0,0 0 0 0 0,0 0 0 0 0,0 0 0 0 0,0 0 0 0 0,0 0 0 0 0,1-1 0 0 0,-1 1 0 0 0,0 1 0 0 0,1-2 0 0 0,-1 1 0 0 0,0 0 0 0 0,0 0 0 0 0,1 0 0 0 0,0 4 28 0 0,-1 0 0 0 0,0 0-1 0 0,0 0 1 0 0,-1 0-1 0 0,0 0 1 0 0,1 0-28 0 0,-3 17 122 0 0,-3 25 454 0 0,6-46-512 0 0,-5 25 126 0 0,2 20-166 0 0,3-45 40 0 0,0-1 8 0 0,0 2 2 0 0,0 5-47 0 0,0-4 16 0 0,0 1-22 0 0,0-2 34 0 0,0-2 15 0 0,-1 2 1 0 0,-2 6-3 0 0,3-5 7 0 0,0 0-7 0 0,0 0-10 0 0,0 5-34 0 0,-3 1 169 0 0,3-8-168 0 0,-2 1 0 0 0,1 0 0 0 0,1 0-1 0 0,0 0 1 0 0,-1-1 0 0 0,0 2 0 0 0,1-2-1 0 0,-1 1 1 0 0,1 0 0 0 0,0 0-1 0 0,0 0 1 0 0,0 0 0 0 0,0 0 0 0 0,0 0-1 0 0,1 1-24 0 0,0 5 0 0 0,1-1 0 0 0,2-2 11 0 0,-3-3 42 0 0,2 4 1 0 0,0 0-33 0 0,-2-2-37 0 0,-1-3 19 0 0,1 0 0 0 0,-1 0 0 0 0,0 0 0 0 0,1 0 0 0 0,-1 0 0 0 0,0 0 0 0 0,0 0 0 0 0,1 0 0 0 0,-1 0 0 0 0,1-1 0 0 0,0 1-1 0 0,-1 0 1 0 0,0 0 0 0 0,1-1 0 0 0,0 1 0 0 0,0 0 0 0 0,-1 0 0 0 0,1-1 0 0 0,1 1-3 0 0,-2 0 56 0 0,0 1 8 0 0,0 6-79 0 0,-1 1-406 0 0,-1-5 309 0 0,5-5 2081 0 0,-3 1-1925 0 0,0 0-109 0 0,0 0-16 0 0,0 0 43 0 0,0 0 154 0 0,0 0 68 0 0,0 0 10 0 0,0 0-49 0 0,0 0-222 0 0,0 0-98 0 0,0 0-17 0 0,0 0 88 0 0,0 0 396 0 0,0 0 175 0 0,0 0 39 0 0,0 0-63 0 0,2 0-294 0 0,8 3-199 0 0,-6 0-18 0 0,1 5 162 0 0,-2-7-99 0 0,0 16-564 0 0,-2-12 290 0 0,-1 2 263 0 0,0-6 161 0 0,0-1 79 0 0,0 0 28 0 0,0 0-66 0 0,0 0-298 0 0,0 0-131 0 0,0 0-21 0 0,0 0 51 0 0,0 0 218 0 0,3-1-46 0 0,15-1 666 0 0,-13 1-910 0 0,-3-1 248 0 0,28 1-101 0 0,32-2 703 0 0,-44 2-668 0 0,0 0-1 0 0,-1-2 1 0 0,7-2 103 0 0,21-2-202 0 0,-24 7 202 0 0,-15 1 0 0 0,0-1 0 0 0,0 1 0 0 0,-1-2 0 0 0,1 1 0 0 0,4-1 0 0 0,32 0 0 0 0,-23 2 0 0 0,-8-1 134 0 0,21 3 135 0 0,-21-2-206 0 0,-10 0-51 0 0,0-1 1 0 0,0 1 0 0 0,0-1-1 0 0,0 0 1 0 0,0 0 0 0 0,0 0-1 0 0,0 0 1 0 0,0 1 0 0 0,0-1-1 0 0,0 0 1 0 0,0 0 0 0 0,1-1-1 0 0,-2 1 1 0 0,1 0 0 0 0,1 0-1 0 0,-2 0 1 0 0,1 0 0 0 0,1-1-1 0 0,-2 1 1 0 0,1-1 0 0 0,1 1-1 0 0,-2-1-12 0 0,3 1 64 0 0,-2 1-60 0 0,1 0-1 0 0,0 0 1 0 0,-1-1-1 0 0,1 0 0 0 0,0 1 1 0 0,0-1-1 0 0,-1 1 1 0 0,1-1-1 0 0,0 0 0 0 0,0 0 1 0 0,0 0-1 0 0,0 0 1 0 0,-1 0-1 0 0,1-1 0 0 0,0 1 1 0 0,0-1-1 0 0,0 1 1 0 0,1-1-4 0 0,16-1 18 0 0,5 9-18 0 0,18 2 0 0 0,-24-8 0 0 0,-15-1 0 0 0,-2 0 0 0 0,1 0 0 0 0,0 0 0 0 0,-1 0 0 0 0,2 0 0 0 0,-2 0 0 0 0,1 1 0 0 0,0-1 0 0 0,-1 0 0 0 0,1 1 0 0 0,0-1 0 0 0,0 1 0 0 0,-1 0 0 0 0,0-1 0 0 0,0 1 0 0 0,-1-1 0 0 0,1 1 0 0 0,-1-1 0 0 0,1 0 0 0 0,0 1 0 0 0,-1-1 0 0 0,1 0 0 0 0,0 0 0 0 0,0 0 0 0 0,-1 0 0 0 0,0 0 0 0 0,1 0 0 0 0,0 0 0 0 0,0 0 0 0 0,-1 0 0 0 0,1 0 0 0 0,0 0 0 0 0,1 0 0 0 0,0 0 0 0 0,0 0 0 0 0,-1 0 0 0 0,2 0 0 0 0,-2 0 0 0 0,1 0 0 0 0,0 1 0 0 0,0-1 0 0 0,0 1 0 0 0,0 0 0 0 0,1 0 0 0 0,6 1 4 0 0,6-3-22 0 0,6-2-44 0 0,-15 1 50 0 0,-4 2 12 0 0,0 0 0 0 0,-1-1 0 0 0,1 1 0 0 0,0-1 0 0 0,-1 1 0 0 0,1-1 0 0 0,0 1 0 0 0,0-1 0 0 0,-1 0 0 0 0,1 0 0 0 0,0-1 0 0 0,-1 1 0 0 0,1 1 0 0 0,-1-1 0 0 0,1 0 0 0 0,-1 1 0 0 0,1-1 0 0 0,-1 1 0 0 0,1 0 0 0 0,-1-1 0 0 0,2 1 0 0 0,-2 0 0 0 0,1 0 0 0 0,-1-1 0 0 0,1 1 0 0 0,-1 1 0 0 0,1-1 0 0 0,0 0 0 0 0,14-3 0 0 0,-10 1 0 0 0,0 0 0 0 0,0 1 0 0 0,0-1 0 0 0,0 1 0 0 0,0 1 0 0 0,1-1 0 0 0,-1 1 0 0 0,1 1 0 0 0,3-1 0 0 0,1 3 0 0 0,-4 0-23 0 0,1 0 1 0 0,0-1-1 0 0,0 0 0 0 0,1 0 0 0 0,-1-2 0 0 0,0 1 0 0 0,6 0 23 0 0,48-1-284 0 0,-59 1 227 0 0,4 1 46 0 0,2-5 11 0 0,1 1 0 0 0,4-1 0 0 0,10 2 0 0 0,6 1 0 0 0,1 3 0 0 0,-23-3-10 0 0,0-2-33 0 0,0 4 32 0 0,0-1 11 0 0,-3 0 0 0 0,2 0 0 0 0,0-2 0 0 0,11 0 0 0 0,-7 3 0 0 0,-4-1 0 0 0,22 9 0 0 0,-22-9 0 0 0,19 3 34 0 0,-17-2 35 0 0,-8-2 62 0 0,0 0-114 0 0,0 1 0 0 0,-1-1 0 0 0,0 0 0 0 0,1 1 0 0 0,0-1 0 0 0,-1 1 0 0 0,1-1 0 0 0,-1 1 0 0 0,1-1 0 0 0,0 0 0 0 0,-1 0 1 0 0,1 0-1 0 0,-1 1 0 0 0,1-1 0 0 0,0 0 0 0 0,0 0 0 0 0,-1 1 0 0 0,1-1 0 0 0,1 0-17 0 0,24 1-430 0 0,-25-2 497 0 0,5-5-54 0 0,-2 3 3 0 0,-3 3 60 0 0,-1 0-1 0 0,10-21-10 0 0,-5 6-107 0 0,-2 0 0 0 0,-1-1 0 0 0,0 1 0 0 0,-1-1 0 0 0,-1-13 42 0 0,5-38-54 0 0,-5 52 47 0 0,0 1-23 0 0,0 0-1 0 0,-1 0 0 0 0,0 0 1 0 0,-1 0-1 0 0,-3-10 31 0 0,3 16-8 0 0,1 0-1 0 0,0 1 0 0 0,0-2 0 0 0,1 2 1 0 0,0-6 8 0 0,-2-24-5 0 0,-2-55 85 0 0,-8-20 372 0 0,11 103-521 0 0,1 0-1 0 0,0 0 1 0 0,0 1-1 0 0,0-1 1 0 0,1 0-1 0 0,1-6 70 0 0,3-29-211 0 0,-5 18 409 0 0,1 0-1 0 0,2 1 0 0 0,5-26-197 0 0,-7 43-76 0 0,-1 1-1 0 0,1-2 1 0 0,-1 1-1 0 0,-1 0 1 0 0,1 0-1 0 0,-2-2 77 0 0,-1-22 331 0 0,5 10-441 0 0,-1-1 0 0 0,2 2 0 0 0,2-4 110 0 0,0-4 26 0 0,-3 17-41 0 0,3-16-57 0 0,-2-1-1 0 0,0-8 73 0 0,-4 12 38 0 0,1 12 84 0 0,0-1 0 0 0,1 1 0 0 0,-1-1 0 0 0,2 1 0 0 0,3-13-122 0 0,-4 25 0 0 0,0 0 0 0 0,1-1 0 0 0,-1 0 0 0 0,0 0 0 0 0,0 0 0 0 0,0 0 0 0 0,-1 0 0 0 0,1 0 0 0 0,0-1 0 0 0,0 1 0 0 0,-1 0 0 0 0,0 0 0 0 0,0-1 0 0 0,0 1 0 0 0,0 1 0 0 0,0-2 0 0 0,0 0 0 0 0,0-2 0 0 0,-3-2 0 0 0,-9-19 0 0 0,-3-11 0 0 0,-17-18 64 0 0,31 53-64 0 0,0 0 0 0 0,0 1 0 0 0,0-2 0 0 0,1 2 0 0 0,-1-1 0 0 0,0 0 0 0 0,0 0 0 0 0,1 0 0 0 0,0 0 0 0 0,0 0 0 0 0,0 0 0 0 0,0 0 0 0 0,0 0 0 0 0,0-1 0 0 0,0 1 0 0 0,0 0 0 0 0,0 0 0 0 0,0 0 0 0 0,0 0 0 0 0,0 1 0 0 0,0-2 0 0 0,-1 2 0 0 0,0-1 0 0 0,1 0 0 0 0,-1 0 0 0 0,1 0 0 0 0,-1 0 0 0 0,-1-1 0 0 0,-28-46-64 0 0,15 26 41 0 0,1-2-1 0 0,2 1 0 0 0,-7-22 24 0 0,18 44-1 0 0,-13-28 1 0 0,8 17 0 0 0,-1-1 0 0 0,2-1 0 0 0,-2-4 0 0 0,5 11 0 0 0,-1 1 0 0 0,-1 0 0 0 0,0 0 0 0 0,0 0 0 0 0,1 0 0 0 0,-6-3 0 0 0,4 2 0 0 0,1 1 0 0 0,-1-2 0 0 0,1 2 0 0 0,0-1 0 0 0,-1-3 0 0 0,1 0 0 0 0,-1 0 0 0 0,-1-1 0 0 0,0 1 0 0 0,-5-6 0 0 0,-12-23 0 0 0,8 15 0 0 0,10 19 0 0 0,2 0 0 0 0,-1 0 0 0 0,1 0 0 0 0,0 0 0 0 0,0-3 0 0 0,-11-19 0 0 0,11 23 0 0 0,0-1 0 0 0,0 1 0 0 0,1 0 0 0 0,0 0 0 0 0,0-1 0 0 0,0 0 0 0 0,1 0 0 0 0,-2 0 0 0 0,0-1 0 0 0,0 1 0 0 0,0 0 0 0 0,-2-3 0 0 0,-10-21 0 0 0,6 7 0 0 0,-21-56 0 0 0,29 68 0 0 0,1 9 0 0 0,0 1 0 0 0,-1 0 0 0 0,1-1 0 0 0,0 1 0 0 0,-1 0 0 0 0,1 0 0 0 0,-1-1 0 0 0,1 1 0 0 0,0 0 0 0 0,-1 0 0 0 0,0 0 0 0 0,0 0 0 0 0,0-1 0 0 0,-31-48 0 0 0,23 31 0 0 0,9 18 0 0 0,0-1 0 0 0,0 1 0 0 0,-1-1 0 0 0,0 1 0 0 0,0-1 0 0 0,1 1 0 0 0,-1-1 0 0 0,0 1 0 0 0,0-1 0 0 0,1 2 0 0 0,-2-2 0 0 0,1 1 0 0 0,0-1 0 0 0,-14-19 54 0 0,-3-23-44 0 0,11 29 11 0 0,6 13-11 0 0,0-1 1 0 0,0 0 0 0 0,0 1 0 0 0,0 0-1 0 0,0-1 1 0 0,0 1 0 0 0,1-1 0 0 0,0 0-1 0 0,-1 0 1 0 0,1 0 0 0 0,0 0-11 0 0,-8-25 104 0 0,7 23-138 0 0,-1 0 0 0 0,1 1 0 0 0,-1-1-1 0 0,0 1 1 0 0,-2-4 34 0 0,1 2 9 0 0,2 5-2 0 0,0 1-1 0 0,1-1 0 0 0,-1 0 1 0 0,1 0-1 0 0,0 1 1 0 0,-1-1-1 0 0,1 0 0 0 0,0 0 1 0 0,-1 0-1 0 0,1 0 1 0 0,0 0-1 0 0,0 1 1 0 0,0-1-1 0 0,0 0 0 0 0,0 0 1 0 0,0 0-1 0 0,0 0-6 0 0,0-2-3 0 0,-19-20-64 0 0,6-12 67 0 0,11 28 0 0 0,0 1 0 0 0,-2 1 0 0 0,-3 3 0 0 0,-1 4 0 0 0,-1-1 0 0 0,9-1 0 0 0,0 0 0 0 0,0 0 0 0 0,-1 0 0 0 0,0 0 0 0 0,1 0 0 0 0,-1 0 0 0 0,1 0 0 0 0,0 0 0 0 0,-1 0 0 0 0,1 1 0 0 0,-1-1 0 0 0,1 0-1 0 0,-1 0 1 0 0,1 1 0 0 0,0-1 0 0 0,-1 0 0 0 0,1 0 0 0 0,-1 0 0 0 0,1 0 0 0 0,0 1 0 0 0,-1-1 0 0 0,1 1 0 0 0,0-1 0 0 0,0 1 0 0 0,0-1 0 0 0,-1 0 0 0 0,1 0 0 0 0,0 1 0 0 0,-1-1-1 0 0,1 1 1 0 0,0-1 0 0 0,0 1 0 0 0,-1 0 61 0 0,-23 12 1824 0 0,17-9-1885 0 0,-7-1 2 0 0,11-3-4 0 0,-14 9-20 0 0,16-8-101 0 0,-13-1-321 0 0,-24 7 1009 0 0,33-6-646 0 0,1-1 1 0 0,-1 0-1 0 0,0 1 0 0 0,1-1 0 0 0,-1 0 1 0 0,0-1-1 0 0,0 1 0 0 0,1 0 0 0 0,-2-2 81 0 0,2 1-163 0 0,3 1 107 0 0,-1 0 0 0 0,1 0 0 0 0,0 0 0 0 0,-1 0 0 0 0,1-1 0 0 0,-1 1 1 0 0,1-1-1 0 0,0 0 0 0 0,0 1 0 0 0,-1 0 0 0 0,1-1 0 0 0,0 0 0 0 0,0 0 0 0 0,0 0 1 0 0,0 0-1 0 0,-1 0 56 0 0,1-1 60 0 0,-1 1 1 0 0,0 0-1 0 0,1-1 0 0 0,-1 2 1 0 0,1-2-1 0 0,-2 1 1 0 0,2 1-1 0 0,-1-2 0 0 0,0 1 1 0 0,1 1-1 0 0,-2 0-60 0 0,-37-12-8 0 0,32 11 8 0 0,2 1 0 0 0,-15-1 0 0 0,-1 2 0 0 0,-16 3 0 0 0,34-5 0 0 0,0 1 0 0 0,0-1 0 0 0,0 0 0 0 0,0 0 0 0 0,0 0 0 0 0,0 0 0 0 0,-4-2 0 0 0,-7-3 0 0 0,-5 0 0 0 0,14 3 0 0 0,-1 2 0 0 0,1-1 0 0 0,0 0 0 0 0,-1 1 0 0 0,0 1 0 0 0,1-1 0 0 0,-1 1 0 0 0,1 0 0 0 0,-1 0 0 0 0,0 1 0 0 0,-5 1 0 0 0,-7 0 1 0 0,16-2-46 0 0,0 0 1 0 0,1 0 0 0 0,-1 1 0 0 0,1-1 0 0 0,0 1-1 0 0,-1-1 1 0 0,0 1 0 0 0,0 1 44 0 0,-1-2-29 0 0,-1 2 0 0 0,2-1 0 0 0,-2-1 0 0 0,1 0 0 0 0,0 1 0 0 0,0-1 0 0 0,0 0 0 0 0,0-1 0 0 0,-1 1 0 0 0,2 0 0 0 0,-2-1 0 0 0,1 0 0 0 0,0 0 0 0 0,0-1 0 0 0,-2 0 29 0 0,-6-1-20 0 0,5-2 20 0 0,2-1 0 0 0,1 0 0 0 0,2 6 0 0 0,1 0 0 0 0,0 0 0 0 0,-1-1 0 0 0,1 1 0 0 0,-1 0 0 0 0,2 0 0 0 0,-2 0 0 0 0,1 0 0 0 0,-1 0 0 0 0,1 0 0 0 0,-1 0 0 0 0,1 0 0 0 0,0 1 0 0 0,-1-1 0 0 0,1 0 0 0 0,0 0 0 0 0,0 1 0 0 0,-2 1 0 0 0,-9 1 0 0 0,5 0 0 0 0,2-2-346 0 0,5-1-1448 0 0,0 0-586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9T09:57:01.113"/>
    </inkml:context>
    <inkml:brush xml:id="br0">
      <inkml:brushProperty name="width" value="0.05" units="cm"/>
      <inkml:brushProperty name="height" value="0.05" units="cm"/>
      <inkml:brushProperty name="color" value="#FFFFFF"/>
    </inkml:brush>
  </inkml:definitions>
  <inkml:trace contextRef="#ctx0" brushRef="#br0">682 36 920 0 0,'0'0'137'0'0,"0"0"242"0"0,0 0 108 0 0,0 0 22 0 0,0 0-93 0 0,0 0-389 0 0,0 0-119 0 0,0 0-15 0 0,0 0-17 0 0,0 0-4 0 0,0 0 0 0 0,0 0-16 0 0,0 0-69 0 0,2 7-457 0 0,-2-5 5347 0 0,-1-2 5057 0 0,-14 3-9401 0 0,13-3-278 0 0,0 0 1 0 0,0 0-1 0 0,-1 1 0 0 0,2-1 1 0 0,-1 0-1 0 0,-1 0 1 0 0,1 0-1 0 0,0 0 0 0 0,0-1 1 0 0,0 1-1 0 0,0 0 0 0 0,0-1 1 0 0,-1 0-56 0 0,-5-1 94 0 0,1 0-1 0 0,-1 1 1 0 0,1-1 0 0 0,-1 2 0 0 0,1 0-1 0 0,-3 0-93 0 0,0 0 14 0 0,-6 0 55 0 0,-2 0 0 0 0,2-1 1 0 0,-1-1-1 0 0,0-1 0 0 0,-8-2-69 0 0,2 3 26 0 0,21 2-20 0 0,-1 0 0 0 0,0-1 0 0 0,1 1 1 0 0,-1-1-1 0 0,0 1 0 0 0,0 0 0 0 0,1-1 0 0 0,-2-1-6 0 0,2 2 43 0 0,-5 2-19 0 0,-1-7 40 0 0,2 2-20 0 0,5 3-103 0 0,-35-8 276 0 0,31 6-189 0 0,-1 1 0 0 0,1 0 0 0 0,-1 0-1 0 0,1 0 1 0 0,-1 1 0 0 0,0 0-1 0 0,0 0 1 0 0,1 0 0 0 0,-1 1-1 0 0,1 0 1 0 0,-1 0 0 0 0,-1 1-28 0 0,-6 0 22 0 0,-5 1 29 0 0,4 1 15 0 0,12-4-66 0 0,0 2 0 0 0,-1-1 0 0 0,1-1 0 0 0,0 0 0 0 0,-1 1 0 0 0,1 0 0 0 0,-1-1 0 0 0,1 0 0 0 0,0 1 0 0 0,-1-1 0 0 0,1-1 0 0 0,-1 1 0 0 0,1 0 0 0 0,0-1 0 0 0,0 1 0 0 0,-1-1 0 0 0,0 1 0 0 0,0-1 0 0 0,0 0 0 0 0,1 1 0 0 0,-1-1 0 0 0,1 1 0 0 0,-1 0 0 0 0,0 1 0 0 0,1-1 0 0 0,-1 0 0 0 0,-2 2 0 0 0,-9 0 0 0 0,8-4 0 0 0,0 2 0 0 0,1 0 0 0 0,-4 3 0 0 0,2-3 0 0 0,-9 0 0 0 0,7 2 0 0 0,8-1 0 0 0,-1-1 0 0 0,1 0 0 0 0,-1 1 0 0 0,1-1 0 0 0,-1 1 0 0 0,1-1 0 0 0,-1 0 0 0 0,1 0 0 0 0,-1 0 0 0 0,1 0 0 0 0,-1 0 0 0 0,1 0 0 0 0,-1 0 0 0 0,1-1 0 0 0,-1 1 0 0 0,1-1 0 0 0,-31-2 16 0 0,25 3 246 0 0,7 0-259 0 0,-1 1 0 0 0,1-1 0 0 0,-1 1-1 0 0,0-1 1 0 0,1 1 0 0 0,-1-1 0 0 0,0 0 0 0 0,0 0 0 0 0,1 1 0 0 0,-1-1 0 0 0,0 0 0 0 0,0 0 0 0 0,1 0 0 0 0,-1 1 0 0 0,-1-1 0 0 0,2 0-1 0 0,-1 0 1 0 0,0 0 0 0 0,0 0 0 0 0,1-1 0 0 0,-2 1-3 0 0,1 0 60 0 0,1 0 36 0 0,0 0 0 0 0,-1 9 23 0 0,0 0-1 0 0,0 0 1 0 0,-2 0 0 0 0,1 1-119 0 0,2-10 1 0 0,-2 10 52 0 0,5 70 397 0 0,1-36-78 0 0,4-11-237 0 0,-4-22-113 0 0,-2 0 0 0 0,0-1 0 0 0,0 2 1 0 0,-1 5-23 0 0,1-1 2 0 0,-1 2 0 0 0,2-1 1 0 0,0-1-1 0 0,2 1 0 0 0,5 15-2 0 0,-2-6-1 0 0,1 8 122 0 0,1 23-121 0 0,-6-33 15 0 0,-3 23 69 0 0,-1-40-62 0 0,0 1 1 0 0,0-1 0 0 0,0 1 0 0 0,1 0 0 0 0,1 2-23 0 0,0-1 2 0 0,-1 0 0 0 0,-1 0 0 0 0,1 0 1 0 0,-1-1-1 0 0,-1 1 0 0 0,0 2-2 0 0,0 0-1 0 0,0 1 0 0 0,1-2 0 0 0,2 7 1 0 0,4 20 0 0 0,-3-20 0 0 0,-1-2 0 0 0,0 18 0 0 0,0-29 0 0 0,-1 1 0 0 0,1 0 0 0 0,-1-1 0 0 0,2 1 0 0 0,1 4 0 0 0,-4-4 0 0 0,0-3 0 0 0,1-1 0 0 0,-1 1 0 0 0,0-1 0 0 0,1 1 0 0 0,-1 0 0 0 0,0-1 0 0 0,0 1 0 0 0,1-1 0 0 0,0 0 0 0 0,0 1 0 0 0,-1-1 0 0 0,1 1 0 0 0,0-1 0 0 0,0 1 0 0 0,2 3 0 0 0,9 29 0 0 0,-10-17 0 0 0,4 3 0 0 0,-5-4 0 0 0,-1-15 0 0 0,-1 2 0 0 0,1-2 0 0 0,0 1 0 0 0,0 0 0 0 0,0-1 0 0 0,1 1 0 0 0,-1 0 0 0 0,0 0 0 0 0,0-1 0 0 0,1 1 0 0 0,0 0 0 0 0,-1-1 0 0 0,1 2 0 0 0,-1-3 0 0 0,0 1 0 0 0,0 0 1 0 0,0 0-1 0 0,0-1 0 0 0,0 0 0 0 0,0 1 0 0 0,0 0 0 0 0,1 0 0 0 0,-1-1 0 0 0,0 0 0 0 0,0 1 0 0 0,1 0 0 0 0,-1 0 0 0 0,1-1 0 0 0,-1 0 0 0 0,0 1 0 0 0,0 0 1 0 0,1-1-1 0 0,-1 1 0 0 0,1-1 0 0 0,-1 0 0 0 0,1 1 0 0 0,-1-1 0 0 0,0 1 0 0 0,1-1 0 0 0,0 1 0 0 0,0-1 0 0 0,-1 0 0 0 0,0 0 0 0 0,1 0 0 0 0,0 0 0 0 0,0 1 0 0 0,-1-1 1 0 0,0 0-1 0 0,2 0 0 0 0,-1 0 9 0 0,1 1 50 0 0,-1 0 12 0 0,5 0 19 0 0,42-6 220 0 0,-20 3-266 0 0,-24 0-36 0 0,0 1 0 0 0,1 1 0 0 0,-1 0 0 0 0,1 0-1 0 0,-1 0 1 0 0,0 0 0 0 0,1 0 0 0 0,-1 0 0 0 0,1 1 0 0 0,-1 0 0 0 0,0 0-1 0 0,0 1-7 0 0,2-1 0 0 0,0 1 0 0 0,0-1 0 0 0,-1 0 0 0 0,1 0 0 0 0,0-1 0 0 0,-1 1 0 0 0,1-1 0 0 0,0-1 0 0 0,2 0 0 0 0,34 1 0 0 0,9 2-90 0 0,-40-2 52 0 0,-1 0-1 0 0,2 0 1 0 0,7 3 38 0 0,21-3-11 0 0,-22 2 11 0 0,19-7 0 0 0,2 1 154 0 0,-23 3-47 0 0,0 0 0 0 0,13-4-107 0 0,12-2 11 0 0,-41 7-7 0 0,0-1-1 0 0,1 1 1 0 0,0 0-1 0 0,0-1 1 0 0,-1 1-1 0 0,1 0 1 0 0,0 0-1 0 0,0-1 1 0 0,-1 1 0 0 0,1 0-1 0 0,0 0 1 0 0,0 0-1 0 0,-1 0 1 0 0,1 0-1 0 0,0 0 1 0 0,0 1 0 0 0,-1-1-1 0 0,1 0 1 0 0,0 0-1 0 0,0 1 1 0 0,-1-1-1 0 0,1 1 1 0 0,0-1-1 0 0,0 0 1 0 0,-1 0 0 0 0,1 1-1 0 0,0-1 1 0 0,-1 1-4 0 0,2 0 13 0 0,3 2 9 0 0,-3-3-11 0 0,0 1-1 0 0,0 0 1 0 0,1 0 0 0 0,-2-1 0 0 0,1 0-1 0 0,1 0 1 0 0,-1 1 0 0 0,-1-1 0 0 0,2 0 0 0 0,-1 0-1 0 0,2-1-10 0 0,5-1 0 0 0,6 0 30 0 0,-6-1 3 0 0,-3 1-32 0 0,2-2-1 0 0,-6 2 0 0 0,0 2 0 0 0,-1 0 0 0 0,1-1 0 0 0,0 0 0 0 0,0 1 0 0 0,0-1 0 0 0,0 1 0 0 0,0 0 0 0 0,0 0 0 0 0,0 0 0 0 0,0 0 0 0 0,0 0 0 0 0,0 0 0 0 0,0 1 0 0 0,30-1 360 0 0,-29-1-317 0 0,-1 2-19 0 0,-1-1 1 0 0,1 0-1 0 0,0 1 0 0 0,0 0 1 0 0,-1-1-1 0 0,1 0 0 0 0,-1 1 1 0 0,1 0-1 0 0,-1 0 1 0 0,1-1-1 0 0,-1 1 0 0 0,1 1 1 0 0,-2-2-1 0 0,2 2 0 0 0,0-1-24 0 0,3 1 47 0 0,1 0 0 0 0,0-1 0 0 0,0 0 0 0 0,-1 0 0 0 0,1 0-1 0 0,0-1 1 0 0,1 0-47 0 0,-4 1 0 0 0,21-6 182 0 0,-21 5-175 0 0,0 1-6 0 0,-1-1-1 0 0,1 0 0 0 0,-1-1 0 0 0,0 1 1 0 0,1 0-1 0 0,0-1 0 0 0,-1 1 0 0 0,1-1 1 0 0,-1 0-1 0 0,0 0 0 0 0,1 1 0 0 0,1-3 0 0 0,-3 3 0 0 0,-1 0 0 0 0,1 0 0 0 0,-1-1 0 0 0,0 1 0 0 0,1 0 0 0 0,-1 0 0 0 0,1 0 0 0 0,-1 0 0 0 0,1 0 0 0 0,-1 0 0 0 0,0 0 0 0 0,1 0 0 0 0,0 0 0 0 0,-1 0 0 0 0,1 0 0 0 0,-1 0 0 0 0,0 0 0 0 0,1 0 0 0 0,-1 0 0 0 0,1 1 0 0 0,-1-1 0 0 0,1 0 0 0 0,-1 0 0 0 0,0 0 0 0 0,1 0 0 0 0,-1 1 0 0 0,1-1 0 0 0,-1 0 0 0 0,0 1 0 0 0,1-1 0 0 0,-1 1 0 0 0,0-1 0 0 0,0 0 0 0 0,5 3 4 0 0,-1-2-1 0 0,0 1 1 0 0,1 0-1 0 0,-1-1 1 0 0,1 0-1 0 0,-1 0 1 0 0,1 0 0 0 0,-1-1-1 0 0,1 1 1 0 0,0-1-1 0 0,-1 0 1 0 0,1-1-1 0 0,-1 1 1 0 0,1 0-1 0 0,2-2-3 0 0,10 0-185 0 0,-16 2-831 0 0,-1 0-348 0 0,0 0-68 0 0,0 0-8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9T09:57:01.114"/>
    </inkml:context>
    <inkml:brush xml:id="br0">
      <inkml:brushProperty name="width" value="0.05" units="cm"/>
      <inkml:brushProperty name="height" value="0.05" units="cm"/>
      <inkml:brushProperty name="color" value="#FFFFFF"/>
    </inkml:brush>
  </inkml:definitions>
  <inkml:trace contextRef="#ctx0" brushRef="#br0">510 48 6448 0 0,'0'0'141'0'0,"0"0"23"0"0,0 0 13 0 0,0 0 123 0 0,0 0 468 0 0,0 0 206 0 0,0 0 39 0 0,0 0-60 0 0,0 0-287 0 0,0 0-122 0 0,0 0-28 0 0,0 0-72 0 0,0 0-218 0 0,0 0 162 0 0,0 0 100 0 0,0 0 22 0 0,0 0-14 0 0,0 0-66 0 0,0 0-22 0 0,0 0-7 0 0,0 0-21 0 0,0 0-84 0 0,-5-7 956 0 0,3 4-1233 0 0,1 1 58 0 0,-1-1-1 0 0,2 2 0 0 0,-2-1 1 0 0,1 0-1 0 0,-1 0 0 0 0,0 0 0 0 0,0 1 1 0 0,1-1-1 0 0,-1 1 0 0 0,0-1 1 0 0,0 1-1 0 0,0 0 0 0 0,-1-1-76 0 0,0 0 15 0 0,-5-1 7 0 0,1 2 6 0 0,5 0 196 0 0,2 1 62 0 0,0 0 8 0 0,0 0-30 0 0,-19 0-10 0 0,-26-6-30 0 0,39 7-165 0 0,0 0 1 0 0,0 0 0 0 0,0 1 0 0 0,0-1-1 0 0,0 1 1 0 0,0 1 0 0 0,0-1-1 0 0,1 1-59 0 0,-24 8 189 0 0,23-9-180 0 0,0 1 0 0 0,1-1 0 0 0,-1 1 0 0 0,0 1-1 0 0,1-1 1 0 0,0 0 0 0 0,0 1 0 0 0,0 0-1 0 0,0 0 1 0 0,1 1 0 0 0,-5 5-9 0 0,-20 17 31 0 0,-25 15 57 0 0,49-39-35 0 0,2 1 0 0 0,-2 0 0 0 0,1 0-1 0 0,1-1 1 0 0,-4 6-53 0 0,-12 11 43 0 0,17-18-35 0 0,0 1 1 0 0,-1-1-1 0 0,1 1 0 0 0,0 0 1 0 0,0 0-1 0 0,1 0 0 0 0,-1 1-8 0 0,0-1 0 0 0,1 0-1 0 0,-1 0 0 0 0,0 0 1 0 0,0 0-1 0 0,-1-1 1 0 0,1 1-1 0 0,0 0 0 0 0,0-1 1 0 0,-6 5 0 0 0,1 0 0 0 0,1 1 0 0 0,-1 0 0 0 0,1 0 0 0 0,-4 7 0 0 0,-2 5-1 0 0,9-16 2 0 0,0 1 1 0 0,0 1-1 0 0,0-1 1 0 0,0 0-1 0 0,1 0 1 0 0,0 1-1 0 0,0 0 1 0 0,0 3-2 0 0,0 1 62 0 0,2 0 1 0 0,-1 0-1 0 0,0 0 1 0 0,2 1-1 0 0,0-2 1 0 0,-1 2-1 0 0,2-1-62 0 0,2 11 85 0 0,2-1-1 0 0,0 0 0 0 0,2 0 0 0 0,1 3-84 0 0,8 21 79 0 0,14 11-157 0 0,-28-51 57 0 0,0 0 1 0 0,0 1 0 0 0,0-2-1 0 0,1 1 1 0 0,-1 0 0 0 0,1-1-1 0 0,0 1 1 0 0,0-1 0 0 0,0 0-1 0 0,3 0 21 0 0,15 15-62 0 0,18 9 62 0 0,-12-9 0 0 0,-9-5 0 0 0,0-1 0 0 0,15 6 0 0 0,45 20 0 0 0,-74-37-16 0 0,0 1-1 0 0,0-1 1 0 0,1 0 0 0 0,-1 0-1 0 0,1-1 1 0 0,-1 0-1 0 0,0 0 1 0 0,1 0-1 0 0,3 0 17 0 0,30-2-44 0 0,18 4 44 0 0,-54-2 0 0 0,-2 0 0 0 0,1 0 0 0 0,0 0 0 0 0,0 0 0 0 0,0 0 0 0 0,0-1 0 0 0,0 1 0 0 0,0-1 0 0 0,0 0 0 0 0,1 0 0 0 0,7-1 0 0 0,-7 2 1 0 0,0 0 2 0 0,-2 0 1 0 0,1 0-1 0 0,0 0 1 0 0,0 0-1 0 0,0-1 1 0 0,0 1-1 0 0,-1-1 1 0 0,1 0-1 0 0,0 1 1 0 0,0-1-1 0 0,0 0-3 0 0,12-4 15 0 0,-5 2-10 0 0,-2 1-6 0 0,0-1 1 0 0,0 0-1 0 0,0 0 0 0 0,-1 0 1 0 0,1 0-1 0 0,-1-1 0 0 0,0-1 1 0 0,3-1 0 0 0,16-9-56 0 0,-23 13 51 0 0,1 1 1 0 0,0 0-1 0 0,0-1 0 0 0,-1 1 1 0 0,0-1-1 0 0,0 1 1 0 0,1-1-1 0 0,-1 0 1 0 0,0 1-1 0 0,0-2 0 0 0,0 1 1 0 0,0 0-1 0 0,0 0 1 0 0,0-2 4 0 0,3-5-3 0 0,1-1 0 0 0,0 1 1 0 0,1 1-1 0 0,0-1 0 0 0,7-5 3 0 0,-7 7-60 0 0,2-1 0 0 0,-2 2 0 0 0,0-3 0 0 0,0 1 0 0 0,-1 0 0 0 0,6-9 60 0 0,-12 17-8 0 0,9-11-51 0 0,1-4-12 0 0,-8 10 59 0 0,1-1 1 0 0,0 1 0 0 0,0-1-1 0 0,0 1 1 0 0,1-1 11 0 0,0 1-7 0 0,-1 0-1 0 0,0-1 1 0 0,0 1 0 0 0,-1 0-1 0 0,1-2 8 0 0,10-21 0 0 0,-12 24-29 0 0,0 0 0 0 0,1 0-1 0 0,-1 0 1 0 0,1 0 0 0 0,0 0 0 0 0,1-1 29 0 0,8-20-193 0 0,-9 18 90 0 0,0-1 0 0 0,-1 0 0 0 0,0 1-1 0 0,0-1 1 0 0,-1-7 103 0 0,0 12-12 0 0,0-1 1 0 0,-1 1-1 0 0,0 0 1 0 0,1-1-1 0 0,-1 1 1 0 0,-1-1-1 0 0,2 1 1 0 0,-2 0-1 0 0,1 0 1 0 0,-1-1 0 0 0,0 1-1 0 0,0 1 1 0 0,0-1-1 0 0,-1-1 12 0 0,-21-29-143 0 0,18 24 98 0 0,-1 0-1 0 0,1 0 0 0 0,-6-5 46 0 0,-8-8-13 0 0,-5-5 15 0 0,17 17-2 0 0,8 8 0 0 0,-1 2 0 0 0,1-1 0 0 0,-1 0 0 0 0,1 0 0 0 0,-1 1 0 0 0,0-1 0 0 0,1 0 0 0 0,-1 0 0 0 0,0 1 0 0 0,0-1 0 0 0,1 0 0 0 0,-2 1 0 0 0,1-1 0 0 0,0 1 0 0 0,-3-3 32 0 0,1 1 0 0 0,-1 0 0 0 0,1-1 0 0 0,0 1 0 0 0,0-1 0 0 0,0 0 0 0 0,0 0 0 0 0,0-1 0 0 0,1 1 0 0 0,0-1 0 0 0,0 0-32 0 0,-22-23 264 0 0,11 11-34 0 0,-2-1-36 0 0,-2 5-118 0 0,14 9-66 0 0,0 0 1 0 0,-1 0-1 0 0,0 1 0 0 0,0 0 1 0 0,1 0-1 0 0,-2-1 0 0 0,1 2-10 0 0,-29-13 43 0 0,27 10-34 0 0,0 1 0 0 0,0 0 0 0 0,0 1 0 0 0,0-1 0 0 0,-1 1 0 0 0,0 1 0 0 0,0-1 0 0 0,1 1 0 0 0,-4 1-9 0 0,0-2-20 0 0,0 1 0 0 0,1 0 0 0 0,-1-1 0 0 0,1-1 0 0 0,-1 0-1 0 0,1 0 1 0 0,0 0 0 0 0,-4-4 20 0 0,10 6-69 0 0,2 0 0 0 0,-1 1 0 0 0,0-1 0 0 0,1 0 0 0 0,-2 0 0 0 0,2 1 0 0 0,-1 0 0 0 0,0-1 0 0 0,0 1 0 0 0,0-1 0 0 0,0 1 0 0 0,1 0 0 0 0,-2 0 0 0 0,2 1 0 0 0,-1-1 0 0 0,-1 0 0 0 0,2 1 0 0 0,-1-1-1 0 0,0 0 1 0 0,1 1 0 0 0,-2 0 0 0 0,0 0 69 0 0,-5 0-3502 0 0,8-1 1861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9T09:57:01.115"/>
    </inkml:context>
    <inkml:brush xml:id="br0">
      <inkml:brushProperty name="width" value="0.05" units="cm"/>
      <inkml:brushProperty name="height" value="0.05" units="cm"/>
      <inkml:brushProperty name="color" value="#FFFFFF"/>
    </inkml:brush>
  </inkml:definitions>
  <inkml:trace contextRef="#ctx0" brushRef="#br0">249 33 6448 0 0,'0'0'297'0'0,"0"0"-9"0"0,0 0-49 0 0,0 0 491 0 0,0 0 240 0 0,-20-19 8371 0 0,13 17-9072 0 0,0-1 1 0 0,0 1-1 0 0,-1 0 1 0 0,2 1-1 0 0,-2-1 1 0 0,1 2-1 0 0,-8-1-269 0 0,11 2 125 0 0,-1-1 0 0 0,2 1 0 0 0,-1 1 0 0 0,-1-2 0 0 0,2 2 0 0 0,-1 0 0 0 0,0 0 0 0 0,0 0 0 0 0,1 0-1 0 0,-1 0-124 0 0,-26 14-22 0 0,25-14-29 0 0,-10 9-387 0 0,11-8 433 0 0,0-1 52 0 0,1 0-1 0 0,0 1 0 0 0,0 0 1 0 0,0-1-1 0 0,0 1 0 0 0,0 0 0 0 0,1 1 1 0 0,0-1-1 0 0,-1 0 0 0 0,1 0 1 0 0,0 1-1 0 0,0 0 0 0 0,0 0 1 0 0,1-1-47 0 0,-21 53 170 0 0,22-55-170 0 0,-3 14 71 0 0,1 1 1 0 0,1 0-1 0 0,0 1-71 0 0,3-9 74 0 0,3 4-20 0 0,-4-12-133 0 0,-1 2 58 0 0,2-1 0 0 0,-1-1 0 0 0,0 1 0 0 0,1 1 0 0 0,-2-2 0 0 0,2 2 0 0 0,-1-1 0 0 0,-1 0 0 0 0,1 1 0 0 0,0-1 0 0 0,0 1 0 0 0,-1-2 0 0 0,1 2 0 0 0,0-1 0 0 0,-1 1 0 0 0,1-1 0 0 0,-1 2 21 0 0,0-1 153 0 0,14 14 250 0 0,-7-6-478 0 0,-7-7 77 0 0,2-1-1 0 0,-1 1 0 0 0,1-1 1 0 0,0 0-1 0 0,0 0 0 0 0,0 1 1 0 0,-1-1-1 0 0,2-1 0 0 0,-1 2 0 0 0,0-2 1 0 0,0 1-1 0 0,1 0 0 0 0,-1-1 1 0 0,1 0-1 0 0,-1 1 0 0 0,3-1-1 0 0,1 2-17 0 0,3 2-137 0 0,-6-4 99 0 0,0 1-1 0 0,0-1 0 0 0,0 1 1 0 0,0-2-1 0 0,0 2 1 0 0,0-1-1 0 0,0-1 0 0 0,2 1 56 0 0,1-1 0 0 0,0 0 0 0 0,0 0 0 0 0,0-1 0 0 0,0 1 0 0 0,-1-2 0 0 0,1 1 0 0 0,0-1 0 0 0,-1 0 0 0 0,1 0 0 0 0,0-1 0 0 0,-1 1 0 0 0,0-1 0 0 0,0 0 0 0 0,1-1 0 0 0,-2 1 0 0 0,1 0 0 0 0,0-2 0 0 0,-1 1 0 0 0,0 0 0 0 0,0-1 0 0 0,3-3 0 0 0,9-20 0 0 0,-12 21 0 0 0,0-3 0 0 0,-4 9 0 0 0,1-1 0 0 0,22-20 0 0 0,-21 21 0 0 0,-1-1 0 0 0,2 1 0 0 0,-1-1 0 0 0,-1 1 0 0 0,1-1 0 0 0,0 1 0 0 0,0-1 0 0 0,-1 0 0 0 0,1 0 0 0 0,-2 0 0 0 0,2 0 0 0 0,-1 0 0 0 0,0 0 0 0 0,0-1 0 0 0,0 1 0 0 0,0 0 0 0 0,0 0 0 0 0,-1-1 0 0 0,1 1 0 0 0,-1 0 0 0 0,0-1 0 0 0,1 0 0 0 0,0 0 0 0 0,0 0 0 0 0,-1 1 0 0 0,0-1 0 0 0,0 0 0 0 0,1 0 0 0 0,-2 0 0 0 0,1 0 0 0 0,0 0 0 0 0,0 0 0 0 0,0 0 0 0 0,-1 0 0 0 0,0 0 0 0 0,0 0 0 0 0,0 0 0 0 0,0 1 0 0 0,0-1 0 0 0,0 2 0 0 0,1 1 0 0 0,-1 0 0 0 0,0-1 0 0 0,1 0 0 0 0,0 1 0 0 0,0-1 0 0 0,0 1 0 0 0,-1 0 0 0 0,1-1 0 0 0,0 0 0 0 0,-1 0 0 0 0,1 1 0 0 0,0 0 0 0 0,0-1 0 0 0,0 0 0 0 0,-1 0 0 0 0,1 1 0 0 0,0 0 0 0 0,0-1 0 0 0,0 0 0 0 0,0 0 0 0 0,1 1 0 0 0,-1-1 0 0 0,0 0 0 0 0,0 0 0 0 0,1 0 0 0 0,-1-1 0 0 0,0 2 0 0 0,0-2 0 0 0,0 1 0 0 0,0 0 0 0 0,-1 0 0 0 0,1 0 0 0 0,0 0 0 0 0,-1-1 0 0 0,1 2 0 0 0,0-1 0 0 0,0-1 0 0 0,-1 2 0 0 0,1-1 0 0 0,-1-1 0 0 0,0 1 0 0 0,-1-4-5 0 0,1 2 10 0 0,1 1-1 0 0,-2 0 1 0 0,1 0-1 0 0,0 0 1 0 0,-1 0-1 0 0,2 0 1 0 0,-2 0-1 0 0,1 1 1 0 0,-2-2-1 0 0,2 2 1 0 0,-1-1-1 0 0,0 1 1 0 0,1-1-1 0 0,-2 2 1 0 0,0-3-5 0 0,-1-5 1578 0 0,-4-8-3261 0 0,8 14 1389 0 0,-3 2-2224 0 0,3 0 1028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5:12.173"/>
    </inkml:context>
    <inkml:brush xml:id="br0">
      <inkml:brushProperty name="width" value="0.05" units="cm"/>
      <inkml:brushProperty name="height" value="0.05" units="cm"/>
      <inkml:brushProperty name="color" value="#FFFFFF"/>
    </inkml:brush>
  </inkml:definitions>
  <inkml:trace contextRef="#ctx0" brushRef="#br0">354 50 456 0 0,'0'-1'229'0'0,"0"1"955"0"0,0 0 388 0 0,0 0 76 0 0,0 0-140 0 0,0 0-647 0 0,-1-4 2595 0 0,-4-3 1095 0 0,1-1-3063 0 0,3 7-1319 0 0,-1-1 0 0 0,1 0 1 0 0,-1 0-1 0 0,1 0 0 0 0,-1 1 1 0 0,0-1-1 0 0,0 1 0 0 0,0 0 1 0 0,0 0-1 0 0,0 0 0 0 0,-2-1-169 0 0,-15-6 408 0 0,11 6-318 0 0,6 1-56 0 0,1 1-1 0 0,-1 0 0 0 0,0 0 1 0 0,1 0-1 0 0,-1 0 1 0 0,1-1-1 0 0,-1 1 1 0 0,1 1-1 0 0,-1-1 0 0 0,0 0-33 0 0,-9 0 152 0 0,10 0-175 0 0,-1 0 0 0 0,0 0 0 0 0,0 0 0 0 0,0 0 0 0 0,1 0-1 0 0,-1 0 1 0 0,0 1 0 0 0,0 0 23 0 0,0-1-3 0 0,0 1 1 0 0,-1-1-1 0 0,1 1 0 0 0,0-1 1 0 0,0 0-1 0 0,-1 0 3 0 0,1 0-15 0 0,0 0 1 0 0,0 0-1 0 0,0 1 0 0 0,1 0 1 0 0,-2-1-1 0 0,1 0 0 0 0,-1 2 15 0 0,-24 5 214 0 0,20-3 24 0 0,0 0 0 0 0,0 1 0 0 0,1 0 0 0 0,-2 1-238 0 0,-15 12-7 0 0,19-15 74 0 0,0-1 0 0 0,1 2 0 0 0,0-1 0 0 0,0 1 0 0 0,0-1 0 0 0,-2 2-67 0 0,-15 25-1396 0 0,19-29 1339 0 0,-29 42 149 0 0,28-40 64 0 0,1 0-1 0 0,-1 0 0 0 0,1 0 0 0 0,-1 0 0 0 0,0 3-155 0 0,-8 24 0 0 0,1-6 0 0 0,7-19 0 0 0,0-1 0 0 0,0 1 0 0 0,1 0 0 0 0,0 0 0 0 0,-1 1 0 0 0,-4 33 0 0 0,4-22-70 0 0,1 1 0 0 0,-1 1 70 0 0,-3 35-629 0 0,5-48 773 0 0,0 0-1 0 0,1 2 1 0 0,-1-2-1 0 0,1 0 1 0 0,1 1-1 0 0,1 4-143 0 0,6 15 100 0 0,-9-24-75 0 0,0 0 1 0 0,2 0-1 0 0,-2 0 0 0 0,0-1 0 0 0,0 1 0 0 0,1 0 0 0 0,-1 1-25 0 0,2 9 304 0 0,10 24-216 0 0,-9-27-67 0 0,-1-5 3 0 0,-1-1 1 0 0,1 1-1 0 0,0 0 1 0 0,0-1-1 0 0,0 1 0 0 0,0 0 1 0 0,1-1-1 0 0,-1 0 0 0 0,2 2-24 0 0,3 4 0 0 0,-5-7 0 0 0,-2-1 0 0 0,2 1 0 0 0,-1 0 0 0 0,1 0 0 0 0,-1 0 0 0 0,1-1 0 0 0,1 2 0 0 0,1 0 0 0 0,0-1 0 0 0,1 1 0 0 0,2 2 0 0 0,-4-4 0 0 0,-2-1 0 0 0,0 0 0 0 0,-1 0 0 0 0,1 0 0 0 0,0 0 0 0 0,0 1 0 0 0,-1-1 0 0 0,1 1 0 0 0,0-1 0 0 0,-1 0 0 0 0,1 1 0 0 0,-1-1 0 0 0,1 0 0 0 0,0 1 0 0 0,0 0 21 0 0,1 0 0 0 0,-1 0 0 0 0,1 0 0 0 0,-1-1-1 0 0,1 1 1 0 0,0 0 0 0 0,-1-1 0 0 0,1 1 0 0 0,-1-1-1 0 0,2 0-20 0 0,-2 0-6 0 0,0 0-1 0 0,-1 0 0 0 0,0 0 0 0 0,1 0 0 0 0,-1 0 1 0 0,0 0-1 0 0,1 1 0 0 0,0-1 0 0 0,-1 1 0 0 0,0-1 1 0 0,1 0-1 0 0,-1 0 0 0 0,1 0 0 0 0,-1 0 0 0 0,0 1 0 0 0,1-1 1 0 0,-1 0-1 0 0,1 0 0 0 0,-1 2 7 0 0,2-1-15 0 0,1 1 15 0 0,1-1 0 0 0,0 0 0 0 0,-1 0 0 0 0,1 1 0 0 0,0-2 0 0 0,10 4 0 0 0,-13-4 15 0 0,1 1 162 0 0,-1 0 1 0 0,1-1-1 0 0,-1 1 1 0 0,0-1 0 0 0,0 0-1 0 0,1 1 1 0 0,-1-1-1 0 0,1 1 1 0 0,-1-1 0 0 0,1 0-1 0 0,0 0-177 0 0,21 0 16 0 0,-12-2-16 0 0,-5 0 0 0 0,-1 2-121 0 0,-1-1-1 0 0,1 0 1 0 0,0 1-1 0 0,-1-2 1 0 0,5-1 121 0 0,4-1-177 0 0,-11 4 231 0 0,0-1-1 0 0,0 1 0 0 0,-1-1 0 0 0,1 0 1 0 0,0 0-1 0 0,0 0 0 0 0,0 1 1 0 0,-1-2-1 0 0,1 1 0 0 0,-1 0 0 0 0,1-1 1 0 0,0 0-54 0 0,1 0 63 0 0,-1 0-133 0 0,0 0 0 0 0,1-1 0 0 0,-1 1 0 0 0,0-1 1 0 0,2-2 69 0 0,6-7-4 0 0,-9 11 30 0 0,1 0-1 0 0,-1-1 1 0 0,1 1-1 0 0,-1-1 0 0 0,-1 0 1 0 0,2 0-1 0 0,-1 1 1 0 0,0-1-26 0 0,16-26-338 0 0,-5 5 48 0 0,1-3-181 0 0,-8 17 156 0 0,0-1-1 0 0,0-2 316 0 0,-3 7 0 0 0,-1-1 0 0 0,1 1 0 0 0,-1 1 0 0 0,0-1 0 0 0,1-4 0 0 0,1-7 0 0 0,-2 13 0 0 0,0 1 0 0 0,-1-1 0 0 0,1 1 0 0 0,0-1 0 0 0,0 1 0 0 0,0-1 0 0 0,0 0 0 0 0,4-8 0 0 0,2-16 0 0 0,-4 6 0 0 0,-1 3 0 0 0,0 7 0 0 0,-1 0 0 0 0,0 0 0 0 0,-1-8 0 0 0,0 15 0 0 0,0-1 0 0 0,0-5 0 0 0,-2-11 0 0 0,2 16-45 0 0,-1 1 0 0 0,1 0 0 0 0,-1 0 0 0 0,2-1 0 0 0,-1-1 45 0 0,0-17-131 0 0,-1 18 276 0 0,-1-10-28 0 0,0 5-224 0 0,0 5 11 0 0,1 1 0 0 0,-1-1 1 0 0,2-1-1 0 0,-1 2 0 0 0,1-3 96 0 0,-3-11-13 0 0,2 16-40 0 0,0 1 27 0 0,0-2-23 0 0,1 3 41 0 0,0-1 0 0 0,0 0 0 0 0,0 0 0 0 0,0 1 0 0 0,0-1-1 0 0,0 0 1 0 0,0 1 0 0 0,0 0 0 0 0,-1-2 0 0 0,1 2 0 0 0,-1 0-1 0 0,1-1 1 0 0,0 1 0 0 0,0-1 0 0 0,-1 0 0 0 0,1 1 0 0 0,-1 0-1 0 0,0-1 9 0 0,0 0-16 0 0,-1-1 0 0 0,0 1 0 0 0,2 0 0 0 0,-1 0 0 0 0,-1-1 0 0 0,1 0 0 0 0,0 1 0 0 0,0-1 0 0 0,0 1 0 0 0,0-1 0 0 0,0 1 0 0 0,0-3 16 0 0,-1 1-564 0 0,2 2 571 0 0,0 1 0 0 0,-1 0 0 0 0,1 0-1 0 0,0 0 1 0 0,0-1 0 0 0,-1 0 0 0 0,1 1-1 0 0,0 0 1 0 0,0 0 0 0 0,0-1 0 0 0,-1 1-1 0 0,1 0 1 0 0,0-1 0 0 0,0 0 0 0 0,0 1-7 0 0,-6-17 534 0 0,5 14-534 0 0,0 2-26 0 0,-3 0-500 0 0,4 1 512 0 0,0 0-1 0 0,0 0 1 0 0,-1 0 0 0 0,1 0 0 0 0,-1 0 0 0 0,1 0-1 0 0,0 0 1 0 0,0 0 0 0 0,0 0 0 0 0,0 0 0 0 0,0 0 0 0 0,-1 0-1 0 0,1 0 1 0 0,0 0 0 0 0,0-1 0 0 0,0 1 0 0 0,0 0-1 0 0,0 0 1 0 0,-1 0 0 0 0,1 0 0 0 0,0-1 0 0 0,-1 1 0 0 0,1 0-1 0 0,0 0 1 0 0,0 0 0 0 0,0 0 14 0 0,0-1 133 0 0,-1 0 0 0 0,0 1-1 0 0,1-1 1 0 0,-1 0 0 0 0,0 1 0 0 0,1 0-1 0 0,-1-1 1 0 0,0 1 0 0 0,1 0-1 0 0,-2-1-132 0 0,-9-7 570 0 0,4 2-657 0 0,-2-5-347 0 0,9 11 113 0 0,0 0-485 0 0,0 0-214 0 0,0 0-673 0 0,0 0-2665 0 0,0 0-1146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5:12.174"/>
    </inkml:context>
    <inkml:brush xml:id="br0">
      <inkml:brushProperty name="width" value="0.05" units="cm"/>
      <inkml:brushProperty name="height" value="0.05" units="cm"/>
      <inkml:brushProperty name="color" value="#FFFFFF"/>
    </inkml:brush>
  </inkml:definitions>
  <inkml:trace contextRef="#ctx0" brushRef="#br0">1 4 8720 0 0,'0'0'197'0'0,"0"0"24"0"0,0 0 19 0 0,0 0 99 0 0,0 0 362 0 0,0 0 163 0 0,0 0 31 0 0,0 0-44 0 0,7-3 2840 0 0,-6 3-3536 0 0,4 1 352 0 0,-3-1-617 0 0,-1 1-92 0 0,-1-1 0 0 0,0 0 0 0 0,0 1 0 0 0,0-1 0 0 0,0 1 0 0 0,1-1 0 0 0,-1 1 0 0 0,0-1 0 0 0,0 0 0 0 0,1 0 0 0 0,-1 1 0 0 0,0 0-1 0 0,0-1 1 0 0,0 0 0 0 0,0 1 0 0 0,0 0 202 0 0,0-1-5190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3:01.200"/>
    </inkml:context>
    <inkml:brush xml:id="br0">
      <inkml:brushProperty name="width" value="0.05" units="cm"/>
      <inkml:brushProperty name="height" value="0.05" units="cm"/>
      <inkml:brushProperty name="color" value="#FFFFFF"/>
    </inkml:brush>
  </inkml:definitions>
  <inkml:trace contextRef="#ctx0" brushRef="#br0">1 6 8720 0 0,'0'0'197'0'0,"0"0"24"0"0,0 0 19 0 0,0 0 99 0 0,0 0 362 0 0,0 0 163 0 0,0 0 31 0 0,0 0-44 0 0,11-5 2840 0 0,-10 5-3536 0 0,8 1 352 0 0,-6 0-617 0 0,-2 0-92 0 0,0-1 0 0 0,-1 1 0 0 0,0 0 0 0 0,0-1 0 0 0,0 1 0 0 0,1 0 0 0 0,-1 0 0 0 0,0-1 0 0 0,1 0 0 0 0,-1 1 0 0 0,0 0 0 0 0,0 0-1 0 0,0-1 1 0 0,0 1 0 0 0,0 0 0 0 0,0 0 202 0 0,0 0-5190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5:12.175"/>
    </inkml:context>
    <inkml:brush xml:id="br0">
      <inkml:brushProperty name="width" value="0.05" units="cm"/>
      <inkml:brushProperty name="height" value="0.05" units="cm"/>
      <inkml:brushProperty name="color" value="#FFFFFF"/>
    </inkml:brush>
  </inkml:definitions>
  <inkml:trace contextRef="#ctx0" brushRef="#br0">0 0 11720 0 0,'0'0'264'0'0,"0"0"34"0"0,0 0 22 0 0,0 0-32 0 0,0 0-40 0 0,0 0 536 0 0,0 0 251 0 0,0 0 48 0 0,0 0-72 0 0,0 0-319 0 0,0 0-144 0 0,0 0-32 0 0,0 0-4 0 0,0 0 0 0 0,0 0 0 0 0,0 0 0 0 0,0 0-64 0 0,0 0-264 0 0,1 1-109 0 0,1 2-276 0 0,-1-2-906 0 0,-1-1-354 0 0,0 0-983 0 0,0 0-3697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5:12.176"/>
    </inkml:context>
    <inkml:brush xml:id="br0">
      <inkml:brushProperty name="width" value="0.05" units="cm"/>
      <inkml:brushProperty name="height" value="0.05" units="cm"/>
      <inkml:brushProperty name="color" value="#FFFFFF"/>
    </inkml:brush>
  </inkml:definitions>
  <inkml:trace contextRef="#ctx0" brushRef="#br0">0 9 1840 0 0,'10'10'4232'0'0,"-6"-7"-3312"0"0,0 1 0 0 0,-1 0 0 0 0,-1 0 0 0 0,3 4-920 0 0,-4-7 255 0 0,0 0 1 0 0,1 0-1 0 0,-1 0 1 0 0,1 0 0 0 0,-1 0-1 0 0,1 0 1 0 0,-1 0-1 0 0,1-1 1 0 0,-1 1-1 0 0,1-1 1 0 0,-1 1 0 0 0,1 0-1 0 0,0-1 1 0 0,-1 0-1 0 0,1 0 1 0 0,0 0-256 0 0,-1 0 303 0 0,-1 0-13 0 0,3 0 372 0 0,5 0-303 0 0,-7 0-306 0 0,-1 0 1 0 0,2 0 0 0 0,-1 0 0 0 0,-1 0 0 0 0,2 0 0 0 0,-1 0-1 0 0,0 0 1 0 0,0 0 0 0 0,0 0 0 0 0,0 1 0 0 0,0-1 0 0 0,0 0-1 0 0,0 1 1 0 0,0-1 0 0 0,1 1-54 0 0,-2 0 233 0 0,0-1 5 0 0,0 1-48 0 0,8-1 222 0 0,-4 0-412 0 0,-4 0 51 0 0,1 0-1 0 0,0 0 0 0 0,0 0 0 0 0,0 0 0 0 0,0 0 0 0 0,-1 0 0 0 0,1-1 0 0 0,-1 1 0 0 0,2 0 0 0 0,-2-1 0 0 0,2 1-50 0 0,2-2-13 0 0,-4 2 29 0 0,2 0 0 0 0,-2-1 0 0 0,1 1-1 0 0,1 0 1 0 0,-2-2 0 0 0,1 2 0 0 0,0 0 0 0 0,0-1 0 0 0,0 1 0 0 0,-1-2 0 0 0,2 2 0 0 0,-2-1 0 0 0,1 0 0 0 0,0 0-16 0 0,6-6 105 0 0,-7 7-116 0 0,0 0 0 0 0,1 0 1 0 0,-1 0-1 0 0,1-1 0 0 0,-1 1 1 0 0,0 0-1 0 0,0 0 0 0 0,0 0 1 0 0,0 0-1 0 0,0 0 0 0 0,1 0 1 0 0,-1 0-1 0 0,0 0 0 0 0,0 0 1 0 0,0-1-1 0 0,0 1 0 0 0,0 0 1 0 0,0 0-1 0 0,0 0 0 0 0,0-1 1 0 0,0 1-1 0 0,0 0 0 0 0,1 0 1 0 0,-1-1-1 0 0,0 1 0 0 0,0 0 11 0 0,2-4-313 0 0,10-6 158 0 0,2-2 871 0 0,-13 13-792 0 0,0-2 58 0 0,3-4-570 0 0,-4 5 726 0 0,4-1 292 0 0,-4 0-3319 0 0,0 1-2727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5:12.177"/>
    </inkml:context>
    <inkml:brush xml:id="br0">
      <inkml:brushProperty name="width" value="0.05" units="cm"/>
      <inkml:brushProperty name="height" value="0.05" units="cm"/>
      <inkml:brushProperty name="color" value="#FFFFFF"/>
    </inkml:brush>
  </inkml:definitions>
  <inkml:trace contextRef="#ctx0" brushRef="#br0">1 29 6560 0 0,'0'0'149'0'0,"0"0"23"0"0,0 0 11 0 0,0 0 22 0 0,0 0 90 0 0,0 0 38 0 0,0 0 10 0 0,0 0-17 0 0,0 0-71 0 0,0 0-30 0 0,0 0-7 0 0,0 0-2 0 0,0 0 0 0 0,0 0 0 0 0,0 0 0 0 0,0 0 8 0 0,0 0 34 0 0,0 0 20 0 0,0 0 2 0 0,12 4 1224 0 0,-12-4-1488 0 0,0 0 1 0 0,0 0 0 0 0,0 0 0 0 0,0 0-1 0 0,0 0 1 0 0,0 0 0 0 0,0 0-1 0 0,0 0 1 0 0,0 0 0 0 0,0 0 0 0 0,0 0-1 0 0,0 0 1 0 0,0 0 0 0 0,0 0 0 0 0,1 0-1 0 0,-1 1 1 0 0,0-1 0 0 0,0 0-1 0 0,0 0 1 0 0,0 0 0 0 0,0 0 0 0 0,0 0-1 0 0,0 0 1 0 0,0 0 0 0 0,0 0 0 0 0,0 0-1 0 0,0 0 1 0 0,1 0 0 0 0,-1 0-1 0 0,0 0 1 0 0,0 1 0 0 0,0-1 0 0 0,0 0-1 0 0,0 0 1 0 0,0 0 0 0 0,0 0-17 0 0,0 0 5 0 0,0 0 0 0 0,0 0 0 0 0,0 0 0 0 0,0 1 0 0 0,0-1 0 0 0,0 0 0 0 0,0 0 0 0 0,0 0 0 0 0,0 0 0 0 0,0 0 0 0 0,0 0-1 0 0,0 0 1 0 0,0 0 0 0 0,1 0 0 0 0,-1 0 0 0 0,0 0 0 0 0,0 0 0 0 0,0 0 0 0 0,0 0 0 0 0,0 0 0 0 0,0 0 0 0 0,0 0 0 0 0,0 0 0 0 0,0 0 0 0 0,0 0 0 0 0,0 0 0 0 0,1 0 0 0 0,-1 0 0 0 0,0 0 0 0 0,0 0 0 0 0,0 0 0 0 0,0 0 0 0 0,0 0 0 0 0,0 0 0 0 0,0 0 0 0 0,0 0-5 0 0,3 1 8 0 0,14-2 536 0 0,-2-2-686 0 0,-6 2-114 0 0,0-1 1 0 0,6 1 255 0 0,-14 1 17 0 0,0 0 1 0 0,-1 0 0 0 0,1 0-1 0 0,-1 0 1 0 0,2 0-1 0 0,-2 0 1 0 0,1 0 0 0 0,0 0-1 0 0,-1 0 1 0 0,1 0 0 0 0,-1-1-1 0 0,1 0 1 0 0,0 1 0 0 0,-1 0-18 0 0,4-1 277 0 0,9-3 603 0 0,-13 4-858 0 0,1-1 1 0 0,0 1 0 0 0,0 0 0 0 0,0 0 0 0 0,0-1-1 0 0,0 1 1 0 0,0-1 0 0 0,-1 1 0 0 0,2 0 0 0 0,-2 0-1 0 0,2 0 1 0 0,-1 0 0 0 0,-1 0 0 0 0,2 0-1 0 0,-2 0 1 0 0,1 0 0 0 0,0 1 0 0 0,0-1 0 0 0,0 1-1 0 0,0-1 1 0 0,0 0-23 0 0,0 1 16 0 0,1-1 1 0 0,-1 1-1 0 0,1 0 0 0 0,0-1 1 0 0,-1 0-1 0 0,1 1 0 0 0,-1-1 0 0 0,1 0 1 0 0,-1 0-1 0 0,0 0 0 0 0,1 0 0 0 0,0 0 1 0 0,-1 0-1 0 0,0-1 0 0 0,1 1 1 0 0,-1 0-1 0 0,1-1 0 0 0,-1 0 0 0 0,2 0-16 0 0,-1 1-1 0 0,1-1-1 0 0,-1 0 0 0 0,1 1 0 0 0,-1-1 0 0 0,3 1 2 0 0,-4 0 188 0 0,-1 0 18 0 0,10-1 889 0 0,-7 2-1049 0 0,-2-1-1 0 0,2 0 1 0 0,-1 0-1 0 0,1 0 0 0 0,-1 0 1 0 0,0 0-1 0 0,0-1 1 0 0,0 0-1 0 0,2 1-45 0 0,0-1-41 0 0,-1 0-1 0 0,0 0 1 0 0,1 1-1 0 0,-1-1 1 0 0,2 1 41 0 0,23 0 374 0 0,-19 3-442 0 0,-8-2 63 0 0,0-1-1 0 0,-1 0 0 0 0,1 0 0 0 0,-1 0 1 0 0,2 0-1 0 0,-2 1 0 0 0,1-1 0 0 0,-1 0 0 0 0,1 0 1 0 0,0 0-1 0 0,0 0 0 0 0,0 0 0 0 0,0 0 1 0 0,-1-1-1 0 0,1 1 6 0 0,31 2 673 0 0,-29-2-629 0 0,3 0-244 0 0,-3 0 233 0 0,0 0 0 0 0,0 0 0 0 0,0 0 0 0 0,0 0 0 0 0,0 0 0 0 0,1-1 0 0 0,-1 0 0 0 0,0 1 0 0 0,1-2-33 0 0,-4 2 8 0 0,1 0-1 0 0,0 0 0 0 0,-1 0 0 0 0,0-1 0 0 0,0 1 0 0 0,1 0 0 0 0,-1 0 1 0 0,1 0-1 0 0,-1 0 0 0 0,1 0 0 0 0,-1 1 0 0 0,1-1 0 0 0,-1 0 0 0 0,1 0 1 0 0,-1 0-1 0 0,0 0 0 0 0,1 1-7 0 0,4-1 36 0 0,-4 0 34 0 0,1 0 0 0 0,-1-1-1 0 0,1 1 1 0 0,0 0 0 0 0,0 0 0 0 0,0 0 0 0 0,0 0 0 0 0,1 1-70 0 0,14 0 431 0 0,-15-1-431 0 0,-3 0 0 0 0,3-2 0 0 0,7-2 0 0 0,-7 4-11 0 0,-1 0-1 0 0,1 0 0 0 0,-1 0 0 0 0,0 0 0 0 0,1 0 1 0 0,-1 0-1 0 0,0 0 0 0 0,1 0 0 0 0,-1 0 0 0 0,1 0 1 0 0,-1 0-1 0 0,0 1 0 0 0,1 0 0 0 0,-1-1 0 0 0,1 1 12 0 0,-1-1 47 0 0,0 1 34 0 0,5-1-73 0 0,-5 0-351 0 0,-1 0-133 0 0,0 0-32 0 0,0 0 134 0 0,0 0 575 0 0,0 0 250 0 0,1 0-330 0 0,0 1 1 0 0,0-1-1 0 0,0 0 1 0 0,1 1-1 0 0,-1-1 1 0 0,0 0-1 0 0,1 0 1 0 0,-2 0-1 0 0,3 0-121 0 0,-1 0-11 0 0,2 0 11 0 0,0 0 19 0 0,-3 1 4 0 0,-1-1-1 0 0,0 0 1 0 0,1 0-1 0 0,-1 0 1 0 0,1 0-1 0 0,-1 0 1 0 0,1 0 0 0 0,-1 0-1 0 0,1 0 1 0 0,-1 0-1 0 0,1 0 1 0 0,-1 0-1 0 0,1-1 1 0 0,-1 1-1 0 0,0 0 1 0 0,1 0-23 0 0,0 0 26 0 0,-1 0 0 0 0,1 0-1 0 0,-1 0 1 0 0,0 0 0 0 0,2-1 0 0 0,-2 1 0 0 0,0 0-1 0 0,1 0 1 0 0,0 0 0 0 0,0 0 0 0 0,-1 0 0 0 0,1 1-1 0 0,-1-1 1 0 0,1 0 0 0 0,0 0 0 0 0,-1 0 0 0 0,1 0-1 0 0,0 0-25 0 0,0 1 48 0 0,3 0-36 0 0,-4-1-16 0 0,0 1 0 0 0,1-1 0 0 0,-1 0 0 0 0,0 0 0 0 0,0 0 0 0 0,1 0 0 0 0,-1 0 0 0 0,0 0 0 0 0,0 0 0 0 0,0 0 0 0 0,1 0 0 0 0,-1 0 0 0 0,1 0 0 0 0,-1 0 0 0 0,0 1 0 0 0,0-1 0 0 0,0 0-1 0 0,1-1 1 0 0,-1 1 0 0 0,0 0 0 0 0,0 0 0 0 0,0 0 0 0 0,1 0 0 0 0,-1 0 0 0 0,1 0 0 0 0,-1 0 0 0 0,0 0 0 0 0,0 0 0 0 0,0 0 4 0 0,1-1-37 0 0,0 1-163 0 0,-1 0-22 0 0,0 0 61 0 0,6 0 146 0 0,-3 0-25 0 0,6 0 198 0 0,-9 0 54 0 0,0 0 20 0 0,5-1-794 0 0,-3 0 531 0 0,-3 1 16 0 0,18 1 21 0 0,-12 0 21 0 0,-4-1 121 0 0,-1 0 87 0 0,0 0 21 0 0,0 0-27 0 0,0 0-142 0 0,4 0-77 0 0,0-2-10 0 0,-1 2-28 0 0,-3 0-126 0 0,0 0-92 0 0,0 0-30 0 0,0 0 71 0 0,0 0 313 0 0,0 0 137 0 0,0 0 31 0 0,2 0-63 0 0,9-4-1099 0 0,-10 4 1312 0 0,0 0-341 0 0,0 0 0 0 0,-1 0 1 0 0,1 0-1 0 0,-1 0 0 0 0,2 0 0 0 0,-2 0 0 0 0,0-1 1 0 0,1 1-1 0 0,-1-1 0 0 0,1 1 0 0 0,0 0 0 0 0,-1 0 1 0 0,1-1-1 0 0,-1 1 0 0 0,1 0-85 0 0,-1-1 45 0 0,0 0 37 0 0,1-3-20 0 0,0 2-1483 0 0,-1 1-5745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5:12.168"/>
    </inkml:context>
    <inkml:brush xml:id="br0">
      <inkml:brushProperty name="width" value="0.05" units="cm"/>
      <inkml:brushProperty name="height" value="0.05" units="cm"/>
      <inkml:brushProperty name="color" value="#99FF66"/>
    </inkml:brush>
  </inkml:definitions>
  <inkml:trace contextRef="#ctx0" brushRef="#br0">52 48 8288 0 0,'0'0'190'0'0,"0"0"28"0"0,0 0 7 0 0,0 0 43 0 0,0 0 159 0 0,0 0 70 0 0,0 0 14 0 0,0 0-69 0 0,0 0-220 0 0,0 0 164 0 0,0 0 102 0 0,0 0 22 0 0,0 0 2 0 0,0 0 0 0 0,0 0 0 0 0,0 0 0 0 0,0 0-70 0 0,0 1-292 0 0,0 0-149 0 0,0 0 1 0 0,0 0-1 0 0,0 0 1 0 0,0 1-1 0 0,0-1 1 0 0,-1 0-1 0 0,1 0 1 0 0,0 0 0 0 0,0 0-1 0 0,-2 1-1 0 0,1 2 1 0 0,1-2-14 0 0,-1 0 1 0 0,0 0 0 0 0,0 1 0 0 0,-1-1-1 0 0,1 0 1 0 0,0 0 0 0 0,0 0 0 0 0,-1 0 0 0 0,1 0-1 0 0,-2 0 13 0 0,-3 7-349 0 0,1 0 257 0 0,5-8 33 0 0,1-2 52 0 0,-1 1 0 0 0,1-1 0 0 0,0 1 1 0 0,0-1-1 0 0,0 0 0 0 0,-1 1 0 0 0,1-1 0 0 0,-1 1 1 0 0,1-1-1 0 0,0 0 0 0 0,-1 0 0 0 0,0 1 0 0 0,1-1 1 0 0,-1 0-1 0 0,0 1 0 0 0,1-2 7 0 0,3-3-20 0 0,5-9 20 0 0,-1 2 162 0 0,1 4 129 0 0,-9 8-224 0 0,0 0 13 0 0,0 0 0 0 0,0 0-2 0 0,0 0-4 0 0,0 0-2 0 0,0 0 0 0 0,0 0-28 0 0,0 0-110 0 0,0 0-15 0 0,0 0 32 0 0,0 0 102 0 0,0 0 47 0 0,0 1 11 0 0,0 0-115 0 0,-1 1 1 0 0,1-1 0 0 0,-2 0 0 0 0,2 1-1 0 0,-2-1 1 0 0,1 0 0 0 0,0 1 0 0 0,0-1-1 0 0,0 0 1 0 0,-1 0 0 0 0,1 1 3 0 0,-7 4-226 0 0,5-1 206 0 0,-8 7 22 0 0,3-1-389 0 0,1-3 38 0 0,7-7 241 0 0,0 0-23 0 0,-1 0 122 0 0,0 0 0 0 0,1-1 0 0 0,-1 1 0 0 0,1 0 0 0 0,0-1-1 0 0,-1 1 1 0 0,0-1 0 0 0,1 1 0 0 0,0 0 0 0 0,-1-1-1 0 0,0 1 1 0 0,1 0 0 0 0,0 0 0 0 0,0 0 9 0 0,-4 1-126 0 0,3-2 78 0 0,4-3 29 0 0,1-2 31 0 0,-3 5-12 0 0,0-1-1 0 0,0-1 1 0 0,-1 0 0 0 0,2 1-1 0 0,-2 0 1 0 0,1-1-1 0 0,0 1 1 0 0,0 0 0 0 0,-1 0-1 0 0,1-1 1 0 0,-1 0 0 0 0,1 0 0 0 0,-9 19-714 0 0,4-5 1417 0 0,13-26-1314 0 0,-7 10 588 0 0,1 0 0 0 0,-1 0 0 0 0,2 0 0 0 0,1-3 23 0 0,1 1-140 0 0,-1 1 521 0 0,-2 0-1 0 0,1 1 1 0 0,1-3-381 0 0,-5 6 74 0 0,0 1-4 0 0,0 0-17 0 0,0-2-32 0 0,0 1 11 0 0,-6 9-74 0 0,3-6-98 0 0,0 0 0 0 0,0 0 0 0 0,0 1 0 0 0,1-1 0 0 0,-1 1 0 0 0,1 0 0 0 0,-1 1 140 0 0,-5 6-228 0 0,7-8 238 0 0,0-1 1 0 0,0 1 0 0 0,0 0-1 0 0,0 0 1 0 0,1-1 0 0 0,-1 1-1 0 0,0 0 1 0 0,1 0-11 0 0,0-1 140 0 0,0-1 20 0 0,0 0-37 0 0,0 0-186 0 0,0 0-86 0 0,0 0-13 0 0,0 0 24 0 0,0 0 141 0 0,0 1 1 0 0,0-1 0 0 0,0 0 0 0 0,0 0 0 0 0,0 0-1 0 0,0 0 1 0 0,0 0 0 0 0,0 0 0 0 0,0 0 0 0 0,0 0-1 0 0,0 1 1 0 0,0-1 0 0 0,0 0 0 0 0,0 1 0 0 0,0-1-1 0 0,0 0 1 0 0,0 0 0 0 0,0 0 0 0 0,0 0 0 0 0,1 0-1 0 0,-1 0 1 0 0,0 0 0 0 0,0 0 0 0 0,1 0 0 0 0,-1 0 0 0 0,0 0-1 0 0,0 1 1 0 0,0-1 0 0 0,0 0 0 0 0,0 0 0 0 0,0 0-1 0 0,0 0 1 0 0,0 0 0 0 0,0 0 0 0 0,1 0 0 0 0,-1 0-1 0 0,0 0 1 0 0,0 0 0 0 0,0 0 0 0 0,0 0 0 0 0,1 0-1 0 0,-1 0 1 0 0,0 0 0 0 0,0 0 0 0 0,0 0 0 0 0,0 0-1 0 0,0 0 1 0 0,1 0 0 0 0,-1 0 0 0 0,0 0 0 0 0,0 0-1 0 0,0-1-3 0 0,6-1 229 0 0,-6 2-231 0 0,5-4 88 0 0,-1 0 1 0 0,1 1 0 0 0,-1-1-1 0 0,0-1-86 0 0,0 0 119 0 0,1 1 0 0 0,-1-1 0 0 0,0 0 0 0 0,-1 0 0 0 0,0 0 0 0 0,0-1-119 0 0,5-7 300 0 0,-7 11-252 0 0,1 0 0 0 0,-1 0 0 0 0,1 0 0 0 0,-2 0 0 0 0,1 0 0 0 0,0 0 0 0 0,0-1-48 0 0,0 1-55 0 0,1-2 1413 0 0,-6 6-946 0 0,0 0-553 0 0,2 1-1 0 0,-1 0 0 0 0,1 0 0 0 0,-1 0 0 0 0,1 0 0 0 0,0 0 0 0 0,0 1 0 0 0,0-1 0 0 0,0 0 0 0 0,1 2 142 0 0,-9 11-372 0 0,6-9 146 0 0,1 0 1 0 0,-1 1 0 0 0,0 3 225 0 0,4-9-6 0 0,-1-2 73 0 0,1 0-65 0 0,0 0 0 0 0,0 1 1 0 0,0-1-1 0 0,0 0 0 0 0,0 1 1 0 0,0-1-1 0 0,-1 0 0 0 0,1 0 1 0 0,0 0-1 0 0,0 0 0 0 0,0 0 0 0 0,0 1 1 0 0,0-1-1 0 0,0 0 0 0 0,0 0 1 0 0,0 0-1 0 0,0 0 0 0 0,0 0 0 0 0,0 1 1 0 0,0-1-1 0 0,0 0 0 0 0,0 1 1 0 0,0-1-1 0 0,1 0 0 0 0,-1 0 1 0 0,0 0-1 0 0,0 0 0 0 0,0 0 0 0 0,0 0 1 0 0,0 1-1 0 0,0-1 0 0 0,0 0 1 0 0,1 0-1 0 0,-1 0 0 0 0,0 0 0 0 0,0 1 1 0 0,0-1-1 0 0,0 0 0 0 0,1 0 1 0 0,-1 0-1 0 0,0 0 0 0 0,0 0 1 0 0,0 0-1 0 0,0 0 0 0 0,0 0 0 0 0,0 0 1 0 0,1 1-1 0 0,-1-1 0 0 0,1 0 1 0 0,-1 0-1 0 0,0 0 0 0 0,0 0 0 0 0,0 0 1 0 0,0 0-1 0 0,0 0 0 0 0,1 0 1 0 0,-1-1-1 0 0,0 1 0 0 0,0 0 1 0 0,0 0-1 0 0,0 0-2 0 0,2 0 37 0 0,-1-1-1 0 0,0 1 1 0 0,0-1 0 0 0,1 1 0 0 0,-1-1 0 0 0,0 0 0 0 0,0 1 0 0 0,0-1-37 0 0,3-3-156 0 0,0 0 0 0 0,-1-1 1 0 0,0 1-1 0 0,0 0 0 0 0,0-1 156 0 0,10-13 107 0 0,-10 14 43 0 0,0-1 0 0 0,-1 1 0 0 0,1-1 0 0 0,1-5-150 0 0,1-2 124 0 0,-1 3-124 0 0,-4 9 0 0 0,0 0 0 0 0,0 0 0 0 0,0 0 0 0 0,0 0 0 0 0,0 0 0 0 0,0 0 0 0 0,0 0 0 0 0,0 0 0 0 0,0 0 0 0 0,0 0 0 0 0,0 0 0 0 0,0-1 0 0 0,0 1 0 0 0,0 0 0 0 0,0 0 0 0 0,0 0 0 0 0,0-1 0 0 0,0 1 0 0 0,0 0 0 0 0,0 0 0 0 0,0 0 0 0 0,0 0 0 0 0,0 0 0 0 0,0 0 0 0 0,-1 0 0 0 0,1 0 0 0 0,0 0 0 0 0,0 0 0 0 0,0 0 0 0 0,0 0 0 0 0,0 0 0 0 0,0 0 0 0 0,0-1 0 0 0,0 1 0 0 0,-1 0 0 0 0,1 0 0 0 0,0 0 0 0 0,0 0 0 0 0,-1 0 0 0 0,1 0 0 0 0,0 0 0 0 0,0 0 0 0 0,-1 0 0 0 0,1 0 0 0 0,0 0 0 0 0,0 1 0 0 0,0-1 0 0 0,-1 0 0 0 0,1 0 0 0 0,-1 0 0 0 0,1 0 0 0 0,0 0 0 0 0,0 0 0 0 0,0 0 0 0 0,0 0 0 0 0,0 0 0 0 0,-1 1 0 0 0,1-1 0 0 0,0 1 0 0 0,-4 2-187 0 0,0 2 0 0 0,1-1 1 0 0,0 1-1 0 0,0-1 1 0 0,0 2-1 0 0,1-1 1 0 0,-1 0-1 0 0,0 4 187 0 0,-8 13-427 0 0,7-7 495 0 0,4-12-66 0 0,-1-1 0 0 0,0 1 0 0 0,1-1 0 0 0,-1-1 0 0 0,0 2 0 0 0,0 0-2 0 0,-1 0 376 0 0,5-3 495 0 0,4-4-229 0 0,-7 4-758 0 0,3-2 125 0 0,0-1 1 0 0,0 1-1 0 0,0-1 0 0 0,-1 0 0 0 0,1 0 1 0 0,-1 0-1 0 0,0 0 0 0 0,1-3-9 0 0,11-13 1 0 0,-11 16 227 0 0,0-1 1 0 0,0 0-1 0 0,-1 0 1 0 0,0-1 0 0 0,1-1-229 0 0,8-12 944 0 0,-10 15-944 0 0,-1-1 0 0 0,1 3 32 0 0,0-1 132 0 0,-1 2 50 0 0,-8 5-114 0 0,4-1-137 0 0,0-1 0 0 0,0 1-1 0 0,1 0 1 0 0,-1-1 0 0 0,1 2 0 0 0,0 0 0 0 0,0-1 0 0 0,0 1 0 0 0,1-1 0 0 0,0 1 0 0 0,0 0-1 0 0,-1 4 38 0 0,0 1-104 0 0,2-6 12 0 0,0 0 0 0 0,0 0 0 0 0,-1-1 0 0 0,-1 4 92 0 0,3-6 47 0 0,0-1-47 0 0,0 0 0 0 0,0 0 0 0 0,0 0 0 0 0,0 0-1 0 0,0 0 1 0 0,0 0 0 0 0,0 1 0 0 0,0-1 0 0 0,0 0 0 0 0,0 0 0 0 0,0 0-1 0 0,1 0 1 0 0,-1 0 0 0 0,0 0 0 0 0,0 1 0 0 0,0-1 0 0 0,0 0 0 0 0,0 0-1 0 0,0 0 1 0 0,0 0 0 0 0,0 0 0 0 0,0 0 0 0 0,0 0 0 0 0,1 0 0 0 0,-1 0-1 0 0,0 0 1 0 0,0 0 0 0 0,1 0 0 0 0,-1 0 0 0 0,0 0 0 0 0,0 0 0 0 0,0 0-1 0 0,0 0 1 0 0,0 0 0 0 0,0 0 0 0 0,0 0 0 0 0,8-2-71 0 0,3-8-52 0 0,1-5 378 0 0,-1 0-1 0 0,6-10-254 0 0,-12 16 27 0 0,11-22-27 0 0,-16 30-9 0 0,0 1 0 0 0,0 0 0 0 0,0 0 0 0 0,0 0 0 0 0,0-1 0 0 0,1 1 0 0 0,-1 0 0 0 0,0 0 0 0 0,1-1 0 0 0,-1 0 0 0 0,0 1 0 0 0,0 0 0 0 0,0 0 0 0 0,0-1 0 0 0,0 1 0 0 0,0 0 0 0 0,0-1 0 0 0,0 1 0 0 0,0-1 9 0 0,0 1-3 0 0,0 0 0 0 0,-1 0 0 0 0,1 0 0 0 0,0 0 0 0 0,0 0 0 0 0,-1 0 0 0 0,1 0 0 0 0,0 0 0 0 0,0-1 0 0 0,0 1 0 0 0,0 0-1 0 0,0 0 1 0 0,0 0 0 0 0,0 0 0 0 0,0 0 0 0 0,-1 0 0 0 0,1 0 0 0 0,0 0 0 0 0,0 0 0 0 0,0 0 0 0 0,0 0 0 0 0,0 0 0 0 0,0 0 0 0 0,0 0 0 0 0,-1 0 0 0 0,1 0 0 0 0,0 0 0 0 0,-1 1 3 0 0,1-1 7 0 0,-2 0 0 0 0,1 1-1 0 0,0-1 1 0 0,0 1 0 0 0,0 0-1 0 0,0-1 1 0 0,-1 1 0 0 0,2 0-1 0 0,-2 0-6 0 0,-1 1-67 0 0,1 1-1 0 0,0-1 0 0 0,0 1 0 0 0,0 0 0 0 0,0-1 0 0 0,0 1 1 0 0,1 0-1 0 0,-1 0 0 0 0,-1 3 68 0 0,-2 6-292 0 0,4-9 226 0 0,-1 1 0 0 0,1-1-1 0 0,0 1 1 0 0,0-1 0 0 0,0 1 0 0 0,0 0-1 0 0,1 0 1 0 0,-1 0 0 0 0,1 2 66 0 0,0-6 1 0 0,0 0 1 0 0,1 0-1 0 0,-1 0 1 0 0,0 0-1 0 0,0 0 1 0 0,1 0-1 0 0,-1 0 1 0 0,0 0-1 0 0,0 0 1 0 0,1 0-1 0 0,-1 0 1 0 0,0 0-1 0 0,0 0 1 0 0,0 0-1 0 0,1 0 1 0 0,-1 0-1 0 0,0 0 1 0 0,0 0-1 0 0,1 0 1 0 0,-1 0-1 0 0,0 0 1 0 0,0 0-1 0 0,0 0 1 0 0,1 0-1 0 0,-1-1 1 0 0,0 1-1 0 0,0 0 1 0 0,0-1-2 0 0,6-2-286 0 0,-3 0 282 0 0,0 2 1 0 0,-1-3-1 0 0,1 1 1 0 0,0 0-1 0 0,-1 0 1 0 0,1 0-1 0 0,-2 0 1 0 0,1 0-1 0 0,1-4 4 0 0,2-1 3 0 0,-2 3-3 0 0,0-1 0 0 0,0 0 0 0 0,0-2 0 0 0,3-3 857 0 0,-5 9-670 0 0,0-1-1 0 0,0 2 0 0 0,1-2 1 0 0,-1 1-1 0 0,0 0 0 0 0,0-2-186 0 0,-1 4 4 0 0,0 0 0 0 0,0 0 0 0 0,0 0-1 0 0,0 0 1 0 0,0 0 0 0 0,0 0 0 0 0,0 0-1 0 0,0 0 1 0 0,0 0 0 0 0,0 0 0 0 0,0 0-1 0 0,0 0 1 0 0,0 0 0 0 0,0 0-1 0 0,0 0 1 0 0,0 0 0 0 0,0 0 0 0 0,0 0-1 0 0,0 0 1 0 0,0 0 0 0 0,0 0 0 0 0,0 0-1 0 0,0 0 1 0 0,0 0 0 0 0,0 0-1 0 0,0 0 1 0 0,0 0 0 0 0,0 0 0 0 0,0 0-1 0 0,0 0 1 0 0,0 0 0 0 0,0 0 0 0 0,0 0-1 0 0,0 0 1 0 0,0 0 0 0 0,0 0-1 0 0,0 0 1 0 0,0 0 0 0 0,0 0 0 0 0,0 0-1 0 0,0 0 1 0 0,0 0 0 0 0,0 0 0 0 0,0 0-1 0 0,0 0 1 0 0,0 0 0 0 0,0 0 0 0 0,0 0-1 0 0,0 0 1 0 0,0 0 0 0 0,-1-1-1 0 0,1 1 1 0 0,0 0 0 0 0,0 0 0 0 0,0 0-1 0 0,0 0 1 0 0,0 0 0 0 0,0 0 0 0 0,0 0-1 0 0,0 1 1 0 0,0-1 0 0 0,0 0-1 0 0,0 0 1 0 0,0 0 0 0 0,0 0 0 0 0,0 0-1 0 0,0 0-3 0 0,-4 1 310 0 0,-2 4 49 0 0,4-2-377 0 0,0 0 0 0 0,0 0 0 0 0,0 0 0 0 0,-1 1 0 0 0,2 0 0 0 0,-1-1 0 0 0,1 2 18 0 0,-10 27-528 0 0,8-21 429 0 0,1-6 63 0 0,2-3 25 0 0,0 0 1 0 0,-1 0 0 0 0,1 0 0 0 0,-1 0 0 0 0,1 0-1 0 0,0 0 1 0 0,0 1 0 0 0,0-2 0 0 0,1 2 10 0 0,0-4-7 0 0,1 1 0 0 0,-1 0 0 0 0,1-1 0 0 0,-1 0 0 0 0,1 1 0 0 0,-1-1-1 0 0,2-1 8 0 0,-2 2-4 0 0,0-1 4 0 0,1 0 0 0 0,0-1 0 0 0,-1 1 0 0 0,0-1 0 0 0,1 1 0 0 0,-1-1 0 0 0,1 0 0 0 0,-1 1 0 0 0,0-1 0 0 0,1-1 0 0 0,2-3 0 0 0,-1 2 86 0 0,-1 1 0 0 0,1-1-1 0 0,-2 1 1 0 0,2-1-1 0 0,-1 0 1 0 0,-1 1-1 0 0,1-1 1 0 0,-1 0 0 0 0,0 0-1 0 0,0 0 1 0 0,0-2-86 0 0,-1 4 736 0 0,2-3-391 0 0,-2 2-328 0 0,-2 1-78 0 0,2 1-264 0 0,0 1-142 0 0,0 0-40 0 0,0 0 65 0 0,-5 5 258 0 0,3-3 65 0 0,-1 1 1 0 0,1-1-1 0 0,0 1 1 0 0,-1-1-1 0 0,2 1 0 0 0,-1 0 1 0 0,0-1-1 0 0,1 2 1 0 0,-1-1-1 0 0,1 0 0 0 0,0 0 1 0 0,-1 0 118 0 0,0 3-205 0 0,0-1 0 0 0,-1 1 1 0 0,-1 0 204 0 0,3-3 31 0 0,0-1 0 0 0,0 1 0 0 0,0-1 0 0 0,1 1 0 0 0,-1 0 0 0 0,0-1 0 0 0,1 0 0 0 0,0 1 1 0 0,-1 2-32 0 0,1-5-130 0 0,1 1 18 0 0,1 3 90 0 0,-2-4 22 0 0,0 0 0 0 0,0 0 0 0 0,0 0 0 0 0,0 0 0 0 0,0 0 0 0 0,0 0 0 0 0,1 0 0 0 0,-1 0 0 0 0,0 0 0 0 0,0 1 0 0 0,0-1 0 0 0,0 0 0 0 0,0 0 0 0 0,0 0 0 0 0,0 0 0 0 0,1 0 0 0 0,-1 0 0 0 0,0 0 0 0 0,1 0 0 0 0,-1 0 0 0 0,0 0 0 0 0,0 0 0 0 0,0 0 0 0 0,0 0 0 0 0,0 0 0 0 0,0 0 0 0 0,1 0 0 0 0,-1 0 0 0 0,0 0 0 0 0,0 0 0 0 0,0 0 0 0 0,0 0 0 0 0,0 0 0 0 0,0 0 0 0 0,0 0 0 0 0,1 0 0 0 0,-1 0 0 0 0,0 0 0 0 0,1-1 0 0 0,-1 1 0 0 0,0 0 0 0 0,0 0 0 0 0,0 0 0 0 0,0 0 0 0 0,2-2 0 0 0,0 2 0 0 0,1-2 0 0 0,-1 1 0 0 0,0-1 0 0 0,0 1 0 0 0,0-1 0 0 0,0 1 0 0 0,0-1 0 0 0,0 0 0 0 0,0 0 0 0 0,-1 0 0 0 0,1 0 0 0 0,0-3 0 0 0,3-3 0 0 0,-1-1 0 0 0,1 1 0 0 0,-1-3 0 0 0,5-11 0 0 0,-7 11 0 0 0,0 4 0 0 0,-2 5 0 0 0,0 2 4 0 0,0-1 0 0 0,0 1 1 0 0,0 0-1 0 0,0-1 0 0 0,0 1 1 0 0,0 0-1 0 0,0 0 0 0 0,0 0 1 0 0,0 0-1 0 0,0 0 0 0 0,-1 0 1 0 0,1 0-1 0 0,0-1 0 0 0,0 1 1 0 0,0 0-1 0 0,0 0 0 0 0,0 0 1 0 0,-1 0-1 0 0,1-1 0 0 0,0 1 1 0 0,0 0-1 0 0,0 0 1 0 0,0 0-1 0 0,0 0 0 0 0,0 0 1 0 0,0 0-1 0 0,0 0 0 0 0,0-1 1 0 0,-1 1-1 0 0,1 0 0 0 0,0 0 1 0 0,-1 0-1 0 0,1 0 0 0 0,0 0 1 0 0,0 0-1 0 0,0 0 0 0 0,0 0 1 0 0,0 0-1 0 0,0 0 0 0 0,0 0 1 0 0,-1 0-1 0 0,1 0 1 0 0,0 0-1 0 0,0 0 0 0 0,0 0 1 0 0,-1 0-1 0 0,1 0 0 0 0,0 0 1 0 0,0 0-1 0 0,0 0 0 0 0,0 1 1 0 0,0-1-1 0 0,-1 0 0 0 0,1 0-4 0 0,-6 6 387 0 0,6-6-336 0 0,-3 4-89 0 0,0-1 1 0 0,1 1 0 0 0,0 0 0 0 0,0 0 0 0 0,-1 0 0 0 0,1 0 0 0 0,1 2 37 0 0,-10 30-388 0 0,10-30 389 0 0,0 1 0 0 0,0-2 0 0 0,1 1-1 0 0,0 1 1 0 0,0 2-1 0 0,0 0 12 0 0,0-8 18 0 0,0-1 1 0 0,0 1 0 0 0,0-1-1 0 0,0 1 1 0 0,1 0 0 0 0,-1-1 0 0 0,0 0-1 0 0,0 1 1 0 0,0-1 0 0 0,0 0 0 0 0,1 2-1 0 0,0-2 1 0 0,-1 0 0 0 0,0 1 0 0 0,0-1-1 0 0,1 0 1 0 0,-1 1 0 0 0,0-1 0 0 0,1 1-31 0 0,0-1-17 0 0,-1 0 1 0 0,1 0 0 0 0,0 0-1 0 0,-1 1 1 0 0,1-1 0 0 0,0 0 0 0 0,0 0-1 0 0,-1 0 1 0 0,1 0 0 0 0,-1 0-1 0 0,2-1 1 0 0,-2 1 0 0 0,0 0 0 0 0,1 0-1 0 0,-1 0 1 0 0,2-1 0 0 0,-2 1 0 0 0,0 0-1 0 0,1-1 1 0 0,0 1 0 0 0,-1 0-1 0 0,1-1 1 0 0,-1 1 0 0 0,1 0 0 0 0,-1-1-1 0 0,1 0 1 0 0,0 1 0 0 0,-1 0-1 0 0,0-1 1 0 0,0 1 0 0 0,1-1 0 0 0,-1 0-1 0 0,0 1 1 0 0,0-1 0 0 0,0 1 0 0 0,1-1-1 0 0,-1 0 17 0 0,1 0-13 0 0,4-8 13 0 0,-1 0 0 0 0,-1 0 0 0 0,4-10 0 0 0,-4 10 0 0 0,-3 8 0 0 0,1 0 0 0 0,-1 0 0 0 0,1-1 0 0 0,-1 1 0 0 0,1 0 0 0 0,-1-1 0 0 0,0 1 0 0 0,0-1 0 0 0,1-1 0 0 0,1-4-5 0 0,-2 5 7 0 0,0 1 0 0 0,1-1 1 0 0,-1 0-1 0 0,0 0 1 0 0,1 1-1 0 0,0-1 0 0 0,-1 1 1 0 0,0-1-1 0 0,0 1 0 0 0,0-1 1 0 0,0 1-3 0 0,0-1 117 0 0,0 2 67 0 0,0 0 22 0 0,0 0-54 0 0,0 0-235 0 0,-6 6-432 0 0,-7 24 559 0 0,8-18-134 0 0,4-9 81 0 0,0-1 0 0 0,0 0 0 0 0,0 0 0 0 0,0 1 1 0 0,1 1 8 0 0,-2-1 0 0 0,2-2 0 0 0,0 0 0 0 0,0 0 0 0 0,0 0 0 0 0,0 0 0 0 0,-1 0 0 0 0,1 0 0 0 0,0 0 0 0 0,0 0 0 0 0,0 0 0 0 0,0 0 0 0 0,1 0 0 0 0,-1 0 0 0 0,0 0 0 0 0,0 0 0 0 0,0 0 0 0 0,0 0 0 0 0,2 0 0 0 0,-2-1 0 0 0,0 1 0 0 0,0-1 0 0 0,0 0 0 0 0,0 1 0 0 0,0-1 0 0 0,0 0 0 0 0,1 0 0 0 0,-1 0 0 0 0,0 0 0 0 0,0 0 0 0 0,1 1 0 0 0,-1-1 0 0 0,0 0 0 0 0,0 0 0 0 0,1 0 0 0 0,-1 0 0 0 0,0 0 0 0 0,1 0 0 0 0,-1 0 0 0 0,0 0 0 0 0,0 0 0 0 0,0 0 0 0 0,1 0 0 0 0,-1 0 0 0 0,1 0 0 0 0,-1 0 0 0 0,0 0 0 0 0,0 0 0 0 0,0 0 0 0 0,1 0 0 0 0,-1 0 0 0 0,0 0 0 0 0,6-3 0 0 0,-3 0 0 0 0,-1 0 0 0 0,1 0 0 0 0,0 0 0 0 0,-1 0 0 0 0,-1 0 0 0 0,2 0 0 0 0,0-3 0 0 0,1-2 19 0 0,-3 3 11 0 0,1 2 0 0 0,0-1 1 0 0,0 0-1 0 0,0-1 0 0 0,0-2-30 0 0,-2 3 49 0 0,1 2-62 0 0,-1 1 0 0 0,0-1 0 0 0,0 1 0 0 0,0 0 1 0 0,0-1-1 0 0,0 1 0 0 0,0-1 0 0 0,0 1 0 0 0,0-1 0 0 0,0 1 0 0 0,0 0 0 0 0,0-1 1 0 0,-1 0 12 0 0,1 1 85 0 0,0 1 10 0 0,0 0-5 0 0,-2 0-10 0 0,1 1-78 0 0,0-1 0 0 0,1 0 0 0 0,-1 0 1 0 0,0 1-1 0 0,1-1 0 0 0,-1 0 0 0 0,1 1 0 0 0,-1-1 0 0 0,1 1 0 0 0,-1-1 0 0 0,0 0 0 0 0,1 1 0 0 0,0 0 0 0 0,-1-1 1 0 0,1 0-1 0 0,0 1 0 0 0,0-1 0 0 0,-1 1 0 0 0,1 0 0 0 0,-1-1 0 0 0,1 1 0 0 0,0-1 0 0 0,0 1-2 0 0,-1 2-9 0 0,-2 1-119 0 0,-2 2 50 0 0,1 1 0 0 0,0 0 1 0 0,1 0-1 0 0,-3 3 78 0 0,5-6 9 0 0,-1 0-1 0 0,1 0 1 0 0,0 0-1 0 0,0 0 1 0 0,0-1-1 0 0,0 2 1 0 0,1-1-1 0 0,-1 0 1 0 0,1 0-1 0 0,0 0 1 0 0,1 5-9 0 0,-1-9 1 0 0,0 1 0 0 0,0 0 1 0 0,1 0-1 0 0,-1-1 1 0 0,0 1-1 0 0,1 0 1 0 0,-1 0-1 0 0,0 0 0 0 0,1 0 1 0 0,-1 0-1 0 0,1-1 1 0 0,0 1-1 0 0,-1 0 1 0 0,1-1-2 0 0,-1 1-2 0 0,0-1 0 0 0,1 0 0 0 0,0 0 1 0 0,-1 0-1 0 0,0 0 0 0 0,0 1 1 0 0,1-1-1 0 0,-1 1 0 0 0,1-1 1 0 0,-1 0-1 0 0,1 0 0 0 0,-1 0 0 0 0,1 0 1 0 0,-1 0-1 0 0,1 0 0 0 0,0 0 1 0 0,-1 0-1 0 0,0 0 0 0 0,1 0 1 0 0,0 0 1 0 0,-1-1-4 0 0,1 0 0 0 0,1 1 0 0 0,-1 0 1 0 0,0-1-1 0 0,0 1 0 0 0,0-1 1 0 0,-1 0-1 0 0,2 0 0 0 0,-2 1 1 0 0,1-1-1 0 0,0 0 0 0 0,0 0 0 0 0,0 0 1 0 0,0 0-1 0 0,-1-1 0 0 0,1 2 1 0 0,-1-1-1 0 0,1-1 0 0 0,-1 2 1 0 0,1-2 3 0 0,3-7 0 0 0,-2 7 0 0 0,-1 0 0 0 0,0-1 0 0 0,0 1 0 0 0,0 0 0 0 0,0-1 0 0 0,0-1 0 0 0,8-22 0 0 0,-8 21 0 0 0,0 1 0 0 0,-1 0 0 0 0,1 0 0 0 0,-1 0 0 0 0,0-1 0 0 0,-1 3 0 0 0,-1 2 0 0 0,0 1 0 0 0,1 1 0 0 0,0-2 0 0 0,-1 1 0 0 0,1 1 0 0 0,0-1 0 0 0,0 0 0 0 0,-1 1 0 0 0,2-1 0 0 0,-1 0 0 0 0,0 1 0 0 0,0-1 0 0 0,0 1 0 0 0,1 0 0 0 0,-2 0 0 0 0,-2 8 0 0 0,2-6 0 0 0,0 2 0 0 0,0-1 0 0 0,1 0 0 0 0,0-1 0 0 0,-1 2 0 0 0,2-1 0 0 0,-1 0 0 0 0,0 1 0 0 0,1 0 0 0 0,0-5 0 0 0,-1 1 0 0 0,6 6 0 0 0,-4-5 0 0 0,-1-3 2 0 0,0 0 1 0 0,1 0 0 0 0,-1 0 0 0 0,1 1 0 0 0,-1-1-1 0 0,0 0 1 0 0,0 0 0 0 0,0 1 0 0 0,0-1 0 0 0,1 0 0 0 0,-1 0-1 0 0,1 0 1 0 0,-1 0 0 0 0,0 0 0 0 0,0 0 0 0 0,0 0-1 0 0,1 0 1 0 0,-1 0 0 0 0,0 0 0 0 0,1 0 0 0 0,-1 0 0 0 0,0 0-1 0 0,0 0 1 0 0,1 0 0 0 0,-1 0 0 0 0,0 0 0 0 0,1 0 0 0 0,-1-1-1 0 0,0 1 1 0 0,0 0 0 0 0,0-1 0 0 0,0 1 0 0 0,1 0-1 0 0,-1 0 1 0 0,0 0 0 0 0,1 0 0 0 0,-1 0 0 0 0,0 0 0 0 0,0-1-1 0 0,0 1 1 0 0,0 0 0 0 0,0 0 0 0 0,0 0-3 0 0,2-2-9 0 0,-1 1 1 0 0,1-1-1 0 0,0 0 0 0 0,-1 1 1 0 0,0-1-1 0 0,1 1 0 0 0,-1-1 1 0 0,0 0-1 0 0,0 0 0 0 0,0 0 1 0 0,0 0-1 0 0,0 0 0 0 0,-1 0 1 0 0,1-1 8 0 0,3-8 0 0 0,-3 11 0 0 0,-1-2 0 0 0,1 2 0 0 0,-1-1 0 0 0,0 0 0 0 0,1 0 0 0 0,-1 0 0 0 0,0 0 0 0 0,1-1 0 0 0,-1 2 0 0 0,0-2 0 0 0,2-21 0 0 0,-2 20 0 0 0,0 3 0 0 0,0 0 0 0 0,0 0 0 0 0,0 0 0 0 0,0 0 0 0 0,0-1 0 0 0,0 1 0 0 0,0 0 0 0 0,0 0 0 0 0,-1 0 0 0 0,1 0 0 0 0,0 0 0 0 0,0 0 0 0 0,0 0 0 0 0,0 0 0 0 0,0-1 0 0 0,0 1 0 0 0,0 0 0 0 0,0 0 0 0 0,0 0 0 0 0,0 0 0 0 0,0 0 0 0 0,-1 0 0 0 0,1 0 0 0 0,0 0 0 0 0,0 0 0 0 0,0 0 0 0 0,0 0 0 0 0,0 0 0 0 0,0 0 0 0 0,0 0 0 0 0,0 0 0 0 0,-1 0 0 0 0,1 0 0 0 0,0 0 0 0 0,0 0 0 0 0,0 0 0 0 0,0 0 0 0 0,0 0 0 0 0,0 0 0 0 0,-1 0 0 0 0,1 0 0 0 0,0 0 0 0 0,0 0 0 0 0,0 0 0 0 0,0 0 0 0 0,0 0 0 0 0,0 0 0 0 0,0 0 0 0 0,0 0 0 0 0,-1 0 0 0 0,1 0 0 0 0,0 0 0 0 0,0 0 0 0 0,0 1 0 0 0,0-1 0 0 0,0 0 0 0 0,-2 3 0 0 0,0-1 0 0 0,1-2 0 0 0,1 0 0 0 0,0 0 0 0 0,0 1 0 0 0,0-1 0 0 0,-1 1 0 0 0,1-1 0 0 0,0 0 0 0 0,0 0 0 0 0,-1 1 0 0 0,1 0 0 0 0,0-1 0 0 0,0 0 0 0 0,0 0 0 0 0,0 1 0 0 0,0-1 0 0 0,-1 0 0 0 0,1 1 0 0 0,0 0 0 0 0,-1 6 0 0 0,-1 1 0 0 0,1-5 0 0 0,1 0 0 0 0,-1-1 0 0 0,0 1 0 0 0,1 0 0 0 0,0 0 0 0 0,0-1 0 0 0,0 2 0 0 0,2 11 78 0 0,-2-14-78 0 0,1-1-5 0 0,-1 1 1 0 0,0 1-1 0 0,1-2 1 0 0,0 1-1 0 0,-1 0 0 0 0,1 0 1 0 0,-1 0-1 0 0,1 0 0 0 0,0 0 1 0 0,0-1-1 0 0,-1 2 1 0 0,2-2-1 0 0,-2 1 0 0 0,1-1 1 0 0,0 1-1 0 0,0 0 1 0 0,1-1 4 0 0,-2 0-1 0 0,0 0 0 0 0,1 0 1 0 0,-1 0-1 0 0,1 0 1 0 0,-1 0-1 0 0,0 0 1 0 0,1 0-1 0 0,-1 0 0 0 0,1 0 1 0 0,-1 0-1 0 0,0 0 1 0 0,0 0-1 0 0,1 0 1 0 0,0 0-1 0 0,-1 0 1 0 0,0-1-1 0 0,0 1 0 0 0,1-1 1 0 0,-1 1-1 0 0,0 0 1 0 0,0 0-1 0 0,1 0 1 0 0,-1 0-1 0 0,1-1 1 0 0,-1 1-1 0 0,0 0 0 0 0,0 0 1 0 0,0-1-1 0 0,0 0 1 0 0,1 1 1 0 0,0-1 22 0 0,0-1 1 0 0,0 0 0 0 0,1 1 0 0 0,-1-1 0 0 0,-1 1 0 0 0,2-1 0 0 0,-2-1 0 0 0,2 2 0 0 0,-2-1 0 0 0,0 0 0 0 0,1-1-1 0 0,-1 2 1 0 0,1-1 0 0 0,-1-1 0 0 0,0 2-24 0 0,2-9 7 0 0,-2 7-65 0 0,1 0-1 0 0,-1 0 1 0 0,1 0 0 0 0,-1 0 0 0 0,0 0 0 0 0,-1-2 58 0 0,0 1 0 0 0,1 4 5 0 0,0-1 0 0 0,0 0 0 0 0,0 1 0 0 0,-1 0 0 0 0,1-1 0 0 0,0 1 1 0 0,0-1-1 0 0,-1 1 0 0 0,1 0 0 0 0,0-1 0 0 0,-1 1 0 0 0,1 0 0 0 0,0 0 0 0 0,-1-1 1 0 0,1 1-1 0 0,0-1 0 0 0,0 1 0 0 0,-1 0 0 0 0,0 0-5 0 0,1 0 9 0 0,0 0-1 0 0,0 0 1 0 0,-1 0-1 0 0,1 0 1 0 0,-1 0 0 0 0,1 0-1 0 0,0 0 1 0 0,0 0-1 0 0,0 0 1 0 0,0 0-1 0 0,0 0 1 0 0,-1 0 0 0 0,1 1-1 0 0,0-1 1 0 0,0 0-1 0 0,0 1 1 0 0,0-1-1 0 0,0 0 1 0 0,0 0-1 0 0,0 0 1 0 0,0 0 0 0 0,-1 0-1 0 0,1 0 1 0 0,0 1-1 0 0,0-1 1 0 0,0 0-9 0 0,-1 2 57 0 0,0 0 0 0 0,1 0 0 0 0,-1 0-1 0 0,1 0 1 0 0,-1-1 0 0 0,1 2 0 0 0,0-1-57 0 0,-1 8 213 0 0,1-8-53 0 0,0 1-1 0 0,0-1 0 0 0,0 1 0 0 0,0-1 0 0 0,0 2-159 0 0,4 18-264 0 0,3-4 436 0 0,-7-17-113 0 0,1-1-4 0 0,-1-1-52 0 0,1 1-1 0 0,-1 0 1 0 0,1 0 0 0 0,0 0-1 0 0,-1-1 1 0 0,0 1 0 0 0,1 0 0 0 0,0 0-1 0 0,-1-1 1 0 0,0 0 0 0 0,0 1-1 0 0,1 0 1 0 0,-1-1 0 0 0,0 0 0 0 0,0 1-1 0 0,1-1 1 0 0,-1 1 0 0 0,1-1-1 0 0,-1 1 1 0 0,0-1 0 0 0,0 0-1 0 0,0 1 1 0 0,0-1 0 0 0,0 1 0 0 0,0 0-1 0 0,0-1 1 0 0,0 0-3 0 0,1-4 1 0 0,5-21-81 0 0,-5 19-48 0 0,-1 0-1 0 0,1-1 0 0 0,-2-1 129 0 0,1 3 5 0 0,0 5 178 0 0,0 1 17 0 0,2-4-839 0 0,-3 9 777 0 0,0 1 0 0 0,1 0 0 0 0,0 1 0 0 0,0-2 0 0 0,0 3-138 0 0,0 0 161 0 0,0-6-150 0 0,0-2-10 0 0,0 0-1 0 0,0 0 0 0 0,0 1 1 0 0,0-1-1 0 0,0 1 0 0 0,0-1 1 0 0,0 0-1 0 0,0 1 0 0 0,0-1 1 0 0,0 1-1 0 0,0-1 0 0 0,0 0 1 0 0,1 0-1 0 0,-1 1 0 0 0,0 0 1 0 0,0-1-1 0 0,0 0 0 0 0,0 0 1 0 0,0 0-1 0 0,1 1 0 0 0,0 0 0 0 0,-1 1 0 0 0,0-1 0 0 0,0-1 0 0 0,0 1 0 0 0,0-1 0 0 0,1 1 0 0 0,-1-1 0 0 0,0 1 0 0 0,1 0 0 0 0,-1-1 0 0 0,0 0 0 0 0,1 1 0 0 0,-1 0 0 0 0,0-1 0 0 0,1 0 0 0 0,-1 1 0 0 0,0-1 0 0 0,3 3 0 0 0,-1-1 0 0 0,1 0 0 0 0,0-3 0 0 0,-3 1 5 0 0,0 0 0 0 0,0 0 0 0 0,1 0 0 0 0,0 0 0 0 0,-1 0 0 0 0,0-1 0 0 0,0 1 0 0 0,0 0 0 0 0,1 0 0 0 0,-1-1 0 0 0,0 1 0 0 0,0 0 0 0 0,0 0 0 0 0,0-1 0 0 0,0 1 0 0 0,1 0 0 0 0,-1-1 0 0 0,1 1 0 0 0,-1 0-1 0 0,0 0 1 0 0,0 0 0 0 0,0-1 0 0 0,0 0 0 0 0,0 1 0 0 0,0 0 0 0 0,0 0-5 0 0,0-9 486 0 0,0 6-502 0 0,0 2-4 0 0,0 0-148 0 0,-2-1-59 0 0,-1-14 115 0 0,2 14 112 0 0,-1-2 0 0 0,1 2 0 0 0,0-1 0 0 0,-1 0 0 0 0,1 0 0 0 0,-2 0 0 0 0,3 3 2 0 0,0 0-1 0 0,-1-1 0 0 0,0 1 1 0 0,1-1-1 0 0,0 1 0 0 0,-1 0 0 0 0,1-1 1 0 0,-1 1-1 0 0,1-1 0 0 0,0 1 0 0 0,0-1 1 0 0,-1 1-1 0 0,0-1 0 0 0,1 1 0 0 0,0 0 1 0 0,0-2-2 0 0,-2-1-17 0 0,-7-6-3 0 0,8 9 20 0 0,-2-3 0 0 0,-7-2 0 0 0,7 3 0 0 0,-6-3 0 0 0,-1-6-12 0 0,10 11-36 0 0,-2-2 36 0 0,-1 0 12 0 0,3-1 0 0 0,0 3 0 0 0,0 0-1 0 0,0 0 1 0 0,0 0-1 0 0,0 0 0 0 0,0 0 1 0 0,0 0-1 0 0,0-1 1 0 0,0 1-1 0 0,0 0 0 0 0,-1 0 1 0 0,1 0-1 0 0,0-1 0 0 0,0 1 1 0 0,0 0-1 0 0,-1 0 1 0 0,1 0-1 0 0,0-1 0 0 0,0 1 1 0 0,0 0-1 0 0,0 0 0 0 0,0 0 1 0 0,0 0-1 0 0,0 0 1 0 0,-1 0-1 0 0,1-1 0 0 0,0 1 1 0 0,-1 0-1 0 0,1 0 1 0 0,0 0-1 0 0,0 0 0 0 0,0 0 1 0 0,0 0-1 0 0,0 0 0 0 0,-1 0 1 0 0,1 0-1 0 0,0 0 1 0 0,-3-2 262 0 0,3 2-237 0 0,0-2 0 0 0,-1 2 1 0 0,0-1-1 0 0,1 1 0 0 0,-1-1 0 0 0,1 0 0 0 0,-1 1 0 0 0,0 0 0 0 0,1-1 0 0 0,-1 0 0 0 0,0 1 0 0 0,0-1 0 0 0,0 1 0 0 0,1 0 0 0 0,-2-1 0 0 0,2 1 0 0 0,-2 0-25 0 0,1 0-4 0 0,1-1-171 0 0,0 1-17 0 0,-16-3-7 0 0,12 2 199 0 0,1 1 0 0 0,0 0 0 0 0,-1-2 0 0 0,0 2 0 0 0,1 2 0 0 0,0-2 0 0 0,-1 0 0 0 0,-1 2 0 0 0,1 0 0 0 0,1-1 0 0 0,0 1 0 0 0,0 0 62 0 0,2-1 263 0 0,0-1-269 0 0,0 0-1 0 0,1 1 1 0 0,-1-1-1 0 0,0 0 0 0 0,0 0 1 0 0,1 0-1 0 0,-1 1 1 0 0,0-1-1 0 0,1 0 1 0 0,-1 0-1 0 0,0 2-55 0 0,-6 2-475 0 0,4-3 412 0 0,1-1 0 0 0,-1 1 0 0 0,0-1 0 0 0,1 0 0 0 0,-3 0 63 0 0,1 3-1648 0 0,4-3 106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5:12.169"/>
    </inkml:context>
    <inkml:brush xml:id="br0">
      <inkml:brushProperty name="width" value="0.05" units="cm"/>
      <inkml:brushProperty name="height" value="0.05" units="cm"/>
      <inkml:brushProperty name="color" value="#99FF66"/>
    </inkml:brush>
  </inkml:definitions>
  <inkml:trace contextRef="#ctx0" brushRef="#br0">2 17 1840 0 0,'0'0'83'0'0,"0"0"237"0"0,0 0 954 0 0,0 0 417 0 0,0 0 79 0 0,0 0-151 0 0,0 0-715 0 0,0 0-316 0 0,0 0-63 0 0,0 0-11 0 0,0 0-2 0 0,0 0 0 0 0,0 0 0 0 0,0 0 0 0 0,0 0 0 0 0,0 0 0 0 0,0 0 0 0 0,0 0-44 0 0,4-3 192 0 0,-1 2-501 0 0,-1 1-60 0 0,-1-1 0 0 0,1 0 0 0 0,0 1 0 0 0,0 0 0 0 0,0 0-1 0 0,0-1 1 0 0,0 1 0 0 0,1 0-99 0 0,3-2 91 0 0,-4 1-12 0 0,0 2 93 0 0,6 0 71 0 0,-1 0-206 0 0,1 0-358 0 0,13-8 533 0 0,-17 6-215 0 0,-4 2 6 0 0,0-1 0 0 0,0 0-1 0 0,0 0 1 0 0,0 0 0 0 0,0 0 0 0 0,0 1 0 0 0,0-1 0 0 0,1 0 0 0 0,-1 0 0 0 0,0 0 0 0 0,0 0-1 0 0,0 0 1 0 0,1 0 0 0 0,-1 0 0 0 0,0 0 0 0 0,0 0 0 0 0,0 0 0 0 0,1 0 0 0 0,-1 0 0 0 0,0 1-1 0 0,0-1 1 0 0,1-1 0 0 0,-1 1 0 0 0,0 0 0 0 0,0 0 0 0 0,0 0 0 0 0,0 0 0 0 0,0 0-1 0 0,1 0-2 0 0,0-1 0 0 0,1 0 0 0 0,4 3 0 0 0,-3-2 0 0 0,0-1 0 0 0,-1 0 181 0 0,0 1-1 0 0,0-1 1 0 0,0 1-1 0 0,-1 0 0 0 0,1-1 1 0 0,0 1-1 0 0,0 0 0 0 0,2 0-180 0 0,-1 0-788 0 0,8 1 316 0 0,-10-1 636 0 0,-1 0 17 0 0,6 2 3 0 0,-3-2-172 0 0,-1 0 36 0 0,1 1-24 0 0,2 1 215 0 0,-3-1-231 0 0,0 0 0 0 0,0 0 1 0 0,-1-1-1 0 0,1 1 0 0 0,0-1 0 0 0,0 0 0 0 0,0 0-8 0 0,-2 1 115 0 0,3 1-43 0 0,5 3 40 0 0,-2-1-25 0 0,-4-3-74 0 0,0 2 42 0 0,8 6 79 0 0,-10-8-129 0 0,1-1-1 0 0,0 2 0 0 0,-1-2 0 0 0,0 1 0 0 0,1-1 0 0 0,-1 2 0 0 0,0-2 0 0 0,1 1 0 0 0,-1 0 0 0 0,1 0 1 0 0,-1 0-1 0 0,0 0-4 0 0,0 0 5 0 0,1 1 1 0 0,-1-1-1 0 0,1 0 0 0 0,-1 0 1 0 0,1 1-1 0 0,0-1 1 0 0,-1 0-1 0 0,1 0 1 0 0,0 0-1 0 0,0 1 1 0 0,-1-2-1 0 0,2 1 0 0 0,0 1-5 0 0,-1 0-12 0 0,0-1-49 0 0,-1-1-48 0 0,0 0-126 0 0,0 0-36 0 0,2 1 225 0 0,1-1-5718 0 0,-3 0 903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5:12.170"/>
    </inkml:context>
    <inkml:brush xml:id="br0">
      <inkml:brushProperty name="width" value="0.05" units="cm"/>
      <inkml:brushProperty name="height" value="0.05" units="cm"/>
      <inkml:brushProperty name="color" value="#99FF66"/>
    </inkml:brush>
  </inkml:definitions>
  <inkml:trace contextRef="#ctx0" brushRef="#br0">177 9 4608 0 0,'0'0'208'0'0,"0"0"67"0"0,0 0 154 0 0,0 0 68 0 0,0 0 14 0 0,0 0 7 0 0,0 0 30 0 0,0 0 18 0 0,0 0 2 0 0,0 0-16 0 0,0 0-68 0 0,0 0-32 0 0,7-6 2594 0 0,-6 5-2929 0 0,-1 1 0 0 0,2-1 0 0 0,-2 1 0 0 0,2 0 0 0 0,-2 0 0 0 0,1 0 0 0 0,0 0 0 0 0,0-1 0 0 0,0 1 0 0 0,-1 0 0 0 0,2 0 0 0 0,-2 0 0 0 0,1 0 0 0 0,0 0 0 0 0,0 1 0 0 0,0-1 0 0 0,0 0 0 0 0,0 0-117 0 0,22 11 1615 0 0,-20-8-1601 0 0,-3-3 119 0 0,0 0 295 0 0,2 0-311 0 0,-1 0 0 0 0,1 0 0 0 0,-1 1-1 0 0,1-1 1 0 0,-1 0 0 0 0,0 0 0 0 0,0 0 0 0 0,1 1-1 0 0,-1 0 1 0 0,2 0-117 0 0,0 1-219 0 0,-1 1 187 0 0,-1-2 80 0 0,3 1-36 0 0,-1 1-12 0 0,7 8 128 0 0,-10-11-115 0 0,1 2-9 0 0,0-1 0 0 0,0 0-1 0 0,0 0 1 0 0,0 0-1 0 0,0-1 1 0 0,0 2 0 0 0,0-2-1 0 0,1 1 1 0 0,-2-1 0 0 0,1 2-1 0 0,1-2 1 0 0,-1 1 0 0 0,0-1-1 0 0,1 1-3 0 0,2 1 11 0 0,-3-1 32 0 0,3 2-33 0 0,0 0-10 0 0,0 0 0 0 0,0 0 0 0 0,2 5 0 0 0,2 1 0 0 0,-5-6 0 0 0,0-1 27 0 0,-2-1 24 0 0,1 1 1 0 0,-1-1-1 0 0,-1 0 0 0 0,2 1 1 0 0,-2-1-1 0 0,2 0 0 0 0,-2 0 1 0 0,1 1-1 0 0,0 0 0 0 0,0 0-51 0 0,-1-1-76 0 0,0-1 16 0 0,0 0 60 0 0,1 0-1 0 0,-1 1 0 0 0,0-1 0 0 0,0 0 0 0 0,0 0 0 0 0,0 0 0 0 0,0 0 0 0 0,0 0 0 0 0,0 0 1 0 0,1 1-1 0 0,-1-1 0 0 0,0 1 0 0 0,0-1 0 0 0,0 0 0 0 0,0 0 0 0 0,1 0 0 0 0,-1 0 0 0 0,0 1 1 0 0,0-1-1 0 0,0 0 0 0 0,0 0 0 0 0,0 0 0 0 0,0 0 0 0 0,0 1 0 0 0,0-1 0 0 0,0 1 1 0 0,-1 2 245 0 0,1-2-315 0 0,0-1 13 0 0,0 4 34 0 0,0-3-38 0 0,0-1-22 0 0,0 0-10 0 0,0 0 22 0 0,0 0 7 0 0,0 0 0 0 0,0 0 0 0 0,0 0-6 0 0,0 0-21 0 0,0 0-14 0 0,0 0-131 0 0,0 0-30 0 0,0 0 2 0 0,0 0 68 0 0,0 0 286 0 0,0 0 124 0 0,0 0 30 0 0,-1 0-255 0 0,1 2 0 0 0,-1-2 0 0 0,1 1-1 0 0,-1 0 1 0 0,0 0 0 0 0,0-1 0 0 0,1 1 0 0 0,-1-1-1 0 0,0 1 1 0 0,1 0 0 0 0,-2-1 0 0 0,2 0-1 0 0,-1 1 1 0 0,0-1 0 0 0,0 0 0 0 0,0 1 11 0 0,-14 6-362 0 0,13-7 298 0 0,0 1 0 0 0,1 0-1 0 0,-1-1 1 0 0,0 1 0 0 0,0-1 0 0 0,0 0 0 0 0,0 0-1 0 0,0 0 1 0 0,0 0 0 0 0,0 0 0 0 0,1 0-1 0 0,-3 0 65 0 0,-5 0-325 0 0,8 1 280 0 0,1-1 0 0 0,-1 0-1 0 0,0 1 1 0 0,0-1 0 0 0,1 0-1 0 0,-1 0 1 0 0,0 0 0 0 0,1 0-1 0 0,-2 0 1 0 0,2 0 0 0 0,-1 0-1 0 0,1-1 1 0 0,-1 1 0 0 0,0-1-1 0 0,1 1 1 0 0,-1 0 0 0 0,0 0 45 0 0,-12 1-766 0 0,7-2 529 0 0,3 1 12 0 0,0 0 0 0 0,1 0 0 0 0,-2 1 1 0 0,2 0-1 0 0,-1-1 0 0 0,-1 0 225 0 0,2 1-23 0 0,-2 0 1 0 0,2 0 0 0 0,-1-1 0 0 0,1 0-1 0 0,-1 0 1 0 0,-1 1 22 0 0,2-1-10 0 0,2 0-62 0 0,-1 0 12 0 0,-5 0 48 0 0,0 2 1 0 0,3-2-32 0 0,-12-2 51 0 0,14 2 83 0 0,1 0 8 0 0,0-1-19 0 0,-3 0-64 0 0,-2 0-16 0 0,-8-4 0 0 0,13 4 0 0 0,-6-2 0 0 0,-6 2 0 0 0,9 0 38 0 0,2 1 160 0 0,1 0 55 0 0,0 0 10 0 0,0 0-29 0 0,0 0-118 0 0,-3 0-12 0 0,-12-2 451 0 0,15 2-428 0 0,-7-1 1 0 0,3 1-128 0 0,1 2 194 0 0,0-2 0 0 0,0 1 0 0 0,0 0 1 0 0,0-1-1 0 0,0 0 0 0 0,-3 0-194 0 0,2 0 111 0 0,-8 2 491 0 0,5 0-417 0 0,3 0-185 0 0,-9 2 30 0 0,13-4 2 0 0,-1 0 1 0 0,0 1 0 0 0,0-1-1 0 0,0 0 1 0 0,0 1 0 0 0,1-1-1 0 0,-1 0 1 0 0,0 1 0 0 0,0-1-1 0 0,0 0 1 0 0,1 2-1 0 0,-1-2 1 0 0,0 0 0 0 0,1 1-1 0 0,-1-1 1 0 0,1 1 0 0 0,-1 0-1 0 0,0 0 1 0 0,1 0-1 0 0,0-1 1 0 0,-1 1-33 0 0,1 0 11 0 0,-1-1 1 0 0,1 0-1 0 0,-1 1 0 0 0,1-1 1 0 0,-1 0-1 0 0,1 0 0 0 0,-1 0 1 0 0,0 0-1 0 0,1 1 0 0 0,0-1 0 0 0,-1 0 1 0 0,1 0-1 0 0,-1 0 0 0 0,0 0 1 0 0,1 0-1 0 0,0 0 0 0 0,-1-1 0 0 0,0 1 1 0 0,0 0-12 0 0,-3-2 137 0 0,4 2-136 0 0,0 0 0 0 0,0 0 0 0 0,0 0 1 0 0,0 0-1 0 0,0 0 0 0 0,0 0 0 0 0,0 0 0 0 0,0 0 1 0 0,0 0-1 0 0,0 0 0 0 0,0 0 0 0 0,0-1 0 0 0,1 1 0 0 0,-1 0 1 0 0,0 0-1 0 0,0 0 0 0 0,0 0 0 0 0,0 0 0 0 0,0 0 1 0 0,0 0-1 0 0,0 0 0 0 0,0 0 0 0 0,0 0 0 0 0,0 0 0 0 0,0 0 1 0 0,0 0-1 0 0,0 0 0 0 0,0 0 0 0 0,0 0 0 0 0,0 0 1 0 0,0 0-1 0 0,0 0 0 0 0,0 0 0 0 0,0 0 0 0 0,0 0 0 0 0,0 0 1 0 0,0 0-1 0 0,0 0 0 0 0,1 0 0 0 0,-1 0 0 0 0,0 0 1 0 0,0 0-1 0 0,0 0 0 0 0,0 0 0 0 0,0 0 0 0 0,0 0 0 0 0,0 0 1 0 0,0 0-1 0 0,0 0 0 0 0,0 0 0 0 0,0 0 0 0 0,0 0-1 0 0,25-4-1368 0 0,9-1-1610 0 0,-28 4 1525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5:12.171"/>
    </inkml:context>
    <inkml:brush xml:id="br0">
      <inkml:brushProperty name="width" value="0.05" units="cm"/>
      <inkml:brushProperty name="height" value="0.05" units="cm"/>
      <inkml:brushProperty name="color" value="#99FF66"/>
    </inkml:brush>
  </inkml:definitions>
  <inkml:trace contextRef="#ctx0" brushRef="#br0">6 23 1376 0 0,'0'0'65'0'0,"0"0"271"0"0,0 0 1115 0 0,0 0 484 0 0,0 0 95 0 0,0 0-206 0 0,0 0-933 0 0,0 0-410 0 0,0 0-86 0 0,0 0-6 0 0,0 0 24 0 0,0 0 17 0 0,0 0 2 0 0,0 0-47 0 0,0 0-196 0 0,0 0-86 0 0,0 0-20 0 0,0 0 47 0 0,0 0 213 0 0,-1 9 1829 0 0,0-9-2123 0 0,1 0 0 0 0,0 1-1 0 0,0-1 1 0 0,0 1 0 0 0,0-1 0 0 0,0 1 0 0 0,0-1 0 0 0,-1 1 0 0 0,1-1-1 0 0,0 1 1 0 0,0 0 0 0 0,0-1 0 0 0,0 0 0 0 0,0 1 0 0 0,0-1 0 0 0,1 0-1 0 0,-1 1 1 0 0,0 0 0 0 0,0-1 0 0 0,0 0 0 0 0,0 1 0 0 0,0 0 0 0 0,0-1-1 0 0,1 0 1 0 0,-1 1 0 0 0,0-1 0 0 0,1 1 0 0 0,-1-1 0 0 0,0 1 0 0 0,1-1-1 0 0,-1 0-48 0 0,6 3 0 0 0,-4-5 0 0 0,-2 2 0 0 0,24-2 0 0 0,-22 1 32 0 0,-2 1-1 0 0,1 0 0 0 0,0 0 1 0 0,0 0-1 0 0,0 0 0 0 0,0 0 0 0 0,0 0 1 0 0,0 0-1 0 0,0 1 0 0 0,0-1 1 0 0,-1 0-32 0 0,6 0 551 0 0,-5 0-279 0 0,1 0-172 0 0,-1 0-158 0 0,0 0-1 0 0,-1 0 0 0 0,1 0 0 0 0,0-1 0 0 0,-1 1 0 0 0,1 0 0 0 0,-1 0 0 0 0,2-1 0 0 0,-2 1 1 0 0,1 0-1 0 0,-1 0 0 0 0,1-1 0 0 0,0 1 0 0 0,-1-1 0 0 0,1 1 0 0 0,-1-1 0 0 0,1 0 0 0 0,0 1 59 0 0,13 2 26 0 0,-13-2 22 0 0,2 0 288 0 0,5-2 904 0 0,-4 1-1256 0 0,-3 1 10 0 0,-1 0-1 0 0,1 0 0 0 0,-1 0 0 0 0,1 0 0 0 0,0 0 1 0 0,-1 0-1 0 0,0 0 0 0 0,1 0 0 0 0,0 0 1 0 0,-1 0-1 0 0,1 0 0 0 0,-1-1 0 0 0,1 0 0 0 0,-1 1 1 0 0,1 0-1 0 0,-1 0 7 0 0,1-1 90 0 0,2 1 1 0 0,10 3-22 0 0,-10-3-69 0 0,-1 0 1 0 0,0 0-2 0 0,2-2 12 0 0,-3 2 32 0 0,2 1-33 0 0,0 1-10 0 0,-2-2 0 0 0,-1 0 0 0 0,1 0 0 0 0,-1 0 0 0 0,0 0 0 0 0,0 0 0 0 0,0 0 0 0 0,1 0 0 0 0,-1 0 0 0 0,0 1 0 0 0,1-1 0 0 0,-1 0 0 0 0,0 0 0 0 0,1 0 0 0 0,-1 0 0 0 0,0 0 0 0 0,1 0 0 0 0,-1 0 0 0 0,0 0 0 0 0,0 0 0 0 0,0 0 0 0 0,1-1 0 0 0,7 2 0 0 0,-4-1 11 0 0,8-2 42 0 0,-3 0-10 0 0,-2-1-34 0 0,-6 3-57 0 0,2 1 50 0 0,-1-1 51 0 0,1-1-40 0 0,2 0-13 0 0,-2 0 0 0 0,1 0 0 0 0,-1 1 0 0 0,2-2-13 0 0,-4 1-40 0 0,1 1 53 0 0,-1 0 40 0 0,-4-3 27 0 0,3 3-60 0 0,0 0 0 0 0,0-1 0 0 0,-1 1 0 0 0,1 0 0 0 0,0-1 0 0 0,0 1 0 0 0,-1 0 1 0 0,1-1-1 0 0,0 1 0 0 0,0 0 0 0 0,-1 0 0 0 0,1 0 0 0 0,-1 0 0 0 0,1 0 0 0 0,0 0 0 0 0,-1-1 0 0 0,1 1 0 0 0,-1 0-7 0 0,-4-1-37 0 0,4 1 17 0 0,0 0 0 0 0,0 0 0 0 0,0 0-1 0 0,0 0 1 0 0,0 0 0 0 0,0 0 0 0 0,-1 1-1 0 0,2-1 1 0 0,-1 1 0 0 0,-1-1 0 0 0,1 0-1 0 0,1 1 21 0 0,-4 0-48 0 0,1 0-1 0 0,-1 0 1 0 0,1 0-1 0 0,-1-1 1 0 0,0 0-1 0 0,1 1 0 0 0,-2-1 49 0 0,-9 0-86 0 0,-6 4-6 0 0,12-3 39 0 0,0 1 0 0 0,0-1 0 0 0,-3-1 53 0 0,8 0-3 0 0,-1-1 0 0 0,1 1 0 0 0,-1-1-1 0 0,1 0 1 0 0,-1-1 0 0 0,1 1 0 0 0,0 0 0 0 0,0 0 0 0 0,-1-1-1 0 0,1 0 1 0 0,0 0 0 0 0,0-1 3 0 0,-1 1-26 0 0,3 1 14 0 0,-9 0 13 0 0,7 2-1 0 0,3-1 0 0 0,0-1-1 0 0,0 1 0 0 0,0 0 0 0 0,0 0 0 0 0,0 0 0 0 0,-1 0 1 0 0,1 0-1 0 0,0 0 0 0 0,0 0 0 0 0,0 0 0 0 0,-1 0 0 0 0,1 1 1 0 0,0-1-1 0 0,0 0 0 0 0,0 0 0 0 0,0 0 0 0 0,-1 0 0 0 0,1 0 0 0 0,0 0 1 0 0,0 0-1 0 0,0 0 0 0 0,0 0 0 0 0,-1 1 0 0 0,1-1 0 0 0,0 0 1 0 0,0 0-1 0 0,0 0 0 0 0,0 0 0 0 0,0 0 0 0 0,0 0 0 0 0,0 0 1 0 0,0 0-1 0 0,0 1 0 0 0,0-1 1 0 0,-2 1-24 0 0,-4 0 12 0 0,11-1 12 0 0,0 0 0 0 0,1 0 0 0 0,0-1 0 0 0,0 1 0 0 0,0-1 0 0 0,0 0 0 0 0,1-1 0 0 0,-4 1 0 0 0,0 0 0 0 0,0 1 0 0 0,0 0 0 0 0,0-1 0 0 0,0 1 0 0 0,0-1 0 0 0,0 1 0 0 0,0 1 0 0 0,0 0 0 0 0,1-1 0 0 0,0 0 0 0 0,13 5-98 0 0,-16-4-140 0 0,-1-1-34 0 0,0 0 0 0 0,0 0 104 0 0,0 0 438 0 0,0 0 194 0 0,0 0 42 0 0,-13-6-1735 0 0,2 2 1013 0 0,8 3 186 0 0,1 0 1 0 0,-1 0 0 0 0,1 0 0 0 0,0 1-1 0 0,-1-1 1 0 0,0 1 0 0 0,1-1-1 0 0,-1 1 30 0 0,-3 0 75 0 0,1 0 0 0 0,0 0 0 0 0,-1 1 0 0 0,1-1 0 0 0,0 1 0 0 0,0 0 0 0 0,0 1 0 0 0,-5 1-75 0 0,9-1-18 0 0,1-2-73 0 0,0 0-8 0 0,0 0 42 0 0,0 0 164 0 0,0 0 75 0 0,0 0 12 0 0,0 0-49 0 0,0 0-222 0 0,5 0-260 0 0,6 0 597 0 0,-2 0 1 0 0,6 2-261 0 0,-12-2 22 0 0,-1 0 0 0 0,1 0-1 0 0,-1 0 1 0 0,1 0 0 0 0,-2-1 0 0 0,2 1 0 0 0,0-1-22 0 0,7-1 119 0 0,9-1 161 0 0,-15 1-194 0 0,1 1 0 0 0,-1 0 0 0 0,0 1 0 0 0,3-1-86 0 0,-4 1 10 0 0,1-1-10 0 0,0 0-20 0 0,-3 1-73 0 0,-1 0 8 0 0,0 1 11 0 0,15 7-164 0 0,-14-7 150 0 0,-1-1 6 0 0,0 0-43 0 0,0 0-190 0 0,0 0-79 0 0,0 0-723 0 0,0 0-2959 0 0,0 0-1264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5:12.172"/>
    </inkml:context>
    <inkml:brush xml:id="br0">
      <inkml:brushProperty name="width" value="0.05" units="cm"/>
      <inkml:brushProperty name="height" value="0.05" units="cm"/>
      <inkml:brushProperty name="color" value="#99FF66"/>
    </inkml:brush>
  </inkml:definitions>
  <inkml:trace contextRef="#ctx0" brushRef="#br0">41 61 4608 0 0,'-1'-1'-129'0'0,"0"-1"1082"0"0,2-6 735 0 0,-1 4-1672 0 0,1 3 229 0 0,-1-1 0 0 0,-1 0 0 0 0,1 1 0 0 0,0 0 1 0 0,-1 0-1 0 0,1-1 0 0 0,0 0 0 0 0,0 1 0 0 0,-1 0 0 0 0,1-1 1 0 0,-1 1-1 0 0,0-1 0 0 0,1 1 0 0 0,-1 0 0 0 0,0-1 0 0 0,0 1 1 0 0,0 0-246 0 0,-1-1 1267 0 0,2 1-1208 0 0,-1 1 0 0 0,1-1 0 0 0,0 0 0 0 0,-2 1 0 0 0,2-1 0 0 0,-1 0 0 0 0,1 1 0 0 0,-1-1 0 0 0,0 1 1 0 0,0-1-1 0 0,0 1 0 0 0,0-1-59 0 0,-2-1-1 0 0,-12-5-9 0 0,14 7-50 0 0,-1-2-1457 0 0,2 2 177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5:12.160"/>
    </inkml:context>
    <inkml:brush xml:id="br0">
      <inkml:brushProperty name="width" value="0.05" units="cm"/>
      <inkml:brushProperty name="height" value="0.05" units="cm"/>
      <inkml:brushProperty name="color" value="#FFFFFF"/>
    </inkml:brush>
  </inkml:definitions>
  <inkml:trace contextRef="#ctx0" brushRef="#br0">142 55 1376 0 0,'0'0'277'0'0,"0"0"630"0"0,0 0 282 0 0,0 0 54 0 0,0 0-141 0 0,0 0-611 0 0,0 0-274 0 0,0 0-51 0 0,0 0 52 0 0,0 0 246 0 0,0 0 106 0 0,0 0 26 0 0,0 0-20 0 0,0 0-100 0 0,0 0-42 0 0,0 0-8 0 0,0 0-58 0 0,0 0-163 0 0,0 0 203 0 0,0 0 116 0 0,0 0 20 0 0,0 0-72 0 0,0 0-340 0 0,0 0-107 0 0,0 0 305 0 0,0 0 146 0 0,0 0 32 0 0,0 0-66 0 0,0 0-276 0 0,0 0-72 0 0,-2 2-126 0 0,0-4 158 0 0,1 1 21 0 0,0 0 0 0 0,-1 1-1 0 0,2-1 1 0 0,-1 1 0 0 0,0-1 0 0 0,0 0-1 0 0,0 1 1 0 0,0 0 0 0 0,-1 0-1 0 0,1-1-146 0 0,-3 1 110 0 0,4 0-86 0 0,-2 0 0 0 0,1 0 1 0 0,0 0-1 0 0,0 0 0 0 0,0 0 0 0 0,1 0 0 0 0,-2 0 0 0 0,1 1 0 0 0,1-1 1 0 0,-2 0-1 0 0,2 0 0 0 0,-1 1 0 0 0,0 0 0 0 0,0-1 0 0 0,0 0 0 0 0,0 1-24 0 0,-19 18-32 0 0,19-19 31 0 0,-1 1-1 0 0,1 0 0 0 0,0 0 0 0 0,0-1 1 0 0,-1 2-1 0 0,1-2 0 0 0,0 1 0 0 0,-1 1 0 0 0,1-1 2 0 0,-1 2 0 0 0,-11 13 0 0 0,7 4 0 0 0,-1 1 0 0 0,1-2 0 0 0,0 0 0 0 0,1 4 0 0 0,4-20 0 0 0,-1 5 126 0 0,1-1-1 0 0,0 8-125 0 0,-2 9 141 0 0,1-16-293 0 0,-1 4-80 0 0,-1 53 232 0 0,2-13 0 0 0,4 14 42 0 0,-1-26 216 0 0,-1 21 1068 0 0,-1-33-1313 0 0,1-15 255 0 0,-1-9-322 0 0,0 1 0 0 0,1-1 0 0 0,1 1 0 0 0,0 4 54 0 0,0 1-423 0 0,-1 0 1 0 0,0 1-1 0 0,0 9 423 0 0,-1 4-439 0 0,1-11 465 0 0,1-7 21 0 0,-1-1 0 0 0,0 1 0 0 0,0-1 0 0 0,-1 1-1 0 0,1-1 1 0 0,-2 1-47 0 0,0 6 1220 0 0,-2 4-2627 0 0,4-13 1383 0 0,0 0 0 0 0,0 0 0 0 0,-1 0-1 0 0,1 0 1 0 0,1 3 24 0 0,-1 1 1 0 0,1 31 110 0 0,2-15 1629 0 0,-3-22-1843 0 0,2 12 355 0 0,-2-12-277 0 0,-1 0-1 0 0,1 0 0 0 0,0 1 0 0 0,0-1 0 0 0,0 0 1 0 0,0 0-1 0 0,0 1 0 0 0,0-1 0 0 0,1 0 1 0 0,-1 0-1 0 0,0 0 0 0 0,0 1 26 0 0,2 6-51 0 0,-1-4 51 0 0,1 0 0 0 0,-1-1 0 0 0,-1 0 0 0 0,0 18 204 0 0,0-15 35 0 0,-1-5-196 0 0,0 1-22 0 0,0-1 22 0 0,1 2-22 0 0,0-3 7 0 0,0 0-87 0 0,0 0-9 0 0,0 5 327 0 0,0-4-206 0 0,-1 6-410 0 0,-1 0 738 0 0,2-3-381 0 0,0-1 0 0 0,0 0-10 0 0,0-2-50 0 0,0-1-39 0 0,0 0-12 0 0,0 0 39 0 0,0 0 156 0 0,0 0 23 0 0,0 0-26 0 0,2 3-65 0 0,-1 0-16 0 0,1 0 0 0 0,0 0 0 0 0,0 0 0 0 0,11 12 0 0 0,-7-6 64 0 0,0-4-64 0 0,-4-2 0 0 0,0 1 4 0 0,0-4 16 0 0,6 3 20 0 0,17 13 296 0 0,-14-10-272 0 0,-11-6-64 0 0,0 1-1 0 0,0-1 1 0 0,0 0-1 0 0,1 0 1 0 0,-1 0-1 0 0,0 0 1 0 0,0 0-1 0 0,1 1 1 0 0,-1-1-1 0 0,1 0 0 0 0,-1 0 1 0 0,0 0-1 0 0,0 0 1 0 0,1 0-1 0 0,-1 0 1 0 0,1 0-1 0 0,-1 0 1 0 0,0 0-1 0 0,1 0 1 0 0,-1 0-1 0 0,0 0 1 0 0,1 0-1 0 0,-1 0 0 0 0,0 0 1 0 0,0 0-1 0 0,1 0 1 0 0,0 0 0 0 0,-1-1-18 0 0,29 1-352 0 0,-28 0 156 0 0,0 0 221 0 0,-1 0-1 0 0,0 0 0 0 0,0 0 0 0 0,0 0 1 0 0,0 0-1 0 0,1 0 0 0 0,-1 0 1 0 0,0 0-1 0 0,0 0 0 0 0,0 0 0 0 0,0 1 1 0 0,1-1-1 0 0,-1 0 0 0 0,1 0 0 0 0,-1 0 1 0 0,0 0-1 0 0,0 0 0 0 0,0 0 1 0 0,0 0-1 0 0,0 0 0 0 0,1 0 0 0 0,-1 1 1 0 0,0-1-7 0 0,2 1 249 0 0,3-1-219 0 0,13 2-574 0 0,-17-2 683 0 0,-1 0-66 0 0,0 0 48 0 0,1 0-116 0 0,-1 0 1 0 0,0 1-1 0 0,1-1 1 0 0,-1 0 0 0 0,1 0-1 0 0,0 0 1 0 0,-1 0 0 0 0,0 0-1 0 0,1 0 1 0 0,0 0-1 0 0,-1 0 1 0 0,1 0 0 0 0,-1 0-1 0 0,1 0 1 0 0,0 0-1 0 0,-1 0 1 0 0,1-1 0 0 0,-1 1-6 0 0,8-2-402 0 0,-7 2 293 0 0,-1 0 146 0 0,5 1 187 0 0,0 0-124 0 0,-1 0-80 0 0,-1 0-20 0 0,4 0-9 0 0,-4 0-2 0 0,0-1 0 0 0,0 0 0 0 0,0 1 0 0 0,1-1 0 0 0,2 0 11 0 0,21 1-77 0 0,-26-1-24 0 0,14 0-11 0 0,-14 0 212 0 0,9 0-47 0 0,-1-2-103 0 0,-5 1 21 0 0,0-1 0 0 0,1 1 1 0 0,-1-1-1 0 0,0 0 0 0 0,1 1 0 0 0,1-3 29 0 0,6 0 0 0 0,-8 4 0 0 0,-3 0 0 0 0,10-5 0 0 0,4-1 216 0 0,-14 6-86 0 0,-1 0-32 0 0,9-4-511 0 0,9-3 454 0 0,-14 5 348 0 0,-2 1-188 0 0,0 1 0 0 0,0-1 0 0 0,0-1 0 0 0,0 1 0 0 0,0 0 0 0 0,0 0 0 0 0,1-1-201 0 0,-3 2-96 0 0,2-1 84 0 0,0 1 0 0 0,1-1 0 0 0,-1 0 0 0 0,0 0 0 0 0,0 0 0 0 0,0 0 0 0 0,0 0 0 0 0,-1-1 12 0 0,6-1 88 0 0,-5 2-54 0 0,1 0 0 0 0,0 0 0 0 0,-1 0 0 0 0,0-1 0 0 0,1 1 0 0 0,0-3-34 0 0,2-1 228 0 0,-1 0 0 0 0,1-1 0 0 0,-2 1-1 0 0,1-1 1 0 0,0 0 0 0 0,0-5-228 0 0,-1 5 55 0 0,0-1 0 0 0,-1 1 0 0 0,0 0 0 0 0,0-1-1 0 0,-1 1 1 0 0,1-7-55 0 0,0 2 7 0 0,-1 3 18 0 0,0-1-1 0 0,0 1 0 0 0,0-1-24 0 0,1-26 56 0 0,0 12-118 0 0,-2 17 37 0 0,2 1 1 0 0,-2 0 0 0 0,0 0 0 0 0,0 0 0 0 0,0-1-1 0 0,-2-3 25 0 0,2 6 5 0 0,0 1-1 0 0,-1-1 0 0 0,1 0 1 0 0,0 1-1 0 0,0-1 1 0 0,1 1-1 0 0,-1-1-4 0 0,0 0-10 0 0,0 0-1 0 0,1 1 1 0 0,-1-1-1 0 0,0 0 1 0 0,-1 1-1 0 0,1-1 11 0 0,-1-5-55 0 0,1 0 0 0 0,-1 0-1 0 0,1-1 1 0 0,1-2 55 0 0,0-8-35 0 0,2-43 35 0 0,2-4 0 0 0,-4 60 0 0 0,-1-1 0 0 0,1 1 0 0 0,0-1 0 0 0,0 2 0 0 0,0 0 0 0 0,0 1 0 0 0,-1-1 0 0 0,0 0 0 0 0,0 0 0 0 0,0-1 0 0 0,0-12 0 0 0,1 7 0 0 0,1-27 0 0 0,-1-16 320 0 0,0 42-185 0 0,-1 7-105 0 0,0 0-1 0 0,0-1 1 0 0,0 1 0 0 0,-2-4-30 0 0,2 7-34 0 0,0 0 0 0 0,0 1 0 0 0,0-1 0 0 0,0 0 1 0 0,0 0-1 0 0,1 0 0 0 0,-1 0 0 0 0,1 0 34 0 0,-1 0 59 0 0,1 0-1 0 0,-1 1 0 0 0,0-1 1 0 0,0-1-1 0 0,0 2 1 0 0,0-2-1 0 0,0-1-58 0 0,-1-2-66 0 0,1 1-1 0 0,0-1 1 0 0,0 1-1 0 0,0-2 67 0 0,1-5-406 0 0,-2-38 1020 0 0,-1 27-1165 0 0,2-19 616 0 0,0 42-223 0 0,0 0 240 0 0,0-1-52 0 0,0 0-1 0 0,0 0 0 0 0,0 0 0 0 0,0 0 1 0 0,0 0-1 0 0,0 0 0 0 0,0 0 0 0 0,-1 0 1 0 0,1 0-1 0 0,0 0-29 0 0,-1-2-441 0 0,1 1 503 0 0,0 1 1 0 0,-1-1-1 0 0,1 1 0 0 0,0-1 0 0 0,0 1 0 0 0,-1-1 0 0 0,0 1 0 0 0,1-1 0 0 0,-1 1 1 0 0,1-1-63 0 0,-6-16-510 0 0,6 17 324 0 0,0 1 288 0 0,0-10-175 0 0,-2 9 69 0 0,1-1 0 0 0,1 1 1 0 0,-2 0-1 0 0,2-1 0 0 0,-1 1 0 0 0,0 0 1 0 0,0 0-1 0 0,1-1 0 0 0,-1 1 0 0 0,0-1 1 0 0,1 0 3 0 0,-1 2 138 0 0,1 0 78 0 0,0 0 28 0 0,-2-2-796 0 0,2 2 549 0 0,-3-4-42 0 0,-5-5 128 0 0,6 7-40 0 0,-8-7 79 0 0,8 7-122 0 0,2 0 22 0 0,0 1 90 0 0,-2 1-84 0 0,1 0-1 0 0,0-1 1 0 0,0 0 0 0 0,0 1 0 0 0,0 0 0 0 0,1-1 0 0 0,-2 0 0 0 0,2 1 0 0 0,-1-1 0 0 0,0 0 0 0 0,0 0 0 0 0,0 0-1 0 0,1 1 1 0 0,-2-1 0 0 0,2 0-28 0 0,-9-1 151 0 0,3 2-5326 0 0,6 0 4055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5:12.161"/>
    </inkml:context>
    <inkml:brush xml:id="br0">
      <inkml:brushProperty name="width" value="0.05" units="cm"/>
      <inkml:brushProperty name="height" value="0.05" units="cm"/>
      <inkml:brushProperty name="color" value="#FFFFFF"/>
    </inkml:brush>
  </inkml:definitions>
  <inkml:trace contextRef="#ctx0" brushRef="#br0">3 45 920 0 0,'0'0'120'0'0,"0"0"167"0"0,0 0 69 0 0,0 0 17 0 0,0 0-9 0 0,0 0-51 0 0,0 0-22 0 0,0 0-3 0 0,0 0-11 0 0,0 0-43 0 0,0 0-18 0 0,0 0-7 0 0,0 0-13 0 0,0 0-49 0 0,0 0-19 0 0,0 0-7 0 0,0 0 8 0 0,0 0 41 0 0,0 0 19 0 0,0 0 3 0 0,0 0 18 0 0,0 0 80 0 0,0 0 35 0 0,0 0 10 0 0,0 0 9 0 0,0 0 32 0 0,0 0 9 0 0,0 0 6 0 0,0 0-33 0 0,0 0-140 0 0,0 0-68 0 0,0 0-12 0 0,0 0 22 0 0,0 0 100 0 0,0 0 41 0 0,0 0 10 0 0,0 0-3 0 0,0 0-16 0 0,0 0-4 0 0,0 0 0 0 0,0 0 8 0 0,0 0 33 0 0,0 0 14 0 0,0 0 1 0 0,0 0-36 0 0,0 0-150 0 0,0 0-59 0 0,0 0-16 0 0,0 0 43 0 0,5 2 1796 0 0,-2 0-1840 0 0,-2-1-49 0 0,-1-1 0 0 0,1 0 0 0 0,-1 2 0 0 0,2-2-1 0 0,-2 0 1 0 0,1 1 0 0 0,-1 0 0 0 0,1 0-1 0 0,0 0 1 0 0,-1 0-33 0 0,1-1-101 0 0,-1 1 1 0 0,11 5 20 0 0,-11-5 185 0 0,0-1 0 0 0,1 1 1 0 0,0-1-1 0 0,-1 1 0 0 0,0-1 0 0 0,1 0 0 0 0,-1 0 0 0 0,0 0 1 0 0,1 1-1 0 0,0 0 0 0 0,-1-1 0 0 0,1 0 0 0 0,-1 0 0 0 0,1 0 0 0 0,0 0 1 0 0,-1 0-1 0 0,1 0-105 0 0,10 3-188 0 0,-4 1 426 0 0,-1-3-138 0 0,1 1 52 0 0,0 0 0 0 0,1-2 0 0 0,6 2-152 0 0,-13-2 6 0 0,-1 0 0 0 0,1 0 0 0 0,-1 0 0 0 0,0 0 0 0 0,1 0 0 0 0,0 0 0 0 0,-1 0 0 0 0,0 1 0 0 0,1-1 0 0 0,-1 0-1 0 0,0 0 1 0 0,0 0 0 0 0,1 1 0 0 0,0-1 0 0 0,-1 0-6 0 0,13 6-417 0 0,-10-5 427 0 0,0-1 55 0 0,0 2-1 0 0,0-2 0 0 0,0 1 1 0 0,0-1-1 0 0,0 0 0 0 0,0 0 0 0 0,2 0-64 0 0,32-3-9 0 0,-17 2 533 0 0,1-3-108 0 0,-15 4-350 0 0,-5 0-45 0 0,0 0 1 0 0,0 0-1 0 0,0 0 1 0 0,0 0-1 0 0,0 0 1 0 0,0 0-1 0 0,0 0 0 0 0,0 0 1 0 0,0 0-22 0 0,0 0 113 0 0,11-2-232 0 0,22-3 447 0 0,-31 5-328 0 0,3 0 0 0 0,-3 0 0 0 0,-1 0 0 0 0,0 0 0 0 0,0 0 0 0 0,1 0 0 0 0,-1-2 0 0 0,0 2 0 0 0,0 0 0 0 0,1-1 0 0 0,-1 0 0 0 0,1-1 0 0 0,3 0 0 0 0,1 1 0 0 0,4-1 0 0 0,-7 1 0 0 0,-1 0 0 0 0,0 1 1 0 0,0 0-1 0 0,0-1 0 0 0,0 0 0 0 0,0 0 0 0 0,1 0 0 0 0,4-2 33 0 0,13-5 944 0 0,-13 3-924 0 0,-5 3-53 0 0,3 0 0 0 0,-6 1 0 0 0,0 1 0 0 0,0 0 0 0 0,0 0 0 0 0,0 0 0 0 0,0 0 0 0 0,0 0 0 0 0,0 0 0 0 0,-1 0 0 0 0,1 0 0 0 0,0 0 0 0 0,0 0 0 0 0,0 0 0 0 0,0 0 0 0 0,0 0 0 0 0,0 0 0 0 0,0 0 0 0 0,0-1 0 0 0,0 1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0,1 0 0 0 0,-1 0 0 0 0,0-1 0 0 0,0 1 0 0 0,0 0 0 0 0,0 0 0 0 0,0 0 0 0 0,0 0 0 0 0,0 0 0 0 0,0 0 0 0 0,0 0 0 0 0,0 0 0 0 0,0 0 0 0 0,0 0 0 0 0,14-6 0 0 0,-10 4 11 0 0,-1 0-3 0 0,-2 2-180 0 0,-1 0-85 0 0,0 0-21 0 0,0-1 45 0 0,1 1 237 0 0,1 0 0 0 0,-2-1 1 0 0,2 0-1 0 0,-1 1 0 0 0,0-1 0 0 0,0 1 0 0 0,0-1 1 0 0,0 0-1 0 0,0 0 0 0 0,0 0 0 0 0,-1 0 0 0 0,1 1 1 0 0,0-2-1 0 0,0 1-4 0 0,-1 1 268 0 0,0 0 196 0 0,0 0 42 0 0,0 0-63 0 0,0 0-304 0 0,0 0-183 0 0,1-1-36 0 0,1 0 74 0 0,-2 1 65 0 0,1-1-4 0 0,0-2-45 0 0,1 1-10 0 0,-1 1 22 0 0,-1 0 82 0 0,0 1 9 0 0,2 0-8 0 0,0-1-3 0 0,-1 1-13 0 0,5-6 53 0 0,-6 6-128 0 0,0-1 7 0 0,0 1-122 0 0,3 0-59 0 0,-2 0-6505 0 0,-1 0 120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3:01.848"/>
    </inkml:context>
    <inkml:brush xml:id="br0">
      <inkml:brushProperty name="width" value="0.05" units="cm"/>
      <inkml:brushProperty name="height" value="0.05" units="cm"/>
      <inkml:brushProperty name="color" value="#FFFFFF"/>
    </inkml:brush>
  </inkml:definitions>
  <inkml:trace contextRef="#ctx0" brushRef="#br0">0 0 11720 0 0,'0'0'264'0'0,"0"0"34"0"0,0 0 22 0 0,0 0-32 0 0,0 0-40 0 0,0 0 536 0 0,0 0 251 0 0,0 0 48 0 0,0 0-72 0 0,0 0-319 0 0,0 0-144 0 0,0 0-32 0 0,0 0-4 0 0,0 0 0 0 0,0 0 0 0 0,0 0 0 0 0,0 0-64 0 0,0 0-264 0 0,1 2-109 0 0,3 3-276 0 0,-3-4-906 0 0,-1-1-354 0 0,0 0-983 0 0,0 0-3697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5:12.166"/>
    </inkml:context>
    <inkml:brush xml:id="br0">
      <inkml:brushProperty name="width" value="0.05" units="cm"/>
      <inkml:brushProperty name="height" value="0.05" units="cm"/>
      <inkml:brushProperty name="color" value="#FFFFFF"/>
    </inkml:brush>
  </inkml:definitions>
  <inkml:trace contextRef="#ctx0" brushRef="#br0">156 11 456 0 0,'-1'-5'8802'0'0,"-1"0"-1301"0"0,6 7-4565 0 0,-4-1-2908 0 0,1 1 1 0 0,0-2-1 0 0,-1 2 0 0 0,1 0 0 0 0,-1-2 0 0 0,1 1 0 0 0,-1 1 0 0 0,0-1 0 0 0,0 1 0 0 0,1-1 0 0 0,-1 1 0 0 0,1 0-28 0 0,-3 22 100 0 0,1-19-78 0 0,-2 37 119 0 0,2 16-141 0 0,1-25-36 0 0,-1-17-451 0 0,1 1 357 0 0,-2-4 449 0 0,2-11-285 0 0,0-1 0 0 0,0 1 0 0 0,-1 0-1 0 0,1-1 1 0 0,0 1 0 0 0,0-1 0 0 0,0 1-1 0 0,1 0-33 0 0,-1 0 1 0 0,0 2-1 0 0,0-1 1 0 0,0 0-1 0 0,0 0 1 0 0,-1 0-1 0 0,1 2 0 0 0,-3 13-33 0 0,2-6-305 0 0,1-10 154 0 0,0-2 50 0 0,0 0 206 0 0,-2 9 284 0 0,0-1-643 0 0,2-6 315 0 0,0-2 1 0 0,0 1 0 0 0,0 0-1 0 0,0 0 1 0 0,-1 0 0 0 0,1 0 0 0 0,0 0-1 0 0,0 0 1 0 0,-1 0 0 0 0,0 0-29 0 0,1 0-150 0 0,0-1-11 0 0,0 6 13 0 0,0-6 251 0 0,0 0 58 0 0,0 0 20 0 0,0 0-46 0 0,0 0-207 0 0,0 0-89 0 0,0 0-21 0 0,0 0 49 0 0,0 0 212 0 0,0 0 90 0 0,0 0 20 0 0,0 0-155 0 0,0 0-1 0 0,-1 0 0 0 0,1 1 0 0 0,0-1 0 0 0,0 0 0 0 0,-1 0 0 0 0,1 0 0 0 0,0 0 0 0 0,0 1 1 0 0,0-1-1 0 0,-1 0 0 0 0,1 0 0 0 0,0 0 0 0 0,0 0 0 0 0,0 0 0 0 0,0 1 0 0 0,0-1 0 0 0,-1 1 1 0 0,1-1-1 0 0,0 0 0 0 0,0 0 0 0 0,0 0 0 0 0,0 1 0 0 0,0-1 0 0 0,0 0 0 0 0,0 0 1 0 0,0 0-1 0 0,0 0 0 0 0,0 1 0 0 0,0-1 0 0 0,0 1 0 0 0,0-1-33 0 0,2 13-66 0 0,-2-13 77 0 0,1 0 0 0 0,-1 0-1 0 0,0 1 1 0 0,0-1 0 0 0,0 0 0 0 0,0 0 0 0 0,0 0 0 0 0,0 0 0 0 0,0 1 0 0 0,0-1 0 0 0,0 0 0 0 0,0 0 0 0 0,0 0 0 0 0,0 0 0 0 0,0 0 0 0 0,0 0-1 0 0,0 1 1 0 0,0-1 0 0 0,0 0 0 0 0,0 1 0 0 0,0-1 0 0 0,0 0 0 0 0,-1 0 0 0 0,1 0 0 0 0,0 0 0 0 0,0 0 0 0 0,0 0 0 0 0,0 0 0 0 0,0 0 0 0 0,0 1-12 0 0,-1-1 11 0 0,1 0-1 0 0,0 1 1 0 0,-1 0-1 0 0,1-1 0 0 0,0 0 1 0 0,-1 1-1 0 0,1-1 0 0 0,0 1 1 0 0,0 0-1 0 0,0-1 0 0 0,0 1 1 0 0,-1 0-1 0 0,1-1 0 0 0,0 1 1 0 0,0-1-1 0 0,0 1 0 0 0,1 0-9 0 0,-4 10 21 0 0,3-10-117 0 0,0 1 1 0 0,-1 0 0 0 0,1 0-1 0 0,0 1 1 0 0,0-1-1 0 0,-1 1 96 0 0,0 2 333 0 0,-1-3-140 0 0,1 1-167 0 0,2 1-26 0 0,2 8-22 0 0,-4-7-156 0 0,0 0-1286 0 0,0-4 1231 0 0,0 2 186 0 0,1 1 47 0 0,0 0 0 0 0,-1-2 59 0 0,1-2 256 0 0,0 0 149 0 0,0 0 42 0 0,0 0-63 0 0,0 0-311 0 0,0 0-211 0 0,0 0-66 0 0,0 0-14 0 0,-1 0 26 0 0,-1 2 133 0 0,-6 2 519 0 0,8-4-518 0 0,-1 0 0 0 0,1 0 0 0 0,-1 0 0 0 0,1 1 0 0 0,0-1 0 0 0,0 0 0 0 0,-1 0 1 0 0,1 0-1 0 0,0 0 0 0 0,0 0 0 0 0,-1 0 0 0 0,0 0 0 0 0,1 1 0 0 0,0-1 0 0 0,0 0 0 0 0,-1 0 1 0 0,1 0-1 0 0,-1 0 0 0 0,1 0 0 0 0,0 0 0 0 0,-1 0 0 0 0,0-1-1 0 0,1 1 0 0 0,-1 0 0 0 0,1 0 0 0 0,-1 0 0 0 0,1 0 0 0 0,0 0-1 0 0,-1 0 1 0 0,0 0 0 0 0,1 0 0 0 0,-1 0 0 0 0,1 0 0 0 0,0 0 0 0 0,-1 1 0 0 0,0-1 0 0 0,1 0-1 0 0,0 1 1 0 0,-1-1 0 0 0,-1 0-180 0 0,0 0 0 0 0,0 1-1 0 0,0-1 1 0 0,0 0 0 0 0,0 0-1 0 0,0 0 1 0 0,0 0-1 0 0,1 0 1 0 0,-1 0 0 0 0,0-1-1 0 0,-2 1 181 0 0,-13-6 0 0 0,0-2 0 0 0,6 5 1172 0 0,0 1-1158 0 0,10 1 69 0 0,0 0-827 0 0,-4 0 129 0 0,-1 10-537 0 0,6-8 648 0 0,-2 2 714 0 0,1-2-5568 0 0,1-1-59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5:12.167"/>
    </inkml:context>
    <inkml:brush xml:id="br0">
      <inkml:brushProperty name="width" value="0.05" units="cm"/>
      <inkml:brushProperty name="height" value="0.05" units="cm"/>
      <inkml:brushProperty name="color" value="#FFFFFF"/>
    </inkml:brush>
  </inkml:definitions>
  <inkml:trace contextRef="#ctx0" brushRef="#br0">5 13 4320 0 0,'-2'-4'7786'0'0,"4"-1"-6366"0"0,1 2-737 0 0,-3 2-172 0 0,0 1-69 0 0,0 0-220 0 0,0 0 164 0 0,0 0 102 0 0,0 0 21 0 0,0 10 1027 0 0,0-1-1964 0 0,0 1 0 0 0,2 7 428 0 0,0-4 122 0 0,-1 0 0 0 0,-1 2-122 0 0,2 21 118 0 0,1-5 245 0 0,-2-12 307 0 0,1-1-1 0 0,4 14-669 0 0,-4-22-481 0 0,-1-1-1 0 0,0 1 1 0 0,0-1-1 0 0,-2 10 482 0 0,1-5-218 0 0,-3 1 218 0 0,2-13 0 0 0,1 1 0 0 0,-1 0 0 0 0,1 0 0 0 0,-1-1 0 0 0,1 2 0 0 0,-1 8 0 0 0,1-10 0 0 0,-1 1 0 0 0,1-1 0 0 0,0 1 0 0 0,0-1 0 0 0,0 0 0 0 0,1 3 0 0 0,-1 7-44 0 0,-1-10 11 0 0,1-1 1 0 0,-1 0-1 0 0,1 1 1 0 0,0 0-1 0 0,0-1 1 0 0,1 1-1 0 0,-1-1 1 0 0,1 0-1 0 0,-1 2 33 0 0,3 12-112 0 0,-3-12 89 0 0,0 1 23 0 0,0-2-16 0 0,0 0-1 0 0,1 0 0 0 0,-1-1 0 0 0,0 1 0 0 0,1-1 0 0 0,-1 1 0 0 0,1 0 0 0 0,0 0 17 0 0,0 3-262 0 0,-1-5-244 0 0,0 0 94 0 0,0 0 418 0 0,1 11 482 0 0,-1-11-557 0 0,-1 10-495 0 0,2-4 846 0 0,1-2-494 0 0,-1 13 459 0 0,-1-17-332 0 0,0 0-12 0 0,0 0 1 0 0,0 1 16 0 0,0 1 64 0 0,0 1 16 0 0,1 0 13 0 0,-1-3 26 0 0,0 0-74 0 0,0 0 78 0 0,0 0 42 0 0,0 0 10 0 0,1 0-15 0 0,2 0-54 0 0,-2 0 17 0 0,29-1 130 0 0,-27 1-418 0 0,0-1 297 0 0,0 0-1 0 0,1 1 1 0 0,-1-1-1 0 0,1-1 1 0 0,-1 1 0 0 0,0 0-1 0 0,0-1 1 0 0,0 0-52 0 0,0 0-61 0 0,2 1-381 0 0,-4-1 495 0 0,0 2 1 0 0,0 0-1 0 0,0-1 1 0 0,0 1-1 0 0,0-1 1 0 0,0 1 0 0 0,1 0-1 0 0,-2 0 1 0 0,2-1-1 0 0,-1 1-53 0 0,1-1 133 0 0,0 1-1 0 0,1-2 1 0 0,-1 2-1 0 0,0-1 1 0 0,0-1-1 0 0,2 0-132 0 0,-1 0 434 0 0,-2 2-308 0 0,-1 0-12 0 0,0 0-2 0 0,3-1 459 0 0,3 0-904 0 0,-5 1-5152 0 0,-1 0 109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5:12.162"/>
    </inkml:context>
    <inkml:brush xml:id="br0">
      <inkml:brushProperty name="width" value="0.05" units="cm"/>
      <inkml:brushProperty name="height" value="0.05" units="cm"/>
      <inkml:brushProperty name="color" value="#FFFFFF"/>
    </inkml:brush>
  </inkml:definitions>
  <inkml:trace contextRef="#ctx0" brushRef="#br0">2 41 456 0 0,'0'0'763'0'0,"0"0"77"0"0,0 0 30 0 0,0 0-44 0 0,6-8 3577 0 0,-5 7-4182 0 0,1-6 4752 0 0,0 3-2934 0 0,0 5-523 0 0,0 10-530 0 0,-1-8-1350 0 0,2 35 266 0 0,-2-31 106 0 0,0 0-1 0 0,-1 0 1 0 0,0 1-8 0 0,2 15 17 0 0,2-12 465 0 0,-1 2 239 0 0,-3-11-682 0 0,2 2 1 0 0,-2-1-1 0 0,2 0 0 0 0,-1-1 0 0 0,0 1 1 0 0,1-1-1 0 0,0 1-39 0 0,-2-2 106 0 0,1 0 103 0 0,1 0-194 0 0,-2 0-1 0 0,1 1 0 0 0,0-1 1 0 0,1 0-1 0 0,-2 0 0 0 0,2 0 1 0 0,-1 0-1 0 0,0 0 1 0 0,0 0-1 0 0,1 0 0 0 0,-1 0 1 0 0,1-1-15 0 0,-1 1 76 0 0,1 0-79 0 0,-1-1 1 0 0,1 1-1 0 0,0-1 1 0 0,0 1-1 0 0,-1-1 1 0 0,1 0-1 0 0,0 0 1 0 0,0 0 2 0 0,18 2-22 0 0,-18-3 22 0 0,0 0 0 0 0,0 1 0 0 0,1-1 0 0 0,-1 0 0 0 0,0-1 0 0 0,0 1 0 0 0,0 0 0 0 0,2-2 0 0 0,3 0 0 0 0,-6 1 0 0 0,-1 1 0 0 0,2 1 0 0 0,-2-1 0 0 0,1 0 0 0 0,0 1 0 0 0,0-1 0 0 0,0 1 0 0 0,0-1 0 0 0,0 0 0 0 0,1 1 0 0 0,0 0 0 0 0,-1-1 0 0 0,1 1 0 0 0,-1-1 0 0 0,0 1 0 0 0,1-1 0 0 0,-1 0 0 0 0,-1 0 0 0 0,2 1 0 0 0,-1-1 0 0 0,0 0 0 0 0,0 0 0 0 0,0 0 0 0 0,-1 1 0 0 0,5-5 0 0 0,-3 4 0 0 0,-1-1 0 0 0,1 0 0 0 0,-1 1 0 0 0,1-1 0 0 0,-1 0 0 0 0,-1 0 0 0 0,2 0 0 0 0,-2 1 0 0 0,1-2 0 0 0,0 1 0 0 0,0 0 0 0 0,-1 0 0 0 0,1 0 0 0 0,-1 0 0 0 0,1 0 0 0 0,-1 0 0 0 0,0-3 0 0 0,1-7 0 0 0,1-13 0 0 0,-2 25 52 0 0,0-2 0 0 0,0 2-1 0 0,0-1 1 0 0,0 0 0 0 0,1 0-1 0 0,-1 1 1 0 0,0-1 0 0 0,0 0-1 0 0,0 0 1 0 0,1 0 0 0 0,0 1-52 0 0,-1-4 107 0 0,9-28-751 0 0,-3 17 1188 0 0,-6 14-385 0 0,0 1-242 0 0,0-5-501 0 0,1 3 584 0 0,0 1 194 0 0,-1 1-128 0 0,0 0 1 0 0,0 0 0 0 0,0 0-1 0 0,0-1 1 0 0,0 1-1 0 0,0 0 1 0 0,1 0 0 0 0,-1-1-1 0 0,0 1 1 0 0,0 0-1 0 0,0 0 1 0 0,0 0 0 0 0,0 0-1 0 0,0-1 1 0 0,0 1 0 0 0,0-1-1 0 0,0 1 1 0 0,0 0-1 0 0,0 0 1 0 0,0 0 0 0 0,0 0-1 0 0,0-1 1 0 0,0 1-1 0 0,0 0 1 0 0,0 0-67 0 0,0-1 48 0 0,0 1 45 0 0,0 0-10 0 0,0 0-10 0 0,0 0-29 0 0,8-7-2092 0 0,-8 6 1036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5:12.163"/>
    </inkml:context>
    <inkml:brush xml:id="br0">
      <inkml:brushProperty name="width" value="0.05" units="cm"/>
      <inkml:brushProperty name="height" value="0.05" units="cm"/>
      <inkml:brushProperty name="color" value="#99FF66"/>
    </inkml:brush>
  </inkml:definitions>
  <inkml:trace contextRef="#ctx0" brushRef="#br0">25 22 456 0 0,'1'1'5366'0'0,"1"-1"-1223"0"0,1 0-3524 0 0,-1 0 479 0 0,-1 0-886 0 0,-1 0-10 0 0,2 1 61 0 0,-2-1-169 0 0,3-2 897 0 0,-3 3-1001 0 0,-2 1-1 0 0,2 0 1 0 0,-1-1 0 0 0,0 1 0 0 0,0-1 0 0 0,0 1 0 0 0,1 0 0 0 0,0 0 10 0 0,-2 3 76 0 0,1-2-1 0 0,0 2 1 0 0,-1-2-1 0 0,0 1 1 0 0,0 0-1 0 0,0-1 1 0 0,0 1-76 0 0,0-2-25 0 0,-2 7-407 0 0,3-7 377 0 0,1-1 30 0 0,1-1 16 0 0,3-5 12 0 0,-3 3 0 0 0,0 2-84 0 0,-1-1 0 0 0,1 0 0 0 0,-1 0 0 0 0,1 0 0 0 0,0 0 0 0 0,-1 0 1 0 0,1 0-1 0 0,-1 0 0 0 0,1-1 81 0 0,4-7-611 0 0,-4 7 559 0 0,0 1 1 0 0,-1-1-1 0 0,2 1 1 0 0,-2-1-1 0 0,1 0 1 0 0,0 0-1 0 0,-1 1 1 0 0,1-1-1 0 0,-1 0 0 0 0,1 0 1 0 0,-1 1-1 0 0,0-2 52 0 0,1-2 1655 0 0,0 1 318 0 0,-4 8-1659 0 0,-2 4-293 0 0,4-7-12 0 0,-1 1 0 0 0,2 0 0 0 0,-2-1 0 0 0,2 1 0 0 0,-1 0 1 0 0,-1 2-10 0 0,1-1-2 0 0,-1 2 0 0 0,0-1 0 0 0,-2 4 2 0 0,2-5-5 0 0,0 0 0 0 0,0 0 0 0 0,0 1 0 0 0,1 0 0 0 0,0-1 0 0 0,0 2 5 0 0,0 1-80 0 0,0-5-83 0 0,1 3 94 0 0,0-4 52 0 0,1 0 1 0 0,-1 0-1 0 0,0 0 1 0 0,0 0 0 0 0,0 0-1 0 0,0 0 1 0 0,0 0-1 0 0,0 0 1 0 0,0 0-1 0 0,0-1 1 0 0,0 1 0 0 0,0 0-1 0 0,0 0 1 0 0,0 0-1 0 0,0 0 1 0 0,0 0 0 0 0,0 0-1 0 0,0 0 1 0 0,0 0-1 0 0,1 0 1 0 0,-1 0 0 0 0,0 0-1 0 0,0 0 1 0 0,0 0-1 0 0,0 0 1 0 0,0 0 0 0 0,0 0-1 0 0,0 0 1 0 0,0 0-1 0 0,1 0 1 0 0,-1 0 0 0 0,0 0-1 0 0,0 0 1 0 0,0 0-1 0 0,0 0 1 0 0,0 0 0 0 0,0 0-1 0 0,0 0 1 0 0,0 0-1 0 0,1 0 1 0 0,-1 1 0 0 0,0-1-1 0 0,0 0 1 0 0,0 0-1 0 0,0 0 1 0 0,0 0 0 0 0,0 0-1 0 0,0 0 1 0 0,0 0-1 0 0,0 0 1 0 0,0 0 0 0 0,0 0-1 0 0,0 1 1 0 0,0-1-1 0 0,0 0 1 0 0,0 0 0 0 0,0 0-1 0 0,0 0 1 0 0,0 0-1 0 0,0 0 1 0 0,0 0-1 0 0,0 0 1 0 0,0 1 0 0 0,0-1-1 0 0,0 0 17 0 0,5-7-389 0 0,-4 4 340 0 0,-1 0 0 0 0,2 0 0 0 0,-1-1 0 0 0,0 1 0 0 0,2-1 49 0 0,3-9-118 0 0,9-15-175 0 0,4-6 1333 0 0,-19 33-811 0 0,0 1-77 0 0,0 0-136 0 0,0 0 1 0 0,0 0-1 0 0,0 0 0 0 0,0-1 0 0 0,0 1 1 0 0,0 0-1 0 0,0 0 0 0 0,0 0 1 0 0,0 0-1 0 0,0 0 0 0 0,0 0 1 0 0,0-1-1 0 0,0 1 0 0 0,0 0 1 0 0,0 0-1 0 0,0 0 0 0 0,0 0 1 0 0,0 0-1 0 0,0 0 0 0 0,0-1 1 0 0,0 1-1 0 0,0 0 0 0 0,0 0 1 0 0,0 0-1 0 0,0 0 0 0 0,0 0 0 0 0,0 0 1 0 0,1 0-1 0 0,-1 0 0 0 0,0 0 1 0 0,0 0-1 0 0,0 0 0 0 0,0 0 1 0 0,0-1-1 0 0,0 1 0 0 0,0 0 1 0 0,0 0-1 0 0,0 0 0 0 0,0 0 1 0 0,0 0-1 0 0,0 0 0 0 0,1 0-16 0 0,-1 0 27 0 0,0 1 0 0 0,0-1 0 0 0,0 0 0 0 0,0 0 0 0 0,0 0 0 0 0,0 1 0 0 0,0-1 0 0 0,0 0 0 0 0,0 1 0 0 0,0-1 0 0 0,-1 0 0 0 0,1 0 0 0 0,0 1 0 0 0,0-1 0 0 0,0 0 0 0 0,0 1 0 0 0,0-1 0 0 0,0 0 0 0 0,0 0 0 0 0,0 0 0 0 0,0 0 1 0 0,-1 0-1 0 0,1 1-27 0 0,-1 1-6 0 0,0 0 1 0 0,0 0 0 0 0,1 0-1 0 0,-1 0 1 0 0,0 0 0 0 0,1-1-1 0 0,0 2 1 0 0,0-1 0 0 0,0 0-1 0 0,0 0 1 0 0,0 0 5 0 0,-2 15-65 0 0,-9 32-269 0 0,10-43 325 0 0,0 0-1 0 0,0 0 1 0 0,0 0-1 0 0,1-1 0 0 0,0 1 1 0 0,0 1 9 0 0,0-8-53 0 0,0 0 0 0 0,1 0 1 0 0,-1 1-1 0 0,0-1 0 0 0,1 1 1 0 0,0-2-1 0 0,-1 2 0 0 0,0-1 0 0 0,1 1 1 0 0,-1 0-1 0 0,1-2 53 0 0,4-4-95 0 0,-4 3 93 0 0,0 0-1 0 0,1 0 1 0 0,-2-1-1 0 0,1 1 1 0 0,-1-1 2 0 0,6-15 14 0 0,1-5 336 0 0,0 2 288 0 0,-7 22-566 0 0,0-2-28 0 0,0 1-110 0 0,0 1-15 0 0,0-3 20 0 0,0 20 285 0 0,-1-5-231 0 0,-3 5-69 0 0,2-1-1 0 0,0 1 1 0 0,1 3 76 0 0,1-3-147 0 0,0-16 147 0 0,0-1-1 0 0,0 0 1 0 0,0 0 0 0 0,0 0 0 0 0,0 0-1 0 0,0 0 1 0 0,0 0 0 0 0,0 0 0 0 0,0 0-1 0 0,0 0 1 0 0,0 0 0 0 0,0 0-1 0 0,0 1 1 0 0,1-1 0 0 0,-1 0 0 0 0,0 0-1 0 0,0 0 1 0 0,0 1 0 0 0,0-1 0 0 0,0 0-1 0 0,0 0 1 0 0,0 0 0 0 0,0 0 0 0 0,0 0-1 0 0,0 0 1 0 0,0 0 0 0 0,0 0 0 0 0,0 0-1 0 0,0 0 1 0 0,1 0 0 0 0,-1 0 0 0 0,0 0-1 0 0,0 0 1 0 0,1 0 0 0 0,-1 0 0 0 0,0 0-1 0 0,0 0 1 0 0,0 0 0 0 0,0 0-1 0 0,0 0 1 0 0,0 0 0 0 0,0 0 0 0 0,0 0-1 0 0,0 0 1 0 0,0 0 0 0 0,0 0 0 0 0,1 0-1 0 0,-1 0 1 0 0,0 0 0 0 0,0 0 0 0 0,0 0-1 0 0,0 0 1 0 0,0 0 0 0 0,0 0 0 0 0,0-1-1 0 0,0 1 1 0 0,0 0 0 0 0,1 0 0 0 0,-1 0-1 0 0,0-1 1 0 0,0 1 0 0 0,0 0 0 0 0,0 0-1 0 0,0 0 1 0 0,4-5 3 0 0,-4 5-2 0 0,3-5 7 0 0,-1 0 1 0 0,1 0 0 0 0,-1-1 0 0 0,-1 1 0 0 0,1-1-1 0 0,-1 0 1 0 0,1-4-9 0 0,3-12 19 0 0,-4 14-31 0 0,0 0 1 0 0,1 1 0 0 0,-2-1-1 0 0,1 1 1 0 0,-1 0 0 0 0,0-3 11 0 0,-3 24 60 0 0,-3 63-60 0 0,6-69 0 0 0,0-1 0 0 0,0-1 0 0 0,1 0 0 0 0,-1 0 0 0 0,2 1 0 0 0,-2-7 0 0 0,0 1 0 0 0,0-1 0 0 0,0 0 0 0 0,0 0 0 0 0,0 1 0 0 0,0-1 0 0 0,0 0 0 0 0,0 0 0 0 0,0 1 0 0 0,0-1 0 0 0,0 1 0 0 0,0-1 0 0 0,0 0 0 0 0,1 0 0 0 0,-1 0 0 0 0,0 1 0 0 0,1 0 0 0 0,-1-1 0 0 0,0 0 0 0 0,0 0 0 0 0,0 0 0 0 0,0 0 0 0 0,1 0 0 0 0,-1 1 0 0 0,1 0 0 0 0,-1-1-3 0 0,0 0 0 0 0,0 0 1 0 0,0 0-1 0 0,0 0 0 0 0,0 0 1 0 0,0 0-1 0 0,0 0 0 0 0,0 0 1 0 0,0 0-1 0 0,0 0 0 0 0,1 0 0 0 0,-1 0 1 0 0,0 0-1 0 0,0 0 0 0 0,0 0 1 0 0,0 0-1 0 0,0 0 0 0 0,0 0 1 0 0,0 0-1 0 0,0 0 0 0 0,0 0 1 0 0,0 0-1 0 0,0 0 0 0 0,0 0 1 0 0,0 0-1 0 0,0 0 0 0 0,0 0 1 0 0,0 0-1 0 0,0 0 0 0 0,0 0 1 0 0,0 0-1 0 0,0 0 0 0 0,0 0 1 0 0,0 0-1 0 0,0 0 0 0 0,0 0 1 0 0,0 0-1 0 0,0 0 0 0 0,1 0 1 0 0,-1 0-1 0 0,0 0 0 0 0,0 0 1 0 0,0 0-1 0 0,0 0 0 0 0,0 0 1 0 0,0 0-1 0 0,0 0 0 0 0,0 0 1 0 0,0 0-1 0 0,0 0 0 0 0,0 0 1 0 0,0 0 2 0 0,2-4-134 0 0,-1-4 101 0 0,4-60-64 0 0,-5 62 60 0 0,1 4 57 0 0,-1 1 1 0 0,0-1-1 0 0,0-1 1 0 0,0 1-1 0 0,-1 0 1 0 0,1 0-1 0 0,0 0 1 0 0,-1 0-1 0 0,0 0 0 0 0,1 0 1 0 0,-1 0-21 0 0,-7-14 143 0 0,8 16-289 0 0,0 0-12 0 0,-1 0 157 0 0,1 0 0 0 0,0 0 1 0 0,0 0-1 0 0,0 0 0 0 0,0 0 1 0 0,0 0-1 0 0,0 0 0 0 0,0 0 1 0 0,0 0-1 0 0,0 0 0 0 0,0 0 1 0 0,0 0-1 0 0,0 0 0 0 0,0 0 1 0 0,0 0-1 0 0,0 0 1 0 0,0 0-1 0 0,-1 0 0 0 0,1 0 1 0 0,0 0-1 0 0,0-1 0 0 0,0 1 1 0 0,0 0-1 0 0,0 0 0 0 0,0 0 1 0 0,0 0-1 0 0,0-1 0 0 0,-1 1 1 0 0,1 0-1 0 0,0 0 0 0 0,0 0 1 0 0,0 0-1 0 0,0 0 1 0 0,0 0-1 0 0,0 0 0 0 0,0 0 1 0 0,0 0-1 0 0,0 0 0 0 0,0 0 1 0 0,0 0-1 0 0,0 0 0 0 0,0 0 1 0 0,0 0-1 0 0,0-1 0 0 0,1 1 1 0 0,-1 0-1 0 0,0 0 1 0 0,0 0 9 0 0,0 0 0 0 0,0 0-1 0 0,0 0 1 0 0,0-1 0 0 0,0 0 0 0 0,0 1 0 0 0,0 0-1 0 0,0 0 1 0 0,0 0 0 0 0,0 0 0 0 0,-1-1 0 0 0,1 1 0 0 0,0 0-1 0 0,0 0 1 0 0,0-1 0 0 0,0 1 0 0 0,0 0 0 0 0,0 0-1 0 0,0-1 1 0 0,0 1-9 0 0,-1 0-24 0 0,0-1 0 0 0,1 1 0 0 0,-1 0 0 0 0,0-1 0 0 0,1 1 1 0 0,-1 0-1 0 0,0 0 0 0 0,1 0 0 0 0,-1-1 0 0 0,0 1 0 0 0,1 0 0 0 0,-1 0 0 0 0,0 0 0 0 0,0 0 0 0 0,0 0 24 0 0,1 1-4 0 0,-1-1 0 0 0,0 1-1 0 0,0 0 1 0 0,1-1 0 0 0,-1 1 0 0 0,0 0-1 0 0,1 0 1 0 0,-1-1 0 0 0,0 1 0 0 0,1 0-1 0 0,0-1 1 0 0,-1 1 0 0 0,1 0-1 0 0,0 0 1 0 0,0-1 0 0 0,-1 1 0 0 0,1 0-1 0 0,-1 0 1 0 0,1 0 0 0 0,0 1 4 0 0,0-1-21 0 0,0-4 134 0 0,1 2-126 0 0,0-2 0 0 0,-1 1-1 0 0,1 1 1 0 0,-1-2 0 0 0,0 1 0 0 0,0 0 0 0 0,0 0-1 0 0,0 0 1 0 0,0-2 13 0 0,0 3 59 0 0,0 1 26 0 0,0 0-15 0 0,0 0-6 0 0,0 0 8 0 0,0 0 29 0 0,0 0-2 0 0,0 0-3 0 0,-1 2 0 0 0,0 0-96 0 0,0 0 0 0 0,0 0 0 0 0,0 0 0 0 0,0 1 0 0 0,0-1 0 0 0,0 0 0 0 0,0 0 0 0 0,1 0 0 0 0,0 0 0 0 0,-1 1 0 0 0,1-1 0 0 0,0 1 0 0 0,0 0 0 0 0,-1 11 0 0 0,-13 69-186 0 0,10-44-661 0 0,0 14 847 0 0,3-36-187 0 0,1 81-985 0 0,0-52 106 0 0,0-46 796 0 0,2-9 18 0 0,0 1-255 0 0,0-1 0 0 0,-1 1 1 0 0,0 0-1 0 0,0-7 507 0 0,1-1-328 0 0,-1-15 440 0 0,0-9-112 0 0,-2 20 87 0 0,1 12 10 0 0,-1-31 243 0 0,1 35-14 0 0,-1 1 0 0 0,0-2 0 0 0,0 2 1 0 0,0-1-1 0 0,0 0 0 0 0,0 1 0 0 0,-1-1 0 0 0,-1-1-326 0 0,3 4 330 0 0,0 1-2 0 0,0-2 69 0 0,-1 3 264 0 0,-1 4 233 0 0,1 2-889 0 0,1-1 1 0 0,-2 1-1 0 0,1-1 1 0 0,-1 4-6 0 0,-4 19 48 0 0,3-2 103 0 0,1-1 20 0 0,0 11-171 0 0,6-10 60 0 0,-4-27-58 0 0,0 0-2 0 0,0 1 0 0 0,0-1 0 0 0,0 0 0 0 0,0 0 0 0 0,0 0-1 0 0,0 0 1 0 0,0 0 0 0 0,0 0 0 0 0,0 0 0 0 0,0 0 0 0 0,0 0 0 0 0,0 1-1 0 0,0-1 1 0 0,0 0 0 0 0,0 0 0 0 0,0 0 0 0 0,0 0 0 0 0,0 0-1 0 0,0 0 1 0 0,0 0 0 0 0,0 0 0 0 0,0 0 0 0 0,0 1 0 0 0,0-1-1 0 0,0 0 1 0 0,0 0 0 0 0,0 0 0 0 0,0 1 0 0 0,0-1 0 0 0,0 0 0 0 0,1 0-1 0 0,-1 0 1 0 0,0 0 0 0 0,0 0 0 0 0,0 0 0 0 0,0 0 0 0 0,0 0-1 0 0,0 0 1 0 0,0 0 0 0 0,0 0 0 0 0,0 0 0 0 0,0 0 0 0 0,1 0 0 0 0,-1 0 0 0 0,2-8-80 0 0,-1 5 63 0 0,0 0 0 0 0,-1 0 1 0 0,0-1-1 0 0,1 1 0 0 0,-1 0 1 0 0,-1-1-1 0 0,1 0 17 0 0,0-14-99 0 0,0 2-562 0 0,-1-12 661 0 0,0 1-315 0 0,1-35-373 0 0,0 60 688 0 0,0-1 0 0 0,0 1 0 0 0,0 0 0 0 0,-1-1 0 0 0,1 1 0 0 0,0-1 0 0 0,-2 1 0 0 0,2-1 0 0 0,-1 2 0 0 0,1 1 0 0 0,0 0 0 0 0,0 0 0 0 0,0 0 0 0 0,0 0 0 0 0,0 0 0 0 0,0 0 0 0 0,0 0 0 0 0,-1 0 0 0 0,1 0 0 0 0,0 0 0 0 0,-1 0 0 0 0,1 0 0 0 0,0 0 0 0 0,0 0 0 0 0,0 0 0 0 0,0 0 0 0 0,0 0 0 0 0,0 0 0 0 0,-1 0 0 0 0,1 0 0 0 0,0 0 0 0 0,0 0 0 0 0,0 0 0 0 0,-1 0 0 0 0,1 0 0 0 0,0 0 0 0 0,0 0 0 0 0,0 0 0 0 0,0 0 0 0 0,-1 0 0 0 0,1 0 0 0 0,0 1 0 0 0,0-1 0 0 0,0 0 0 0 0,0 0 0 0 0,0 0 0 0 0,-1 1 0 0 0,1 0 0 0 0,0-1 0 0 0,0 1 0 0 0,0 0 0 0 0,0 0 0 0 0,0 0 0 0 0,0 0 0 0 0,0 0 0 0 0,0 0 0 0 0,0 0 0 0 0,0 0 0 0 0,0 1 0 0 0,0 4 0 0 0,-1 5 0 0 0,0-2 0 0 0,1 1 0 0 0,0 0 0 0 0,1-1 0 0 0,-2 1 0 0 0,1-1 0 0 0,-1 7 0 0 0,-1-11 0 0 0,0 3 0 0 0,1 0 0 0 0,-1 1 0 0 0,2-1 0 0 0,-1 1 0 0 0,1-1 0 0 0,0 0 0 0 0,1 1 0 0 0,0 4 0 0 0,0-10 0 0 0,0 1 0 0 0,-1 0 0 0 0,1-1 0 0 0,0 1 0 0 0,-1 0 0 0 0,0 0 0 0 0,0-1 0 0 0,-1 1 0 0 0,0 0 0 0 0,0 2 0 0 0,1-5 0 0 0,0-1 0 0 0,0 1 0 0 0,0-1 0 0 0,0 1 0 0 0,0-1 0 0 0,0 1 0 0 0,0 0 0 0 0,0-1 0 0 0,0 1 0 0 0,0-1 0 0 0,0 0 0 0 0,0 1 0 0 0,1 0 0 0 0,-1-1 0 0 0,0 1 0 0 0,0-1 0 0 0,4-29-362 0 0,-6-3 37 0 0,4-9-382 0 0,-4-19 101 0 0,0 66 606 0 0,2-4 0 0 0,0-1 0 0 0,0 0 0 0 0,0 1 0 0 0,0-1 0 0 0,0 0 0 0 0,0 0 0 0 0,0 1 0 0 0,0-1 0 0 0,0 1 0 0 0,0-1 0 0 0,4 39 1293 0 0,-4-35-1241 0 0,1 2 0 0 0,-1-2-1 0 0,0 0 1 0 0,0 1 0 0 0,-1-1 0 0 0,1 3-52 0 0,-2 9 44 0 0,1-4 83 0 0,2 11-127 0 0,1 4 94 0 0,-2-17-79 0 0,1-8-6 0 0,-1-1 1 0 0,0 1 0 0 0,0 0 0 0 0,0-1-1 0 0,0 0 1 0 0,-1 1 0 0 0,1 0-10 0 0,-2 2 0 0 0,2-1 0 0 0,-2 0 0 0 0,2 1 0 0 0,-1-1 0 0 0,1 0 0 0 0,0 1 0 0 0,0-1 0 0 0,0 0 0 0 0,1 3 0 0 0,-1-5 55 0 0,2 4 200 0 0,0 0 0 0 0,-1 0 0 0 0,-1 2-255 0 0,6-27 145 0 0,-3-7-560 0 0,-2 1 1 0 0,0-5 414 0 0,-1 21-106 0 0,0 7 104 0 0,0 1 0 0 0,1-1 0 0 0,-1 0 0 0 0,0 0 0 0 0,-1 0 0 0 0,1 1 0 0 0,0-2 2 0 0,0 2-1 0 0,0 1 0 0 0,0 0 1 0 0,0 0-1 0 0,0 0 0 0 0,0 0 1 0 0,0-1-1 0 0,0 1 1 0 0,0 0-1 0 0,0 0 1 0 0,0-1-1 0 0,0 1 1 0 0,0 0-1 0 0,0 0 1 0 0,0 0-1 0 0,0-1 1 0 0,0 1-1 0 0,0 0 1 0 0,0 0-1 0 0,0-1 1 0 0,0 1-1 0 0,0 0 1 0 0,0 0-1 0 0,0 0 1 0 0,0 0-1 0 0,0 0 1 0 0,1 0-1 0 0,-1 0 1 0 0,0-1 0 0 0,0 0-76 0 0,0 1-27 0 0,0 0-7 0 0,-4-1 278 0 0,-1 1-72 0 0,5 0-98 0 0,-1 0 1 0 0,1 0 0 0 0,0 0-1 0 0,0 0 1 0 0,0 0 0 0 0,-1 0-1 0 0,1 0 1 0 0,-1 0 0 0 0,1 0-1 0 0,0 0 1 0 0,0 0 0 0 0,0 0-1 0 0,-1 1 1 0 0,1-1 0 0 0,0 0-1 0 0,0 0 1 0 0,0 0 0 0 0,0 0-1 0 0,0 0 1 0 0,-1 0 0 0 0,1 1-1 0 0,-1-1 1 0 0,1 1 0 0 0,0-1-1 0 0,0 0 1 0 0,0 0 0 0 0,0 0-1 0 0,0 1 2 0 0,-4 36-10 0 0,4-4 138 0 0,0 0 384 0 0,0-18-277 0 0,0-13-192 0 0,0 1 0 0 0,0-1 0 0 0,0 0 0 0 0,0 1 0 0 0,1-1 0 0 0,-1 1 0 0 0,1 0-43 0 0,0 5 124 0 0,-2-7-85 0 0,1 1 1 0 0,0-2-1 0 0,0 1 1 0 0,0 1-1 0 0,0-2 1 0 0,1 2-1 0 0,-1-2 1 0 0,1 2-1 0 0,-1-1 0 0 0,0 0 1 0 0,0-1-1 0 0,0 2 1 0 0,2-1-40 0 0,-2-1 76 0 0,0 0-7 0 0,0 0-65 0 0,1 0-1 0 0,-1 0 1 0 0,0 0 0 0 0,0 0-1 0 0,1 0 1 0 0,-1 0-1 0 0,1 0 1 0 0,-1-1-1 0 0,0 1 1 0 0,0 0 0 0 0,0 0-1 0 0,0 0 1 0 0,1 0-1 0 0,-1-1 1 0 0,0 1-1 0 0,0-1 1 0 0,0 1 0 0 0,1 0-1 0 0,-1 0 1 0 0,0 0-1 0 0,0-1 1 0 0,0 1-1 0 0,0 0 1 0 0,0-1 0 0 0,0 1-1 0 0,0 0 1 0 0,1-1-1 0 0,-1 1 1 0 0,0 0-1 0 0,0-1 1 0 0,0 1 0 0 0,0 0-1 0 0,-1 0 1 0 0,1 0-1 0 0,0-1 1 0 0,0 0-1 0 0,0 1 1 0 0,0 0-4 0 0,0-2-6 0 0,1-1 0 0 0,-1 1-31 0 0,1 0 1 0 0,-1 1-1 0 0,0 0 0 0 0,0 0 0 0 0,0-1 1 0 0,0 0-1 0 0,0 1 0 0 0,0-1 1 0 0,0 0 36 0 0,0-20-1192 0 0,-1-4 646 0 0,1 21 222 0 0,0-1 1 0 0,0 1-1 0 0,0 0 0 0 0,-1 1 0 0 0,0-2 1 0 0,0 1 323 0 0,1 8 0 0 0,0 1 0 0 0,0 0 0 0 0,0-1 0 0 0,-2 3 0 0 0,1 14 0 0 0,-3 32 1384 0 0,4-33-763 0 0,1 11-621 0 0,0 1-13 0 0,-1-28-17 0 0,0 14 564 0 0,0-16-465 0 0,0 1-1 0 0,0-1 1 0 0,0-1 0 0 0,1 2 0 0 0,-1-1-1 0 0,1 0 1 0 0,-1 0 0 0 0,0 0 0 0 0,0 0-1 0 0,1 0 1 0 0,-1 1 0 0 0,1-1-69 0 0,0-1 71 0 0,-1 0 9 0 0,0 0 61 0 0,0 0 4 0 0,0 0-7 0 0,4-9-185 0 0,-3 4 32 0 0,0 1 1 0 0,0-1-1 0 0,-1 0 0 0 0,0 1 0 0 0,0-2 15 0 0,2-7-7 0 0,-1 3 7 0 0,0 5 0 0 0,0-1 0 0 0,0 1 0 0 0,-1-1 0 0 0,0 0 0 0 0,-1-2 0 0 0,1 3 0 0 0,0 1 0 0 0,0 0 0 0 0,1 0 0 0 0,-1-1 0 0 0,1 1 0 0 0,0 0 0 0 0,1-1 0 0 0,-2 1 0 0 0,1-1 0 0 0,0 1 0 0 0,0-2 0 0 0,-1 2 0 0 0,0-1 0 0 0,0 0 0 0 0,0-14 37 0 0,0 1 1 0 0,0 0-38 0 0,1-11 29 0 0,-2 21-69 0 0,1 7 18 0 0,0-1 1 0 0,0 1 0 0 0,0-1-1 0 0,0 0 1 0 0,0 1 0 0 0,0-1-1 0 0,0 0 22 0 0,1-7-289 0 0,-1 8 201 0 0,0 11-537 0 0,-1-7 538 0 0,1 0 0 0 0,0 1 1 0 0,-1-2-1 0 0,0 1 1 0 0,0 1 86 0 0,1-1 99 0 0,-2 0 1 0 0,2 0 0 0 0,0 0-1 0 0,-1 0 1 0 0,1 1-100 0 0,-1 21 128 0 0,-2 4-128 0 0,1-4-536 0 0,1 5 536 0 0,1-26 118 0 0,0 18 1305 0 0,2 13-1423 0 0,-2-31 83 0 0,0 0-42 0 0,1 1 0 0 0,0-1 0 0 0,0 1 0 0 0,0 0 0 0 0,0-1 0 0 0,0 1 0 0 0,1-1-41 0 0,-1-3 120 0 0,-1-1 5 0 0,0 0 23 0 0,0 0 11 0 0,6-5 304 0 0,-3-1-373 0 0,-1-1 0 0 0,0 1 0 0 0,1-1 0 0 0,-2 1 0 0 0,1-1-1 0 0,-1 1 1 0 0,-1-1 0 0 0,2-2-90 0 0,-2-1 83 0 0,4-26 538 0 0,-2-27-621 0 0,0 7-348 0 0,-2 52 400 0 0,0-18 605 0 0,0-12-657 0 0,-3-32-213 0 0,3 66 9 0 0,0 0-20 0 0,0 0 15 0 0,0 0 87 0 0,0 0 40 0 0,0 0 8 0 0,0 1 2 0 0,-1 15-56 0 0,0-11 75 0 0,1 0 0 0 0,0 0-1 0 0,0 4 54 0 0,0 2-20 0 0,0 0-1 0 0,-1 4 21 0 0,0 12-23 0 0,-2 46 23 0 0,1 7 0 0 0,3-61 0 0 0,0 0 0 0 0,1 0 0 0 0,1 4 0 0 0,4 15 0 0 0,-6-37 23 0 0,-1-3 36 0 0,3-8 119 0 0,1-13 82 0 0,0-35 161 0 0,2-33-171 0 0,-5-57-250 0 0,-2 45-673 0 0,1 103 549 0 0,0 0 10 0 0,0 0-10 0 0,0 0-49 0 0,0 0-19 0 0,-2 4-205 0 0,-9 40-372 0 0,10-37 810 0 0,0 0 1 0 0,0 0 0 0 0,0 1 0 0 0,1 3-42 0 0,0 7 87 0 0,-2 36-253 0 0,2-18 144 0 0,1-11 212 0 0,1 19-407 0 0,3 13 217 0 0,-2-21-63 0 0,1-14 89 0 0,-3-16 18 0 0,0 1 1 0 0,0-1 0 0 0,0 2-45 0 0,-1-8 194 0 0,0 0 20 0 0,0 0-20 0 0,0 0-88 0 0,0-4-22 0 0,1-6 172 0 0,0-1 0 0 0,0 0 0 0 0,-1-7-256 0 0,0-16-687 0 0,2 6 96 0 0,2-59 897 0 0,-3 69-148 0 0,0-9-232 0 0,-3 1-1 0 0,0-1 1 0 0,0 2 0 0 0,-3-8 74 0 0,1 17 44 0 0,-2-10-84 0 0,-7-21 40 0 0,8 40-345 0 0,5 7 347 0 0,0-2-1 0 0,-1 2 1 0 0,0-1-1 0 0,1 1 0 0 0,0-1 1 0 0,-1 0-1 0 0,1 0 0 0 0,0 0 1 0 0,0 1-1 0 0,-1-2-1 0 0,1 1 174 0 0,0 1-38 0 0,0 0-160 0 0,0 0-40 0 0,0 0-7 0 0,0 1 61 0 0,-1-1 1 0 0,1 0-1 0 0,0 1 1 0 0,0-1-1 0 0,-1 0 0 0 0,1 0 1 0 0,0 0-1 0 0,0 0 1 0 0,-1 1-1 0 0,1-1 1 0 0,0 0-1 0 0,0 1 1 0 0,-1-1-1 0 0,1 0 0 0 0,0 1 1 0 0,0-1-1 0 0,0 0 1 0 0,-1 1-1 0 0,1-1 1 0 0,0 1-1 0 0,0-1 10 0 0,-3 10-217 0 0,2-8 202 0 0,0 6-3 0 0,-1 0 1 0 0,1 1 0 0 0,0 5 17 0 0,0-5-15 0 0,2 16 1 0 0,0-7 15 0 0,2 77 157 0 0,11 43-158 0 0,-13-122 2 0 0,3 10-40 0 0,0 1 0 0 0,4 7 38 0 0,-1-6 124 0 0,-6-25-127 0 0,0 2 1 0 0,-1-2-1 0 0,1 1 1 0 0,0 0 0 0 0,-1 1 2 0 0,0-4-64 0 0,0-1-34 0 0,0 0-27 0 0,0 0-16 0 0,0 0-3 0 0,0 0-30 0 0,-2-8-822 0 0,-1-3 578 0 0,2 8 79 0 0,1 0-1 0 0,-2 0 1 0 0,2 0-1 0 0,-2 0 1 0 0,1 0 0 0 0,-1 0 339 0 0,2 2-265 0 0,0 0 0 0 0,-1 1 0 0 0,1-1 0 0 0,-1 1 0 0 0,1-1 0 0 0,-1 1 0 0 0,1-1 0 0 0,-1 1 0 0 0,1 0 0 0 0,-1-1 0 0 0,0 0 0 0 0,1 1 0 0 0,-1 0 0 0 0,1 0 0 0 0,-1 0 0 0 0,0 0 0 0 0,1-1 0 0 0,-1 1 0 0 0,1 0 0 0 0,-1 0 0 0 0,0 0 1 0 0,0 0 264 0 0,-1 0-315 0 0,-7-2-1584 0 0,8 2 1892 0 0,0 0 0 0 0,1 0 0 0 0,0 0 1 0 0,-1 0-1 0 0,0 0 0 0 0,1 0 0 0 0,0 0 0 0 0,0 1 0 0 0,-1-1 0 0 0,1 1 0 0 0,0-1 0 0 0,-1 0 0 0 0,0 0 0 0 0,1 0 0 0 0,0 0 0 0 0,0 1 0 0 0,-1-1 0 0 0,1 0 1 0 0,0 0-1 0 0,-1 1 0 0 0,1 0 0 0 0,0-1 0 0 0,0 0 0 0 0,-1 1 7 0 0,1-1 1 0 0,-1 1-10 0 0,-1 5 82 0 0,-2 8 2285 0 0,4-13-2124 0 0,0-1-255 0 0,-1 1 0 0 0,1-1 0 0 0,0 0 0 0 0,0 1 0 0 0,-1-1 0 0 0,1 1 0 0 0,0-1-1 0 0,0 0 1 0 0,0 1 0 0 0,0 0 0 0 0,-1-1 0 0 0,1 0 0 0 0,0 0 0 0 0,0 1 0 0 0,0-1 0 0 0,0 0 0 0 0,0 1 0 0 0,0 0 0 0 0,0-1 0 0 0,0 0 0 0 0,1 1 0 0 0,-1 0 21 0 0,0 0-54 0 0,1 6 355 0 0,-1-6 8 0 0,0-1 0 0 0,0 1 0 0 0,0-1 0 0 0,0 1 0 0 0,0 0 0 0 0,0 0 1 0 0,0-1-1 0 0,0 1 0 0 0,0 0 0 0 0,0-1 0 0 0,-1 1 0 0 0,1-1-309 0 0,0 1 113 0 0,0-1-17 0 0,-10 11 538 0 0,8-9-597 0 0,2-2 160 0 0,0 0 81 0 0,0 0 11 0 0,0 0-287 0 0,0 0 0 0 0,0 0 0 0 0,0 0 0 0 0,0 0 0 0 0,0 0 0 0 0,0 0 0 0 0,-1 0 0 0 0,1 0 0 0 0,0 1 0 0 0,0-1 1 0 0,0 0-1 0 0,0 0 0 0 0,0 0 0 0 0,0 0 0 0 0,0 0 0 0 0,0 0 0 0 0,0 0 0 0 0,0 0 0 0 0,0 0 0 0 0,0 0 0 0 0,0 1 0 0 0,0-1 0 0 0,0 0 0 0 0,0 0 0 0 0,0 0 0 0 0,0 0 0 0 0,0 0 0 0 0,0 0 0 0 0,0 0 0 0 0,0 0 0 0 0,0 0 1 0 0,0 0-1 0 0,0 1 0 0 0,0-1 0 0 0,0 0 0 0 0,0 0 0 0 0,0 0 0 0 0,0 0 0 0 0,1 0 0 0 0,-1 0 0 0 0,0 0 0 0 0,0 0 0 0 0,0 0 0 0 0,0 0 0 0 0,0 0 0 0 0,0 0 0 0 0,0 0 0 0 0,0 1 0 0 0,0-1 0 0 0,0 0 0 0 0,0 0 0 0 0,0 0 1 0 0,0 0-1 0 0,0 0-2 0 0,4 2-646 0 0,-4-1 530 0 0,1 0 68 0 0,0 0 200 0 0,-1-1 108 0 0,0 0 27 0 0,0 0-84 0 0,0 0-385 0 0,0 0-164 0 0,0 0-36 0 0,0 0-23 0 0,0 0-62 0 0,0 0-21 0 0,0 0-305 0 0,0 0-1256 0 0,0 0-539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5:12.164"/>
    </inkml:context>
    <inkml:brush xml:id="br0">
      <inkml:brushProperty name="width" value="0.05" units="cm"/>
      <inkml:brushProperty name="height" value="0.05" units="cm"/>
      <inkml:brushProperty name="color" value="#99FF66"/>
    </inkml:brush>
  </inkml:definitions>
  <inkml:trace contextRef="#ctx0" brushRef="#br0">2 471 1376 0 0,'0'0'65'0'0,"0"0"117"0"0,0 0 464 0 0,0 0 201 0 0,2 11 2614 0 0,0-8-3311 0 0,-1-2-80 0 0,-1 1 0 0 0,2-1 0 0 0,-2 1 0 0 0,2 0 0 0 0,-1-1 0 0 0,-1 0-1 0 0,2 0 1 0 0,0 1-70 0 0,-2-2 122 0 0,1 1 7 0 0,3 0-17 0 0,0-1-89 0 0,1 0-21 0 0,-4 0-4 0 0,-1 0 1 0 0,1 0 0 0 0,-1 0 0 0 0,1 0 0 0 0,0 0-1 0 0,-1 0 1 0 0,1 0 0 0 0,-1 0 0 0 0,1 1 0 0 0,0-1 0 0 0,-1 1-1 0 0,1-1 1 0 0,-1 0 0 0 0,1 0 0 0 0,0 1 1 0 0,-1-1 88 0 0,1 0 0 0 0,-1 0 0 0 0,0 0 0 0 0,0 1 0 0 0,1-1 0 0 0,0 0 0 0 0,-1 0 0 0 0,0 1 0 0 0,1-1 0 0 0,0 0 0 0 0,-1 0 0 0 0,1 0 0 0 0,-1 0 0 0 0,1 0 0 0 0,-1 0 0 0 0,1-1 0 0 0,-1 1 0 0 0,1 0 0 0 0,-1 0 0 0 0,0-1 0 0 0,1 1 0 0 0,0 0 0 0 0,-1 0 0 0 0,0 0-88 0 0,1-1 39 0 0,-1 1-1 0 0,2-1 1 0 0,-2 0 0 0 0,0 1 0 0 0,1-1 0 0 0,0 0 0 0 0,-1 0 0 0 0,1 0 0 0 0,-1 1 0 0 0,1-2 0 0 0,-1 2 0 0 0,1-1-39 0 0,0-4-131 0 0,1 0 0 0 0,-1 0-1 0 0,1-1 1 0 0,-2-1 131 0 0,1 4 107 0 0,3-22-1370 0 0,-1-4 1263 0 0,11-95-5074 0 0,-10 84 4792 0 0,0 4 4182 0 0,-2-14-3900 0 0,-2 49 435 0 0,0 1 40 0 0,0 0 5 0 0,0 0-60 0 0,0 0-248 0 0,-2 7 196 0 0,-2 21-345 0 0,2 0 0 0 0,0 23-23 0 0,1-15 52 0 0,1-11-730 0 0,0-1 0 0 0,3 14 678 0 0,-2-28-81 0 0,0-1-87 0 0,1 0 1 0 0,-1 0-1 0 0,1 0 0 0 0,0 0 0 0 0,2 4 168 0 0,-4-13 27 0 0,0 0-1 0 0,0 0 1 0 0,0 0-1 0 0,0 0 0 0 0,0 0 1 0 0,0 0-1 0 0,0 0 1 0 0,0 0-1 0 0,0 0 0 0 0,0 0 1 0 0,0 1-1 0 0,0-1 1 0 0,0 0-1 0 0,1 0 0 0 0,-1 0 1 0 0,0 0-1 0 0,0 0 1 0 0,0 0-1 0 0,0 0 0 0 0,0 0 1 0 0,0 0-1 0 0,0 0 1 0 0,0 0-1 0 0,0 0 0 0 0,0 0 1 0 0,0 0-1 0 0,0 0 1 0 0,0 0-1 0 0,0 0 0 0 0,0 0 1 0 0,0 0-1 0 0,0 0 0 0 0,0 1 1 0 0,1-1-1 0 0,-1 0 1 0 0,0 0-1 0 0,0 0 0 0 0,0 0 1 0 0,1 0-1 0 0,-1 0 1 0 0,0 0-1 0 0,0 0 0 0 0,0 0 1 0 0,0 0-1 0 0,0 0 1 0 0,0 0-1 0 0,0-1 0 0 0,0 1 1 0 0,0 0-1 0 0,0 0 1 0 0,0 0-1 0 0,0 0 0 0 0,0 0 1 0 0,0 0-1 0 0,1 0 1 0 0,-1 0-1 0 0,0 0 0 0 0,0 0 1 0 0,0 0-1 0 0,0 0 1 0 0,0 0-1 0 0,0 0 0 0 0,0 0 1 0 0,0 0-1 0 0,0 0 1 0 0,0 0-1 0 0,0 0-26 0 0,4-11 279 0 0,0-15-459 0 0,6-171 475 0 0,-9 193-279 0 0,0-27 85 0 0,0 1 1 0 0,-3-1-1 0 0,0 1 0 0 0,-3-7-101 0 0,4 30 12 0 0,1 6 23 0 0,0-1 0 0 0,-1 0-1 0 0,1 1 1 0 0,0-1 0 0 0,0 1 0 0 0,-1-1 0 0 0,0 0-1 0 0,1 1 1 0 0,-1-1 0 0 0,1 1 0 0 0,-2-1 0 0 0,1 0-35 0 0,1 2 68 0 0,-1 1 1 0 0,1-1 0 0 0,0 0-1 0 0,-1 0 1 0 0,1 1 0 0 0,0-1-1 0 0,-1 0 1 0 0,1 0 0 0 0,0 1-1 0 0,-1 0 1 0 0,1-1 0 0 0,0 0-1 0 0,0 0 1 0 0,-1 1 0 0 0,1 0-1 0 0,0-1 1 0 0,0 0 0 0 0,0 1-1 0 0,0-1-68 0 0,-4 13-123 0 0,-1 15 162 0 0,2 1-1 0 0,1-1 1 0 0,0 12-39 0 0,0 7-287 0 0,2-4 176 0 0,1 0-1 0 0,2 0 1 0 0,8 41 111 0 0,-10-79-12 0 0,0-1 1 0 0,0 1 0 0 0,0 0-1 0 0,1-1 1 0 0,0 1 0 0 0,1 2 11 0 0,-3-7-84 0 0,0 0-4 0 0,0 0 0 0 0,0 0-32 0 0,0 0-135 0 0,0 0-58 0 0,0 0-9 0 0,3-6-76 0 0,-2 2 419 0 0,1-1 1 0 0,-1 2 0 0 0,-1-2-1 0 0,0 1 1 0 0,1 0 0 0 0,-1 0-1 0 0,0-1 1 0 0,0 1 0 0 0,-1-3-22 0 0,1-8 93 0 0,0-45 778 0 0,0-55 370 0 0,-4 17-833 0 0,2 63-112 0 0,-2 2 0 0 0,-1-5-296 0 0,2 24 672 0 0,2 15-672 0 0,0-1 0 0 0,1 0 0 0 0,0 0 0 0 0,-1 1 0 0 0,1 0 0 0 0,-1-1 0 0 0,1 0 0 0 0,0 1 0 0 0,-1-1 0 0 0,1 1 0 0 0,0-1 0 0 0,0 1 0 0 0,-1 0 0 0 0,1-1 0 0 0,0 1 0 0 0,0 0 0 0 0,-3 20 8 0 0,-1 0 1 0 0,3 1 0 0 0,0-1-1 0 0,1 5-8 0 0,9 220 746 0 0,-2-187-478 0 0,3 2-268 0 0,-7-45 16 0 0,-2-12-14 0 0,1-3 5 0 0,1-9 8 0 0,0-15-58 0 0,-2-1-296 0 0,4-69 458 0 0,-2 26 848 0 0,-1 38-793 0 0,3-95-132 0 0,-5 102-38 0 0,1 9 261 0 0,-2-2 0 0 0,1 1 1 0 0,-2 0-266 0 0,2 1 670 0 0,0 10-192 0 0,-1 8-355 0 0,-4 38 350 0 0,2 1 0 0 0,1 2-473 0 0,1-1-566 0 0,1-14 1250 0 0,1 29-684 0 0,2-15 68 0 0,2 12-532 0 0,-4-38 48 0 0,-1-13 570 0 0,0 0-1 0 0,1 0 0 0 0,0 0 1 0 0,2 5-154 0 0,2 18 302 0 0,-3-29-292 0 0,0-3 12 0 0,1-5 10 0 0,1-11-325 0 0,-2 0 0 0 0,0-15 293 0 0,1-1-75 0 0,2-43 601 0 0,-3 38-391 0 0,-2 29-135 0 0,3-19 6 0 0,-3-1-1 0 0,0 2 0 0 0,-2-2 1 0 0,-1-3-6 0 0,1 18 19 0 0,1 9-202 0 0,0-1 1 0 0,0 2 0 0 0,-1-2 182 0 0,-5-15-186 0 0,6 20 195 0 0,0 3-171 0 0,1 9-129 0 0,-5 41 291 0 0,3-13 0 0 0,-3 80 0 0 0,11 77 0 0 0,-1-158 0 0 0,-4-24 0 0 0,5 3 0 0 0,-5-12 0 0 0,-1-3 0 0 0,0 0 0 0 0,1 0 0 0 0,-1 0 0 0 0,0 0 0 0 0,0 0 0 0 0,0 0 0 0 0,0 0 0 0 0,0 0 0 0 0,0 0 0 0 0,0 0 0 0 0,0 0 0 0 0,0 0 0 0 0,0 0 0 0 0,0 0 0 0 0,1 0 0 0 0,-1 0 0 0 0,0 0 0 0 0,0 0 0 0 0,1 0 0 0 0,-1 0 0 0 0,0 0 0 0 0,0 0 0 0 0,0 0 0 0 0,0 0 0 0 0,0 0 0 0 0,0 0 0 0 0,0 0 0 0 0,0 0 0 0 0,0 0 0 0 0,0 0 0 0 0,1 0 0 0 0,-1 0 0 0 0,0 0 0 0 0,0 0 0 0 0,0 0 0 0 0,0 0 0 0 0,0-1 0 0 0,0 1 0 0 0,0 0 0 0 0,0 0 0 0 0,0 0 0 0 0,0 0 0 0 0,0 0 0 0 0,0 0 0 0 0,0 0 0 0 0,0 0 0 0 0,0 0 0 0 0,0 0 0 0 0,0 0 0 0 0,0-1 0 0 0,3-4 0 0 0,0-6 136 0 0,0 0-1 0 0,-1 0 1 0 0,0 0-1 0 0,-1 1 0 0 0,0-2 1 0 0,-1-3-136 0 0,2-19 306 0 0,1-21 536 0 0,-3-15-842 0 0,0 40-33 0 0,0-6-63 0 0,-3 0 0 0 0,0-1 0 0 0,-3-2 96 0 0,6 38 0 0 0,0-3-44 0 0,-1 0 0 0 0,0 0 0 0 0,0 0 0 0 0,-1 0 0 0 0,0-2 44 0 0,-4 12-220 0 0,4-4 142 0 0,1 0-1 0 0,0 0 0 0 0,0 0 0 0 0,0 1 1 0 0,0-1-1 0 0,1 1 0 0 0,0-1 0 0 0,-2 1 79 0 0,0 7-267 0 0,0 1 182 0 0,-1 0 0 0 0,1-1 0 0 0,0 11 85 0 0,-2 9-40 0 0,-4 27 189 0 0,2-1 0 0 0,2 44-149 0 0,4-99 200 0 0,0-1-50 0 0,0 0-232 0 0,0 0-101 0 0,0 0-17 0 0,0-7-7 0 0,5-67 163 0 0,-3 32 24 0 0,0-72 20 0 0,-2 110 0 0 0,-1-8-127 0 0,0 0 0 0 0,0-2 127 0 0,-1 3-129 0 0,0-2 0 0 0,2-1 129 0 0,-2 5-18 0 0,2 8 13 0 0,0-2 0 0 0,-1 1 0 0 0,1 0 0 0 0,0 1 0 0 0,0-1 0 0 0,0 0 0 0 0,1 0 0 0 0,-1 0-1 0 0,0-1 6 0 0,1 1-10 0 0,0 1-33 0 0,-1-6-493 0 0,1 6 486 0 0,-1 1 0 0 0,0-1 0 0 0,0 1 0 0 0,1-1 0 0 0,-1 1 0 0 0,0-1 0 0 0,0 1 0 0 0,0-1 0 0 0,0 1 0 0 0,-1-1 0 0 0,1 0 0 0 0,0 1 0 0 0,0 0 0 0 0,-1-1 0 0 0,1 0 0 0 0,0 1 0 0 0,0-1 50 0 0,0-1-18 0 0,-1 0 7 0 0,1 1 0 0 0,0 0 0 0 0,0-1 0 0 0,-1 1 0 0 0,1-1 0 0 0,-1 1-1 0 0,1 0 1 0 0,-1-1 0 0 0,1 1 0 0 0,-2 0 0 0 0,1-2 11 0 0,0 1-1 0 0,0 1 0 0 0,0-1 0 0 0,0 1 0 0 0,0-2 0 0 0,1 1 0 0 0,-1 0 0 0 0,0 0 1 0 0,1 0 0 0 0,0 1 64 0 0,0 1 20 0 0,0 0 65 0 0,0 0 11 0 0,0 0-6 0 0,0 0-45 0 0,0 0-180 0 0,0 0-79 0 0,0 0-12 0 0,1 5 351 0 0,-1-1-1 0 0,1 1 0 0 0,1-1 1 0 0,-1 1-189 0 0,2 4 0 0 0,-2-5 0 0 0,0-1 0 0 0,0 0 0 0 0,1 1 0 0 0,-1-1 0 0 0,1 0 0 0 0,1 1 0 0 0,-2-2-11 0 0,0-2-49 0 0,-1 0-39 0 0,0 0 91 0 0,0 0 0 0 0,0 0-1 0 0,0-1 1 0 0,0 1 0 0 0,1 0 0 0 0,-1-1 0 0 0,0 1-1 0 0,0 0 1 0 0,0-1 0 0 0,0 1 0 0 0,0 0-1 0 0,1-1 1 0 0,-1 1 0 0 0,0 0 0 0 0,0-1-1 0 0,0 1 1 0 0,0 0 0 0 0,0-1 0 0 0,0 1 0 0 0,0 0 8 0 0,0 0-61 0 0,0 0 0 0 0,-1 0 0 0 0,1 0 0 0 0,0 0 0 0 0,0 0 0 0 0,0 0 0 0 0,0 0 0 0 0,0 0 0 0 0,0 0 0 0 0,0 0 0 0 0,0 0 0 0 0,0 0 0 0 0,0 1 0 0 0,0-1 0 0 0,-1 0 0 0 0,1 0-1 0 0,0 0 1 0 0,0 0 0 0 0,0 0 0 0 0,0 0 0 0 0,0 0 0 0 0,0 0 0 0 0,0 0 0 0 0,0 0 0 0 0,0 0 0 0 0,0 0 0 0 0,0 0 0 0 0,0 0 0 0 0,-1 0 0 0 0,1 0 0 0 0,0 0 0 0 0,0 0 0 0 0,0 0 0 0 0,-1 0 0 0 0,1 0 0 0 0,0 0 0 0 0,0 0 0 0 0,0-1 0 0 0,0 1 0 0 0,0 0 0 0 0,0 0 0 0 0,0 0 0 0 0,0 0 0 0 0,0 0 0 0 0,0 0 0 0 0,0 0 0 0 0,0 0 0 0 0,0 0 0 0 0,0 0 0 0 0,0 0 0 0 0,0 0 0 0 0,0 0 0 0 0,0 0 0 0 0,0 0 0 0 0,0 0 0 0 0,0-1 0 0 0,0 1 0 0 0,0 0 0 0 0,0 0 0 0 0,-1 0 0 0 0,1-1 0 0 0,1 1 0 0 0,-1 0 61 0 0,-1 2-65 0 0,0-1-1 0 0,0 0 0 0 0,1 1 0 0 0,-2-1 1 0 0,2 0-1 0 0,0 1 0 0 0,-1-1 0 0 0,1 1 1 0 0,0-1-1 0 0,-1 1 0 0 0,1-1 0 0 0,0 1 0 0 0,0-1 66 0 0,0 23 89 0 0,0-14-137 0 0,4 121 48 0 0,-10-45 0 0 0,6-70 0 0 0,0 9 0 0 0,0-7 18 0 0,0-18 74 0 0,0 0 14 0 0,0 0-36 0 0,6-11-738 0 0,-5 8 315 0 0,0 0-1 0 0,0 0 0 0 0,0 0 0 0 0,0-1 0 0 0,-1-3 354 0 0,3-7-384 0 0,-2 9 292 0 0,-1 0 1 0 0,1 0-1 0 0,0 1 0 0 0,-1-2 1 0 0,-1 1 91 0 0,0-4 77 0 0,1 9 13 0 0,0-1 349 0 0,0 1-420 0 0,0 0 1 0 0,0 0 0 0 0,0-1 0 0 0,0 1 0 0 0,-1 0-1 0 0,1 0 1 0 0,0 0 0 0 0,0 0 0 0 0,0 0-1 0 0,0 0 1 0 0,0-1 0 0 0,0 1 0 0 0,0 0-1 0 0,-1 0 1 0 0,1 0 0 0 0,0 0 0 0 0,0 0-1 0 0,0 0 1 0 0,0 0 0 0 0,0 0 0 0 0,-1 0-1 0 0,1 0 1 0 0,0 0 0 0 0,0 0 0 0 0,0 0 0 0 0,0 0-1 0 0,-1 0 1 0 0,1 0 0 0 0,0 0 0 0 0,0 0-1 0 0,0 0 1 0 0,0 0 0 0 0,0 0 0 0 0,0 0-1 0 0,0 0 1 0 0,0 0 0 0 0,-1 0 0 0 0,1 0-1 0 0,0 0 1 0 0,-1 0 0 0 0,1 0 0 0 0,0 0 0 0 0,0 0-1 0 0,0 1 1 0 0,0-1 0 0 0,0 0 0 0 0,0 0-1 0 0,0 0 1 0 0,0 0 0 0 0,0 0 0 0 0,0 0-1 0 0,0 1 1 0 0,0-1 0 0 0,0 0 0 0 0,0 0-20 0 0,-1 1 54 0 0,-1 1 0 0 0,2-1 1 0 0,-2-1-1 0 0,2 2 0 0 0,-1 0 0 0 0,0-1 1 0 0,0 1-1 0 0,0-1 0 0 0,1 1 1 0 0,0-1-1 0 0,-2 1-54 0 0,-1 18 438 0 0,2-14-712 0 0,-4 52 61 0 0,4-54 390 0 0,1-1 0 0 0,0 1 0 0 0,0 0 0 0 0,1-1 0 0 0,-1 1 1 0 0,1 0-1 0 0,0 1-177 0 0,-1-4 208 0 0,0-1 6 0 0,0 0 29 0 0,0 0 12 0 0,0 0 1 0 0,0 0-28 0 0,0 0-111 0 0,0 0-25 0 0,6-3-265 0 0,-6 3 14 0 0,0 0-196 0 0,0 0-86 0 0,0 0-20 0 0,0 0 90 0 0,0 0 394 0 0,0 0 175 0 0,0 0 33 0 0,0 0-43 0 0,0 0-201 0 0,-3-3-51 0 0,2 3 42 0 0,0 0 1 0 0,0-1 0 0 0,0 0-1 0 0,0 1 1 0 0,0 0-1 0 0,0 0 1 0 0,0-1 0 0 0,1 1-1 0 0,-2 0 1 0 0,1 0 0 0 0,0 0-1 0 0,0 0 1 0 0,0 0-1 0 0,1 0 1 0 0,-2 0 0 0 0,1 0 21 0 0,-3 0-90 0 0,4 0 80 0 0,-1 0 1 0 0,0 1 0 0 0,0-1-1 0 0,0 0 1 0 0,1 0 0 0 0,-1 0 0 0 0,0 1-1 0 0,1-1 1 0 0,-1 1 0 0 0,1-1-1 0 0,-1 0 1 0 0,0 1 0 0 0,1-1-1 0 0,-1 0 1 0 0,0 1 0 0 0,1 0-1 0 0,-1-1 1 0 0,1 1 0 0 0,-1 0 0 0 0,1-1-1 0 0,0 2 10 0 0,-2 1-25 0 0,0 0 0 0 0,0 0 0 0 0,1 1 1 0 0,-1-1-1 0 0,1 0 25 0 0,1 0 10 0 0,-1 11 40 0 0,1-14 4 0 0,0 2 1 0 0,0-2-1 0 0,0 1 0 0 0,0 0 1 0 0,0 0-1 0 0,0-1 0 0 0,0 1 0 0 0,0 0 1 0 0,0 0-1 0 0,0-1 0 0 0,0 1 1 0 0,1 0-1 0 0,-1 0 0 0 0,0-1 0 0 0,1 1 1 0 0,-1 0-1 0 0,0 0 0 0 0,1-1 1 0 0,-1 1-1 0 0,1 0 0 0 0,-1-1 0 0 0,1 1 1 0 0,0-1-1 0 0,-1 1 0 0 0,0 0 1 0 0,1-1-55 0 0,13 19 524 0 0,-13-18-464 0 0,-1-1 12 0 0,0 0-2 0 0,-7-13-139 0 0,1 4 31 0 0,4 6-102 0 0,0 0 1 0 0,0 0 0 0 0,-1 1-1 0 0,1-2 1 0 0,-1 2-1 0 0,0-1 1 0 0,0 1 0 0 0,0-1 139 0 0,-2-1-205 0 0,5 4 184 0 0,-1 0 0 0 0,1-1 0 0 0,0 0 0 0 0,0 1 0 0 0,-1 0 0 0 0,0 0-1 0 0,1 0 1 0 0,0-1 0 0 0,-1 1 0 0 0,0 0 0 0 0,1-1 0 0 0,0 1 0 0 0,-1 0 0 0 0,1 0 0 0 0,-1 0 0 0 0,0 0 0 0 0,1 0 0 0 0,-1-1 21 0 0,1 1-94 0 0,0 0 13 0 0,0 0 8 0 0,0 0 1 0 0,-1 6-6 0 0,1-5 78 0 0,-1 0 1 0 0,1-1-1 0 0,0 0 0 0 0,0 1 1 0 0,0-1-1 0 0,0 1 0 0 0,0 0 1 0 0,0-1-1 0 0,0 1 0 0 0,0-1 1 0 0,0 0-1 0 0,1 2 0 0 0,-1-2 1 0 0,0 0-1 0 0,0 1 0 0 0,0 0 1 0 0,1-1-1 0 0,0 4 0 0 0,3 8 0 0 0,-3-8 0 0 0,0-4 16 0 0,-1 0 0 0 0,0 0 0 0 0,0 0 0 0 0,0 0 0 0 0,0 1 0 0 0,1-1 0 0 0,-1 0 0 0 0,0 0 0 0 0,0 0 0 0 0,0 0 0 0 0,0 0 0 0 0,0 0 0 0 0,0 0 0 0 0,0 0 0 0 0,0 1 0 0 0,0-1 0 0 0,0 0 0 0 0,0 1 0 0 0,0-1 0 0 0,0 0 0 0 0,0 0 1 0 0,0 0-1 0 0,0 0 0 0 0,0 0 0 0 0,0 0 0 0 0,0 0 0 0 0,-1 1 0 0 0,1-1 0 0 0,0 0 0 0 0,0 0 0 0 0,0 0 0 0 0,-1 0 0 0 0,1 0 0 0 0,0 0 0 0 0,0 1 0 0 0,0-1 0 0 0,0 0 0 0 0,0 0 0 0 0,0 0 0 0 0,0 0 0 0 0,0 0 0 0 0,0 0 0 0 0,0 0 0 0 0,-1 0 0 0 0,1 0 0 0 0,0 0 1 0 0,-1 0-1 0 0,1 0 0 0 0,0 0 0 0 0,0 0 0 0 0,0 0 0 0 0,0 0 0 0 0,0 0 0 0 0,0 0 0 0 0,0 0 0 0 0,-1 0 0 0 0,1 0 0 0 0,0 0 0 0 0,0 0 0 0 0,0 0 0 0 0,0 0 0 0 0,0 0 0 0 0,0 0 0 0 0,0 0 0 0 0,0 0 0 0 0,-1 0-16 0 0,-13-5-1115 0 0,8 3 1522 0 0,1 0-525 0 0,2 1 419 0 0,1 7 558 0 0,2-6-816 0 0,0 2 0 0 0,-1-2 1 0 0,0 1-1 0 0,1 0 1 0 0,0 0-1 0 0,0 0 1 0 0,0 1-1 0 0,0-2 0 0 0,0 2 1 0 0,0-2-1 0 0,0 1 1 0 0,0 1-1 0 0,0-2 1 0 0,0 2-44 0 0,0-1 8 0 0,1 0 1 0 0,0 1-1 0 0,-1-1 1 0 0,0 0 0 0 0,1 0-1 0 0,0 0 1 0 0,-1 1-1 0 0,1-1 1 0 0,-1 0-1 0 0,1 0 1 0 0,0 0 0 0 0,-1 0-1 0 0,1 0 1 0 0,0 0-1 0 0,0 0 1 0 0,0 0-9 0 0,14 5-109 0 0,-8-9-1514 0 0,-4 2-2614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5:12.165"/>
    </inkml:context>
    <inkml:brush xml:id="br0">
      <inkml:brushProperty name="width" value="0.05" units="cm"/>
      <inkml:brushProperty name="height" value="0.05" units="cm"/>
      <inkml:brushProperty name="color" value="#99FF66"/>
    </inkml:brush>
  </inkml:definitions>
  <inkml:trace contextRef="#ctx0" brushRef="#br0">141 382 8288 0 0,'-1'-15'663'0'0,"1"5"-422"0"0,-1 7-161 0 0,-1-5 1167 0 0,-6-7-92 0 0,8 15-1124 0 0,0 0 0 0 0,-1 0 0 0 0,1 0 0 0 0,0 0-1 0 0,0 0 1 0 0,-1 0 0 0 0,1 0 0 0 0,0 0 0 0 0,0 0 0 0 0,0 0-1 0 0,0 0 1 0 0,0 0 0 0 0,0 0 0 0 0,0 0 0 0 0,-1 0 0 0 0,1 0-1 0 0,0 0 1 0 0,0 0 0 0 0,-1 0 0 0 0,1 0 0 0 0,0 0 0 0 0,0 0-1 0 0,0 0 1 0 0,0 0 0 0 0,0 0 0 0 0,0 0 0 0 0,0 0 0 0 0,0 0-1 0 0,-1 0 1 0 0,1 1 0 0 0,0-1 0 0 0,0 0 0 0 0,-1 0 0 0 0,1 0-1 0 0,0 1 1 0 0,0-1 0 0 0,0 0 0 0 0,0 0 0 0 0,0 0 0 0 0,0 0-1 0 0,0 0 1 0 0,0 0 0 0 0,0 0 0 0 0,0 0-31 0 0,-4 6 233 0 0,0 6-147 0 0,0-1 1 0 0,1 0 0 0 0,-1 1-1 0 0,2-1 1 0 0,-1 11-87 0 0,-2 6-396 0 0,-4 18-740 0 0,8-40 1008 0 0,1-3 138 0 0,-1 0 1 0 0,0 0-1 0 0,0 0 1 0 0,0 0-1 0 0,0-1 1 0 0,-1 2-11 0 0,1-7 5 0 0,0 0 1 0 0,0 0 0 0 0,0 1 0 0 0,0-2 0 0 0,1 1-1 0 0,-1 0 1 0 0,1 0 0 0 0,0 0-6 0 0,0-29-123 0 0,1 15-35 0 0,-1 7-64 0 0,1 0-1 0 0,1 0 1 0 0,0 1 222 0 0,0 0 755 0 0,-1-1 1 0 0,0-8-756 0 0,4 37 304 0 0,-2-10-133 0 0,4 23-224 0 0,-5-18 131 0 0,2-1 1 0 0,3 12-79 0 0,-6-22-4 0 0,0 0 0 0 0,1-1 0 0 0,0 1 1 0 0,0 0-1 0 0,0 1 4 0 0,3 2-205 0 0,-5-5 75 0 0,0-1 127 0 0,1 0 1 0 0,-1 0-1 0 0,0 0 0 0 0,0 0 0 0 0,0 0 1 0 0,0 0-1 0 0,0 0 0 0 0,0 0 0 0 0,0 1 0 0 0,0-1 1 0 0,0 0-1 0 0,0 0 0 0 0,0 0 0 0 0,1 0 0 0 0,-1 0 1 0 0,0 0-1 0 0,0 0 0 0 0,1 0 0 0 0,-1 0 1 0 0,0 0-1 0 0,0 0 0 0 0,0 0 0 0 0,0 0 0 0 0,0 0 1 0 0,0 0-1 0 0,0 0 0 0 0,0 0 0 0 0,0 0 0 0 0,0 0 1 0 0,1 0-1 0 0,-1 0 0 0 0,0 0 0 0 0,0 0 1 0 0,1-1-1 0 0,-1 1 0 0 0,0 0 3 0 0,5-2-34 0 0,-3 0-30 0 0,0 0 1 0 0,0 0-1 0 0,-1 0 1 0 0,1 0-1 0 0,-1-1 0 0 0,1 1 1 0 0,-1 0-1 0 0,0-1 1 0 0,0 0 63 0 0,9-25-743 0 0,-10 24 706 0 0,4-10 469 0 0,-2 0 0 0 0,2-8-432 0 0,-2 2 214 0 0,5-22 260 0 0,-7 28-272 0 0,0 12-186 0 0,0 0 0 0 0,0 0 0 0 0,0 0 0 0 0,1 0-1 0 0,-1 0 1 0 0,1 0 0 0 0,-1 0 0 0 0,0 1 0 0 0,2-2-16 0 0,-2 2 376 0 0,0 1 113 0 0,0 0 21 0 0,0 0-68 0 0,0 7-371 0 0,-3 9-200 0 0,2 0 0 0 0,-1-1 1 0 0,2 7 128 0 0,-2 18-53 0 0,2 15 427 0 0,0-40-495 0 0,1 0 1 0 0,1 8 120 0 0,-1 0-159 0 0,4-6 57 0 0,-1-3-235 0 0,-3-11 204 0 0,1 5-626 0 0,-2-8 758 0 0,0 0 0 0 0,0 0-1 0 0,0 0 1 0 0,0 0 0 0 0,1 0 0 0 0,-1 0 0 0 0,0 0-1 0 0,0 0 1 0 0,1 0 0 0 0,-1 0 0 0 0,0 0 0 0 0,0 0-1 0 0,0 0 1 0 0,0 0 0 0 0,0 0 0 0 0,0 0 0 0 0,0 0-1 0 0,0 0 1 0 0,1 0 0 0 0,-1 0 0 0 0,0 0 0 0 0,0 0-1 0 0,0 0 1 0 0,0 0 0 0 0,0 0 0 0 0,0 0 0 0 0,1 0-1 0 0,-1 0 1 0 0,0 0 0 0 0,0-1 0 0 0,0 1 0 0 0,0 0-1 0 0,0 0 1 0 0,0 0 0 0 0,0-1 0 0 0,0 1 0 0 0,1 0-1 0 0,-1 0 1 0 0,0 0 0 0 0,0 0 0 0 0,0 0 0 0 0,0 0-1 0 0,0 0 1 0 0,0 0 0 0 0,0 0 0 0 0,0-1 0 0 0,0 1-1 0 0,0 0 2 0 0,3-6-9 0 0,0-2-19 0 0,-1-1 1 0 0,0 1-1 0 0,-1 0 0 0 0,0 0 0 0 0,0-3 28 0 0,1-10 1 0 0,5-56-179 0 0,-5 43 242 0 0,1-71 1459 0 0,-3 95-990 0 0,2-36 1599 0 0,-2 46-2168 0 0,0 0-85 0 0,0 9-70 0 0,-4 66-482 0 0,0 56-450 0 0,0 1 622 0 0,4-128 478 0 0,0 0 10 0 0,0 1-1 0 0,0-1 0 0 0,0 1 0 0 0,2-1 1 0 0,-2 1-1 0 0,2-1 0 0 0,-1 0 14 0 0,5-13-390 0 0,-3 2 202 0 0,-1 0 1 0 0,-1 0 0 0 0,0-1-1 0 0,1 0 1 0 0,-2 1 0 0 0,0-1 187 0 0,2-15-371 0 0,3-16-121 0 0,-1-33 492 0 0,-4 54 860 0 0,0 1-733 0 0,0 0 1 0 0,3-11-128 0 0,-2 23-14 0 0,0-1 343 0 0,0-1 1 0 0,-1 1-1 0 0,1-1 0 0 0,-1 1 1 0 0,0-1-1 0 0,-1-4-329 0 0,1 11 29 0 0,0-2-14 0 0,-4-5-13 0 0,4 6 0 0 0,-2 1 0 0 0,2-1 0 0 0,0 1 0 0 0,-2 0 0 0 0,2 0 0 0 0,-1-1 0 0 0,0 0 0 0 0,1 1 0 0 0,-2 0 0 0 0,2 0 0 0 0,-1 0 0 0 0,0-1 0 0 0,0 1 0 0 0,0 0 0 0 0,1-1 0 0 0,-1 1-2 0 0,-15 0-406 0 0,15-1 64 0 0,-2 1-457 0 0,-8 5 362 0 0,7-4 432 0 0,2 2 18 0 0,0-1 0 0 0,2-1 90 0 0,0-1 3 0 0,0 0-46 0 0,0 0-146 0 0,0 0-21 0 0,0-1 97 0 0,-1 0 1 0 0,1 0-1 0 0,0 0 1 0 0,0-1-1 0 0,0 2 0 0 0,0-1 1 0 0,0 0-1 0 0,0 0 1 0 0,0-1-1 0 0,0 1 10 0 0,0 0-1 0 0,0-2 209 0 0,0 0 0 0 0,0 2 1 0 0,1-3-1 0 0,-1 2 0 0 0,2-2-208 0 0,-1 1 227 0 0,0 1-1 0 0,-1 0 1 0 0,1-1 0 0 0,-1 0-1 0 0,1-2-226 0 0,-2 6 90 0 0,-7 16-121 0 0,6-14 11 0 0,1 0 1 0 0,-1 1 0 0 0,1-1-1 0 0,-1 1 1 0 0,2 0-1 0 0,-2-1 1 0 0,2 1 0 0 0,-1 0-1 0 0,1-1 1 0 0,-1 1 0 0 0,1 0 19 0 0,0-4-7 0 0,0 3-38 0 0,-4 2-109 0 0,6-8 84 0 0,-2 0 1 0 0,2 1-1 0 0,-2-2 0 0 0,1 2 0 0 0,0-1 0 0 0,-1 0 0 0 0,0-1 70 0 0,2-10-213 0 0,-1 12 228 0 0,-2-4 34 0 0,1 5-38 0 0,0 0-2 0 0,0 1 0 0 0,0 0 0 0 0,0-1 0 0 0,0 1 1 0 0,0 0-1 0 0,0-1 0 0 0,0 1 0 0 0,0 0 0 0 0,0-1 1 0 0,-1 1-1 0 0,1 0 0 0 0,0 0 0 0 0,-1 0 0 0 0,1-1 0 0 0,0 1 1 0 0,0-1-1 0 0,0 1 0 0 0,0 0 0 0 0,-1 0 0 0 0,1 0 0 0 0,-1 0 1 0 0,1 0-1 0 0,0 0 0 0 0,0-1 0 0 0,0 1 0 0 0,-1 0 0 0 0,1 0 1 0 0,-1 0-1 0 0,1 0 0 0 0,0 0 0 0 0,0 0 0 0 0,-1 0 0 0 0,1 0 1 0 0,-1 0-1 0 0,1 0 0 0 0,0 0-9 0 0,-1 0 11 0 0,0 0-1 0 0,1 0 1 0 0,0 0 0 0 0,-1 0-1 0 0,1 1 1 0 0,0-1 0 0 0,-1 0-1 0 0,0 0 1 0 0,1 1-1 0 0,0-1 1 0 0,-1 1 0 0 0,0-1-1 0 0,1 0 1 0 0,0 1 0 0 0,0-1-1 0 0,-1 0 1 0 0,1 1 0 0 0,-1-1-1 0 0,1 1 1 0 0,0-1 0 0 0,0 1-1 0 0,0 0-10 0 0,-4 9 130 0 0,3-7-226 0 0,-3 3-241 0 0,2-2 337 0 0,2 0-11 0 0,0-4-42 0 0,3 7-70 0 0,-1-3 226 0 0,-1-4 479 0 0,2-20-1190 0 0,-3 19 322 0 0,0-1-177 0 0,0 1 438 0 0,0 1-1 0 0,0 0 0 0 0,-1-1 0 0 0,1 1 0 0 0,-1-1 0 0 0,1 0 0 0 0,0 1 0 0 0,0-1 1 0 0,0 1-1 0 0,-1-1 0 0 0,1 1 0 0 0,-1 0 0 0 0,1-1 0 0 0,0 1 0 0 0,-1 0 1 0 0,0-1 25 0 0,0 0-95 0 0,0 1 1 0 0,0 0 0 0 0,0 0 0 0 0,0 0-1 0 0,0 0 1 0 0,0 0 0 0 0,0 0 0 0 0,0 0-1 0 0,0 0 1 0 0,0 0 0 0 0,-1 0 0 0 0,1 0-1 0 0,0 0 95 0 0,-16 8-832 0 0,16-8 894 0 0,0-2-64 0 0,-3 0-75 0 0,4 1 68 0 0,-1 1-1 0 0,0-1 1 0 0,1 1 0 0 0,0 0 0 0 0,-1 0 0 0 0,0-1 0 0 0,1 0 0 0 0,0 1-1 0 0,-1-1 1 0 0,0 1 0 0 0,1 0 0 0 0,0-1 0 0 0,0 0 0 0 0,-1 1 0 0 0,1-1-1 0 0,-1 0 1 0 0,1 1 0 0 0,0-1 0 0 0,0 0 0 0 0,0 1 0 0 0,0-1 0 0 0,0 0 9 0 0,0 0 164 0 0,-5-3 1062 0 0,3 19-1156 0 0,4-11-120 0 0,-1 1 0 0 0,0-2 0 0 0,1 1 1 0 0,1 2 49 0 0,6 12-185 0 0,-8-15 59 0 0,5 2 22 0 0,-5-4 102 0 0,0-1 0 0 0,-1 1-1 0 0,0 0 1 0 0,1-1 0 0 0,0 0 0 0 0,-1 1-1 0 0,1 0 1 0 0,0-1 0 0 0,-1 0-1 0 0,1 0 1 0 0,0 1 0 0 0,0-1-1 0 0,0 0 3 0 0,3 2-186 0 0,9 7 157 0 0,11 8 144 0 0,-24-17-113 0 0,0 0 0 0 0,1 1 0 0 0,0-1 0 0 0,-1 0 0 0 0,0 0 0 0 0,2 0 0 0 0,-2 1 0 0 0,0-1 0 0 0,1 0 0 0 0,0 1 0 0 0,-1-1 0 0 0,1 0 0 0 0,0 0 0 0 0,-1 0 0 0 0,0 0 0 0 0,2 0 0 0 0,-2 0 0 0 0,0 0 1 0 0,1 0-1 0 0,0-1 0 0 0,-1 1 0 0 0,1 0 0 0 0,-1-1 0 0 0,1 1 0 0 0,-1 0 0 0 0,1 0 0 0 0,-1 0 0 0 0,1-1 0 0 0,-1 1-2 0 0,2-1 10 0 0,-1 1 0 0 0,0-1 0 0 0,0 0 0 0 0,0 1 0 0 0,0-2-1 0 0,0 2 1 0 0,0-2 0 0 0,0 1-10 0 0,4-8 79 0 0,0 0 0 0 0,-1 1-1 0 0,-1-2 1 0 0,0 1 0 0 0,0 0-1 0 0,0-4-78 0 0,-2 8 0 0 0,-1 4 22 0 0,0 0 0 0 0,1 0 1 0 0,-1 0-1 0 0,1 0 0 0 0,-1 0 0 0 0,0-1 1 0 0,0 1-1 0 0,0 0 0 0 0,0 0 0 0 0,0 0 0 0 0,0-1 1 0 0,-1 2-1 0 0,1-2 0 0 0,-1 1 0 0 0,1 0 0 0 0,0 0 1 0 0,-1-1-23 0 0,1 3 27 0 0,0 0 0 0 0,-1-1 0 0 0,0 2 0 0 0,1-2 0 0 0,-1 1 0 0 0,0-1 0 0 0,1 0 0 0 0,-2 1 0 0 0,2 0 0 0 0,-2-1-27 0 0,2 1 34 0 0,-3 2-32 0 0,1-1 0 0 0,0 1 0 0 0,1-1 0 0 0,-1 1 0 0 0,0 0 0 0 0,0 2-2 0 0,1-1-31 0 0,-1 2 0 0 0,1-1 1 0 0,-1 3 30 0 0,0 1-72 0 0,2-7 72 0 0,-1 0 1 0 0,1 0-1 0 0,-1-1 0 0 0,1 1 0 0 0,0 0 0 0 0,0 0 0 0 0,0 0 1 0 0,0 0-1 0 0,0 0 0 0 0,0 0 0 0 0,1 1 0 0 0,0-2-25 0 0,3-11-28 0 0,-3 6 38 0 0,1 0 1 0 0,-1 1-1 0 0,1 0 1 0 0,0-1 0 0 0,1 0 14 0 0,9-21 920 0 0,-7 14-298 0 0,-5 11-452 0 0,2-6 1574 0 0,-2 6-1720 0 0,0 1 0 0 0,0-1 1 0 0,0 0-1 0 0,1 0 1 0 0,-1 0-1 0 0,0 0 1 0 0,0 0-1 0 0,0 0 1 0 0,0 0-1 0 0,0 1 0 0 0,0-1 1 0 0,0 0-1 0 0,0 0 1 0 0,0 1-1 0 0,0-1 1 0 0,1 0-1 0 0,-1 0 1 0 0,0 0-1 0 0,1 0 1 0 0,-1 0-1 0 0,0 0 0 0 0,0 0 1 0 0,0 0-1 0 0,0 0 1 0 0,0 0-1 0 0,0 0 1 0 0,1 0-1 0 0,-1 0 1 0 0,0 0-1 0 0,1 0 1 0 0,-1 0-1 0 0,0 0 0 0 0,0 0 1 0 0,0 0-1 0 0,0 0 1 0 0,0 0-1 0 0,0 0 1 0 0,1 0-25 0 0,8-6-102 0 0,2-9-887 0 0,-7-2 175 0 0,-4 14 843 0 0,0 3 132 0 0,-2 5 1396 0 0,0 13-1731 0 0,2-17 120 0 0,5-12-10 0 0,-2 5 103 0 0,-1 2-1 0 0,-1-1 0 0 0,1-1 0 0 0,0 1 1 0 0,-1 0-1 0 0,0-2-38 0 0,3-11 9 0 0,-4 13-234 0 0,0-7 121 0 0,0 22 50 0 0,-8 15 161 0 0,5-2 97 0 0,2-21-282 0 0,2 11-224 0 0,-1-12 358 0 0,0-1-52 0 0,0 1 1 0 0,1-1-1 0 0,-1 0 0 0 0,0 0 1 0 0,0 0-1 0 0,0 0 0 0 0,1 0 1 0 0,-1 0-1 0 0,1 0 0 0 0,-1 0 1 0 0,0 0-1 0 0,0 0 0 0 0,0 0 1 0 0,1 0-1 0 0,0 0 0 0 0,-1 0 1 0 0,0 0-1 0 0,0 0 0 0 0,0 0 1 0 0,1 0-1 0 0,-1 0 0 0 0,1 0 1 0 0,-1 0-1 0 0,0 0 0 0 0,0-1 1 0 0,0 1-1 0 0,1 0 0 0 0,-1-1 1 0 0,1 1-1 0 0,-1 0 0 0 0,0 0-4 0 0,8-8 633 0 0,-6 5-503 0 0,0 0 0 0 0,-1 0 1 0 0,1-1-1 0 0,0 1 0 0 0,-1-1 0 0 0,0 0 1 0 0,0 1-1 0 0,0-1 0 0 0,-1 0 0 0 0,1-1-130 0 0,-1 3-17 0 0,1 1 0 0 0,-1 0 0 0 0,0-1 0 0 0,0 1 0 0 0,0 0 0 0 0,0 0-1 0 0,1 0 1 0 0,0-1 0 0 0,-1 1 17 0 0,1-1 36 0 0,0 0 0 0 0,0-1 0 0 0,0 1 1 0 0,-1-1-1 0 0,0 1 0 0 0,0 0 0 0 0,1-1 0 0 0,-1 1 0 0 0,0-2-36 0 0,0 4 2 0 0,0-1 0 0 0,0 1 0 0 0,0 0 0 0 0,0 0 0 0 0,0 0 0 0 0,-1 0 0 0 0,1 0 0 0 0,0 0 0 0 0,0-1 0 0 0,0 1 0 0 0,0-1 0 0 0,0 1 0 0 0,0 0 0 0 0,0 0 0 0 0,0 0 0 0 0,0 0 0 0 0,0 0 0 0 0,0 0 1 0 0,-1 0-1 0 0,1 0 0 0 0,0-1 0 0 0,-1 1 0 0 0,1 0 0 0 0,0 0 0 0 0,0 0 0 0 0,0 0 0 0 0,0 0 0 0 0,0 0 0 0 0,0 0 0 0 0,-1 0 0 0 0,1 0 0 0 0,-1 0 0 0 0,1 0 0 0 0,0 0 0 0 0,0 0 0 0 0,0 0 0 0 0,0 0 0 0 0,0 0 0 0 0,-1 0 0 0 0,1 0 0 0 0,0 0 0 0 0,-1 0 0 0 0,1 0 0 0 0,0 0 0 0 0,0 0 0 0 0,0 0 0 0 0,0 0 0 0 0,0 0 0 0 0,-1 0 0 0 0,1 1 0 0 0,0-1 0 0 0,-1 0 0 0 0,1 0 0 0 0,0 0 0 0 0,0 0 0 0 0,0 0 0 0 0,0 0 0 0 0,0 0 0 0 0,0 0 0 0 0,0 1 0 0 0,0-1 0 0 0,0 1-2 0 0,-2 4 0 0 0,0 1 0 0 0,0-1 0 0 0,2 1 0 0 0,-2 0 0 0 0,2 3 0 0 0,-1 2 0 0 0,1 1 12 0 0,10-17 120 0 0,-7 3-121 0 0,-1-1-1 0 0,-1 0 1 0 0,1 0-1 0 0,-1 0 0 0 0,1 0 1 0 0,-1 0-1 0 0,0 0 1 0 0,0 0-1 0 0,0 0 0 0 0,0-1 1 0 0,-1 1-1 0 0,1-2-10 0 0,-1 4 7 0 0,6-19 398 0 0,0-5 106 0 0,-4 10-382 0 0,0 10-89 0 0,-1 0 0 0 0,0-1 0 0 0,-1 1 0 0 0,0 0-1 0 0,0-3-39 0 0,0 8 0 0 0,0 0 0 0 0,0 0 1 0 0,0 0-1 0 0,0 0 0 0 0,0 0 0 0 0,0 0 0 0 0,0 0 0 0 0,0 0 0 0 0,1 0 0 0 0,-1 0 0 0 0,0-1 0 0 0,0 1 0 0 0,0 0 0 0 0,0 0 0 0 0,0 0 0 0 0,0 0 0 0 0,0 0 0 0 0,0 0 1 0 0,0 0-1 0 0,-1 0 0 0 0,1 0 0 0 0,0 0 0 0 0,0-1 0 0 0,0 1 0 0 0,0 0 0 0 0,0 0 0 0 0,0 0 0 0 0,0 0 0 0 0,0 0 0 0 0,0 0 0 0 0,0 0 0 0 0,0 0 0 0 0,0 0 0 0 0,0 0 0 0 0,0 0 1 0 0,0 0-1 0 0,0 0 0 0 0,0 0 0 0 0,0 0 0 0 0,0 0 0 0 0,0-1 0 0 0,0 1 0 0 0,0 0 0 0 0,0 0 0 0 0,0 0 0 0 0,0 0 0 0 0,-1 0 0 0 0,1 0 0 0 0,0 0 0 0 0,0 0 0 0 0,0 0 1 0 0,0 0-1 0 0,-1 0 0 0 0,1 0 0 0 0,0 0 0 0 0,0 0 0 0 0,0 0 0 0 0,0 0 0 0 0,0 0 0 0 0,0 1 0 0 0,0-1 0 0 0,0 0 0 0 0,0 0 0 0 0,0 0 0 0 0,0 0 0 0 0,-3 3-20 0 0,-1 6-56 0 0,2-6-35 0 0,0 0 0 0 0,1 0-1 0 0,-1 1 1 0 0,1 0-1 0 0,0 0 1 0 0,0-1-1 0 0,1 1 112 0 0,-4 18 49 0 0,2-14 41 0 0,1-1 1 0 0,1 1-1 0 0,-1 1-90 0 0,-1 1-16 0 0,1-9 9 0 0,1 1 0 0 0,0-2-1 0 0,-1 2 1 0 0,1-1 0 0 0,-1 1-1 0 0,1-2 1 0 0,0 2-1 0 0,0-1 1 0 0,0 1 0 0 0,0-1-1 0 0,0 0 1 0 0,1 0 0 0 0,-1 1-1 0 0,1-1 1 0 0,-1 0 0 0 0,0 0-1 0 0,1 1 1 0 0,0-1-1 0 0,-1 1 8 0 0,1-1-140 0 0,-1-1 4 0 0,0 0 34 0 0,0 0 140 0 0,0 0 68 0 0,1 0-100 0 0,-1 0 1 0 0,0-1-1 0 0,0 1 1 0 0,1 0-1 0 0,-1 0 1 0 0,1 0-1 0 0,-1 0 1 0 0,0-1-1 0 0,1 1 1 0 0,-1 0-1 0 0,0-1 1 0 0,1 1-1 0 0,-1 0 1 0 0,0 0-1 0 0,1-1 1 0 0,-1 1-1 0 0,0 0 1 0 0,1 0-1 0 0,-1-1 1 0 0,0 0-1 0 0,0 1-6 0 0,5-11 138 0 0,-3 7-110 0 0,0 1-28 0 0,0-1 0 0 0,-1 0 0 0 0,0 0 0 0 0,0 0 0 0 0,0-1 0 0 0,0 2 0 0 0,-1-6 0 0 0,3-8 0 0 0,12-61 78 0 0,-23 106-436 0 0,2-2 142 0 0,5 2 194 0 0,0-19 10 0 0,1-1-1 0 0,-1 1 1 0 0,2 0-1 0 0,-1 4 13 0 0,4 14-12 0 0,-4-27 10 0 0,0 0 0 0 0,0 0 0 0 0,0 0 0 0 0,0 0 0 0 0,0 0 0 0 0,0 0 0 0 0,0 0 1 0 0,0 0-1 0 0,0 1 0 0 0,0-1 0 0 0,0 0 0 0 0,0 0 0 0 0,0 1 0 0 0,0-1 0 0 0,0 0 0 0 0,0 0 0 0 0,0 0 0 0 0,0 0 0 0 0,1 0 0 0 0,-1 0 0 0 0,0 0 0 0 0,0 0 0 0 0,0 0 0 0 0,0 0 0 0 0,1 0 0 0 0,-1 0 0 0 0,0 0 0 0 0,0 1 0 0 0,0-1 0 0 0,0 0 0 0 0,0 0 0 0 0,0 0 0 0 0,0 0 0 0 0,0 0 0 0 0,0 0 0 0 0,0 0 0 0 0,0 0 0 0 0,0 1 0 0 0,1-1 0 0 0,-1 0 0 0 0,0 0 0 0 0,0 0 0 0 0,1 0 0 0 0,-1 0 0 0 0,0 0 0 0 0,0 0 0 0 0,0-1 0 0 0,0 1 0 0 0,0 0 0 0 0,0 0 0 0 0,0 0 0 0 0,0 0 0 0 0,0 0 0 0 0,0 0 0 0 0,0 0 0 0 0,1 0 0 0 0,-1-1 0 0 0,0 1 0 0 0,0 0 0 0 0,0 0 0 0 0,1 0 0 0 0,-1 0 0 0 0,0 0 0 0 0,0 0 0 0 0,0 0 2 0 0,6-5-59 0 0,-5-1 41 0 0,2-1 0 0 0,-1 1 0 0 0,0-1-1 0 0,-1 1 1 0 0,1-1 0 0 0,-2 1-1 0 0,2-3 19 0 0,0-18 0 0 0,1 9 0 0 0,-1-17 0 0 0,-2 4-16 0 0,-7 50-432 0 0,1 16 272 0 0,2 1 0 0 0,1 22 176 0 0,3-55 0 0 0,1 10 0 0 0,-1-13 0 0 0,0 0 0 0 0,1 0 0 0 0,-1 0 0 0 0,0 1 0 0 0,0-1 0 0 0,0 0 0 0 0,0 0 0 0 0,0 0 0 0 0,0 0 0 0 0,0 0 0 0 0,1 0 0 0 0,-1 0 0 0 0,0 0 0 0 0,0 0 0 0 0,0 0 0 0 0,0 0 0 0 0,0 0 0 0 0,0 0 0 0 0,0 0 0 0 0,0 0 0 0 0,0 0 0 0 0,0 1 0 0 0,0-1 0 0 0,0 0 0 0 0,0 0 0 0 0,1 0 0 0 0,-1 0 0 0 0,0 0 0 0 0,0 0 0 0 0,1 0 0 0 0,-1 0 0 0 0,0 0 0 0 0,0 0 0 0 0,0 0 0 0 0,0 0 0 0 0,0 0 0 0 0,0 0 0 0 0,0 0 0 0 0,0 0 0 0 0,0-1 0 0 0,0 1 0 0 0,0 0 0 0 0,1 0 0 0 0,-1 0 0 0 0,0 0 0 0 0,0 0 0 0 0,0 0 0 0 0,1 0 0 0 0,-1 0 0 0 0,0 0 0 0 0,0 0 0 0 0,0 0 0 0 0,0 0 0 0 0,0 0 0 0 0,0 0 0 0 0,0 0 0 0 0,0 0 0 0 0,0-1 0 0 0,0 1 0 0 0,0 0 0 0 0,0 0 0 0 0,2-2 9 0 0,0-1 0 0 0,-1 1-1 0 0,0 0 1 0 0,1-1 0 0 0,-1 1-1 0 0,0 0 1 0 0,1-1 0 0 0,-2 0-1 0 0,2 0-8 0 0,4-28 269 0 0,-3 14-154 0 0,0-4 63 0 0,-1 0 1 0 0,0 0 0 0 0,-2-13-179 0 0,0 30 44 0 0,0 3-35 0 0,0 0 1 0 0,0 0-1 0 0,0 0 0 0 0,0 0 1 0 0,0 0-1 0 0,0 0 0 0 0,0-1 0 0 0,-1 1 1 0 0,1 0-1 0 0,0 0 0 0 0,-1 0-9 0 0,0 0 11 0 0,0-1 32 0 0,1 2-43 0 0,0 0 0 0 0,-1 0 1 0 0,1 0-1 0 0,0 0 0 0 0,0 0 0 0 0,0 0 1 0 0,0 0-1 0 0,0 0 0 0 0,0 0 0 0 0,0 0 1 0 0,0 0-1 0 0,-1 0 0 0 0,1 0 0 0 0,0 0 1 0 0,0 0-1 0 0,0 0 0 0 0,0 0 1 0 0,0 0-1 0 0,0 0 0 0 0,-1 0 0 0 0,1 0 1 0 0,0 0-1 0 0,0 0 0 0 0,0 0 0 0 0,0 0 1 0 0,0 0-1 0 0,0 0 0 0 0,-1 0 0 0 0,1 0 1 0 0,0 0-1 0 0,0 0 0 0 0,0 0 1 0 0,0 0-1 0 0,0 0 0 0 0,0 0 0 0 0,0 0 1 0 0,0 0-1 0 0,0 0 0 0 0,-1 0 0 0 0,1 1 1 0 0,0-1-1 0 0,0 0 0 0 0,0 0 0 0 0,0 0 1 0 0,0 1-1 0 0,0-1 0 0 0,0 0 0 0 0,0 0 1 0 0,0 0-1 0 0,0 0 0 0 0,-2 5-2 0 0,2-5 1 0 0,-4 9-9 0 0,2 1 0 0 0,-1-1 0 0 0,1 0 0 0 0,1 1 0 0 0,0-1 0 0 0,1 4 10 0 0,-2 0-4 0 0,2-7 4 0 0,0 0 0 0 0,0 0 0 0 0,1 0 0 0 0,2 6 0 0 0,-3-12 0 0 0,0 1 0 0 0,0-1 0 0 0,0 0 0 0 0,-1 0 0 0 0,1 0 0 0 0,0 0 0 0 0,1 0 0 0 0,-1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0,3-3 0 0 0,1-5 0 0 0,-3 3-13 0 0,-1 1 0 0 0,1 0-1 0 0,-1-1 1 0 0,0 0-1 0 0,0 0 1 0 0,-1-2 13 0 0,0-7 8 0 0,4-30-208 0 0,-3 43 151 0 0,0 1 96 0 0,-1 0-84 0 0,0 1 0 0 0,0-1 1 0 0,0 0-1 0 0,0 1 0 0 0,0-1 1 0 0,0 1-1 0 0,1-1 0 0 0,-2 0 1 0 0,2 1-1 0 0,-1 0 0 0 0,0-1 1 0 0,1 1-1 0 0,-2-1 0 0 0,2 1 1 0 0,0 0-1 0 0,-2-1 0 0 0,2 2 1 0 0,0-2-1 0 0,-1 1 0 0 0,0 0 1 0 0,1 0-1 0 0,0 0 37 0 0,-2 3-212 0 0,0 0 1 0 0,0 0-1 0 0,0 1 0 0 0,1 0 212 0 0,1-4 0 0 0,-1 1 0 0 0,0 1 0 0 0,1-1 0 0 0,0-1 0 0 0,0 1 0 0 0,0 1 0 0 0,0-1 0 0 0,0 0 0 0 0,0 1 0 0 0,0-2 0 0 0,0 3 0 0 0,2-2 0 0 0,0-5 0 0 0,1-5 0 0 0,-2-3-33 0 0,0 0 0 0 0,-1-1-1 0 0,0 0 34 0 0,0 0-13 0 0,-2 22 118 0 0,2-7-105 0 0,-1 1-1 0 0,0-1 0 0 0,1 1 0 0 0,-2 1 1 0 0,2-1-7 0 0,-1-1 0 0 0,1 1 0 0 0,-1 0-1 0 0,0 2 8 0 0,1-6 23 0 0,-2 8 13 0 0,11-31-71 0 0,-8 21 35 0 0,0 0 0 0 0,-1-1 0 0 0,2 1 0 0 0,-2 0 0 0 0,0-1 0 0 0,1 0 0 0 0,4-15 0 0 0,-5 16 22 0 0,0 1 95 0 0,0 1 66 0 0,0 0 17 0 0,5 26 134 0 0,-6-8-280 0 0,1-10-70 0 0,0-1-1 0 0,0 0 1 0 0,0 1-1 0 0,1-1 1 0 0,0 0-1 0 0,1 3 17 0 0,-2-9-184 0 0,0-1-27 0 0,0 0 3 0 0,0 0 56 0 0,0 0 235 0 0,0 0 100 0 0,0 0 17 0 0,6-5-315 0 0,-5 3 142 0 0,0 1 0 0 0,0-1 0 0 0,-1 0 0 0 0,1 0 0 0 0,-1 0 0 0 0,1 0 0 0 0,-1 0 0 0 0,0 1 0 0 0,0-1 0 0 0,0 0 1 0 0,0 0-1 0 0,0 0-27 0 0,1-16 38 0 0,1 11-77 0 0,-2 0 0 0 0,1 0 1 0 0,-1 0-1 0 0,0-1 0 0 0,0 2 1 0 0,-1-1-1 0 0,0-2 39 0 0,2-1-75 0 0,-1 8 61 0 0,0 4-25 0 0,1 7-82 0 0,0 12-89 0 0,0-9 186 0 0,0-10 58 0 0,-1 0-1 0 0,0 0 0 0 0,0 0 1 0 0,0 0-1 0 0,0 0 0 0 0,0 1-33 0 0,2 16 104 0 0,-2-16-172 0 0,1-18-90 0 0,-6-11 102 0 0,3 15 42 0 0,-5-11 53 0 0,5 20-40 0 0,0 0 51 0 0,-3-4 41 0 0,4 5-156 0 0,1 1-7 0 0,4 10 229 0 0,9 10 316 0 0,-12-19-455 0 0,-1-1-1 0 0,0 1 1 0 0,1 0-1 0 0,-1-1 1 0 0,1 0-1 0 0,-1 1 1 0 0,1 0-1 0 0,-1-1 1 0 0,0 0-1 0 0,1 1 0 0 0,0-1 1 0 0,-1 0-1 0 0,1 1 1 0 0,0-1-1 0 0,-1 1 1 0 0,1-1-1 0 0,0 0 1 0 0,-1 0-1 0 0,2 0 1 0 0,-2 0-18 0 0,0 0 8 0 0,1 0 0 0 0,-1 0 1 0 0,1 0-1 0 0,-1 0 1 0 0,0 0-1 0 0,0 0 1 0 0,0 0-1 0 0,0 0 1 0 0,1 0-1 0 0,-1 0 0 0 0,1 0 1 0 0,-1 0-1 0 0,0 0 1 0 0,0-1-1 0 0,0 1 1 0 0,0-1-1 0 0,0 1 0 0 0,1 0 1 0 0,-1 0-1 0 0,0 0 1 0 0,0 0-1 0 0,1 0 1 0 0,-1-1-1 0 0,0 1 1 0 0,0 0-1 0 0,0 0 0 0 0,0 0 1 0 0,0 0-1 0 0,0-1 1 0 0,0 1-1 0 0,0-1 1 0 0,0 1-1 0 0,0 0 0 0 0,0 0 1 0 0,0 0-1 0 0,0-1 1 0 0,0 1-9 0 0,-1-31 28 0 0,1 30 57 0 0,0 1 11 0 0,0 0-5 0 0,1 11 195 0 0,0-4-257 0 0,0 0 23 0 0,0 1 0 0 0,0 0-1 0 0,1 0 1 0 0,1 0 0 0 0,-1 1-52 0 0,2 3 4 0 0,-4-11-6 0 0,0-1 1 0 0,0 1 0 0 0,0 0-1 0 0,0 0 1 0 0,1-1-1 0 0,0 1 1 0 0,-1-1 0 0 0,0 2-1 0 0,0-2 1 0 0,1 0-1 0 0,-1 2 1 0 0,1-2 1 0 0,-1 1-65 0 0,0-1-7 0 0,0 0 5 0 0,-2-11-412 0 0,0 8 442 0 0,1 1 1 0 0,0 0-1 0 0,0-1 0 0 0,0 0 0 0 0,0 1 0 0 0,0 0 0 0 0,1-1 0 0 0,-2-2 37 0 0,-2-12-105 0 0,3 14 95 0 0,1 0-33 0 0,0 0 47 0 0,0 2 67 0 0,0 1 3 0 0,0 0-2 0 0,0 0 0 0 0,5 13 224 0 0,-5-7-263 0 0,1-1-1 0 0,0 1 0 0 0,-1 0 1 0 0,0-1-1 0 0,-1 5-32 0 0,0 6 89 0 0,1 35-224 0 0,0-37-3706 0 0,0-35 3631 0 0,0 7 146 0 0,0 0 0 0 0,1 0 1 0 0,0-1 63 0 0,0-13 693 0 0,-1 27-569 0 0,0-3 70 0 0,0 4 2415 0 0,-3 118-2879 0 0,3-110-42 0 0,2-12-251 0 0,1-13-16 0 0,0-18 1115 0 0,-1-32-536 0 0,-2 67 69 0 0,1-1-2 0 0,0-2 2 0 0,-1 3-4 0 0,0 0-1 0 0,0 0 11 0 0,2 8 250 0 0,-2-7-290 0 0,2 1-1 0 0,-2 1 0 0 0,0-1 0 0 0,0-1 0 0 0,0 1 0 0 0,0 1-34 0 0,2 9 62 0 0,0-1-48 0 0,-1-1-1 0 0,-1 0 1 0 0,0 1 0 0 0,-1 8-14 0 0,1 7-258 0 0,0-22 115 0 0,-1-3 68 0 0,1-1 0 0 0,0 1 0 0 0,0 0 0 0 0,0 0 1 0 0,0-1-1 0 0,0 2 0 0 0,0-2 0 0 0,0 1 0 0 0,0-1 0 0 0,1 1 1 0 0,-1 0-1 0 0,0 0 0 0 0,0 0 0 0 0,0-1 0 0 0,1 1 0 0 0,-1 0 0 0 0,0-1 75 0 0,0-1-23 0 0,0 0-1 0 0,0 1 0 0 0,0-2 0 0 0,0 1 0 0 0,0 0 0 0 0,0 0 0 0 0,0 0 0 0 0,0 0 0 0 0,0 0 0 0 0,0 0 0 0 0,1 0 0 0 0,-1 0 1 0 0,1-1 23 0 0,0-2-74 0 0,0-9-154 0 0,0 1 0 0 0,-1-1 0 0 0,-1-7 228 0 0,0-14 25 0 0,1 24 78 0 0,1 7 322 0 0,1 5-222 0 0,-3 5-50 0 0,0 1-34 0 0,0 9-25 0 0,0-14-84 0 0,1-1 1 0 0,0 1 0 0 0,0 0-1 0 0,0 0 1 0 0,0 1-11 0 0,6 62 117 0 0,-5-51 16 0 0,0 1 0 0 0,-1 1-133 0 0,0-16-330 0 0,0-1-146 0 0,0 0-31 0 0,0 0 64 0 0,0 0 274 0 0,0-16-435 0 0,-2-59 1156 0 0,0 30-552 0 0,1 33 0 0 0,1 9 0 0 0,0 0 0 0 0,0-1 0 0 0,0 0 0 0 0,1-1 0 0 0,-1-8 265 0 0,0-3 1517 0 0,0 12-1782 0 0,2 1 0 0 0,-2 10 0 0 0,2 87 96 0 0,-2-72-96 0 0,0 11 0 0 0,-2 9 0 0 0,1 5 0 0 0,1-26 0 0 0,-3 14 0 0 0,1-8 0 0 0,1-15 0 0 0,-1 0 0 0 0,-2 12 0 0 0,3-15 0 0 0,1-8 0 0 0,-1 1 0 0 0,1 1 0 0 0,0-1 0 0 0,0 0 0 0 0,-2 0 0 0 0,2 0 0 0 0,-2 2 0 0 0,0 4-1406 0 0,1-9 758 0 0,0 0 327 0 0,1-5 303 0 0,-1 0 1 0 0,1 2 0 0 0,-1-2-1 0 0,2 1 1 0 0,0-3 17 0 0,-1-7-9 0 0,2-38 730 0 0,-6 90-930 0 0,2-20 105 0 0,-1 15 62 0 0,-1-4-204 0 0,1 21 246 0 0,3-48-136 0 0,0-1 5 0 0,0 0 23 0 0,0 0 11 0 0,0 0 1 0 0,1-9-82 0 0,5-82 510 0 0,-4 62 68 0 0,5-41 372 0 0,-3 35-123 0 0,-1 0-1 0 0,-2-4-648 0 0,-1 39 120 0 0,0 0 0 0 0,-4 11-72 0 0,-2 17-48 0 0,0 2 0 0 0,2 12 0 0 0,-3 18 0 0 0,-3 9 0 0 0,8-44 0 0 0,0 17 84 0 0,2-41-40 0 0,0-14-285 0 0,3-32-25 0 0,0 10 375 0 0,4-68 81 0 0,0 52-321 0 0,-5 33 1229 0 0,0-1 1 0 0,-1-6-1099 0 0,-1 30 77 0 0,0 0-1 0 0,-1 0 1 0 0,-1 0 0 0 0,1 1-77 0 0,-3 11-179 0 0,-22 123 408 0 0,16-55-556 0 0,7-74 327 0 0,1-16 0 0 0,2-5 0 0 0,1-24 0 0 0,6-29 0 0 0,-2 28 0 0 0,6-78 720 0 0,-11 83-304 0 0,0 30-345 0 0,-5 12 61 0 0,1 0-95 0 0,0 1-1 0 0,2 0 1 0 0,-1-1-1 0 0,1 9-36 0 0,2-14 3 0 0,-4 27-3 0 0,-2 15 0 0 0,-7 29 0 0 0,10-56 0 0 0,2-15 0 0 0,0-1 0 0 0,0 0 0 0 0,-1 0 0 0 0,-1 5 0 0 0,2-9-1 0 0,0 7 14 0 0,1-7 55 0 0,0-2 42 0 0,-1-8 163 0 0,3-52-1702 0 0,3 0 1429 0 0,0-2-64 0 0,-1 31 569 0 0,-2 12 76 0 0,0-12-581 0 0,-2 16 288 0 0,0 14-193 0 0,0 1-6 0 0,0 0-1 0 0,0 0-30 0 0,-6 8-38 0 0,2 4 47 0 0,0-1 0 0 0,0 1 0 0 0,2 0 0 0 0,-1 0 1 0 0,1 0-1 0 0,1 0-67 0 0,-3 15-193 0 0,-13 110 1 0 0,12-88 475 0 0,5-46-268 0 0,0-3-16 0 0,0 1 1 0 0,0 0 0 0 0,0 0-1 0 0,0 0 1 0 0,0-1 0 0 0,0 1-1 0 0,-1 0 1 0 0,1-1 0 0 0,0 1-1 0 0,-1 0 1 0 0,1-1 0 0 0,0 1-1 0 0,0-1 1 0 0,-1 1 0 0 0,0 0-1 0 0,1-1 1 0 0,1-2-72 0 0,0-1-1 0 0,0 1 1 0 0,0-1 0 0 0,-1 0-1 0 0,1 0 1 0 0,-1 1-1 0 0,1-1 1 0 0,-1-1 72 0 0,1-10-161 0 0,2-1-32 0 0,-1-11 193 0 0,2-12-119 0 0,6-50 119 0 0,2-12 518 0 0,-11 98-529 0 0,-1 1 0 0 0,0 0 0 0 0,0 0 0 0 0,0-1 0 0 0,0 0 0 0 0,0 1 0 0 0,0 0 1 0 0,-1 0-1 0 0,1 0 0 0 0,0-1 0 0 0,0 1 0 0 0,-1-1 11 0 0,1 2 0 0 0,0 0 0 0 0,0 0-1 0 0,0 0 1 0 0,0 0 0 0 0,0 0 0 0 0,0 0 0 0 0,0 0-1 0 0,0 0 1 0 0,0-1 0 0 0,0 1 0 0 0,0 0-1 0 0,-1 0 1 0 0,1-1 0 0 0,0 1 0 0 0,0 0 0 0 0,0 0-1 0 0,0 0 1 0 0,0 0 0 0 0,0 0 0 0 0,0 0 0 0 0,-1 0-1 0 0,1 0 1 0 0,0 0 0 0 0,0 0 0 0 0,0 0 0 0 0,0 0-1 0 0,0 0 1 0 0,0 0 0 0 0,-1 0 0 0 0,1 0-1 0 0,0 0 1 0 0,0 0 0 0 0,0 0 0 0 0,0 0 0 0 0,0 0-1 0 0,-1 0 1 0 0,1 0 0 0 0,0 0 0 0 0,0 0 0 0 0,0 0-1 0 0,0 0 1 0 0,0 0 0 0 0,-1 0 0 0 0,1 0 0 0 0,0 0-1 0 0,0 0 1 0 0,0 0 0 0 0,0 0 0 0 0,0 0-1 0 0,0 0 1 0 0,0 1 0 0 0,-1-1 0 0 0,1 0 0 0 0,0 0-1 0 0,0 1 1 0 0,-3 2 1 0 0,-2 7 33 0 0,0 1 0 0 0,1-1 1 0 0,0 0-1 0 0,1 1 0 0 0,-2 8-34 0 0,0 10 13 0 0,1 16-13 0 0,-10 42-329 0 0,5-33 170 0 0,8-48 188 0 0,0 3 185 0 0,0 1-1 0 0,0 8-213 0 0,1-17-78 0 0,0-10-92 0 0,3-93 106 0 0,7-33 64 0 0,-10 113 12 0 0,0 21 50 0 0,-3 1 14 0 0,1 8-10 0 0,-5 20-66 0 0,1 0 0 0 0,0 25 0 0 0,2-28 0 0 0,0 6 0 0 0,-2-4 0 0 0,3 2 0 0 0,1-9 0 0 0,-2 8 0 0 0,3-24 11 0 0,7-27 106 0 0,-4 4-120 0 0,6-41-54 0 0,-4 30 46 0 0,-2 16 14 0 0,0-1 0 0 0,-2 1 0 0 0,0-1-1 0 0,-2-11-2 0 0,2 21 51 0 0,0 4-62 0 0,0 0 1 0 0,0 1 0 0 0,0-1-1 0 0,0 0 1 0 0,0 1 0 0 0,0-1-1 0 0,0 0 1 0 0,0 1 0 0 0,0-1 0 0 0,-1 0-1 0 0,1 1 1 0 0,-1-1 0 0 0,1 1-1 0 0,0 0 1 0 0,0-1 0 0 0,-1 0-1 0 0,0 1 1 0 0,1-1 0 0 0,0 1 0 0 0,0-1-1 0 0,-1 1 1 0 0,0 0 0 0 0,1-1 10 0 0,-1 0-66 0 0,-11 10-374 0 0,10-5 338 0 0,-2 2 0 0 0,2-2-1 0 0,-1 1 1 0 0,0 0 0 0 0,1 1-1 0 0,0-1 1 0 0,0 3 102 0 0,-3 12-360 0 0,0 9 360 0 0,2-9 378 0 0,-1 14-438 0 0,3-20-27 0 0,1-12 154 0 0,0-2 119 0 0,2-15-170 0 0,-1 1 0 0 0,0-1 0 0 0,-1 1 0 0 0,-1-8-16 0 0,1 7-158 0 0,0 11 76 0 0,0 1 0 0 0,0 0 0 0 0,-1-1 0 0 0,1 0 0 0 0,-1-1 82 0 0,1 4-1 0 0,0 1-1 0 0,0 0 0 0 0,-1 0 0 0 0,1 0 1 0 0,0 0-1 0 0,0 0 0 0 0,0 0 0 0 0,0 0 0 0 0,0 0 1 0 0,0 0-1 0 0,0 0 0 0 0,0 0 0 0 0,0 0 1 0 0,0 0-1 0 0,0 0 0 0 0,0 0 0 0 0,0 0 1 0 0,0 0-1 0 0,0 0 0 0 0,0 0 0 0 0,0 0 0 0 0,0 0 1 0 0,0 0-1 0 0,0 0 0 0 0,-1 0 0 0 0,1 0 1 0 0,0 0-1 0 0,0 0 0 0 0,0 0 0 0 0,0 0 1 0 0,0 0-1 0 0,-1 0 0 0 0,1 0 0 0 0,0 0 0 0 0,0 0 1 0 0,0 0-1 0 0,0 1 0 0 0,0-1 0 0 0,0 0 1 0 0,0 0-1 0 0,0 0 0 0 0,0 0 0 0 0,0 0 1 0 0,0 0-1 0 0,0 0 0 0 0,0 0 0 0 0,0 0 0 0 0,0 0 1 0 0,0 0-1 0 0,0 0 0 0 0,0 0 0 0 0,0 1 1 0 0,0-1-1 0 0,0 0 0 0 0,0 0 0 0 0,0 0 1 0 0,0 0-1 0 0,0 0 0 0 0,0 0 0 0 0,0 0 0 0 0,0 0 2 0 0,-2 5-36 0 0,-1 15 36 0 0,1 0 0 0 0,1 21 0 0 0,-1-1 0 0 0,1-25 196 0 0,0-13-61 0 0,1-10-74 0 0,2-55-1013 0 0,2 75 672 0 0,-2 19-710 0 0,-2-24 973 0 0,0 0 1 0 0,0 0-1 0 0,1 0 1 0 0,0 0-1 0 0,1 1 17 0 0,1 13-21 0 0,-3-17 36 0 0,1 0 0 0 0,-1 1 0 0 0,1-1 0 0 0,1 3-15 0 0,-1-4-72 0 0,5 13-59 0 0,0-19-2 0 0,0-16-181 0 0,-6 17 160 0 0,0 0-1 0 0,1 1 0 0 0,0-1 1 0 0,-1 0-1 0 0,0 0 0 0 0,0 1 0 0 0,0-1 1 0 0,0 0-1 0 0,0 1 0 0 0,-2-2 155 0 0,2-7-1195 0 0,-10 18 2302 0 0,9-6-1111 0 0,-1 0 1 0 0,1-1 0 0 0,0 1 0 0 0,0 0-1 0 0,0 0 1 0 0,0 0 0 0 0,0 0 0 0 0,0 0-1 0 0,0-1 1 0 0,0 4 3 0 0,-2 21-34 0 0,2-10 49 0 0,-1-12-7 0 0,2-2 1 0 0,0 1-1 0 0,0 0 1 0 0,0 0-1 0 0,0-1 1 0 0,0 1-1 0 0,0 0 1 0 0,0 0 0 0 0,0-1-1 0 0,2 1 1 0 0,-2-1-1 0 0,2 2-8 0 0,-2-3 59 0 0,0-1 32 0 0,0 0 5 0 0,1 0-296 0 0,2-4 107 0 0,2-3-81 0 0,-5 7 153 0 0,2-7-515 0 0,-1 2-300 0 0,-1 12 400 0 0,-1-3 436 0 0,0-4 0 0 0,1 0 0 0 0,0 2 0 0 0,-1-2 0 0 0,1 1 0 0 0,0 0 0 0 0,0-1 0 0 0,0 1 0 0 0,0-1 0 0 0,0 1 0 0 0,-1 0 0 0 0,1-1 0 0 0,0 1 0 0 0,1 0 0 0 0,-1 0 0 0 0,0 2 0 0 0,2 1 0 0 0,-1-1 0 0 0,-1-2 13 0 0,0-1 1 0 0,0 0-1 0 0,0 0 1 0 0,1 1-1 0 0,-1-1 1 0 0,0 0-1 0 0,0 0 1 0 0,0 1-1 0 0,0-1 1 0 0,0 0 0 0 0,0 0-1 0 0,0 1 1 0 0,1-1-1 0 0,-1 0 1 0 0,0 0-1 0 0,0 0 1 0 0,0 1-1 0 0,1-1 1 0 0,-1 0-1 0 0,0 0 1 0 0,0 0-1 0 0,1 0 1 0 0,-1 1 0 0 0,0-1-1 0 0,0 0 1 0 0,1 0-1 0 0,-1 0 1 0 0,0 0-1 0 0,0 0 1 0 0,1 0-1 0 0,-1 0 1 0 0,0 0-1 0 0,1 0 1 0 0,-1 0-1 0 0,0 0 1 0 0,0 0 0 0 0,1 0-1 0 0,-1 0 1 0 0,0 0-1 0 0,0 0 1 0 0,0 0-1 0 0,0 0 1 0 0,1 0-1 0 0,-1 0 1 0 0,1-1-1 0 0,-1 1 1 0 0,0 0-1 0 0,0 0 1 0 0,0 0-14 0 0,8-10 973 0 0,-7 8-849 0 0,0-1-203 0 0,1 0 1 0 0,0 0 0 0 0,-1 1 0 0 0,0-2 0 0 0,0 1 0 0 0,0 0 0 0 0,-1-2 78 0 0,6-14-693 0 0,-3 12 614 0 0,-1-1 1 0 0,0 0 0 0 0,0 0 0 0 0,0-7 78 0 0,0 4 61 0 0,-2-8-239 0 0,-5 30 128 0 0,1-3 34 0 0,-2 14 16 0 0,2 0 0 0 0,0 1 0 0 0,0 12 0 0 0,2-28 0 0 0,2-6 0 0 0,0 1 0 0 0,-1-1 0 0 0,0 1 0 0 0,1 0 0 0 0,0-1 0 0 0,0 0 0 0 0,0 0 0 0 0,0 1 0 0 0,0 0 0 0 0,1-1 0 0 0,-1 1 0 0 0,1 0 0 0 0,-1-2 0 0 0,0 0 0 0 0,0 0 0 0 0,0 0 0 0 0,0 0 0 0 0,0 0 0 0 0,0 0 0 0 0,0 0 0 0 0,0 1 0 0 0,0-1 0 0 0,0 0 0 0 0,0 0 0 0 0,0 0 0 0 0,0 0 0 0 0,0 0 0 0 0,0 0 0 0 0,0 0 0 0 0,0 0 0 0 0,0 0 0 0 0,0 0 0 0 0,0 0 0 0 0,0 0 0 0 0,0 0 0 0 0,0 0 0 0 0,0 0 0 0 0,0 0 0 0 0,0 0 0 0 0,0 0 0 0 0,0 0 0 0 0,0 0 0 0 0,0 0 0 0 0,0 0 0 0 0,0 0 0 0 0,0 0 0 0 0,0 0 0 0 0,1 0 0 0 0,-1 0 0 0 0,0 0 0 0 0,0 0 0 0 0,0 0 0 0 0,0 0 0 0 0,0 0 0 0 0,0 0 0 0 0,0 0 0 0 0,0 0 0 0 0,1 0 0 0 0,-1 0 0 0 0,0 0 0 0 0,0 0 0 0 0,0 0 0 0 0,0 0 0 0 0,0 0 0 0 0,0 0 0 0 0,0 0 0 0 0,0 0 0 0 0,0 0 0 0 0,0 0 0 0 0,0 0 0 0 0,3-4 0 0 0,2-3 0 0 0,-5 7 0 0 0,3-8 0 0 0,1 1 0 0 0,-1-1 0 0 0,0 1 0 0 0,-1-1 0 0 0,0 1 0 0 0,0-7 0 0 0,3-11 0 0 0,-2 14 0 0 0,0 1 0 0 0,0-1 0 0 0,0-7 0 0 0,0 1 0 0 0,-1 12 0 0 0,-2 0 0 0 0,1 0 0 0 0,0-4 0 0 0,-10 33 0 0 0,3 2 0 0 0,1 1 0 0 0,2 0 0 0 0,0 16 0 0 0,5-18 769 0 0,-2-24-490 0 0,0-1-66 0 0,0 0-28 0 0,0 0-7 0 0,0 0-21 0 0,5-11 129 0 0,-1 0 0 0 0,0 0 0 0 0,-1 0 0 0 0,0 0 0 0 0,-1-1 0 0 0,0 1 0 0 0,-1-4-286 0 0,12-55-360 0 0,-12 68 358 0 0,-1 2 3 0 0,0 0 0 0 0,0-1 1 0 0,0 0-1 0 0,0 1 1 0 0,0 0-1 0 0,1-1 1 0 0,-1 0-1 0 0,0 1 1 0 0,0 0-1 0 0,0-1 1 0 0,0 1-1 0 0,0-1 1 0 0,0 1-1 0 0,-1-1 1 0 0,1 1-1 0 0,0-1 1 0 0,0 1-1 0 0,0-1 1 0 0,0 1-1 0 0,0-1-1 0 0,0 1 131 0 0,0 0 15 0 0,0 0-2 0 0,0 0-42 0 0,0 0-180 0 0,0 0 50 0 0,-1 2 0 0 0,1-2 0 0 0,0 1 0 0 0,-1-1 0 0 0,1 1-1 0 0,0 0 1 0 0,0 0 0 0 0,0-1 0 0 0,0 1 0 0 0,-1 0-1 0 0,0-1 1 0 0,1 1 0 0 0,0 0 0 0 0,-2 0 28 0 0,0 3 157 0 0,-2 7-364 0 0,1 0 0 0 0,0 1 0 0 0,1-1 0 0 0,1 1 1 0 0,-1 7 206 0 0,1-5 0 0 0,1-11 0 0 0,-1 1 0 0 0,1-2 0 0 0,0 1 0 0 0,0 1 0 0 0,1-2 0 0 0,-1 1 0 0 0,1 2 0 0 0,0 0-99 0 0,0 1 0 0 0,0 0 0 0 0,-1 0 0 0 0,1 3 99 0 0,-1-8 230 0 0,0-1 24 0 0,15-32-254 0 0,-10 19-220 0 0,-2 7 39 0 0,-1-1-1 0 0,1 0 1 0 0,-1-1 181 0 0,6-18-413 0 0,-5 19 542 0 0,-1 0 1 0 0,1 0 0 0 0,-1-3-130 0 0,-1-5-469 0 0,-2 4 179 0 0,-5 27-794 0 0,2 10 1094 0 0,2-14 52 0 0,0 0 0 0 0,0 0 0 0 0,2-1 0 0 0,-1 1 1 0 0,2 0-1 0 0,0 6-62 0 0,-1-8 198 0 0,0-10-153 0 0,0 2-1 0 0,0-2 1 0 0,0 1 0 0 0,0-1 0 0 0,0 2 0 0 0,0-2-1 0 0,1 1 1 0 0,-1 0 0 0 0,0 0 0 0 0,0 0 0 0 0,0-1 0 0 0,1 2-45 0 0,0-2 353 0 0,-1 0-54 0 0,0 3-257 0 0,0-2-98 0 0,0-1 112 0 0,0 0 59 0 0,0 0 12 0 0,6-10 241 0 0,-1 1-372 0 0,0-2 1 0 0,-1 2-1 0 0,0-1 1 0 0,-1-1 0 0 0,1-4 3 0 0,7-22-310 0 0,-4 11 754 0 0,1-2-121 0 0,-5 11-234 0 0,0 5-50 0 0,-3 10-79 0 0,0 2-163 0 0,0 0-50 0 0,0 0-3 0 0,0 0 58 0 0,0 0 234 0 0,-1 0-38 0 0,0 1 0 0 0,1 0 1 0 0,0-1-1 0 0,0 2 0 0 0,-1-2 0 0 0,0 1 0 0 0,1-1 0 0 0,0 2 1 0 0,0-2-1 0 0,0 1 0 0 0,0 0 0 0 0,0 0 0 0 0,0 0 0 0 0,0 0 2 0 0,0-1-6 0 0,-10 29-262 0 0,8-17 219 0 0,1 0 0 0 0,0 11 49 0 0,-2 9-40 0 0,4-6 344 0 0,-2-24-258 0 0,1-1-36 0 0,0 0 0 0 0,0-1 0 0 0,0 1 0 0 0,1 0 0 0 0,-1 0 0 0 0,0-1 1 0 0,0 1-1 0 0,1 0 0 0 0,-1 0 0 0 0,0-1 0 0 0,0 1 0 0 0,0 0 1 0 0,1-1-1 0 0,0 1 0 0 0,-1-1 0 0 0,0 1 0 0 0,1 0-10 0 0,-1 0-64 0 0,0-1-17 0 0,0 0 41 0 0,0 0 44 0 0,0 0-1 0 0,1 0 1 0 0,-1 0-1 0 0,1 0 1 0 0,-1 1 0 0 0,0-1-1 0 0,0 0 1 0 0,0 0 0 0 0,0-1-1 0 0,0 1 1 0 0,0 0 0 0 0,1 0-1 0 0,-1 0 1 0 0,1 0 0 0 0,-1 0-1 0 0,0 0 1 0 0,0 0 0 0 0,0-1-1 0 0,0 1 1 0 0,0 0 0 0 0,0 0-1 0 0,0 0 1 0 0,1 0 0 0 0,-1 0-1 0 0,0 0 1 0 0,1 0 0 0 0,-1 0-1 0 0,0 0 1 0 0,0 0 0 0 0,0-1-1 0 0,0 1 1 0 0,0-1 0 0 0,0 1-1 0 0,0 0 1 0 0,0 0 0 0 0,0 0-1 0 0,0 0 1 0 0,0 0 0 0 0,0 0-1 0 0,0-1-3 0 0,4-6 133 0 0,10-38-437 0 0,-9 30 304 0 0,-1-1 0 0 0,0 0 0 0 0,-2 0 0 0 0,1-5 0 0 0,-3 21 0 0 0,0-9-123 0 0,2 0 0 0 0,0-1 1 0 0,0 0 122 0 0,-1 4 60 0 0,-2 6 33 0 0,-1 1-126 0 0,2 0 0 0 0,-1 0 0 0 0,0 0 0 0 0,1 0 0 0 0,0 0 0 0 0,-1 0 0 0 0,0 1 0 0 0,1-1 0 0 0,0 0 33 0 0,-5 17-262 0 0,1-5 474 0 0,0 0 1 0 0,1 0 0 0 0,-1 14-213 0 0,0 8-489 0 0,2-21 743 0 0,0 1 1 0 0,2 2-255 0 0,0 14-288 0 0,0-31 346 0 0,0 0 9 0 0,5-7 4 0 0,-1-4-59 0 0,-1 1 1 0 0,0-1-1 0 0,0 0 1 0 0,-1 0-1 0 0,-1-1-12 0 0,2-5-10 0 0,3-9 10 0 0,3-15 145 0 0,-2 1-145 0 0,-6 33-37 0 0,-1 4 85 0 0,-6 21 1295 0 0,1 19-1055 0 0,1-1 0 0 0,4 30-288 0 0,0-63 1 0 0,2-4-2 0 0,-1-4 15 0 0,6-23-329 0 0,-3 14 152 0 0,-1 0 1 0 0,1-11 162 0 0,1-3-103 0 0,-4 22 287 0 0,1-2 1 0 0,-1 1-1 0 0,0-6-184 0 0,0 0 41 0 0,0 11-184 0 0,-1-1 1 0 0,0 0-1 0 0,0 1 0 0 0,0 0 1 0 0,0 0-1 0 0,0-1 1 0 0,0 1-1 0 0,-1 0 1 0 0,0-1-1 0 0,1 1 0 0 0,-1 0 1 0 0,0-1 142 0 0,-1 8 476 0 0,0-1-1 0 0,0 0 1 0 0,1 1-1 0 0,-1 2-475 0 0,-1 32 16 0 0,1 24-16 0 0,1-44 0 0 0,0-14 0 0 0,0 1 0 0 0,1-1 0 0 0,1 1 0 0 0,-1 0 0 0 0,1 3 0 0 0,0 6 0 0 0,-1-15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0,0 0 0 0 0,0 0 0 0 0,0 0 0 0 0,2-3 0 0 0,0-5 0 0 0,2-17 0 0 0,-2 14 0 0 0,0-1 0 0 0,0-10 0 0 0,0 6 0 0 0,-2 11 0 0 0,0 1 0 0 0,1 0 0 0 0,-1 0 0 0 0,-1-3 0 0 0,-1-39 0 0 0,2 37-506 0 0,-1 0 0 0 0,1 0-1 0 0,1-3 507 0 0,-1-7-472 0 0,4-15 472 0 0,-4 30 0 0 0,0-4 0 0 0,0 8 0 0 0,0 3 0 0 0,-4 34 827 0 0,2-18 337 0 0,-1 8-1164 0 0,0 7-876 0 0,3-26 779 0 0,0-1 0 0 0,0 1 0 0 0,0-1-1 0 0,0 1 1 0 0,1-1 0 0 0,0 0-1 0 0,1 2 98 0 0,-2-6-22 0 0,1 0-1 0 0,0 1 0 0 0,-1 0 1 0 0,0-1-1 0 0,-1 0 1 0 0,0 0-1 0 0,1 1 0 0 0,0-1 1 0 0,-2 2 22 0 0,0 0-77 0 0,2-1 0 0 0,-1 1 0 0 0,0 4 77 0 0,2-6 0 0 0,-1-2 0 0 0,0 0 0 0 0,0 0 0 0 0,0-1 0 0 0,0 2 0 0 0,0-1 0 0 0,0-1 0 0 0,-1 2 0 0 0,1-2 0 0 0,0 2 0 0 0,0-2 0 0 0,0 1 0 0 0,-1 0 0 0 0,0 1 0 0 0,-2 9 0 0 0,2-9 0 0 0,1 1 0 0 0,0-1 0 0 0,0 0 0 0 0,0 1 0 0 0,0 0 0 0 0,0 0 0 0 0,0 9 0 0 0,0-1 0 0 0,2-4 0 0 0,-1-3-72 0 0,-1-3-299 0 0,0-1-117 0 0,0 0-21 0 0,0 0 66 0 0,-1 0 294 0 0,-2 0 133 0 0,3 0 16 0 0,0 0 1 0 0,-2 0 0 0 0,2 0 0 0 0,0 0 0 0 0,-1 0 0 0 0,0 0 0 0 0,1 0 0 0 0,-1 0 0 0 0,0 0 0 0 0,1 1-1 0 0,-1-1 1 0 0,0 0 0 0 0,1 0 0 0 0,0 0 0 0 0,-1 1 0 0 0,0-1 0 0 0,1 1 0 0 0,-1-1 0 0 0,0 0 0 0 0,1 0-1 0 0,0 1 1 0 0,-1 0-1 0 0,-5 3-11 0 0,0 1-9 0 0,5-5 20 0 0,1 2 0 0 0,-1-2 1 0 0,0 2-1 0 0,1-2 0 0 0,-1 1 1 0 0,0-1-1 0 0,0 1 1 0 0,0 0-1 0 0,0-1 0 0 0,1 1 1 0 0,-2 0-1 0 0,-15 12 0 0 0,5-5 76 0 0,9-5-57 0 0,-1-1-1 0 0,0 0 1 0 0,1 0-1 0 0,-3 1-18 0 0,-4 3 49 0 0,8-4-23 0 0,0-1 0 0 0,0 0 0 0 0,-1 1 1 0 0,1-1-1 0 0,0-1 0 0 0,-1 2 1 0 0,0-2-1 0 0,1 1 0 0 0,0 0 0 0 0,-1-1 1 0 0,1 0-27 0 0,-2 1-14 0 0,4-1-52 0 0,0 0-18 0 0,7-4-252 0 0,-3 1 158 0 0,1 0 0 0 0,0-1 0 0 0,-1 0 0 0 0,0 1 0 0 0,0-1 1 0 0,-1 0-1 0 0,1-1 0 0 0,1-3 178 0 0,-4 6 2039 0 0,-2 1-886 0 0,-6 5-653 0 0,-13 11-797 0 0,-4 6 507 0 0,23-21-225 0 0,-5 4-56 0 0,5-4-23 0 0,1 0 9 0 0,0 0 12 0 0,8-3 175 0 0,0-1-24 0 0,3-4-82 0 0,-8 6 4 0 0,0 1 0 0 0,-4 3 0 0 0,0 0 0 0 0,-1 0 0 0 0,0-1 0 0 0,1 1 0 0 0,-1-1 0 0 0,0 0 0 0 0,1 1 0 0 0,-1-1 0 0 0,0 0 0 0 0,-1 0 0 0 0,1 1 0 0 0,0-2 0 0 0,0 1 0 0 0,0 0 0 0 0,-2 0 0 0 0,-4 0 0 0 0,0 1 0 0 0,-1 0 0 0 0,-2-2 0 0 0,2 1 0 0 0,-21 3 48 0 0,-11 4-48 0 0,12-2 1991 0 0,28-5-2055 0 0,1-1-273 0 0,9-3-1237 0 0,-7 2 1566 0 0,0 1 1 0 0,1 0 0 0 0,-1-1-1 0 0,0 0 1 0 0,0 0-1 0 0,0 1 1 0 0,0-2 0 0 0,0 2-1 0 0,0-2 1 0 0,0 1 7 0 0,11-6-605 0 0,-18 11 1188 0 0,3-4-581 0 0,0 1 0 0 0,1 0 0 0 0,0 0 0 0 0,-1 0 0 0 0,0-1 0 0 0,0 1 0 0 0,0 0 0 0 0,0-1 0 0 0,0 0 0 0 0,1 1 0 0 0,-1 0 0 0 0,-1-1-2 0 0,-8 0 0 0 0,9 0 0 0 0,-1 1 0 0 0,1-1 0 0 0,0 0 0 0 0,0 0 0 0 0,0 0 0 0 0,0 0 0 0 0,0-1 0 0 0,0 1 0 0 0,0 0 0 0 0,0 0 0 0 0,1-1 0 0 0,-1 0 0 0 0,-2 0 0 0 0,0 0 0 0 0,-1 0 0 0 0,1 0 0 0 0,0 1 0 0 0,-1 0 0 0 0,1-1 0 0 0,-2 2 0 0 0,4-1 0 0 0,2 0 0 0 0,-2 0 0 0 0,0 0 0 0 0,2 0 0 0 0,-2 0 0 0 0,1 1 0 0 0,0-1 0 0 0,-1 1 0 0 0,1-1 0 0 0,0 0 0 0 0,-1 2 0 0 0,-3 0 53 0 0,3-1-42 0 0,-14 4-11 0 0,14-5 19 0 0,2 0 1 0 0,-1 0-1 0 0,-1 0 1 0 0,1 0-1 0 0,0 0 1 0 0,0 0-1 0 0,0 0 1 0 0,0 0 0 0 0,0 0-1 0 0,-1-1 1 0 0,1 1-1 0 0,0 0 1 0 0,0 0-20 0 0,-6-2 100 0 0,0 0-240 0 0,7 2 30 0 0,0 0 43 0 0,0 0 192 0 0,0 0 89 0 0,0 0 11 0 0,0 0-56 0 0,0 0-257 0 0,-3 0 476 0 0,4 0-460 0 0,-1-1 92 0 0,2 1 0 0 0,-2 0 0 0 0,2 0 0 0 0,-2-1 0 0 0,2 0 0 0 0,-2 1 0 0 0,2 0 0 0 0,-1 0 0 0 0,0 0 0 0 0,0 0 0 0 0,0 0 0 0 0,0 0 0 0 0,0 0 0 0 0,0 0 0 0 0,0 0 0 0 0,0 1 0 0 0,1 0-20 0 0,19-1-49 0 0,-2 1 0 0 0,7-2 49 0 0,4 1-41 0 0,-21-1 122 0 0,-1 0 0 0 0,1-1 0 0 0,-1 1 0 0 0,0-1-1 0 0,5-1-80 0 0,2-2 132 0 0,-1 1-368 0 0,2-1 0 0 0,6-4 236 0 0,-19 6 112 0 0,-2 3-85 0 0,0 0 1 0 0,-1-1 0 0 0,1 0 0 0 0,0 1-1 0 0,-1 0 1 0 0,1 0 0 0 0,0-1-1 0 0,-1 1 1 0 0,2 0 0 0 0,-2 0 0 0 0,1 0-1 0 0,0 0 1 0 0,-1 0 0 0 0,1-1 0 0 0,0 1-1 0 0,0 0 1 0 0,-1 0 0 0 0,1 0 0 0 0,0 0-1 0 0,0 1 1 0 0,0-1 0 0 0,-1 0-1 0 0,1 0 1 0 0,0 0 0 0 0,0 0 0 0 0,-1 0-1 0 0,2 1-27 0 0,-2-1 20 0 0,1 0-1 0 0,-1 0 1 0 0,1 0-1 0 0,-1 0 1 0 0,1 0-1 0 0,0 0 1 0 0,-1 0-1 0 0,1 0 1 0 0,-1 0-1 0 0,1 0 0 0 0,-1 0 1 0 0,1 0-1 0 0,-1 0 1 0 0,1 0-1 0 0,0 0 1 0 0,-1-1-1 0 0,1 1 1 0 0,-1 0-1 0 0,0 0 1 0 0,1 0-1 0 0,0 0 1 0 0,-1-1-20 0 0,12-8 110 0 0,-9 6 107 0 0,3-4-217 0 0,-4 4 0 0 0,16-12-668 0 0,-18 14 670 0 0,1 1 0 0 0,-1 0 0 0 0,0 0-1 0 0,0 0 1 0 0,0 0 0 0 0,0-1 0 0 0,0 0-1 0 0,0 1 1 0 0,1 0 0 0 0,-1 0-1 0 0,0 0 1 0 0,0-1 0 0 0,0 1 0 0 0,0 0-1 0 0,0-1 1 0 0,0 1 0 0 0,0 0 0 0 0,0 0-1 0 0,0-1 1 0 0,-1 1 0 0 0,1 0-1 0 0,0-1 1 0 0,0 1 0 0 0,0 0 0 0 0,0-1-1 0 0,0 1 1 0 0,0 0 0 0 0,-1 0 0 0 0,1-1-1 0 0,0 1 1 0 0,0 0 0 0 0,0 0-1 0 0,-1 0 1 0 0,1 0 0 0 0,0 0 0 0 0,0-1-1 0 0,-1 1 1 0 0,1 0 0 0 0,0-1 0 0 0,-1 1-1 0 0,1 0 1 0 0,0 0 0 0 0,0 0-1 0 0,-1 0-1 0 0,-3-1-193 0 0,0 0 0 0 0,1 0 0 0 0,-1-1 0 0 0,0 2-1 0 0,0-1 1 0 0,0 1 0 0 0,0 0 0 0 0,0 0-1 0 0,0 0 1 0 0,0 0 0 0 0,0 0 0 0 0,-1 1 193 0 0,0 0-352 0 0,-1 0-1 0 0,2 1 1 0 0,-2-1 0 0 0,2 1-1 0 0,-1-1 1 0 0,0 2 0 0 0,0-1 0 0 0,1 0-1 0 0,-2 1 353 0 0,0 2 232 0 0,0-2 0 0 0,0 0-1 0 0,0 1 1 0 0,-7 1-232 0 0,12-5 80 0 0,9 2 2207 0 0,9-1-2451 0 0,1-4 294 0 0,-11 3 223 0 0,-1-1 0 0 0,0-1 0 0 0,0 1-1 0 0,1-1 1 0 0,2-1-353 0 0,-1 0-177 0 0,0 0 1661 0 0,-8 0-782 0 0,-6 1-550 0 0,4 1-146 0 0,0 1-1 0 0,1-1 0 0 0,-1 0 0 0 0,0 1 0 0 0,0 0 1 0 0,0 0-1 0 0,0 0 0 0 0,0 0 0 0 0,0 0 1 0 0,0 0-1 0 0,1 0 0 0 0,-1 0 0 0 0,0 0-5 0 0,-25 8-5 0 0,4-1 6 0 0,15-6-1 0 0,4-1 0 0 0,1 1 0 0 0,-1 0 0 0 0,0 0 0 0 0,0 0 0 0 0,1 0 0 0 0,0 1 0 0 0,-1-1 0 0 0,0 1 0 0 0,0-1 0 0 0,4-1 0 0 0,-1 0 0 0 0,1 0 0 0 0,0 0 0 0 0,-1 0 0 0 0,1 1 0 0 0,0-1 0 0 0,-1 0 0 0 0,1 1 0 0 0,0-1 0 0 0,0 0 0 0 0,-1 0 0 0 0,1 0 0 0 0,0 0 0 0 0,0 1 0 0 0,-1-1 0 0 0,1 1 0 0 0,0-1 0 0 0,0 0 0 0 0,0 0 0 0 0,-1 0 0 0 0,1 1 0 0 0,0-1 0 0 0,0 0 0 0 0,0 0 0 0 0,0 0 0 0 0,0 0 0 0 0,0 1 0 0 0,0-1 0 0 0,0 0 0 0 0,0 0 0 0 0,0 0 0 0 0,-1 0 0 0 0,1 1 0 0 0,0-1 0 0 0,0 0 0 0 0,0 0 0 0 0,0 0 0 0 0,0 0 0 0 0,0 1 0 0 0,1-1 0 0 0,-1 0 0 0 0,0 0 0 0 0,0 0 0 0 0,0 0 0 0 0,0 0 0 0 0,0 1 0 0 0,0-1 0 0 0,0 0 0 0 0,0 0 0 0 0,0 0 0 0 0,0 0 0 0 0,0 0 0 0 0,0 1 0 0 0,1-1 0 0 0,-1 0 0 0 0,0 0 0 0 0,0 0 0 0 0,0 0 0 0 0,0 0 0 0 0,0 0 0 0 0,1 0 0 0 0,-1 0 0 0 0,0 0 0 0 0,0 0 0 0 0,0 0 0 0 0,0 0 0 0 0,1 0 0 0 0,6 3 0 0 0,-5-3 0 0 0,0 0-2 0 0,1 1-1 0 0,0 0 1 0 0,0-1 0 0 0,0 0-1 0 0,0 0 1 0 0,0 0-1 0 0,0-1 1 0 0,-1 1-1 0 0,2-1 1 0 0,2 0 2 0 0,28-10 278 0 0,-33 10-234 0 0,17-7 778 0 0,-14 6-677 0 0,0-1 0 0 0,0 2 0 0 0,0-1 0 0 0,0 1 0 0 0,1 0 0 0 0,1-1-145 0 0,31-8 26 0 0,-36 9-26 0 0,18-5 0 0 0,-14 5 12 0 0,-4 1 52 0 0,-1 0 23 0 0,0 0-18 0 0,0 0-27 0 0,-15 1-477 0 0,-30 10-236 0 0,15-1 38 0 0,29-9 473 0 0,1-1-7 0 0,0 0 38 0 0,0 0 154 0 0,0 0 39 0 0,4 4-112 0 0,-3-3 39 0 0,1 0-1 0 0,0-1 0 0 0,-1 0 1 0 0,0 1-1 0 0,1-1 0 0 0,0 0 1 0 0,-1 1-1 0 0,1-1 0 0 0,0 0 1 0 0,-1 0-1 0 0,1 0 0 0 0,-1-1 0 0 0,1 1 1 0 0,0 0-1 0 0,-1 0 0 0 0,1-1 1 0 0,-1 1-1 0 0,2-1 10 0 0,4-2 7 0 0,0 0-1 0 0,0 1 1 0 0,2-2-7 0 0,-8 2-6 0 0,5-1-19 0 0,-1 0-1 0 0,0-1 1 0 0,0 1 0 0 0,3-4 25 0 0,13-9 1173 0 0,-20 15-1106 0 0,-1 1 10 0 0,0 0 2 0 0,4 8 72 0 0,-4-8-87 0 0,0 1-52 0 0,0 0 1 0 0,0-1-1 0 0,0 0 1 0 0,0 1-1 0 0,0-1 1 0 0,0 1-1 0 0,0 0 1 0 0,0-1-1 0 0,0 0 1 0 0,0 1-1 0 0,-1-1 1 0 0,1 1 0 0 0,-1-1-1 0 0,1 1 1 0 0,0 0-1 0 0,0-1 1 0 0,0 0-1 0 0,-1 1 1 0 0,0-1-13 0 0,-8 12 192 0 0,9-12-286 0 0,-2 2-1030 0 0,4-4 642 0 0,0-2-185 0 0,0 0 0 0 0,1 0 0 0 0,-1 0 0 0 0,2-1 667 0 0,3-4-1274 0 0,4-11-995 0 0,-10 19 2591 0 0,-1 1 156 0 0,0 0 39 0 0,0 0 6 0 0,0 0-17 0 0,0 0-8 0 0,-12 6 2228 0 0,5 6-2266 0 0,7-11-241 0 0,0-1 63 0 0,0 0 8 0 0,0 0-26 0 0,0 0-128 0 0,0 0-59 0 0,0 0-12 0 0,0 0 1 0 0,-6 1-131 0 0,6-1 24 0 0,0 0 0 0 0,-1 1 0 0 0,0-1 0 0 0,1 0 0 0 0,0 0 0 0 0,-1 0 0 0 0,0 0-1 0 0,1 0 1 0 0,0 0 0 0 0,-1 0 0 0 0,1 0 0 0 0,0 0 0 0 0,-2 0 0 0 0,2 0 0 0 0,0 0 0 0 0,-1 0 0 0 0,0-1 0 0 0,1 1 41 0 0,-1-1-90 0 0,0 1-1 0 0,1 0 1 0 0,-2 0 0 0 0,2-1 0 0 0,-1 1 0 0 0,0 0-1 0 0,1-1 1 0 0,-2 0 0 0 0,2 1 0 0 0,0-1 0 0 0,-2 0-1 0 0,2 1 1 0 0,0-1 0 0 0,-1 0 0 0 0,0 1 0 0 0,1-1-1 0 0,0 0 1 0 0,-1 0 90 0 0,-1-2-102 0 0,2 3-83 0 0,0 0 28 0 0,0 0 11 0 0,0-1 2 0 0,0 0 126 0 0,0-1 0 0 0,0 1 0 0 0,0-1-1 0 0,0 0 1 0 0,-1 1 0 0 0,1 0-1 0 0,-1-1 1 0 0,1-1 18 0 0,-1 3-4 0 0,1 0 0 0 0,0-1 0 0 0,0 0 0 0 0,0 1 0 0 0,0 0 0 0 0,0-1-1 0 0,-1 1 1 0 0,1-1 0 0 0,0 1 0 0 0,0-1 0 0 0,0 1 0 0 0,1-1 0 0 0,-1 1 0 0 0,0 0-1 0 0,0-2 5 0 0,1-1-6 0 0,-1-1 0 0 0,1 1-1 0 0,-1 0 1 0 0,1-1-1 0 0,-1 1 1 0 0,-1-1 0 0 0,1 0-1 0 0,0 1 1 0 0,-1-1-1 0 0,-1-3 7 0 0,0 5 0 0 0,2 2 0 0 0,0 0 0 0 0,0 0-1 0 0,0 0 1 0 0,0 0-1 0 0,-1 0 1 0 0,1 0 0 0 0,0 0-1 0 0,0-1 1 0 0,-1 1-1 0 0,1 0 1 0 0,0 0 0 0 0,0 0-1 0 0,-1 0 1 0 0,1 0-1 0 0,0 0 1 0 0,0 0-1 0 0,-1 0 1 0 0,1 0 0 0 0,0 0-1 0 0,0 0 1 0 0,-1 0-1 0 0,1 0 1 0 0,0 0 0 0 0,0 0-1 0 0,-1 0 1 0 0,1 0-1 0 0,0 0 1 0 0,0 1-1 0 0,-1-1 1 0 0,1 0 0 0 0,0 0-1 0 0,0 0 1 0 0,0 0-1 0 0,-1 0 1 0 0,1 0 0 0 0,0 0-1 0 0,0 1 1 0 0,-5 3 29 0 0,4-2 12 0 0,0-1 1 0 0,1 0 0 0 0,0 0-1 0 0,-1 1 1 0 0,0-1 0 0 0,1 1-1 0 0,0-2 1 0 0,0 1 0 0 0,-1 1-1 0 0,1 0 1 0 0,0-1 0 0 0,0 2-42 0 0,1-2 165 0 0,1 2-132 0 0,0-1-53 0 0,-2-1-90 0 0,0-1-65 0 0,0 0-1165 0 0,0 0-4598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5:12.178"/>
    </inkml:context>
    <inkml:brush xml:id="br0">
      <inkml:brushProperty name="width" value="0.05" units="cm"/>
      <inkml:brushProperty name="height" value="0.05" units="cm"/>
      <inkml:brushProperty name="color" value="#FFFFFF"/>
    </inkml:brush>
  </inkml:definitions>
  <inkml:trace contextRef="#ctx0" brushRef="#br0">236 0 920 0 0,'0'0'188'0'0,"0"0"453"0"0,0 0 198 0 0,0 0 38 0 0,0 0-49 0 0,0 0-245 0 0,0 0-110 0 0,0 0-22 0 0,0 0-5 0 0,0 0-6 0 0,0 0-6 0 0,0 0-2 0 0,0 0 10 0 0,0 0 46 0 0,0 0 22 0 0,0 0 2 0 0,0 0 9 0 0,0 0 39 0 0,0 0 16 0 0,0 0 7 0 0,0 0-49 0 0,0 0-207 0 0,0 0-95 0 0,0 0-21 0 0,0 0 39 0 0,0 0 180 0 0,0 0 76 0 0,0 0 20 0 0,0 0-37 0 0,0 0-161 0 0,0 0-68 0 0,0 0-17 0 0,0 0-9 0 0,0 0-22 0 0,0 0-11 0 0,0 0-1 0 0,0 0-6 0 0,0 0-28 0 0,0 0-7 0 0,0 0-6 0 0,0 0-3 0 0,0 0-12 0 0,0 0-2 0 0,0 0 0 0 0,0 0-6 0 0,0 0-28 0 0,0 0-7 0 0,0 0-6 0 0,0 0-2 0 0,-5 9 346 0 0,3-9-416 0 0,2 0 14 0 0,-1 0 1 0 0,1 0 0 0 0,-1 1-1 0 0,0-1 1 0 0,1 0 0 0 0,-1 0-1 0 0,1 1 1 0 0,-1 0 0 0 0,0-1-1 0 0,1 0 1 0 0,0 1 0 0 0,-1-1-1 0 0,1 1 1 0 0,0 0 0 0 0,-1-1-1 0 0,1 1 1 0 0,-1-1-32 0 0,-3 5 84 0 0,0-1 0 0 0,-1 0-1 0 0,1-1 1 0 0,-2 0 0 0 0,1 1-84 0 0,-3 0 49 0 0,1 0 44 0 0,1 1 0 0 0,-1 0 0 0 0,1-1-93 0 0,-8 5 21 0 0,9-4-145 0 0,-1 0 0 0 0,1-1 0 0 0,0 1 0 0 0,-4 0 124 0 0,8-5 58 0 0,0 1 1 0 0,-1 0-1 0 0,2 0 0 0 0,-1 0 0 0 0,-1 0 1 0 0,1 0-1 0 0,0 0 0 0 0,0-1 0 0 0,0 2-58 0 0,-4 4-7 0 0,-7 13 71 0 0,-6-1-64 0 0,12-10 0 0 0,-1 0 0 0 0,0 0 0 0 0,1 0 0 0 0,1 1 0 0 0,-1 0 0 0 0,1 0 0 0 0,-1 4 0 0 0,1-2 0 0 0,3-7 0 0 0,0 1 0 0 0,1-1 0 0 0,-1 1 0 0 0,0 0 0 0 0,1 1 25 0 0,0 0 0 0 0,1-1 0 0 0,-1 4-25 0 0,0-3 58 0 0,1-6-58 0 0,0 0 0 0 0,0 0 0 0 0,0 1 1 0 0,0 0-1 0 0,-1-1 0 0 0,1 0 0 0 0,0 0 1 0 0,0 0-1 0 0,0 1 0 0 0,0-1 0 0 0,0 0 1 0 0,0 0-1 0 0,0 1 0 0 0,0-1 0 0 0,0 1 1 0 0,1-1-1 0 0,-1 0 0 0 0,0 0 0 0 0,0 0 1 0 0,0 1-1 0 0,0-1 0 0 0,0 0 1 0 0,0 1-1 0 0,0-1 0 0 0,0 0 0 0 0,2 9 114 0 0,0 3-28 0 0,0-9-32 0 0,-2-2-48 0 0,0 0-1 0 0,1-1 0 0 0,-1 1 1 0 0,1 0-1 0 0,-1 0 0 0 0,0-1 1 0 0,0 1-1 0 0,0 0 1 0 0,0 0-1 0 0,0 0 0 0 0,0-1 1 0 0,0 2-1 0 0,0-1-5 0 0,5 13 143 0 0,-1-2 1 0 0,-3-8-78 0 0,14 20 64 0 0,-11-15-6 0 0,-3-7-89 0 0,1 1 0 0 0,0-1 0 0 0,0 1 0 0 0,0-1 1 0 0,0 0-1 0 0,0 0 0 0 0,0 0-35 0 0,9 8 138 0 0,-11-9-124 0 0,1 0 1 0 0,0 0 0 0 0,0 0 0 0 0,0-1 0 0 0,0 1 0 0 0,0 0-1 0 0,-1 0 1 0 0,2-1 0 0 0,-1 1-15 0 0,4 4 67 0 0,-3-3-57 0 0,-2-1 12 0 0,0 0 0 0 0,1 0 0 0 0,-1-1 0 0 0,1 1-1 0 0,0-1 1 0 0,-1 2 0 0 0,0-2 0 0 0,1 0 0 0 0,0 1-1 0 0,-1-1 1 0 0,1 1 0 0 0,0 0 0 0 0,-1-1 0 0 0,1 0 0 0 0,0 0-1 0 0,0 1 1 0 0,0 0-22 0 0,11 6 365 0 0,-10-5-409 0 0,1-1 0 0 0,-2 0 0 0 0,2 0 0 0 0,-1 0 0 0 0,0-1-1 0 0,0 1 1 0 0,1 0 0 0 0,-1-1 0 0 0,1 1 44 0 0,-3-1 213 0 0,0 0 43 0 0,0 0 0 0 0,1 0-42 0 0,8 2-429 0 0,7 1-336 0 0,-5-3 571 0 0,8-1 14 0 0,-18 1-25 0 0,-1 0-5 0 0,0 0-1 0 0,0 0 0 0 0,1 0 0 0 0,-1 1 1 0 0,1-1-1 0 0,-1 0 0 0 0,0-1 1 0 0,0 1-1 0 0,1 0 0 0 0,-1 0 0 0 0,1 0 1 0 0,-1 0-1 0 0,0 0 0 0 0,0 0 1 0 0,0 0-1 0 0,1 0 0 0 0,-1 0 1 0 0,0 0-1 0 0,1 0 0 0 0,-1-1 0 0 0,0 1 1 0 0,0-1-1 0 0,1 1-3 0 0,0 0 43 0 0,6 2-1034 0 0,-7-2-880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5:12.179"/>
    </inkml:context>
    <inkml:brush xml:id="br0">
      <inkml:brushProperty name="width" value="0.05" units="cm"/>
      <inkml:brushProperty name="height" value="0.05" units="cm"/>
      <inkml:brushProperty name="color" value="#FFFFFF"/>
    </inkml:brush>
  </inkml:definitions>
  <inkml:trace contextRef="#ctx0" brushRef="#br0">34 0 2016 0 0,'0'0'91'0'0,"0"1"-7"0"0,-1 0-55 0 0,-1-1-3499 0 0,1 1 5700 0 0,-4 0 10181 0 0,5 0-7263 0 0,1 1-4064 0 0,19 16-914 0 0,-13-13 178 0 0,-6-3-394 0 0,1-1 0 0 0,-1 0 0 0 0,1 1-1 0 0,0-2 1 0 0,-1 2 0 0 0,1-2 0 0 0,0 1-1 0 0,0 0 1 0 0,0 0 0 0 0,-1-1 0 0 0,1 1 46 0 0,1 0 46 0 0,-1 0 0 0 0,-1 0 0 0 0,1 0 0 0 0,0 0 0 0 0,0 1-1 0 0,0-1 1 0 0,-1 1-46 0 0,12 6-320 0 0,-12-8 327 0 0,1 1-16 0 0,0-1-1 0 0,0 2 1 0 0,0-2 0 0 0,-1 1 0 0 0,1 1 0 0 0,0-1 0 0 0,-1 0-1 0 0,1 0 1 0 0,-1 0 0 0 0,1 1 0 0 0,-1-1 0 0 0,0 1 0 0 0,0-1 0 0 0,1 1-1 0 0,-1 0 10 0 0,2 5 170 0 0,0 0-1 0 0,0 0 0 0 0,1 0 1 0 0,0-1-1 0 0,0 0 0 0 0,5 5-169 0 0,9 18 160 0 0,-9-16 66 0 0,-9-12-145 0 0,2-1-41 0 0,0 2 0 0 0,-1-1 0 0 0,1 0 0 0 0,-1 1 0 0 0,1-1 0 0 0,-1 1 0 0 0,0 0-40 0 0,1 0 19 0 0,-1 0 0 0 0,1 1 0 0 0,-1-1 0 0 0,0 1 0 0 0,1 0 0 0 0,-2-1 0 0 0,1 1-1 0 0,0 0 1 0 0,0 0 0 0 0,-1 0-19 0 0,0 3 75 0 0,1 0-1 0 0,-1 1 0 0 0,-1-2 1 0 0,1 1-1 0 0,-1 0 0 0 0,0 0 1 0 0,0 0-1 0 0,-1 1-74 0 0,0-1-119 0 0,-1-1 0 0 0,1 0 0 0 0,0 0 0 0 0,-2 1 119 0 0,3-6 56 0 0,1 2 119 0 0,0-2-164 0 0,0 0-1 0 0,0 1 1 0 0,0 0-1 0 0,0-1 1 0 0,0 0-1 0 0,0 0 1 0 0,0 1-1 0 0,0-1 1 0 0,0 1-1 0 0,0-1 1 0 0,0 1-1 0 0,0-1 1 0 0,0 0-1 0 0,0 1 1 0 0,0-1-1 0 0,-1 0 1 0 0,1 0-1 0 0,0 1 1 0 0,0 0-1 0 0,0-1-10 0 0,-11 12 18 0 0,9-10-21 0 0,1 0 0 0 0,-1 0 0 0 0,0 0-1 0 0,0 0 1 0 0,0 1 0 0 0,1-2 0 0 0,0 2-1 0 0,-1 1 4 0 0,0-1-89 0 0,0-1 0 0 0,0 2 0 0 0,0-2 0 0 0,0 0 0 0 0,-3 3 89 0 0,5-5 12 0 0,-1 0 0 0 0,1 1 0 0 0,0-1 0 0 0,-1 1 0 0 0,0 0 0 0 0,1-1 0 0 0,0 1 0 0 0,0-1 0 0 0,-1 1 0 0 0,1 0 1 0 0,0 0-1 0 0,0-1 0 0 0,0 1 0 0 0,0 0-12 0 0,-1 0 21 0 0,0 0 0 0 0,1 0 0 0 0,0 1 0 0 0,-1-1 0 0 0,0 1 0 0 0,0-1 0 0 0,0 0 0 0 0,0 0 0 0 0,0 1 0 0 0,1-1 0 0 0,-2-1 0 0 0,1 2-21 0 0,-3 3-14 0 0,2-4-10 0 0,0 0 1 0 0,1 1-1 0 0,-1 0 1 0 0,0 0-1 0 0,1 0 1 0 0,-1 0 0 0 0,1-1-1 0 0,0 1 1 0 0,0 1-1 0 0,0-2 1 0 0,0 2-1 0 0,0-1 24 0 0,-2 6 159 0 0,2-8-256 0 0,-1 2 46 0 0,0 0 1 0 0,1-1 0 0 0,-2 1-1 0 0,1 0 1 0 0,-1-1 0 0 0,2 0-1 0 0,-3 0 51 0 0,4-1-15 0 0,-3 2-21 0 0,1 0 1 0 0,0 0-1 0 0,0 0 0 0 0,-1 1 1 0 0,0 0 35 0 0,-1 2-30 0 0,3-5 26 0 0,1 1 0 0 0,0-1 0 0 0,-1 0 0 0 0,0 0 0 0 0,1 1 0 0 0,-1 0 0 0 0,0-1 0 0 0,1 0 1 0 0,0 0-1 0 0,-2 0 0 0 0,2 0 0 0 0,0 1 0 0 0,-1-1 4 0 0,-1 0-3 0 0,-7 10 3 0 0,7-10 0 0 0,-1 0 23 0 0,-9 4 66 0 0,9-2-89 0 0,1-1 0 0 0,-1 3 0 0 0,2-1 0 0 0,-1-1 11 0 0,2-1 42 0 0,0-1 17 0 0,0 1 54 0 0,0-1-109 0 0,0 0 1 0 0,0 1-1 0 0,0 0 1 0 0,0-1-1 0 0,0 0 0 0 0,0 0 1 0 0,0 1-1 0 0,0-1 1 0 0,0 0-1 0 0,0 1 0 0 0,-1-1 1 0 0,1 0-1 0 0,-1 1 1 0 0,1-1-1 0 0,0 0 0 0 0,0 1 1 0 0,0-1-1 0 0,0 0 1 0 0,-1 0-1 0 0,1 0 0 0 0,0 0 1 0 0,0 1-1 0 0,0-1 1 0 0,-1 1-1 0 0,0-1-15 0 0,1 0 55 0 0,-1 1 62 0 0,1 0-113 0 0,0-1 0 0 0,-1 0 0 0 0,1 0 0 0 0,0 0 0 0 0,0 0 0 0 0,-1 0 0 0 0,1 0 0 0 0,0 0 0 0 0,0 0 0 0 0,0 0 0 0 0,-1 1 0 0 0,1-1 0 0 0,0 0 0 0 0,0 0 0 0 0,0 0 0 0 0,0 0 0 0 0,0 0 0 0 0,0 1 0 0 0,0-1 0 0 0,0 1 0 0 0,0-1 0 0 0,-1 0 0 0 0,1 0 0 0 0,0 0-4 0 0,-1 1 72 0 0,-1 1-4 0 0,1-2 12 0 0,-1 1 40 0 0,2-1 109 0 0,0 0 27 0 0,0 0 0 0 0,-3 3-271 0 0,1-1-7601 0 0,2-2 5792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9:36.436"/>
    </inkml:context>
    <inkml:brush xml:id="br0">
      <inkml:brushProperty name="width" value="0.05" units="cm"/>
      <inkml:brushProperty name="height" value="0.05" units="cm"/>
      <inkml:brushProperty name="color" value="#FFFFFF"/>
    </inkml:brush>
  </inkml:definitions>
  <inkml:trace contextRef="#ctx0" brushRef="#br0">86 50 456 0 0,'0'-1'229'0'0,"0"1"955"0"0,0 0 388 0 0,0 0 76 0 0,0 0-140 0 0,0 0-647 0 0,1-4 2595 0 0,4-3 1095 0 0,-1-1-3063 0 0,-3 7-1319 0 0,1-1 0 0 0,-1 0 1 0 0,0 0-1 0 0,1 0 0 0 0,0 1 1 0 0,0-1-1 0 0,0 1 0 0 0,-1 0 1 0 0,2 0-1 0 0,-1 0 0 0 0,2-1-169 0 0,15-6 408 0 0,-11 6-318 0 0,-7 1-56 0 0,1 1-1 0 0,0 0 0 0 0,-1 0 1 0 0,1 0-1 0 0,-1 0 1 0 0,1-1-1 0 0,-1 1 1 0 0,1 1-1 0 0,-1-1 0 0 0,1 0-33 0 0,10 0 152 0 0,-11 0-175 0 0,1 0 0 0 0,0 0 0 0 0,0 0 0 0 0,-1 0 0 0 0,1 0-1 0 0,0 0 1 0 0,0 1 0 0 0,0 0 23 0 0,0-1-3 0 0,0 1 1 0 0,0-1-1 0 0,1 1 0 0 0,-1-1 1 0 0,-1 0-1 0 0,2 0 3 0 0,0 0-15 0 0,-1 0 1 0 0,-1 0-1 0 0,1 1 0 0 0,0 0 1 0 0,1-1-1 0 0,-2 0 0 0 0,2 2 15 0 0,25 5 214 0 0,-21-3 24 0 0,0 0 0 0 0,-1 1 0 0 0,1 0 0 0 0,0 1-238 0 0,17 12-7 0 0,-20-15 74 0 0,-1-1 0 0 0,1 2 0 0 0,-1-1 0 0 0,0 1 0 0 0,0-1 0 0 0,1 2-67 0 0,17 25-1396 0 0,-20-29 1339 0 0,28 42 149 0 0,-27-40 64 0 0,0 0-1 0 0,0 0 0 0 0,-1 0 0 0 0,1 0 0 0 0,0 3-155 0 0,8 24 0 0 0,-1-6 0 0 0,-7-19 0 0 0,0-1 0 0 0,0 1 0 0 0,-1 0 0 0 0,0 0 0 0 0,1 1 0 0 0,3 33 0 0 0,-2-22-70 0 0,-2 1 0 0 0,0 1 70 0 0,5 35-629 0 0,-6-48 773 0 0,0 0-1 0 0,-1 2 1 0 0,0-2-1 0 0,0 0 1 0 0,0 1-1 0 0,-2 4-143 0 0,-6 15 100 0 0,9-24-75 0 0,-1 0 1 0 0,0 0-1 0 0,1 0 0 0 0,0-1 0 0 0,-1 1 0 0 0,1 0 0 0 0,0 1-25 0 0,-2 9 304 0 0,-10 24-216 0 0,8-27-67 0 0,3-5 3 0 0,-1-1 1 0 0,0 1-1 0 0,1 0 1 0 0,-1-1-1 0 0,0 1 0 0 0,-1 0 1 0 0,1-1-1 0 0,0 0 0 0 0,-3 2-24 0 0,-1 4 0 0 0,4-7 0 0 0,1-1 0 0 0,0 1 0 0 0,-1 0 0 0 0,1 0 0 0 0,0 0 0 0 0,-1-1 0 0 0,-1 2 0 0 0,-1 0 0 0 0,-1-1 0 0 0,1 1 0 0 0,-4 2 0 0 0,5-4 0 0 0,3-1 0 0 0,-2 0 0 0 0,2 0 0 0 0,-1 0 0 0 0,1 0 0 0 0,-1 1 0 0 0,0-1 0 0 0,1 1 0 0 0,-1-1 0 0 0,1 0 0 0 0,-1 1 0 0 0,0-1 0 0 0,1 0 0 0 0,-1 1 0 0 0,-1 0 21 0 0,1 0 0 0 0,0 0 0 0 0,-1 0 0 0 0,1-1-1 0 0,-1 1 1 0 0,0 0 0 0 0,0-1 0 0 0,1 1 0 0 0,-1-1-1 0 0,-1 0-20 0 0,3 0-6 0 0,-1 0-1 0 0,1 0 0 0 0,-1 0 0 0 0,1 0 0 0 0,-1 0 1 0 0,1 0-1 0 0,0 1 0 0 0,-1-1 0 0 0,0 1 0 0 0,1-1 1 0 0,0 0-1 0 0,-1 0 0 0 0,1 0 0 0 0,0 0 0 0 0,0 1 0 0 0,-1-1 1 0 0,0 0-1 0 0,1 0 0 0 0,0 2 7 0 0,-2-1-15 0 0,-2 1 15 0 0,1-1 0 0 0,-1 0 0 0 0,0 0 0 0 0,1 1 0 0 0,-2-2 0 0 0,-8 4 0 0 0,11-4 15 0 0,1 1 162 0 0,0 0 1 0 0,-1-1-1 0 0,1 1 1 0 0,0-1 0 0 0,-1 0-1 0 0,1 1 1 0 0,-1-1-1 0 0,1 1 1 0 0,0-1 0 0 0,-1 0-1 0 0,0 0-177 0 0,-21 0 16 0 0,12-2-16 0 0,5 0 0 0 0,1 2-121 0 0,0-1-1 0 0,1 0 1 0 0,-1 1-1 0 0,1-2 1 0 0,-6-1 121 0 0,-2-1-177 0 0,10 4 231 0 0,0-1-1 0 0,0 1 0 0 0,0-1 0 0 0,1 0 1 0 0,-1 0-1 0 0,0 0 0 0 0,0 1 1 0 0,0-2-1 0 0,1 1 0 0 0,0 0 0 0 0,-1-1 1 0 0,0 0-54 0 0,-1 0 63 0 0,1 0-133 0 0,-1 0 0 0 0,1-1 0 0 0,0 1 0 0 0,0-1 1 0 0,-2-2 69 0 0,-6-7-4 0 0,8 11 30 0 0,1 0-1 0 0,0-1 1 0 0,-1 1-1 0 0,1-1 0 0 0,0 0 1 0 0,-1 0-1 0 0,2 1 1 0 0,-1-1-26 0 0,-16-26-338 0 0,5 5 48 0 0,-1-3-181 0 0,8 17 156 0 0,0-1-1 0 0,0-2 316 0 0,3 7 0 0 0,1-1 0 0 0,-1 1 0 0 0,0 1 0 0 0,2-1 0 0 0,-2-4 0 0 0,-2-7 0 0 0,4 13 0 0 0,-1 1 0 0 0,1-1 0 0 0,-1 1 0 0 0,0-1 0 0 0,0 1 0 0 0,0-1 0 0 0,0 0 0 0 0,-5-8 0 0 0,0-16 0 0 0,3 6 0 0 0,1 3 0 0 0,0 7 0 0 0,1 0 0 0 0,0 0 0 0 0,1-8 0 0 0,0 15 0 0 0,-1-1 0 0 0,2-5 0 0 0,1-11 0 0 0,-2 16-45 0 0,1 1 0 0 0,-1 0 0 0 0,1 0 0 0 0,-2-1 0 0 0,0-1 45 0 0,2-17-131 0 0,0 18 276 0 0,1-10-28 0 0,0 5-224 0 0,0 5 11 0 0,-1 1 0 0 0,0-1 1 0 0,0-1-1 0 0,-1 2 0 0 0,1-3 96 0 0,2-11-13 0 0,-2 16-40 0 0,0 1 27 0 0,0-2-23 0 0,-1 3 41 0 0,0-1 0 0 0,0 0 0 0 0,0 0 0 0 0,0 1 0 0 0,0-1-1 0 0,0 0 1 0 0,0 1 0 0 0,0 0 0 0 0,1-2 0 0 0,-1 2 0 0 0,0 0-1 0 0,1-1 1 0 0,-1 1 0 0 0,0-1 0 0 0,1 0 0 0 0,-1 1 0 0 0,1 0-1 0 0,-1-1 9 0 0,2 0-16 0 0,-1-1 0 0 0,1 1 0 0 0,-1 0 0 0 0,0 0 0 0 0,1-1 0 0 0,-2 0 0 0 0,2 1 0 0 0,-1-1 0 0 0,0 1 0 0 0,0-1 0 0 0,-1 1 0 0 0,2-3 16 0 0,0 1-564 0 0,-2 2 571 0 0,0 1 0 0 0,1 0 0 0 0,-1 0-1 0 0,0 0 1 0 0,0-1 0 0 0,1 0 0 0 0,-1 1-1 0 0,0 0 1 0 0,0 0 0 0 0,0-1 0 0 0,0 1-1 0 0,0 0 1 0 0,0-1 0 0 0,0 0 0 0 0,0 1-7 0 0,7-17 534 0 0,-6 14-534 0 0,0 2-26 0 0,3 0-500 0 0,-4 1 512 0 0,0 0-1 0 0,0 0 1 0 0,1 0 0 0 0,-1 0 0 0 0,0 0 0 0 0,0 0-1 0 0,0 0 1 0 0,0 0 0 0 0,0 0 0 0 0,1 0 0 0 0,-1 0 0 0 0,1 0-1 0 0,-1 0 1 0 0,0 0 0 0 0,0-1 0 0 0,0 1 0 0 0,0 0-1 0 0,0 0 1 0 0,1 0 0 0 0,-1 0 0 0 0,0-1 0 0 0,0 1 0 0 0,0 0-1 0 0,0 0 1 0 0,1 0 0 0 0,-1 0 14 0 0,0-1 133 0 0,1 0 0 0 0,0 1-1 0 0,-1-1 1 0 0,0 0 0 0 0,2 1 0 0 0,-2 0-1 0 0,1-1 1 0 0,0 1 0 0 0,-1 0-1 0 0,1-1-132 0 0,11-7 570 0 0,-5 2-657 0 0,2-5-347 0 0,-9 11 113 0 0,0 0-485 0 0,0 0-214 0 0,0 0-673 0 0,0 0-2665 0 0,0 0-1146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9:36.437"/>
    </inkml:context>
    <inkml:brush xml:id="br0">
      <inkml:brushProperty name="width" value="0.05" units="cm"/>
      <inkml:brushProperty name="height" value="0.05" units="cm"/>
      <inkml:brushProperty name="color" value="#FFFFFF"/>
    </inkml:brush>
  </inkml:definitions>
  <inkml:trace contextRef="#ctx0" brushRef="#br0">19 4 8720 0 0,'0'0'197'0'0,"0"0"24"0"0,0 0 19 0 0,0 0 99 0 0,0 0 362 0 0,0 0 163 0 0,0 0 31 0 0,0 0-44 0 0,-8-3 2840 0 0,8 3-3536 0 0,-6 1 352 0 0,5-1-617 0 0,0 1-92 0 0,1-1 0 0 0,0 0 0 0 0,0 1 0 0 0,-1-1 0 0 0,1 1 0 0 0,0-1 0 0 0,0 1 0 0 0,0-1 0 0 0,0 0 0 0 0,-1 0 0 0 0,1 1 0 0 0,0 0-1 0 0,0-1 1 0 0,0 0 0 0 0,0 1 0 0 0,0 0 202 0 0,0-1-5190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3:04.090"/>
    </inkml:context>
    <inkml:brush xml:id="br0">
      <inkml:brushProperty name="width" value="0.05" units="cm"/>
      <inkml:brushProperty name="height" value="0.05" units="cm"/>
      <inkml:brushProperty name="color" value="#FFFFFF"/>
    </inkml:brush>
  </inkml:definitions>
  <inkml:trace contextRef="#ctx0" brushRef="#br0">0 14 1840 0 0,'17'16'4232'0'0,"-11"-10"-3312"0"0,0 0 0 0 0,-1 1 0 0 0,-1 0 0 0 0,4 5-920 0 0,-6-10 255 0 0,0 0 1 0 0,0 0-1 0 0,0-1 1 0 0,1 1 0 0 0,-1-1-1 0 0,1 1 1 0 0,-1-1-1 0 0,1 0 1 0 0,-1 1-1 0 0,1-2 1 0 0,-1 1 0 0 0,1 0-1 0 0,0-1 1 0 0,0 1-1 0 0,0-1 1 0 0,0 0-256 0 0,-1 0 303 0 0,-2 0-13 0 0,4 0 372 0 0,9 0-303 0 0,-11-1-306 0 0,-1 1 1 0 0,1 0 0 0 0,0 0 0 0 0,-1 0 0 0 0,2 0 0 0 0,-2 1-1 0 0,1-1 1 0 0,0 0 0 0 0,-1 0 0 0 0,1 1 0 0 0,-1-1 0 0 0,1 1-1 0 0,-1 0 1 0 0,1-1 0 0 0,1 2-54 0 0,-2-1 233 0 0,-1-1 5 0 0,0 1-48 0 0,13 0 222 0 0,-7-1-412 0 0,-5 0 51 0 0,0 0-1 0 0,1 0 0 0 0,-1 0 0 0 0,1-1 0 0 0,-1 1 0 0 0,0 0 0 0 0,1-1 0 0 0,-2 1 0 0 0,2 0 0 0 0,-1-1 0 0 0,2 0-50 0 0,3-1-13 0 0,-5 1 29 0 0,1 1 0 0 0,-1-1 0 0 0,1 1-1 0 0,0-1 1 0 0,-1-1 0 0 0,1 2 0 0 0,-1-1 0 0 0,0-1 0 0 0,1 2 0 0 0,-1-2 0 0 0,1 1 0 0 0,-2 0 0 0 0,2-1 0 0 0,-1 0-16 0 0,11-9 105 0 0,-11 11-116 0 0,-1 0 0 0 0,1 0 1 0 0,-1 0-1 0 0,1-1 0 0 0,-1 1 1 0 0,0 0-1 0 0,0 0 0 0 0,0-1 1 0 0,1 1-1 0 0,-1 0 0 0 0,1 0 1 0 0,-1 0-1 0 0,0 0 0 0 0,1 0 1 0 0,-1-1-1 0 0,0 1 0 0 0,0-1 1 0 0,0 1-1 0 0,0 0 0 0 0,0-1 1 0 0,0 1-1 0 0,0 0 0 0 0,1 0 1 0 0,-1-1-1 0 0,0 1 0 0 0,0-1 11 0 0,4-6-313 0 0,15-8 158 0 0,4-5 871 0 0,-22 21-792 0 0,1-2 58 0 0,5-7-570 0 0,-7 7 726 0 0,6-1 292 0 0,-6 1-3319 0 0,0 1-2727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9:36.438"/>
    </inkml:context>
    <inkml:brush xml:id="br0">
      <inkml:brushProperty name="width" value="0.05" units="cm"/>
      <inkml:brushProperty name="height" value="0.05" units="cm"/>
      <inkml:brushProperty name="color" value="#FFFFFF"/>
    </inkml:brush>
  </inkml:definitions>
  <inkml:trace contextRef="#ctx0" brushRef="#br0">4 0 11720 0 0,'0'0'264'0'0,"0"0"34"0"0,0 0 22 0 0,0 0-32 0 0,0 0-40 0 0,0 0 536 0 0,0 0 251 0 0,0 0 48 0 0,0 0-72 0 0,0 0-319 0 0,0 0-144 0 0,0 0-32 0 0,0 0-4 0 0,0 0 0 0 0,0 0 0 0 0,0 0 0 0 0,0 0-64 0 0,0 0-264 0 0,-1 1-109 0 0,-1 2-276 0 0,1-2-906 0 0,1-1-354 0 0,0 0-983 0 0,0 0-3697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9:36.439"/>
    </inkml:context>
    <inkml:brush xml:id="br0">
      <inkml:brushProperty name="width" value="0.05" units="cm"/>
      <inkml:brushProperty name="height" value="0.05" units="cm"/>
      <inkml:brushProperty name="color" value="#FFFFFF"/>
    </inkml:brush>
  </inkml:definitions>
  <inkml:trace contextRef="#ctx0" brushRef="#br0">172 9 1840 0 0,'-11'10'4232'0'0,"8"-7"-3312"0"0,-1 1 0 0 0,1 0 0 0 0,1 0 0 0 0,-3 4-920 0 0,4-7 255 0 0,-1 0 1 0 0,1 0-1 0 0,0 0 1 0 0,-1 0 0 0 0,1 0-1 0 0,-1 0 1 0 0,1 0-1 0 0,-1-1 1 0 0,1 1-1 0 0,-1-1 1 0 0,1 1 0 0 0,-1 0-1 0 0,0-1 1 0 0,0 0-1 0 0,0 0 1 0 0,1 0-256 0 0,-1 0 303 0 0,2 0-13 0 0,-2 0 372 0 0,-6 0-303 0 0,7 0-306 0 0,0 0 1 0 0,0 0 0 0 0,0 0 0 0 0,0 0 0 0 0,-1 0 0 0 0,2 0-1 0 0,-1 0 1 0 0,-1 0 0 0 0,2 0 0 0 0,-1 1 0 0 0,0-1 0 0 0,0 0-1 0 0,0 1 1 0 0,0-1 0 0 0,-1 1-54 0 0,1 0 233 0 0,1-1 5 0 0,0 1-48 0 0,-7-1 222 0 0,3 0-412 0 0,3 0 51 0 0,1 0-1 0 0,-1 0 0 0 0,0 0 0 0 0,0 0 0 0 0,0 0 0 0 0,0 0 0 0 0,0-1 0 0 0,1 1 0 0 0,-1 0 0 0 0,0-1 0 0 0,0 1-50 0 0,-3-2-13 0 0,3 2 29 0 0,0 0 0 0 0,1-1 0 0 0,-2 1-1 0 0,1 0 1 0 0,1-2 0 0 0,-2 2 0 0 0,2 0 0 0 0,-1-1 0 0 0,0 1 0 0 0,0-2 0 0 0,0 2 0 0 0,1-1 0 0 0,-1 0 0 0 0,0 0-16 0 0,-6-6 105 0 0,6 7-116 0 0,1 0 0 0 0,0 0 1 0 0,0 0-1 0 0,-1-1 0 0 0,1 1 1 0 0,0 0-1 0 0,0 0 0 0 0,0 0 1 0 0,-1 0-1 0 0,1 0 0 0 0,0 0 1 0 0,0 0-1 0 0,0 0 0 0 0,-1 0 1 0 0,1-1-1 0 0,0 1 0 0 0,0 0 1 0 0,0 0-1 0 0,0 0 0 0 0,0-1 1 0 0,0 1-1 0 0,0 0 0 0 0,0 0 1 0 0,0-1-1 0 0,0 1 0 0 0,0 0 11 0 0,-3-4-313 0 0,-8-6 158 0 0,-3-2 871 0 0,13 13-792 0 0,0-2 58 0 0,-3-4-570 0 0,4 5 726 0 0,-4-1 292 0 0,4 0-3319 0 0,0 1-2727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9:36.440"/>
    </inkml:context>
    <inkml:brush xml:id="br0">
      <inkml:brushProperty name="width" value="0.05" units="cm"/>
      <inkml:brushProperty name="height" value="0.05" units="cm"/>
      <inkml:brushProperty name="color" value="#FFFFFF"/>
    </inkml:brush>
  </inkml:definitions>
  <inkml:trace contextRef="#ctx0" brushRef="#br0">592 29 6560 0 0,'0'0'149'0'0,"0"0"23"0"0,0 0 11 0 0,0 0 22 0 0,0 0 90 0 0,0 0 38 0 0,0 0 10 0 0,0 0-17 0 0,0 0-71 0 0,0 0-30 0 0,0 0-7 0 0,0 0-2 0 0,0 0 0 0 0,0 0 0 0 0,0 0 0 0 0,0 0 8 0 0,0 0 34 0 0,0 0 20 0 0,0 0 2 0 0,-12 4 1224 0 0,12-4-1488 0 0,0 0 1 0 0,0 0 0 0 0,0 0 0 0 0,0 0-1 0 0,0 0 1 0 0,0 0 0 0 0,0 0-1 0 0,0 0 1 0 0,0 0 0 0 0,0 0 0 0 0,0 0-1 0 0,0 0 1 0 0,0 0 0 0 0,0 0 0 0 0,-1 0-1 0 0,1 1 1 0 0,0-1 0 0 0,0 0-1 0 0,0 0 1 0 0,0 0 0 0 0,0 0 0 0 0,0 0-1 0 0,0 0 1 0 0,0 0 0 0 0,0 0 0 0 0,0 0-1 0 0,0 0 1 0 0,-1 0 0 0 0,1 0-1 0 0,0 0 1 0 0,0 1 0 0 0,0-1 0 0 0,0 0-1 0 0,0 0 1 0 0,0 0 0 0 0,0 0-17 0 0,0 0 5 0 0,0 0 0 0 0,0 0 0 0 0,0 0 0 0 0,0 1 0 0 0,0-1 0 0 0,0 0 0 0 0,0 0 0 0 0,0 0 0 0 0,0 0 0 0 0,0 0 0 0 0,0 0-1 0 0,0 0 1 0 0,0 0 0 0 0,-1 0 0 0 0,1 0 0 0 0,0 0 0 0 0,0 0 0 0 0,0 0 0 0 0,0 0 0 0 0,0 0 0 0 0,0 0 0 0 0,0 0 0 0 0,0 0 0 0 0,0 0 0 0 0,0 0 0 0 0,0 0 0 0 0,-1 0 0 0 0,1 0 0 0 0,0 0 0 0 0,0 0 0 0 0,0 0 0 0 0,0 0 0 0 0,0 0 0 0 0,0 0 0 0 0,0 0 0 0 0,0 0-5 0 0,-4 1 8 0 0,-12-2 536 0 0,1-2-686 0 0,6 2-114 0 0,0-1 1 0 0,-6 1 255 0 0,14 1 17 0 0,0 0 1 0 0,1 0 0 0 0,-1 0-1 0 0,0 0 1 0 0,0 0-1 0 0,1 0 1 0 0,-1 0 0 0 0,0 0-1 0 0,1 0 1 0 0,-1 0 0 0 0,1-1-1 0 0,-1 0 1 0 0,0 1 0 0 0,1 0-18 0 0,-4-1 277 0 0,-9-3 603 0 0,13 4-858 0 0,-1-1 1 0 0,0 1 0 0 0,0 0 0 0 0,0 0 0 0 0,0-1-1 0 0,0 1 1 0 0,0-1 0 0 0,0 1 0 0 0,0 0 0 0 0,1 0-1 0 0,-2 0 1 0 0,1 0 0 0 0,1 0 0 0 0,-2 0-1 0 0,2 0 1 0 0,-1 0 0 0 0,0 1 0 0 0,0-1 0 0 0,0 1-1 0 0,0-1 1 0 0,0 0-23 0 0,-1 1 16 0 0,1-1 1 0 0,-1 1-1 0 0,1 0 0 0 0,-1-1 1 0 0,1 0-1 0 0,-1 1 0 0 0,1-1 0 0 0,-1 0 1 0 0,1 0-1 0 0,0 0 0 0 0,-1 0 0 0 0,0 0 1 0 0,1 0-1 0 0,0-1 0 0 0,-1 1 1 0 0,1 0-1 0 0,-1-1 0 0 0,1 0 0 0 0,-2 0-16 0 0,1 1-1 0 0,-1-1-1 0 0,1 0 0 0 0,-1 1 0 0 0,1-1 0 0 0,-3 1 2 0 0,4 0 188 0 0,1 0 18 0 0,-10-1 889 0 0,7 2-1049 0 0,2-1-1 0 0,-2 0 1 0 0,1 0-1 0 0,-1 0 0 0 0,1 0 1 0 0,0 0-1 0 0,0-1 1 0 0,0 0-1 0 0,-3 1-45 0 0,2-1-41 0 0,0 0-1 0 0,0 0 1 0 0,-1 1-1 0 0,1-1 1 0 0,-2 1 41 0 0,-23 0 374 0 0,19 3-442 0 0,8-2 63 0 0,0-1-1 0 0,1 0 0 0 0,-1 0 0 0 0,0 0 1 0 0,0 0-1 0 0,1 1 0 0 0,-1-1 0 0 0,0 0 0 0 0,1 0 1 0 0,-1 0-1 0 0,0 0 0 0 0,0 0 0 0 0,0 0 1 0 0,1-1-1 0 0,-1 1 6 0 0,-31 2 673 0 0,29-2-629 0 0,-3 0-244 0 0,3 0 233 0 0,0 0 0 0 0,0 0 0 0 0,0 0 0 0 0,-1 0 0 0 0,1 0 0 0 0,0-1 0 0 0,0 0 0 0 0,0 1 0 0 0,-2-2-33 0 0,5 2 8 0 0,0 0-1 0 0,-1 0 0 0 0,1 0 0 0 0,0-1 0 0 0,0 1 0 0 0,-1 0 0 0 0,0 0 1 0 0,1 0-1 0 0,0 0 0 0 0,-1 0 0 0 0,1 1 0 0 0,-1-1 0 0 0,1 0 0 0 0,-1 0 1 0 0,1 0-1 0 0,0 0 0 0 0,-1 1-7 0 0,-4-1 36 0 0,4 0 34 0 0,-1 0 0 0 0,0-1-1 0 0,1 1 1 0 0,-1 0 0 0 0,0 0 0 0 0,0 0 0 0 0,0 0 0 0 0,-1 1-70 0 0,-14 0 431 0 0,15-1-431 0 0,3 0 0 0 0,-3-2 0 0 0,-7-2 0 0 0,7 4-11 0 0,1 0-1 0 0,-1 0 0 0 0,1 0 0 0 0,0 0 0 0 0,-1 0 1 0 0,1 0-1 0 0,0 0 0 0 0,-1 0 0 0 0,1 0 0 0 0,-1 0 1 0 0,1 0-1 0 0,0 1 0 0 0,-1 0 0 0 0,1-1 0 0 0,-1 1 12 0 0,1-1 47 0 0,0 1 34 0 0,-5-1-73 0 0,5 0-351 0 0,1 0-133 0 0,0 0-32 0 0,0 0 134 0 0,0 0 575 0 0,0 0 250 0 0,-1 0-330 0 0,0 1 1 0 0,0-1-1 0 0,0 0 1 0 0,-1 1-1 0 0,1-1 1 0 0,0 0-1 0 0,-1 0 1 0 0,2 0-1 0 0,-3 0-121 0 0,1 0-11 0 0,-2 0 11 0 0,0 0 19 0 0,3 1 4 0 0,1-1-1 0 0,0 0 1 0 0,-1 0-1 0 0,0 0 1 0 0,1 0-1 0 0,0 0 1 0 0,-1 0 0 0 0,1 0-1 0 0,-1 0 1 0 0,1 0-1 0 0,-1 0 1 0 0,1 0-1 0 0,-1-1 1 0 0,1 1-1 0 0,0 0 1 0 0,-1 0-23 0 0,0 0 26 0 0,1 0 0 0 0,-1 0-1 0 0,1 0 1 0 0,0 0 0 0 0,-2-1 0 0 0,2 1 0 0 0,0 0-1 0 0,-2 0 1 0 0,2 0 0 0 0,-1 0 0 0 0,1 0 0 0 0,-1 1-1 0 0,0-1 1 0 0,1 0 0 0 0,-1 0 0 0 0,1 0 0 0 0,-1 0-1 0 0,0 0-25 0 0,0 1 48 0 0,-3 0-36 0 0,4-1-16 0 0,0 1 0 0 0,-1-1 0 0 0,1 0 0 0 0,0 0 0 0 0,0 0 0 0 0,-1 0 0 0 0,1 0 0 0 0,0 0 0 0 0,0 0 0 0 0,0 0 0 0 0,-1 0 0 0 0,1 0 0 0 0,-1 0 0 0 0,1 0 0 0 0,0 1 0 0 0,0-1 0 0 0,0 0-1 0 0,-1-1 1 0 0,1 1 0 0 0,-1 0 0 0 0,1 0 0 0 0,0 0 0 0 0,0 0 0 0 0,0 0 0 0 0,-1 0 0 0 0,1 0 0 0 0,0 0 0 0 0,0 0 0 0 0,0 0 4 0 0,-1-1-37 0 0,0 1-163 0 0,1 0-22 0 0,0 0 61 0 0,-6 0 146 0 0,3 0-25 0 0,-6 0 198 0 0,9 0 54 0 0,0 0 20 0 0,-5-1-794 0 0,3 0 531 0 0,3 1 16 0 0,-18 1 21 0 0,12 0 21 0 0,4-1 121 0 0,1 0 87 0 0,0 0 21 0 0,0 0-27 0 0,-1 0-142 0 0,-2 0-77 0 0,-1-2-10 0 0,1 2-28 0 0,3 0-126 0 0,0 0-92 0 0,0 0-30 0 0,0 0 71 0 0,0 0 313 0 0,0 0 137 0 0,0 0 31 0 0,-2 0-63 0 0,-9-4-1099 0 0,10 4 1312 0 0,0 0-341 0 0,0 0 0 0 0,1 0 1 0 0,-1 0-1 0 0,1 0 0 0 0,-2 0 0 0 0,2 0 0 0 0,0-1 1 0 0,-2 1-1 0 0,2-1 0 0 0,0 1 0 0 0,-1 0 0 0 0,1 0 1 0 0,-1-1-1 0 0,0 1 0 0 0,1 0-85 0 0,0-1 45 0 0,0 0 37 0 0,-1-3-20 0 0,0 2-1483 0 0,1 1-5745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9:36.441"/>
    </inkml:context>
    <inkml:brush xml:id="br0">
      <inkml:brushProperty name="width" value="0.05" units="cm"/>
      <inkml:brushProperty name="height" value="0.05" units="cm"/>
      <inkml:brushProperty name="color" value="#FFCC00"/>
    </inkml:brush>
  </inkml:definitions>
  <inkml:trace contextRef="#ctx0" brushRef="#br0">261 48 8288 0 0,'0'0'190'0'0,"0"0"28"0"0,0 0 7 0 0,0 0 43 0 0,0 0 159 0 0,0 0 70 0 0,0 0 14 0 0,0 0-69 0 0,0 0-220 0 0,0 0 164 0 0,0 0 102 0 0,0 0 22 0 0,0 0 2 0 0,0 0 0 0 0,0 0 0 0 0,0 0 0 0 0,0 0-70 0 0,0 1-292 0 0,0 0-149 0 0,0 0 1 0 0,0 0-1 0 0,0 0 1 0 0,0 1-1 0 0,1-1 1 0 0,-1 0-1 0 0,0 0 1 0 0,1 0 0 0 0,-1 0-1 0 0,1 1-1 0 0,0 2 1 0 0,0-2-14 0 0,-1 0 1 0 0,2 0 0 0 0,-1 1 0 0 0,0-1-1 0 0,0 0 1 0 0,0 0 0 0 0,1 0 0 0 0,0 0 0 0 0,-1 0-1 0 0,1 0 13 0 0,4 7-349 0 0,-1 0 257 0 0,-5-8 33 0 0,0-2 52 0 0,-1 1 0 0 0,0-1 0 0 0,1 1 1 0 0,-2-1-1 0 0,2 0 0 0 0,-1 1 0 0 0,1-1 0 0 0,-1 1 1 0 0,0-1-1 0 0,1 0 0 0 0,0 0 0 0 0,-1 1 0 0 0,1-1 1 0 0,-1 0-1 0 0,1 1 0 0 0,-1-2 7 0 0,-2-3-20 0 0,-7-9 20 0 0,3 2 162 0 0,-3 4 129 0 0,10 8-224 0 0,0 0 13 0 0,0 0 0 0 0,0 0-2 0 0,0 0-4 0 0,0 0-2 0 0,0 0 0 0 0,0 0-28 0 0,0 0-110 0 0,0 0-15 0 0,0 0 32 0 0,0 0 102 0 0,0 0 47 0 0,0 1 11 0 0,1 0-115 0 0,-1 1 1 0 0,1-1 0 0 0,0 0 0 0 0,0 1-1 0 0,0-1 1 0 0,0 0 0 0 0,0 1 0 0 0,1-1-1 0 0,-1 0 1 0 0,0 0 0 0 0,1 1 3 0 0,5 4-226 0 0,-3-1 206 0 0,6 7 22 0 0,-1-1-389 0 0,-3-3 38 0 0,-6-7 241 0 0,0 0-23 0 0,1 0 122 0 0,0 0 0 0 0,-1-1 0 0 0,1 1 0 0 0,0 0 0 0 0,-1-1-1 0 0,0 1 1 0 0,1-1 0 0 0,0 1 0 0 0,-1 0 0 0 0,0-1-1 0 0,1 1 1 0 0,-1 0 0 0 0,1 0 0 0 0,-1 0 9 0 0,3 1-126 0 0,-2-2 78 0 0,-4-3 29 0 0,0-2 31 0 0,1 5-12 0 0,2-1-1 0 0,-1-1 1 0 0,0 0 0 0 0,0 1-1 0 0,0 0 1 0 0,0-1-1 0 0,0 1 1 0 0,1 0 0 0 0,-1 0-1 0 0,1-1 1 0 0,0 0 0 0 0,-2 0 0 0 0,10 19-714 0 0,-3-5 1417 0 0,-15-26-1314 0 0,9 10 588 0 0,-2 0 0 0 0,0 0 0 0 0,-1 0 0 0 0,-1-3 23 0 0,-1 1-140 0 0,2 1 521 0 0,0 0-1 0 0,0 1 1 0 0,-1-3-381 0 0,5 6 74 0 0,0 1-4 0 0,0 0-17 0 0,0-2-32 0 0,0 1 11 0 0,7 9-74 0 0,-4-6-98 0 0,0 0 0 0 0,0 0 0 0 0,-1 1 0 0 0,1-1 0 0 0,-1 1 0 0 0,0 0 0 0 0,1 1 140 0 0,5 6-228 0 0,-6-8 238 0 0,-2-1 1 0 0,1 1 0 0 0,0 0-1 0 0,0 0 1 0 0,-1-1 0 0 0,1 1-1 0 0,0 0 1 0 0,-1 0-11 0 0,0-1 140 0 0,0-1 20 0 0,0 0-37 0 0,0 0-186 0 0,0 0-86 0 0,0 0-13 0 0,0 0 24 0 0,0 0 141 0 0,0 1 1 0 0,0-1 0 0 0,0 0 0 0 0,0 0 0 0 0,0 0-1 0 0,0 0 1 0 0,0 0 0 0 0,0 0 0 0 0,0 0 0 0 0,0 0-1 0 0,0 1 1 0 0,0-1 0 0 0,0 0 0 0 0,0 1 0 0 0,0-1-1 0 0,0 0 1 0 0,0 0 0 0 0,0 0 0 0 0,0 0 0 0 0,-1 0-1 0 0,1 0 1 0 0,0 0 0 0 0,0 0 0 0 0,0 0 0 0 0,0 0 0 0 0,0 0-1 0 0,0 1 1 0 0,-1-1 0 0 0,1 0 0 0 0,0 0 0 0 0,0 0-1 0 0,0 0 1 0 0,0 0 0 0 0,0 0 0 0 0,0 0 0 0 0,0 0-1 0 0,0 0 1 0 0,-1 0 0 0 0,1 0 0 0 0,0 0 0 0 0,-1 0-1 0 0,1 0 1 0 0,0 0 0 0 0,0 0 0 0 0,0 0 0 0 0,0 0-1 0 0,0 0 1 0 0,0 0 0 0 0,0 0 0 0 0,0 0 0 0 0,-1 0-1 0 0,1-1-3 0 0,-5-1 229 0 0,4 2-231 0 0,-3-4 88 0 0,-1 0 1 0 0,1 1 0 0 0,0-1-1 0 0,-1-1-86 0 0,1 0 119 0 0,0 1 0 0 0,-1-1 0 0 0,2 0 0 0 0,0 0 0 0 0,0 0 0 0 0,0-1-119 0 0,-6-7 300 0 0,8 11-252 0 0,0 0 0 0 0,-1 0 0 0 0,1 0 0 0 0,0 0 0 0 0,0 0 0 0 0,0 0 0 0 0,0-1-48 0 0,0 1-55 0 0,0-2 1413 0 0,4 6-946 0 0,1 0-553 0 0,-2 1-1 0 0,1 0 0 0 0,0 0 0 0 0,-1 0 0 0 0,1 0 0 0 0,-1 0 0 0 0,-1 1 0 0 0,1-1 0 0 0,0 0 0 0 0,0 2 142 0 0,7 11-372 0 0,-5-9 146 0 0,-1 0 1 0 0,1 1 0 0 0,0 3 225 0 0,-3-9-6 0 0,-1-2 73 0 0,0 0-65 0 0,0 0 0 0 0,0 1 1 0 0,0-1-1 0 0,0 0 0 0 0,0 1 1 0 0,0-1-1 0 0,1 0 0 0 0,-1 0 1 0 0,0 0-1 0 0,0 0 0 0 0,0 0 0 0 0,0 1 1 0 0,0-1-1 0 0,0 0 0 0 0,0 0 1 0 0,0 0-1 0 0,0 0 0 0 0,0 0 0 0 0,0 1 1 0 0,0-1-1 0 0,0 0 0 0 0,0 1 1 0 0,0-1-1 0 0,-1 0 0 0 0,1 0 1 0 0,0 0-1 0 0,0 0 0 0 0,0 0 0 0 0,0 0 1 0 0,0 1-1 0 0,0-1 0 0 0,0 0 1 0 0,0 0-1 0 0,0 0 0 0 0,0 0 0 0 0,-1 1 1 0 0,1-1-1 0 0,0 0 0 0 0,0 0 1 0 0,0 0-1 0 0,0 0 0 0 0,0 0 1 0 0,0 0-1 0 0,-1 0 0 0 0,1 0 0 0 0,0 0 1 0 0,-1 1-1 0 0,1-1 0 0 0,0 0 1 0 0,0 0-1 0 0,0 0 0 0 0,0 0 0 0 0,0 0 1 0 0,-1 0-1 0 0,1 0 0 0 0,0 0 1 0 0,0-1-1 0 0,0 1 0 0 0,-1 0 1 0 0,1 0-1 0 0,0 0-2 0 0,-2 0 37 0 0,1-1-1 0 0,0 1 1 0 0,0-1 0 0 0,0 1 0 0 0,0-1 0 0 0,-1 0 0 0 0,2 1 0 0 0,-2-1-37 0 0,-2-3-156 0 0,1 0 0 0 0,-1-1 1 0 0,1 1-1 0 0,1 0 0 0 0,-2-1 156 0 0,-9-13 107 0 0,11 14 43 0 0,-1-1 0 0 0,0 1 0 0 0,0-1 0 0 0,0-5-150 0 0,-3-2 124 0 0,2 3-124 0 0,4 9 0 0 0,0 0 0 0 0,0 0 0 0 0,0 0 0 0 0,0 0 0 0 0,0 0 0 0 0,0 0 0 0 0,0 0 0 0 0,0 0 0 0 0,0 0 0 0 0,0 0 0 0 0,0 0 0 0 0,0-1 0 0 0,0 1 0 0 0,0 0 0 0 0,0 0 0 0 0,0 0 0 0 0,0-1 0 0 0,0 1 0 0 0,0 0 0 0 0,0 0 0 0 0,0 0 0 0 0,0 0 0 0 0,0 0 0 0 0,0 0 0 0 0,1 0 0 0 0,-1 0 0 0 0,0 0 0 0 0,0 0 0 0 0,0 0 0 0 0,0 0 0 0 0,1 0 0 0 0,-1 0 0 0 0,0-1 0 0 0,0 1 0 0 0,0 0 0 0 0,0 0 0 0 0,0 0 0 0 0,0 0 0 0 0,1 0 0 0 0,-1 0 0 0 0,1 0 0 0 0,-1 0 0 0 0,0 0 0 0 0,0 0 0 0 0,0 0 0 0 0,1 1 0 0 0,-1-1 0 0 0,0 0 0 0 0,0 0 0 0 0,1 0 0 0 0,-1 0 0 0 0,0 0 0 0 0,0 0 0 0 0,1 0 0 0 0,-1 0 0 0 0,0 0 0 0 0,0 1 0 0 0,0-1 0 0 0,1 1 0 0 0,2 2-187 0 0,1 2 0 0 0,-1-1 1 0 0,0 1-1 0 0,0-1 1 0 0,0 2-1 0 0,0-1 1 0 0,-1 0-1 0 0,2 4 187 0 0,6 13-427 0 0,-5-7 495 0 0,-5-12-66 0 0,0-1 0 0 0,1 1 0 0 0,0-1 0 0 0,-1-1 0 0 0,1 2 0 0 0,0 0-2 0 0,1 0 376 0 0,-5-3 495 0 0,-4-4-229 0 0,7 4-758 0 0,-3-2 125 0 0,0-1 1 0 0,1 1-1 0 0,-1-1 0 0 0,0 0 0 0 0,1 0 1 0 0,-1 0-1 0 0,2 0 0 0 0,-3-3-9 0 0,-9-13 1 0 0,9 16 227 0 0,2-1 1 0 0,-2 0-1 0 0,3 0 1 0 0,-2-1 0 0 0,0-1-229 0 0,-7-12 944 0 0,9 15-944 0 0,0-1 0 0 0,0 3 32 0 0,1-1 132 0 0,0 2 50 0 0,8 5-114 0 0,-5-1-137 0 0,1-1 0 0 0,0 1-1 0 0,-1 0 1 0 0,1-1 0 0 0,0 2 0 0 0,-1 0 0 0 0,-1-1 0 0 0,1 1 0 0 0,0-1 0 0 0,-2 1 0 0 0,2 0-1 0 0,0 4 38 0 0,0 1-104 0 0,-3-6 12 0 0,2 0 0 0 0,-1 0 0 0 0,0-1 0 0 0,2 4 92 0 0,-2-6 47 0 0,-1-1-47 0 0,0 0 0 0 0,0 0 0 0 0,0 0 0 0 0,0 0-1 0 0,0 0 1 0 0,0 0 0 0 0,-1 1 0 0 0,1-1 0 0 0,0 0 0 0 0,0 0 0 0 0,0 0-1 0 0,0 0 1 0 0,0 0 0 0 0,0 0 0 0 0,0 1 0 0 0,0-1 0 0 0,-1 0 0 0 0,1 0-1 0 0,0 0 1 0 0,0 0 0 0 0,0 0 0 0 0,0 0 0 0 0,0 0 0 0 0,-1 0 0 0 0,1 0-1 0 0,0 0 1 0 0,0 0 0 0 0,0 0 0 0 0,0 0 0 0 0,0 0 0 0 0,-1 0 0 0 0,1 0-1 0 0,0 0 1 0 0,0 0 0 0 0,0 0 0 0 0,0 0 0 0 0,-7-2-71 0 0,-4-8-52 0 0,-2-5 378 0 0,2 0-1 0 0,-5-10-254 0 0,10 16 27 0 0,-9-22-27 0 0,15 30-9 0 0,-1 1 0 0 0,1 0 0 0 0,0 0 0 0 0,0 0 0 0 0,0-1 0 0 0,-1 1 0 0 0,1 0 0 0 0,0 0 0 0 0,0-1 0 0 0,0 0 0 0 0,0 1 0 0 0,0 0 0 0 0,0 0 0 0 0,0-1 0 0 0,0 1 0 0 0,0 0 0 0 0,0-1 0 0 0,0 1 0 0 0,0-1 9 0 0,0 1-3 0 0,0 0 0 0 0,0 0 0 0 0,0 0 0 0 0,0 0 0 0 0,0 0 0 0 0,1 0 0 0 0,-1 0 0 0 0,0 0 0 0 0,0-1 0 0 0,0 1 0 0 0,0 0-1 0 0,0 0 1 0 0,1 0 0 0 0,-1 0 0 0 0,0 0 0 0 0,0 0 0 0 0,0 0 0 0 0,0 0 0 0 0,1 0 0 0 0,-1 0 0 0 0,0 0 0 0 0,0 0 0 0 0,0 0 0 0 0,0 0 0 0 0,0 0 0 0 0,0 0 0 0 0,0 0 0 0 0,1 1 3 0 0,0-1 7 0 0,0 0 0 0 0,1 1-1 0 0,-2-1 1 0 0,1 1 0 0 0,1 0-1 0 0,-1-1 1 0 0,0 1 0 0 0,0 0-1 0 0,0 0-6 0 0,2 1-67 0 0,-1 1-1 0 0,1-1 0 0 0,-1 1 0 0 0,-1 0 0 0 0,1-1 0 0 0,0 1 1 0 0,0 0-1 0 0,0 0 0 0 0,0 3 68 0 0,3 6-292 0 0,-3-9 226 0 0,-1 1 0 0 0,0-1-1 0 0,0 1 1 0 0,1-1 0 0 0,-2 1 0 0 0,1 0-1 0 0,0 0 1 0 0,-1 0 0 0 0,0 2 66 0 0,0-6 1 0 0,0 0 1 0 0,0 0-1 0 0,0 0 1 0 0,-1 0-1 0 0,1 0 1 0 0,-1 0-1 0 0,1 0 1 0 0,0 0-1 0 0,0 0 1 0 0,0 0-1 0 0,0 0 1 0 0,0 0-1 0 0,-1 0 1 0 0,1 0-1 0 0,-1 0 1 0 0,1 0-1 0 0,0 0 1 0 0,0 0-1 0 0,0 0 1 0 0,0 0-1 0 0,-1 0 1 0 0,1 0-1 0 0,0 0 1 0 0,0 0-1 0 0,0-1 1 0 0,0 1-1 0 0,0 0 1 0 0,0-1-2 0 0,-7-2-286 0 0,5 0 282 0 0,-2 2 1 0 0,2-3-1 0 0,-1 1 1 0 0,1 0-1 0 0,-1 0 1 0 0,1 0-1 0 0,0 0 1 0 0,0 0-1 0 0,-1-4 4 0 0,-2-1 3 0 0,2 3-3 0 0,1-1 0 0 0,-1 0 0 0 0,0-2 0 0 0,-3-3 857 0 0,4 9-670 0 0,1-1-1 0 0,0 2 0 0 0,0-2 1 0 0,-1 1-1 0 0,2 0 0 0 0,-1-2-186 0 0,1 4 4 0 0,0 0 0 0 0,0 0 0 0 0,0 0-1 0 0,0 0 1 0 0,0 0 0 0 0,0 0 0 0 0,0 0-1 0 0,0 0 1 0 0,0 0 0 0 0,0 0 0 0 0,0 0-1 0 0,0 0 1 0 0,0 0 0 0 0,0 0-1 0 0,0 0 1 0 0,0 0 0 0 0,0 0 0 0 0,0 0-1 0 0,0 0 1 0 0,0 0 0 0 0,0 0 0 0 0,0 0-1 0 0,0 0 1 0 0,0 0 0 0 0,0 0-1 0 0,0 0 1 0 0,0 0 0 0 0,0 0 0 0 0,0 0-1 0 0,0 0 1 0 0,0 0 0 0 0,0 0 0 0 0,0 0-1 0 0,0 0 1 0 0,0 0 0 0 0,0 0-1 0 0,0 0 1 0 0,0 0 0 0 0,0 0 0 0 0,0 0-1 0 0,0 0 1 0 0,0 0 0 0 0,0 0 0 0 0,0 0-1 0 0,0 0 1 0 0,0 0 0 0 0,0 0 0 0 0,0 0-1 0 0,0 0 1 0 0,0 0 0 0 0,0-1-1 0 0,0 1 1 0 0,0 0 0 0 0,0 0 0 0 0,0 0-1 0 0,0 0 1 0 0,0 0 0 0 0,0 0 0 0 0,0 0-1 0 0,0 1 1 0 0,0-1 0 0 0,0 0-1 0 0,0 0 1 0 0,0 0 0 0 0,0 0 0 0 0,1 0-1 0 0,-1 0-3 0 0,3 1 310 0 0,3 4 49 0 0,-4-2-377 0 0,0 0 0 0 0,1 0 0 0 0,-1 0 0 0 0,0 1 0 0 0,-1 0 0 0 0,1-1 0 0 0,0 2 18 0 0,8 27-528 0 0,-7-21 429 0 0,-1-6 63 0 0,-1-3 25 0 0,-1 0 1 0 0,0 0 0 0 0,1 0 0 0 0,-1 0 0 0 0,0 0-1 0 0,0 0 1 0 0,0 1 0 0 0,0-2 0 0 0,0 2 10 0 0,-1-4-7 0 0,-1 1 0 0 0,0 0 0 0 0,0-1 0 0 0,1 0 0 0 0,0 1 0 0 0,-1-1-1 0 0,-1-1 8 0 0,3 2-4 0 0,-2-1 4 0 0,0 0 0 0 0,0-1 0 0 0,1 1 0 0 0,0-1 0 0 0,-1 1 0 0 0,1-1 0 0 0,0 0 0 0 0,-1 1 0 0 0,1-1 0 0 0,-1-1 0 0 0,-2-3 0 0 0,2 2 86 0 0,-1 1 0 0 0,1-1-1 0 0,0 1 1 0 0,0-1-1 0 0,0 0 1 0 0,1 1-1 0 0,-1-1 1 0 0,1 0 0 0 0,-1 0-1 0 0,2 0 1 0 0,-1-2-86 0 0,0 4 736 0 0,-1-3-391 0 0,3 2-328 0 0,0 1-78 0 0,0 1-264 0 0,-1 1-142 0 0,0 0-40 0 0,0 0 65 0 0,4 5 258 0 0,-1-3 65 0 0,0 1 1 0 0,-1-1-1 0 0,-1 1 1 0 0,2-1-1 0 0,-1 1 0 0 0,0 0 1 0 0,-1-1-1 0 0,1 2 1 0 0,-1-1-1 0 0,1 0 0 0 0,-1 0 1 0 0,0 0 118 0 0,1 3-205 0 0,0-1 0 0 0,1 1 1 0 0,1 0 204 0 0,-3-3 31 0 0,0-1 0 0 0,1 1 0 0 0,-2-1 0 0 0,1 1 0 0 0,-1 0 0 0 0,1-1 0 0 0,0 0 0 0 0,-1 1 1 0 0,0 2-32 0 0,0-5-130 0 0,0 1 18 0 0,-2 3 90 0 0,2-4 22 0 0,0 0 0 0 0,-1 0 0 0 0,1 0 0 0 0,0 0 0 0 0,0 0 0 0 0,0 0 0 0 0,0 0 0 0 0,0 0 0 0 0,0 0 0 0 0,0 1 0 0 0,0-1 0 0 0,0 0 0 0 0,-1 0 0 0 0,1 0 0 0 0,0 0 0 0 0,-1 0 0 0 0,1 0 0 0 0,0 0 0 0 0,0 0 0 0 0,0 0 0 0 0,0 0 0 0 0,0 0 0 0 0,0 0 0 0 0,0 0 0 0 0,-1 0 0 0 0,1 0 0 0 0,0 0 0 0 0,0 0 0 0 0,0 0 0 0 0,-1 0 0 0 0,1 0 0 0 0,0 0 0 0 0,0 0 0 0 0,0 0 0 0 0,0 0 0 0 0,-1 0 0 0 0,1 0 0 0 0,0 0 0 0 0,0-1 0 0 0,0 1 0 0 0,0 0 0 0 0,0 0 0 0 0,-1 0 0 0 0,1 0 0 0 0,-2-2 0 0 0,0 2 0 0 0,0-2 0 0 0,-1 1 0 0 0,1-1 0 0 0,0 1 0 0 0,0-1 0 0 0,0 1 0 0 0,0-1 0 0 0,1 0 0 0 0,-1 0 0 0 0,0 0 0 0 0,1 0 0 0 0,-2-3 0 0 0,-2-3 0 0 0,1-1 0 0 0,0 1 0 0 0,0-3 0 0 0,-5-11 0 0 0,6 11 0 0 0,2 4 0 0 0,1 5 0 0 0,0 2 4 0 0,0-1 0 0 0,0 1 1 0 0,0 0-1 0 0,0-1 0 0 0,0 1 1 0 0,0 0-1 0 0,0 0 0 0 0,0 0 1 0 0,0 0-1 0 0,0 0 0 0 0,0 0 1 0 0,0 0-1 0 0,0-1 0 0 0,0 1 1 0 0,0 0-1 0 0,0 0 0 0 0,0 0 1 0 0,1 0-1 0 0,-1-1 0 0 0,0 1 1 0 0,0 0-1 0 0,1 0 1 0 0,-1 0-1 0 0,0 0 0 0 0,0 0 1 0 0,0 0-1 0 0,0 0 0 0 0,0-1 1 0 0,0 1-1 0 0,0 0 0 0 0,0 0 1 0 0,1 0-1 0 0,-1 0 0 0 0,0 0 1 0 0,1 0-1 0 0,-1 0 0 0 0,0 0 1 0 0,0 0-1 0 0,0 0 0 0 0,0 0 1 0 0,0 0-1 0 0,0 0 1 0 0,0 0-1 0 0,1 0 0 0 0,-1 0 1 0 0,0 0-1 0 0,0 0 0 0 0,0 0 1 0 0,0 0-1 0 0,0 0 0 0 0,0 1 1 0 0,0-1-1 0 0,1 0 0 0 0,-1 0-4 0 0,6 6 387 0 0,-5-6-336 0 0,1 4-89 0 0,1-1 1 0 0,-1 1 0 0 0,0 0 0 0 0,1 0 0 0 0,-1 0 0 0 0,0 0 0 0 0,0 2 37 0 0,8 30-388 0 0,-9-30 389 0 0,1 1 0 0 0,-2-2 0 0 0,1 1-1 0 0,-1 1 1 0 0,0 2-1 0 0,0 0 12 0 0,0-8 18 0 0,-1-1 1 0 0,1 1 0 0 0,0-1-1 0 0,0 1 1 0 0,0 0 0 0 0,0-1 0 0 0,0 0-1 0 0,0 1 1 0 0,-1-1 0 0 0,1 0 0 0 0,-1 2-1 0 0,1-2 1 0 0,0 0 0 0 0,0 1 0 0 0,-1-1-1 0 0,1 0 1 0 0,-1 1 0 0 0,1-1 0 0 0,-1 1-31 0 0,0-1-17 0 0,1 0 1 0 0,0 0 0 0 0,-2 0-1 0 0,2 1 1 0 0,-1-1 0 0 0,0 0 0 0 0,1 0-1 0 0,-1 0 1 0 0,1 0 0 0 0,-1 0-1 0 0,0-1 1 0 0,1 1 0 0 0,-1 0 0 0 0,0 0-1 0 0,1 0 1 0 0,-1-1 0 0 0,0 1 0 0 0,1 0-1 0 0,-1-1 1 0 0,0 1 0 0 0,1 0-1 0 0,0-1 1 0 0,-1 1 0 0 0,1 0 0 0 0,-1-1-1 0 0,0 0 1 0 0,1 1 0 0 0,0 0-1 0 0,0-1 1 0 0,-1 1 0 0 0,1-1 0 0 0,-1 0-1 0 0,1 1 1 0 0,0-1 0 0 0,0 1 0 0 0,-1-1-1 0 0,1 0 17 0 0,-1 0-13 0 0,-3-8 13 0 0,0 0 0 0 0,0 0 0 0 0,-2-10 0 0 0,3 10 0 0 0,2 8 0 0 0,1 0 0 0 0,-1 0 0 0 0,0-1 0 0 0,1 1 0 0 0,0 0 0 0 0,-1-1 0 0 0,1 1 0 0 0,0-1 0 0 0,0-1 0 0 0,-2-4-5 0 0,2 5 7 0 0,-1 1 0 0 0,0-1 1 0 0,1 0-1 0 0,0 0 1 0 0,-1 1-1 0 0,1-1 0 0 0,0 1 1 0 0,0-1-1 0 0,0 1 0 0 0,0-1 1 0 0,0 1-3 0 0,0-1 117 0 0,0 2 67 0 0,0 0 22 0 0,0 0-54 0 0,0 0-235 0 0,5 6-432 0 0,9 24 559 0 0,-10-18-134 0 0,-2-9 81 0 0,-2-1 0 0 0,1 0 0 0 0,0 0 0 0 0,0 1 1 0 0,0 1 8 0 0,0-1 0 0 0,-1-2 0 0 0,0 0 0 0 0,1 0 0 0 0,-1 0 0 0 0,0 0 0 0 0,0 0 0 0 0,0 0 0 0 0,0 0 0 0 0,0 0 0 0 0,0 0 0 0 0,0 0 0 0 0,0 0 0 0 0,0 0 0 0 0,0 0 0 0 0,-1 0 0 0 0,1 0 0 0 0,0 0 0 0 0,-1 0 0 0 0,1-1 0 0 0,0 1 0 0 0,-1-1 0 0 0,1 0 0 0 0,0 1 0 0 0,0-1 0 0 0,0 0 0 0 0,0 0 0 0 0,0 0 0 0 0,-1 0 0 0 0,1 0 0 0 0,-1 1 0 0 0,1-1 0 0 0,0 0 0 0 0,0 0 0 0 0,0 0 0 0 0,0 0 0 0 0,-1 0 0 0 0,1 0 0 0 0,0 0 0 0 0,0 0 0 0 0,0 0 0 0 0,-1 0 0 0 0,0 0 0 0 0,1 0 0 0 0,0 0 0 0 0,0 0 0 0 0,0 0 0 0 0,0 0 0 0 0,-1 0 0 0 0,1 0 0 0 0,0 0 0 0 0,-1 0 0 0 0,-4-3 0 0 0,1 0 0 0 0,2 0 0 0 0,-1 0 0 0 0,1 0 0 0 0,0 0 0 0 0,0 0 0 0 0,-1 0 0 0 0,0-3 0 0 0,0-2 19 0 0,1 3 11 0 0,0 2 0 0 0,0-1 1 0 0,1 0-1 0 0,-1-1 0 0 0,0-2-30 0 0,1 3 49 0 0,1 2-62 0 0,0 1 0 0 0,-1-1 0 0 0,1 1 0 0 0,0 0 1 0 0,0-1-1 0 0,0 1 0 0 0,0-1 0 0 0,0 1 0 0 0,0-1 0 0 0,0 1 0 0 0,0 0 0 0 0,1-1 1 0 0,-1 0 12 0 0,1 1 85 0 0,-1 1 10 0 0,0 0-5 0 0,2 0-10 0 0,-2 1-78 0 0,2-1 0 0 0,-2 0 0 0 0,0 0 1 0 0,1 1-1 0 0,-1-1 0 0 0,1 0 0 0 0,0 1 0 0 0,-1-1 0 0 0,1 1 0 0 0,-1-1 0 0 0,1 0 0 0 0,-1 1 0 0 0,1 0 0 0 0,-1-1 1 0 0,0 0-1 0 0,1 1 0 0 0,-1-1 0 0 0,0 1 0 0 0,0 0 0 0 0,1-1 0 0 0,0 1 0 0 0,-1-1 0 0 0,0 1-2 0 0,1 2-9 0 0,2 1-119 0 0,2 2 50 0 0,-2 1 0 0 0,1 0 1 0 0,0 0-1 0 0,1 3 78 0 0,-4-6 9 0 0,1 0-1 0 0,-1 0 1 0 0,1 0-1 0 0,-1 0 1 0 0,-1-1-1 0 0,1 2 1 0 0,0-1-1 0 0,-1 0 1 0 0,0 0-1 0 0,0 0 1 0 0,0 5-9 0 0,0-9 1 0 0,-1 1 0 0 0,1 0 1 0 0,-1 0-1 0 0,1-1 1 0 0,0 1-1 0 0,0 0 1 0 0,-1 0-1 0 0,1 0 0 0 0,0 0 1 0 0,0 0-1 0 0,-2-1 1 0 0,2 1-1 0 0,0 0 1 0 0,-1-1-2 0 0,0 1-2 0 0,1-1 0 0 0,-1 0 0 0 0,1 0 1 0 0,-1 0-1 0 0,1 0 0 0 0,0 1 1 0 0,0-1-1 0 0,-1 1 0 0 0,0-1 1 0 0,1 0-1 0 0,0 0 0 0 0,-1 0 0 0 0,1 0 1 0 0,-1 0-1 0 0,0 0 0 0 0,1 0 1 0 0,0 0-1 0 0,-1 0 0 0 0,0 0 1 0 0,1 0 1 0 0,-1-1-4 0 0,0 0 0 0 0,0 1 0 0 0,0 0 1 0 0,-1-1-1 0 0,2 1 0 0 0,-1-1 1 0 0,0 0-1 0 0,0 0 0 0 0,0 1 1 0 0,0-1-1 0 0,0 0 0 0 0,0 0 0 0 0,0 0 1 0 0,1 0-1 0 0,-1-1 0 0 0,1 2 1 0 0,-1-1-1 0 0,0-1 0 0 0,1 2 1 0 0,0-2 3 0 0,-5-7 0 0 0,3 7 0 0 0,2 0 0 0 0,-2-1 0 0 0,1 1 0 0 0,1 0 0 0 0,-2-1 0 0 0,2-1 0 0 0,-9-22 0 0 0,7 21 0 0 0,2 1 0 0 0,-1 0 0 0 0,1 0 0 0 0,0 0 0 0 0,0-1 0 0 0,0 3 0 0 0,3 2 0 0 0,-2 1 0 0 0,1 1 0 0 0,-1-2 0 0 0,0 1 0 0 0,0 1 0 0 0,0-1 0 0 0,1 0 0 0 0,-1 1 0 0 0,0-1 0 0 0,0 0 0 0 0,-1 1 0 0 0,2-1 0 0 0,-2 1 0 0 0,1 0 0 0 0,0 0 0 0 0,3 8 0 0 0,-1-6 0 0 0,-2 2 0 0 0,1-1 0 0 0,0 0 0 0 0,-1-1 0 0 0,1 2 0 0 0,-2-1 0 0 0,1 0 0 0 0,-1 1 0 0 0,0 0 0 0 0,0-5 0 0 0,1 1 0 0 0,-5 6 0 0 0,2-5 0 0 0,2-3 2 0 0,0 0 1 0 0,-1 0 0 0 0,1 0 0 0 0,0 1 0 0 0,0-1-1 0 0,-1 0 1 0 0,1 0 0 0 0,0 1 0 0 0,0-1 0 0 0,-1 0 0 0 0,1 0-1 0 0,0 0 1 0 0,-1 0 0 0 0,1 0 0 0 0,0 0 0 0 0,0 0-1 0 0,0 0 1 0 0,-1 0 0 0 0,1 0 0 0 0,-1 0 0 0 0,1 0 0 0 0,0 0-1 0 0,0 0 1 0 0,0 0 0 0 0,0 0 0 0 0,-1 0 0 0 0,1 0 0 0 0,0-1-1 0 0,0 1 1 0 0,0 0 0 0 0,-1-1 0 0 0,1 1 0 0 0,-1 0-1 0 0,1 0 1 0 0,0 0 0 0 0,0 0 0 0 0,0 0 0 0 0,0 0 0 0 0,0-1-1 0 0,0 1 1 0 0,-1 0 0 0 0,1 0 0 0 0,0 0-3 0 0,-2-2-9 0 0,1 1 1 0 0,-1-1-1 0 0,1 0 0 0 0,-1 1 1 0 0,1-1-1 0 0,0 1 0 0 0,-1-1 1 0 0,1 0-1 0 0,0 0 0 0 0,1 0 1 0 0,-2 0-1 0 0,2 0 0 0 0,-1 0 1 0 0,1-1 8 0 0,-5-8 0 0 0,5 11 0 0 0,-1-2 0 0 0,1 2 0 0 0,-1-1 0 0 0,1 0 0 0 0,-1 0 0 0 0,1 0 0 0 0,0 0 0 0 0,0-1 0 0 0,0 2 0 0 0,-1-2 0 0 0,-1-21 0 0 0,3 20 0 0 0,-1 3 0 0 0,0 0 0 0 0,0 0 0 0 0,0 0 0 0 0,0 0 0 0 0,0-1 0 0 0,0 1 0 0 0,0 0 0 0 0,0 0 0 0 0,0 0 0 0 0,0 0 0 0 0,0 0 0 0 0,0 0 0 0 0,0 0 0 0 0,0 0 0 0 0,0-1 0 0 0,0 1 0 0 0,0 0 0 0 0,0 0 0 0 0,0 0 0 0 0,0 0 0 0 0,0 0 0 0 0,1 0 0 0 0,-1 0 0 0 0,0 0 0 0 0,0 0 0 0 0,0 0 0 0 0,1 0 0 0 0,-1 0 0 0 0,0 0 0 0 0,0 0 0 0 0,0 0 0 0 0,0 0 0 0 0,0 0 0 0 0,0 0 0 0 0,0 0 0 0 0,0 0 0 0 0,0 0 0 0 0,0 0 0 0 0,0 0 0 0 0,1 0 0 0 0,-1 0 0 0 0,0 0 0 0 0,0 0 0 0 0,0 0 0 0 0,1 0 0 0 0,-1 0 0 0 0,0 0 0 0 0,0 0 0 0 0,0 0 0 0 0,0 0 0 0 0,0 0 0 0 0,0 0 0 0 0,0 0 0 0 0,0 1 0 0 0,0-1 0 0 0,0 0 0 0 0,3 3 0 0 0,-2-1 0 0 0,0-2 0 0 0,-1 0 0 0 0,1 0 0 0 0,-1 1 0 0 0,0-1 0 0 0,0 1 0 0 0,0-1 0 0 0,1 0 0 0 0,-1 0 0 0 0,0 1 0 0 0,0 0 0 0 0,0-1 0 0 0,0 0 0 0 0,0 0 0 0 0,0 1 0 0 0,0-1 0 0 0,1 0 0 0 0,-1 1 0 0 0,0 0 0 0 0,1 6 0 0 0,1 1 0 0 0,-1-5 0 0 0,0 0 0 0 0,-1-1 0 0 0,1 1 0 0 0,0 0 0 0 0,-1 0 0 0 0,0-1 0 0 0,0 2 0 0 0,-3 11 78 0 0,3-14-78 0 0,0-1-5 0 0,-1 1 1 0 0,1 1-1 0 0,-1-2 1 0 0,1 1-1 0 0,-1 0 0 0 0,1 0 1 0 0,-1 0-1 0 0,0 0 0 0 0,0 0 1 0 0,1-1-1 0 0,-1 2 1 0 0,0-2-1 0 0,0 1 0 0 0,0-1 1 0 0,0 1-1 0 0,0 0 1 0 0,-1-1 4 0 0,2 0-1 0 0,0 0 0 0 0,0 0 1 0 0,-1 0-1 0 0,0 0 1 0 0,1 0-1 0 0,0 0 1 0 0,0 0-1 0 0,-1 0 0 0 0,1 0 1 0 0,0 0-1 0 0,-1 0 1 0 0,1 0-1 0 0,-1 0 1 0 0,1 0-1 0 0,0 0 1 0 0,-1-1-1 0 0,1 1 0 0 0,0-1 1 0 0,-1 1-1 0 0,1 0 1 0 0,0 0-1 0 0,-1 0 1 0 0,1 0-1 0 0,0-1 1 0 0,0 1-1 0 0,-1 0 0 0 0,1 0 1 0 0,0-1-1 0 0,0 0 1 0 0,0 1 1 0 0,-2-1 22 0 0,1-1 1 0 0,0 0 0 0 0,0 1 0 0 0,0-1 0 0 0,0 1 0 0 0,0-1 0 0 0,0-1 0 0 0,0 2 0 0 0,0-1 0 0 0,1 0 0 0 0,0-1-1 0 0,-1 2 1 0 0,0-1 0 0 0,1-1 0 0 0,0 2-24 0 0,-1-9 7 0 0,0 7-65 0 0,0 0-1 0 0,1 0 1 0 0,0 0 0 0 0,0 0 0 0 0,0 0 0 0 0,0-2 58 0 0,2 1 0 0 0,-2 4 5 0 0,0-1 0 0 0,0 0 0 0 0,0 1 0 0 0,0 0 0 0 0,0-1 0 0 0,1 1 1 0 0,-1-1-1 0 0,0 1 0 0 0,0 0 0 0 0,0-1 0 0 0,1 1 0 0 0,-1 0 0 0 0,1 0 0 0 0,-1-1 1 0 0,0 1-1 0 0,0-1 0 0 0,1 1 0 0 0,-1 0 0 0 0,1 0-5 0 0,-1 0 9 0 0,1 0-1 0 0,-1 0 1 0 0,0 0-1 0 0,0 0 1 0 0,1 0 0 0 0,-1 0-1 0 0,0 0 1 0 0,0 0-1 0 0,0 0 1 0 0,1 0-1 0 0,-1 0 1 0 0,0 0 0 0 0,0 1-1 0 0,0-1 1 0 0,1 0-1 0 0,-1 1 1 0 0,0-1-1 0 0,0 0 1 0 0,0 0-1 0 0,0 0 1 0 0,0 0 0 0 0,0 0-1 0 0,0 0 1 0 0,0 1-1 0 0,0-1 1 0 0,0 0-9 0 0,2 2 57 0 0,-2 0 0 0 0,1 0 0 0 0,-1 0-1 0 0,0 0 1 0 0,1-1 0 0 0,-1 2 0 0 0,1-1-57 0 0,-1 8 213 0 0,0-8-53 0 0,0 1-1 0 0,0-1 0 0 0,0 1 0 0 0,0-1 0 0 0,0 2-159 0 0,-3 18-264 0 0,-5-4 436 0 0,8-17-113 0 0,0-1-4 0 0,-1-1-52 0 0,0 1-1 0 0,1 0 1 0 0,-1 0 0 0 0,1 0-1 0 0,0-1 1 0 0,-1 1 0 0 0,0 0 0 0 0,1 0-1 0 0,0-1 1 0 0,0 0 0 0 0,-1 1-1 0 0,1 0 1 0 0,-1-1 0 0 0,1 0 0 0 0,0 1-1 0 0,-1-1 1 0 0,1 1 0 0 0,0-1-1 0 0,0 1 1 0 0,-1-1 0 0 0,1 0-1 0 0,0 1 1 0 0,0-1 0 0 0,0 1 0 0 0,0 0-1 0 0,0-1 1 0 0,0 0-3 0 0,-1-4 1 0 0,-5-21-81 0 0,6 19-48 0 0,-1 0-1 0 0,1-1 0 0 0,0-1 129 0 0,0 3 5 0 0,0 5 178 0 0,0 1 17 0 0,-2-4-839 0 0,3 9 777 0 0,0 1 0 0 0,0 0 0 0 0,-1 1 0 0 0,0-2 0 0 0,-1 3-138 0 0,1 0 161 0 0,0-6-150 0 0,1-2-10 0 0,-1 0-1 0 0,0 0 0 0 0,0 1 1 0 0,0-1-1 0 0,0 1 0 0 0,0-1 1 0 0,0 0-1 0 0,-1 1 0 0 0,1-1 1 0 0,0 1-1 0 0,0-1 0 0 0,0 0 1 0 0,0 0-1 0 0,0 1 0 0 0,0 0 1 0 0,-1-1-1 0 0,1 0 0 0 0,0 0 1 0 0,0 0-1 0 0,-1 1 0 0 0,1 0 0 0 0,-1 1 0 0 0,1-1 0 0 0,0-1 0 0 0,0 1 0 0 0,0-1 0 0 0,0 1 0 0 0,0-1 0 0 0,-1 1 0 0 0,0 0 0 0 0,1-1 0 0 0,0 0 0 0 0,0 1 0 0 0,0 0 0 0 0,-1-1 0 0 0,1 0 0 0 0,0 1 0 0 0,-1-1 0 0 0,-2 3 0 0 0,1-1 0 0 0,0 0 0 0 0,-1-3 0 0 0,3 1 5 0 0,-1 0 0 0 0,1 0 0 0 0,-1 0 0 0 0,1 0 0 0 0,0 0 0 0 0,0-1 0 0 0,-1 1 0 0 0,1 0 0 0 0,0 0 0 0 0,0-1 0 0 0,-1 1 0 0 0,1 0 0 0 0,0 0 0 0 0,0-1 0 0 0,0 1 0 0 0,-1 0 0 0 0,1-1 0 0 0,0 1 0 0 0,0 0-1 0 0,0 0 1 0 0,0 0 0 0 0,-1-1 0 0 0,1 0 0 0 0,0 1 0 0 0,0 0 0 0 0,0 0-5 0 0,0-9 486 0 0,1 6-502 0 0,-1 2-4 0 0,0 0-148 0 0,1-1-59 0 0,3-14 115 0 0,-3 14 112 0 0,0-2 0 0 0,0 2 0 0 0,0-1 0 0 0,1 0 0 0 0,0 0 0 0 0,0 0 0 0 0,-1 3 2 0 0,-1 0-1 0 0,0-1 0 0 0,1 1 1 0 0,-1-1-1 0 0,0 1 0 0 0,1 0 0 0 0,0-1 1 0 0,-1 1-1 0 0,0-1 0 0 0,1 1 0 0 0,-1-1 1 0 0,0 1-1 0 0,1-1 0 0 0,-1 1 0 0 0,0 0 1 0 0,0-2-2 0 0,2-1-17 0 0,8-6-3 0 0,-10 9 20 0 0,4-3 0 0 0,5-2 0 0 0,-5 3 0 0 0,4-3 0 0 0,2-6-12 0 0,-10 11-36 0 0,2-2 36 0 0,1 0 12 0 0,-2-1 0 0 0,-1 3 0 0 0,0 0-1 0 0,0 0 1 0 0,0 0-1 0 0,0 0 0 0 0,0 0 1 0 0,0 0-1 0 0,0-1 1 0 0,0 1-1 0 0,0 0 0 0 0,0 0 1 0 0,0 0-1 0 0,0-1 0 0 0,0 1 1 0 0,0 0-1 0 0,1 0 1 0 0,-1 0-1 0 0,0-1 0 0 0,1 1 1 0 0,-1 0-1 0 0,0 0 0 0 0,0 0 1 0 0,0 0-1 0 0,0 0 1 0 0,0 0-1 0 0,0-1 0 0 0,0 1 1 0 0,1 0-1 0 0,-1 0 1 0 0,1 0-1 0 0,-1 0 0 0 0,0 0 1 0 0,0 0-1 0 0,0 0 0 0 0,0 0 1 0 0,0 0-1 0 0,0 0 1 0 0,3-2 262 0 0,-3 2-237 0 0,1-2 0 0 0,-1 2 1 0 0,1-1-1 0 0,0 1 0 0 0,-1-1 0 0 0,1 0 0 0 0,-1 1 0 0 0,2 0 0 0 0,-2-1 0 0 0,1 0 0 0 0,-1 1 0 0 0,1-1 0 0 0,0 1 0 0 0,0 0 0 0 0,0-1 0 0 0,0 1 0 0 0,0 0-25 0 0,1 0-4 0 0,-2-1-171 0 0,0 1-17 0 0,16-3-7 0 0,-13 2 199 0 0,0 1 0 0 0,1 0 0 0 0,0-2 0 0 0,-1 2 0 0 0,0 2 0 0 0,1-2 0 0 0,-1 0 0 0 0,2 2 0 0 0,-1 0 0 0 0,0-1 0 0 0,-1 1 0 0 0,0 0 62 0 0,-3-1 263 0 0,2-1-269 0 0,-2 0-1 0 0,1 1 1 0 0,-1-1-1 0 0,1 0 0 0 0,0 0 1 0 0,-1 0-1 0 0,1 1 1 0 0,0-1-1 0 0,0 0 1 0 0,-1 0-1 0 0,1 2-55 0 0,7 2-475 0 0,-6-3 412 0 0,1-1 0 0 0,-1 1 0 0 0,1-1 0 0 0,-1 0 0 0 0,3 0 63 0 0,-1 3-1648 0 0,-4-3 106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9:36.442"/>
    </inkml:context>
    <inkml:brush xml:id="br0">
      <inkml:brushProperty name="width" value="0.05" units="cm"/>
      <inkml:brushProperty name="height" value="0.05" units="cm"/>
      <inkml:brushProperty name="color" value="#FFCC00"/>
    </inkml:brush>
  </inkml:definitions>
  <inkml:trace contextRef="#ctx0" brushRef="#br0">227 17 1840 0 0,'0'0'83'0'0,"0"0"237"0"0,0 0 954 0 0,0 0 417 0 0,0 0 79 0 0,0 0-151 0 0,0 0-715 0 0,0 0-316 0 0,0 0-63 0 0,0 0-11 0 0,0 0-2 0 0,0 0 0 0 0,0 0 0 0 0,0 0 0 0 0,0 0 0 0 0,0 0 0 0 0,0 0 0 0 0,0 0-44 0 0,-4-3 192 0 0,1 2-501 0 0,2 1-60 0 0,-1-1 0 0 0,0 0 0 0 0,0 1 0 0 0,0 0 0 0 0,0 0-1 0 0,0-1 1 0 0,0 1 0 0 0,-1 0-99 0 0,-3-2 91 0 0,4 1-12 0 0,0 2 93 0 0,-6 0 71 0 0,1 0-206 0 0,-1 0-358 0 0,-13-8 533 0 0,17 6-215 0 0,4 2 6 0 0,0-1 0 0 0,0 0-1 0 0,0 0 1 0 0,0 0 0 0 0,0 0 0 0 0,0 1 0 0 0,0-1 0 0 0,-1 0 0 0 0,1 0 0 0 0,0 0 0 0 0,0 0-1 0 0,0 0 1 0 0,-1 0 0 0 0,1 0 0 0 0,0 0 0 0 0,0 0 0 0 0,0 0 0 0 0,-1 0 0 0 0,1 0 0 0 0,0 1-1 0 0,0-1 1 0 0,-1-1 0 0 0,1 1 0 0 0,0 0 0 0 0,0 0 0 0 0,0 0 0 0 0,0 0 0 0 0,0 0-1 0 0,-1 0-2 0 0,0-1 0 0 0,0 0 0 0 0,-6 3 0 0 0,4-2 0 0 0,0-1 0 0 0,1 0 181 0 0,0 1-1 0 0,0-1 1 0 0,1 1-1 0 0,-1 0 0 0 0,0-1 1 0 0,0 1-1 0 0,0 0 0 0 0,-1 0-180 0 0,-1 0-788 0 0,-7 1 316 0 0,10-1 636 0 0,1 0 17 0 0,-6 2 3 0 0,3-2-172 0 0,1 0 36 0 0,-1 1-24 0 0,-2 1 215 0 0,3-1-231 0 0,0 0 0 0 0,0 0 1 0 0,1-1-1 0 0,-1 1 0 0 0,0-1 0 0 0,0 0 0 0 0,0 0-8 0 0,2 1 115 0 0,-3 1-43 0 0,-5 3 40 0 0,2-1-25 0 0,5-3-74 0 0,-2 2 42 0 0,-7 6 79 0 0,10-8-129 0 0,-1-1-1 0 0,1 2 0 0 0,0-2 0 0 0,-1 1 0 0 0,0-1 0 0 0,1 2 0 0 0,0-2 0 0 0,-1 1 0 0 0,1 0 0 0 0,0 0 1 0 0,-1 0-1 0 0,1 0-4 0 0,0 0 5 0 0,-1 1 1 0 0,1-1-1 0 0,-1 0 0 0 0,1 0 1 0 0,-1 1-1 0 0,0-1 1 0 0,1 0-1 0 0,-1 0 1 0 0,0 0-1 0 0,0 1 1 0 0,1-2-1 0 0,-2 1 0 0 0,1 1-5 0 0,-1 0-12 0 0,1-1-49 0 0,1-1-48 0 0,0 0-126 0 0,0 0-36 0 0,-2 1 225 0 0,-1-1-5718 0 0,3 0 903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9:36.443"/>
    </inkml:context>
    <inkml:brush xml:id="br0">
      <inkml:brushProperty name="width" value="0.05" units="cm"/>
      <inkml:brushProperty name="height" value="0.05" units="cm"/>
      <inkml:brushProperty name="color" value="#FFCC00"/>
    </inkml:brush>
  </inkml:definitions>
  <inkml:trace contextRef="#ctx0" brushRef="#br0">164 9 4608 0 0,'0'0'208'0'0,"0"0"67"0"0,0 0 154 0 0,0 0 68 0 0,0 0 14 0 0,0 0 7 0 0,0 0 30 0 0,0 0 18 0 0,0 0 2 0 0,0 0-16 0 0,0 0-68 0 0,0 0-32 0 0,-8-6 2594 0 0,8 5-2929 0 0,-1 1 0 0 0,0-1 0 0 0,0 1 0 0 0,0 0 0 0 0,1 0 0 0 0,-1 0 0 0 0,0 0 0 0 0,0-1 0 0 0,0 1 0 0 0,0 0 0 0 0,0 0 0 0 0,1 0 0 0 0,-2 0 0 0 0,2 0 0 0 0,-2 1 0 0 0,2-1 0 0 0,-1 0 0 0 0,-1 0-117 0 0,-20 11 1615 0 0,19-8-1601 0 0,2-3 119 0 0,1 0 295 0 0,-1 0-311 0 0,0 0 0 0 0,-1 0 0 0 0,1 1-1 0 0,-1-1 1 0 0,1 0 0 0 0,0 0 0 0 0,-1 0 0 0 0,1 1-1 0 0,0 0 1 0 0,-2 0-117 0 0,-1 1-219 0 0,2 1 187 0 0,1-2 80 0 0,-2 1-36 0 0,0 1-12 0 0,-8 8 128 0 0,11-11-115 0 0,0 2-9 0 0,-2-1 0 0 0,2 0-1 0 0,-1 0 1 0 0,0 0-1 0 0,0-1 1 0 0,0 2 0 0 0,0-2-1 0 0,-1 1 1 0 0,2-1 0 0 0,-2 2-1 0 0,0-2 1 0 0,2 1 0 0 0,-1-1-1 0 0,-1 1-3 0 0,-2 1 11 0 0,3-1 32 0 0,-3 2-33 0 0,0 0-10 0 0,0 0 0 0 0,0 0 0 0 0,-3 5 0 0 0,0 1 0 0 0,4-6 0 0 0,0-1 27 0 0,2-1 24 0 0,-1 1 1 0 0,1-1-1 0 0,0 0 0 0 0,0 1 1 0 0,0-1-1 0 0,0 0 0 0 0,1 0 1 0 0,-2 1-1 0 0,2 0 0 0 0,-1 0-51 0 0,1-1-76 0 0,0-1 16 0 0,0 0 60 0 0,-1 0-1 0 0,1 1 0 0 0,0-1 0 0 0,0 0 0 0 0,0 0 0 0 0,-1 0 0 0 0,1 0 0 0 0,0 0 0 0 0,0 0 1 0 0,0 1-1 0 0,0-1 0 0 0,0 1 0 0 0,0-1 0 0 0,0 0 0 0 0,0 0 0 0 0,-1 0 0 0 0,1 0 0 0 0,0 1 1 0 0,0-1-1 0 0,0 0 0 0 0,0 0 0 0 0,0 0 0 0 0,0 0 0 0 0,0 1 0 0 0,0-1 0 0 0,0 1 1 0 0,1 2 245 0 0,-1-2-315 0 0,0-1 13 0 0,0 4 34 0 0,0-3-38 0 0,0-1-22 0 0,0 0-10 0 0,0 0 22 0 0,0 0 7 0 0,0 0 0 0 0,0 0 0 0 0,0 0-6 0 0,0 0-21 0 0,0 0-14 0 0,0 0-131 0 0,0 0-30 0 0,0 0 2 0 0,0 0 68 0 0,0 0 286 0 0,0 0 124 0 0,0 0 30 0 0,1 0-255 0 0,-1 2 0 0 0,1-2 0 0 0,-1 1-1 0 0,1 0 1 0 0,-1 0 0 0 0,2-1 0 0 0,-2 1 0 0 0,1-1-1 0 0,-1 1 1 0 0,1 0 0 0 0,0-1 0 0 0,0 0-1 0 0,0 1 1 0 0,0-1 0 0 0,0 0 0 0 0,0 1 11 0 0,14 6-362 0 0,-13-7 298 0 0,-1 1 0 0 0,1 0-1 0 0,0-1 1 0 0,0 1 0 0 0,0-1 0 0 0,0 0 0 0 0,0 0-1 0 0,0 0 1 0 0,0 0 0 0 0,-1 0 0 0 0,1 0-1 0 0,2 0 65 0 0,5 0-325 0 0,-8 1 280 0 0,-1-1 0 0 0,1 0-1 0 0,-1 1 1 0 0,2-1 0 0 0,-2 0-1 0 0,1 0 1 0 0,-1 0 0 0 0,1 0-1 0 0,0 0 1 0 0,-1 0 0 0 0,1 0-1 0 0,0-1 1 0 0,0 1 0 0 0,-1-1-1 0 0,1 1 1 0 0,-1 0 0 0 0,2 0 45 0 0,10 1-766 0 0,-5-2 529 0 0,-4 1 12 0 0,0 0 0 0 0,-1 0 0 0 0,2 1 1 0 0,-2 0-1 0 0,1-1 0 0 0,1 0 225 0 0,-2 1-23 0 0,1 0 1 0 0,0 0 0 0 0,0-1 0 0 0,-1 0-1 0 0,1 0 1 0 0,1 1 22 0 0,-2-1-10 0 0,-2 0-62 0 0,0 0 12 0 0,6 0 48 0 0,0 2 1 0 0,-2-2-32 0 0,11-2 51 0 0,-15 2 83 0 0,0 0 8 0 0,1-1-19 0 0,1 0-64 0 0,4 0-16 0 0,7-4 0 0 0,-13 4 0 0 0,6-2 0 0 0,6 2 0 0 0,-9 0 38 0 0,-3 1 160 0 0,0 0 55 0 0,0 0 10 0 0,0 0-29 0 0,1 0-118 0 0,1 0-12 0 0,14-2 451 0 0,-16 2-428 0 0,7-1 1 0 0,-3 1-128 0 0,-1 2 194 0 0,0-2 0 0 0,0 1 0 0 0,0 0 1 0 0,0-1-1 0 0,0 0 0 0 0,2 0-194 0 0,0 0 111 0 0,7 2 491 0 0,-5 0-417 0 0,-3 0-185 0 0,8 2 30 0 0,-11-4 2 0 0,0 0 1 0 0,0 1 0 0 0,0-1-1 0 0,0 0 1 0 0,0 1 0 0 0,-1-1-1 0 0,1 0 1 0 0,0 1 0 0 0,-1-1-1 0 0,1 0 1 0 0,0 2-1 0 0,0-2 1 0 0,-1 0 0 0 0,1 1-1 0 0,0-1 1 0 0,-1 1 0 0 0,1 0-1 0 0,-1 0 1 0 0,1 0-1 0 0,-1-1 1 0 0,1 1-33 0 0,-1 0 11 0 0,1-1 1 0 0,-1 0-1 0 0,0 1 0 0 0,1-1 1 0 0,0 0-1 0 0,-1 0 0 0 0,1 0 1 0 0,-1 0-1 0 0,0 1 0 0 0,1-1 0 0 0,0 0 1 0 0,-1 0-1 0 0,1 0 0 0 0,-1 0 1 0 0,1 0-1 0 0,-1 0 0 0 0,1-1 0 0 0,0 1 1 0 0,-1 0-12 0 0,5-2 137 0 0,-5 2-136 0 0,0 0 0 0 0,0 0 0 0 0,0 0 1 0 0,0 0-1 0 0,0 0 0 0 0,0 0 0 0 0,0 0 0 0 0,0 0 1 0 0,0 0-1 0 0,0 0 0 0 0,0 0 0 0 0,0-1 0 0 0,-1 1 0 0 0,1 0 1 0 0,0 0-1 0 0,0 0 0 0 0,0 0 0 0 0,0 0 0 0 0,0 0 1 0 0,0 0-1 0 0,0 0 0 0 0,0 0 0 0 0,0 0 0 0 0,0 0 0 0 0,0 0 1 0 0,0 0-1 0 0,0 0 0 0 0,0 0 0 0 0,0 0 0 0 0,0 0 1 0 0,0 0-1 0 0,0 0 0 0 0,0 0 0 0 0,0 0 0 0 0,0 0 0 0 0,0 0 1 0 0,0 0-1 0 0,0 0 0 0 0,-1 0 0 0 0,1 0 0 0 0,0 0 1 0 0,0 0-1 0 0,0 0 0 0 0,0 0 0 0 0,0 0 0 0 0,-1 0 0 0 0,1 0 1 0 0,0 0-1 0 0,0 0 0 0 0,0 0 0 0 0,0 0 0 0 0,0 0-1 0 0,-25-4-1368 0 0,-9-1-1610 0 0,29 4 1525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9:36.444"/>
    </inkml:context>
    <inkml:brush xml:id="br0">
      <inkml:brushProperty name="width" value="0.05" units="cm"/>
      <inkml:brushProperty name="height" value="0.05" units="cm"/>
      <inkml:brushProperty name="color" value="#FFCC00"/>
    </inkml:brush>
  </inkml:definitions>
  <inkml:trace contextRef="#ctx0" brushRef="#br0">223 23 1376 0 0,'0'0'65'0'0,"0"0"271"0"0,0 0 1115 0 0,0 0 484 0 0,0 0 95 0 0,0 0-206 0 0,0 0-933 0 0,0 0-410 0 0,0 0-86 0 0,0 0-6 0 0,0 0 24 0 0,0 0 17 0 0,0 0 2 0 0,0 0-47 0 0,0 0-196 0 0,0 0-86 0 0,0 0-20 0 0,0 0 47 0 0,0 0 213 0 0,1 9 1829 0 0,0-9-2123 0 0,-1 0 0 0 0,0 1-1 0 0,0-1 1 0 0,0 1 0 0 0,1-1 0 0 0,-1 1 0 0 0,0-1 0 0 0,0 1 0 0 0,0-1-1 0 0,0 1 1 0 0,0 0 0 0 0,0-1 0 0 0,0 0 0 0 0,0 1 0 0 0,0-1 0 0 0,0 0-1 0 0,0 1 1 0 0,0 0 0 0 0,-1-1 0 0 0,1 0 0 0 0,0 1 0 0 0,0 0 0 0 0,0-1-1 0 0,-1 0 1 0 0,1 1 0 0 0,0-1 0 0 0,-1 1 0 0 0,1-1 0 0 0,0 1 0 0 0,0-1-1 0 0,-1 0-48 0 0,-5 3 0 0 0,5-5 0 0 0,0 2 0 0 0,-23-2 0 0 0,23 1 32 0 0,0 1-1 0 0,0 0 0 0 0,0 0 1 0 0,0 0-1 0 0,0 0 0 0 0,0 0 0 0 0,1 0 1 0 0,-2 0-1 0 0,2 1 0 0 0,-2-1 1 0 0,2 0-32 0 0,-6 0 551 0 0,5 0-279 0 0,-1 0-172 0 0,2 0-158 0 0,-1 0-1 0 0,0 0 0 0 0,0 0 0 0 0,1-1 0 0 0,-1 1 0 0 0,0 0 0 0 0,1 0 0 0 0,-1-1 0 0 0,0 1 1 0 0,0 0-1 0 0,1 0 0 0 0,-1-1 0 0 0,1 1 0 0 0,-1-1 0 0 0,0 1 0 0 0,1-1 0 0 0,-1 0 0 0 0,1 1 59 0 0,-15 2 26 0 0,14-2 22 0 0,-2 0 288 0 0,-5-2 904 0 0,4 1-1256 0 0,4 1 10 0 0,-1 0-1 0 0,0 0 0 0 0,1 0 0 0 0,-1 0 0 0 0,1 0 1 0 0,-1 0-1 0 0,1 0 0 0 0,-1 0 0 0 0,0 0 1 0 0,1 0-1 0 0,0 0 0 0 0,-1-1 0 0 0,0 0 0 0 0,1 1 1 0 0,0 0-1 0 0,-1 0 7 0 0,0-1 90 0 0,-2 1 1 0 0,-10 3-22 0 0,11-3-69 0 0,-1 0 1 0 0,1 0-2 0 0,-2-2 12 0 0,3 2 32 0 0,-1 1-33 0 0,-2 1-10 0 0,3-2 0 0 0,1 0 0 0 0,0 0 0 0 0,0 0 0 0 0,-1 0 0 0 0,1 0 0 0 0,0 0 0 0 0,-1 0 0 0 0,1 0 0 0 0,0 1 0 0 0,-1-1 0 0 0,1 0 0 0 0,0 0 0 0 0,0 0 0 0 0,0 0 0 0 0,-1 0 0 0 0,0 0 0 0 0,1 0 0 0 0,0 0 0 0 0,0 0 0 0 0,0 0 0 0 0,-1-1 0 0 0,-7 2 0 0 0,4-1 11 0 0,-8-2 42 0 0,3 0-10 0 0,3-1-34 0 0,4 3-57 0 0,-1 1 50 0 0,1-1 51 0 0,-1-1-40 0 0,-1 0-13 0 0,0 0 0 0 0,0 0 0 0 0,1 1 0 0 0,-1-2-13 0 0,2 1-40 0 0,0 1 53 0 0,1 0 40 0 0,4-3 27 0 0,-3 3-60 0 0,0 0 0 0 0,0-1 0 0 0,1 1 0 0 0,-1 0 0 0 0,1-1 0 0 0,-1 1 0 0 0,0 0 1 0 0,0-1-1 0 0,0 1 0 0 0,1 0 0 0 0,-1 0 0 0 0,0 0 0 0 0,1 0 0 0 0,-1 0 0 0 0,1 0 0 0 0,-1-1 0 0 0,0 1 0 0 0,1 0-7 0 0,4-1-37 0 0,-4 1 17 0 0,0 0 0 0 0,0 0 0 0 0,1 0-1 0 0,-1 0 1 0 0,-1 0 0 0 0,2 0 0 0 0,-1 1-1 0 0,-1-1 1 0 0,2 1 0 0 0,-1-1 0 0 0,0 0-1 0 0,0 1 21 0 0,2 0-48 0 0,0 0-1 0 0,1 0 1 0 0,0 0-1 0 0,-1-1 1 0 0,1 0-1 0 0,0 1 0 0 0,0-1 49 0 0,10 0-86 0 0,6 4-6 0 0,-12-3 39 0 0,0 1 0 0 0,1-1 0 0 0,1-1 53 0 0,-6 0-3 0 0,-1-1 0 0 0,0 1 0 0 0,1-1-1 0 0,0 0 1 0 0,-1-1 0 0 0,0 1 0 0 0,0 0 0 0 0,0 0 0 0 0,1-1-1 0 0,-1 0 1 0 0,0 0 0 0 0,0-1 3 0 0,1 1-26 0 0,-3 1 14 0 0,9 0 13 0 0,-7 2-1 0 0,-3-1 0 0 0,0-1-1 0 0,0 1 0 0 0,0 0 0 0 0,0 0 0 0 0,0 0 0 0 0,1 0 1 0 0,-1 0-1 0 0,0 0 0 0 0,1 0 0 0 0,-1 0 0 0 0,0 0 0 0 0,0 1 1 0 0,0-1-1 0 0,0 0 0 0 0,0 0 0 0 0,0 0 0 0 0,1 0 0 0 0,-1 0 0 0 0,0 0 1 0 0,0 0-1 0 0,0 0 0 0 0,0 0 0 0 0,1 1 0 0 0,-1-1 0 0 0,0 0 1 0 0,0 0-1 0 0,0 0 0 0 0,0 0 0 0 0,0 0 0 0 0,0 0 0 0 0,0 0 1 0 0,1 0-1 0 0,-1 1 0 0 0,0-1 1 0 0,1 1-24 0 0,5 0 12 0 0,-10-1 12 0 0,-2 0 0 0 0,0 0 0 0 0,0-1 0 0 0,0 1 0 0 0,1-1 0 0 0,-2 0 0 0 0,0-1 0 0 0,4 1 0 0 0,0 0 0 0 0,0 1 0 0 0,0 0 0 0 0,0-1 0 0 0,0 1 0 0 0,0-1 0 0 0,0 1 0 0 0,0 1 0 0 0,0 0 0 0 0,-1-1 0 0 0,1 0 0 0 0,-14 5-98 0 0,15-4-140 0 0,2-1-34 0 0,0 0 0 0 0,0 0 104 0 0,0 0 438 0 0,0 0 194 0 0,0 0 42 0 0,13-6-1735 0 0,-1 2 1013 0 0,-10 3 186 0 0,0 0 1 0 0,1 0 0 0 0,-1 0 0 0 0,1 1-1 0 0,-1-1 1 0 0,1 1 0 0 0,0-1-1 0 0,0 1 30 0 0,2 0 75 0 0,1 0 0 0 0,-2 0 0 0 0,2 1 0 0 0,-1-1 0 0 0,0 1 0 0 0,0 0 0 0 0,1 1 0 0 0,3 1-75 0 0,-7-1-18 0 0,-2-2-73 0 0,0 0-8 0 0,0 0 42 0 0,0 0 164 0 0,0 0 75 0 0,0 0 12 0 0,0 0-49 0 0,0 0-222 0 0,-6 0-260 0 0,-4 0 597 0 0,0 0 1 0 0,-5 2-261 0 0,12-2 22 0 0,1 0 0 0 0,0 0-1 0 0,-1 0 1 0 0,1 0 0 0 0,0-1 0 0 0,-1 1 0 0 0,0-1-22 0 0,-7-1 119 0 0,-9-1 161 0 0,16 1-194 0 0,-2 1 0 0 0,0 0 0 0 0,1 1 0 0 0,-2-1-86 0 0,2 1 10 0 0,0-1-10 0 0,0 0-20 0 0,3 1-73 0 0,1 0 8 0 0,0 1 11 0 0,-15 7-164 0 0,14-7 150 0 0,1-1 6 0 0,0 0-43 0 0,0 0-190 0 0,0 0-79 0 0,0 0-723 0 0,0 0-2959 0 0,0 0-1264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9:36.445"/>
    </inkml:context>
    <inkml:brush xml:id="br0">
      <inkml:brushProperty name="width" value="0.05" units="cm"/>
      <inkml:brushProperty name="height" value="0.05" units="cm"/>
      <inkml:brushProperty name="color" value="#FFCC00"/>
    </inkml:brush>
  </inkml:definitions>
  <inkml:trace contextRef="#ctx0" brushRef="#br0">1 61 4608 0 0,'1'-1'-129'0'0,"0"-1"1082"0"0,-2-6 735 0 0,1 4-1672 0 0,0 3 229 0 0,0-1 0 0 0,0 0 0 0 0,0 1 0 0 0,0 0 1 0 0,1 0-1 0 0,-1-1 0 0 0,0 0 0 0 0,0 1 0 0 0,2 0 0 0 0,-2-1 1 0 0,0 1-1 0 0,1-1 0 0 0,-1 1 0 0 0,2 0 0 0 0,-2-1 0 0 0,2 1 1 0 0,-2 0-246 0 0,2-1 1267 0 0,-1 1-1208 0 0,-1 1 0 0 0,1-1 0 0 0,-1 0 0 0 0,1 1 0 0 0,0-1 0 0 0,-1 0 0 0 0,1 1 0 0 0,-1-1 0 0 0,2 1 1 0 0,-2-1-1 0 0,1 1 0 0 0,0-1-59 0 0,3-1-1 0 0,10-5-9 0 0,-13 7-50 0 0,1-2-1457 0 0,-2 2 177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9:36.446"/>
    </inkml:context>
    <inkml:brush xml:id="br0">
      <inkml:brushProperty name="width" value="0.05" units="cm"/>
      <inkml:brushProperty name="height" value="0.05" units="cm"/>
      <inkml:brushProperty name="color" value="#FFFFFF"/>
    </inkml:brush>
  </inkml:definitions>
  <inkml:trace contextRef="#ctx0" brushRef="#br0">392 55 1376 0 0,'0'0'277'0'0,"0"0"630"0"0,0 0 282 0 0,0 0 54 0 0,0 0-141 0 0,0 0-611 0 0,0 0-274 0 0,0 0-51 0 0,0 0 52 0 0,0 0 246 0 0,0 0 106 0 0,0 0 26 0 0,0 0-20 0 0,0 0-100 0 0,0 0-42 0 0,0 0-8 0 0,0 0-58 0 0,0 0-163 0 0,0 0 203 0 0,0 0 116 0 0,0 0 20 0 0,0 0-72 0 0,0 0-340 0 0,0 0-107 0 0,0 0 305 0 0,0 0 146 0 0,0 0 32 0 0,0 0-66 0 0,0 0-276 0 0,0 0-72 0 0,2 2-126 0 0,0-4 158 0 0,0 1 21 0 0,-2 0 0 0 0,2 1-1 0 0,-1-1 1 0 0,0 1 0 0 0,-1-1 0 0 0,2 0-1 0 0,-1 1 1 0 0,-1 0 0 0 0,2 0-1 0 0,-1-1-146 0 0,3 1 110 0 0,-3 0-86 0 0,0 0 0 0 0,0 0 1 0 0,0 0-1 0 0,0 0 0 0 0,0 0 0 0 0,0 0 0 0 0,0 0 0 0 0,0 1 0 0 0,0-1 1 0 0,0 0-1 0 0,0 0 0 0 0,0 1 0 0 0,-1 0 0 0 0,1-1 0 0 0,0 0 0 0 0,0 1-24 0 0,19 18-32 0 0,-19-19 31 0 0,1 1-1 0 0,-1 0 0 0 0,0 0 0 0 0,1-1 1 0 0,-1 2-1 0 0,0-2 0 0 0,0 1 0 0 0,1 1 0 0 0,-1-1 2 0 0,1 2 0 0 0,11 13 0 0 0,-7 4 0 0 0,1 1 0 0 0,-1-2 0 0 0,0 0 0 0 0,0 4 0 0 0,-6-20 0 0 0,2 5 126 0 0,0-1-1 0 0,-1 8-125 0 0,2 9 141 0 0,-1-16-293 0 0,1 4-80 0 0,1 53 232 0 0,-2-13 0 0 0,-4 14 42 0 0,0-26 216 0 0,2 21 1068 0 0,2-33-1313 0 0,-2-15 255 0 0,0-9-322 0 0,1 1 0 0 0,-1-1 0 0 0,-1 1 0 0 0,1 4 54 0 0,-1 1-423 0 0,0 0 1 0 0,1 1-1 0 0,1 9 423 0 0,0 4-439 0 0,-2-11 465 0 0,1-7 21 0 0,-1-1 0 0 0,1 1 0 0 0,1-1 0 0 0,-1 1-1 0 0,1-1 1 0 0,0 1-47 0 0,2 6 1220 0 0,0 4-2627 0 0,-3-13 1383 0 0,1 0 0 0 0,-1 0 0 0 0,0 0-1 0 0,0 0 1 0 0,0 3 24 0 0,0 1 1 0 0,-1 31 110 0 0,-3-15 1629 0 0,4-22-1843 0 0,-1 12 355 0 0,1-12-277 0 0,0 0-1 0 0,0 0 0 0 0,0 1 0 0 0,0-1 0 0 0,0 0 1 0 0,0 0-1 0 0,0 1 0 0 0,0-1 0 0 0,0 0 1 0 0,0 0-1 0 0,0 0 0 0 0,-1 1 26 0 0,-1 6-51 0 0,1-4 51 0 0,-1 0 0 0 0,2-1 0 0 0,0 0 0 0 0,0 18 204 0 0,0-15 35 0 0,0-5-196 0 0,1 1-22 0 0,0-1 22 0 0,-1 2-22 0 0,0-3 7 0 0,0 0-87 0 0,0 0-9 0 0,0 5 327 0 0,0-4-206 0 0,1 6-410 0 0,1 0 738 0 0,-1-3-381 0 0,-1-1 0 0 0,0 0-10 0 0,0-2-50 0 0,0-1-39 0 0,0 0-12 0 0,0 0 39 0 0,0 0 156 0 0,0 0 23 0 0,-1 0-26 0 0,0 3-65 0 0,-1 0-16 0 0,0 0 0 0 0,0 0 0 0 0,1 0 0 0 0,-12 12 0 0 0,6-6 64 0 0,1-4-64 0 0,4-2 0 0 0,0 1 4 0 0,1-4 16 0 0,-7 3 20 0 0,-17 13 296 0 0,14-10-272 0 0,11-6-64 0 0,0 1-1 0 0,-1-1 1 0 0,1 0-1 0 0,0 0 1 0 0,0 0-1 0 0,-1 0 1 0 0,1 0-1 0 0,-1 1 1 0 0,1-1-1 0 0,0 0 0 0 0,-1 0 1 0 0,1 0-1 0 0,0 0 1 0 0,0 0-1 0 0,-1 0 1 0 0,0 0-1 0 0,1 0 1 0 0,0 0-1 0 0,0 0 1 0 0,-1 0-1 0 0,1 0 1 0 0,0 0-1 0 0,0 0 0 0 0,-1 0 1 0 0,1 0-1 0 0,-1 0 1 0 0,1 0 0 0 0,-1-1-18 0 0,-27 1-352 0 0,26 0 156 0 0,2 0 221 0 0,0 0-1 0 0,0 0 0 0 0,0 0 0 0 0,-1 0 1 0 0,1 0-1 0 0,0 0 0 0 0,0 0 1 0 0,-1 0-1 0 0,1 0 0 0 0,0 0 0 0 0,0 1 1 0 0,-1-1-1 0 0,1 0 0 0 0,0 0 0 0 0,0 0 1 0 0,-1 0-1 0 0,1 0 0 0 0,0 0 1 0 0,0 0-1 0 0,0 0 0 0 0,0 0 0 0 0,0 1 1 0 0,-1-1-7 0 0,-1 1 249 0 0,-2-1-219 0 0,-14 2-574 0 0,16-2 683 0 0,2 0-66 0 0,0 0 48 0 0,0 0-116 0 0,0 0 1 0 0,-1 1-1 0 0,1-1 1 0 0,-1 0 0 0 0,0 0-1 0 0,1 0 1 0 0,-1 0 0 0 0,1 0-1 0 0,-1 0 1 0 0,0 0-1 0 0,1 0 1 0 0,0 0 0 0 0,-1 0-1 0 0,0 0 1 0 0,1 0-1 0 0,-1 0 1 0 0,1-1 0 0 0,-1 1-6 0 0,-7-2-402 0 0,8 2 293 0 0,0 0 146 0 0,-6 1 187 0 0,1 0-124 0 0,2 0-80 0 0,0 0-20 0 0,-4 0-9 0 0,4 0-2 0 0,-1-1 0 0 0,1 0 0 0 0,0 1 0 0 0,-1-1 0 0 0,-2 0 11 0 0,-21 1-77 0 0,26-1-24 0 0,-14 0-11 0 0,15 0 212 0 0,-11 0-47 0 0,3-2-103 0 0,4 1 21 0 0,-1-1 0 0 0,0 1 1 0 0,1-1-1 0 0,0 0 0 0 0,0 1 0 0 0,-3-3 29 0 0,-5 0 0 0 0,8 4 0 0 0,3 0 0 0 0,-9-5 0 0 0,-6-1 216 0 0,15 6-86 0 0,1 0-32 0 0,-8-4-511 0 0,-11-3 454 0 0,15 5 348 0 0,2 1-188 0 0,0 1 0 0 0,0-1 0 0 0,0-1 0 0 0,0 1 0 0 0,0 0 0 0 0,0 0 0 0 0,-1-1-201 0 0,3 2-96 0 0,-2-1 84 0 0,0 1 0 0 0,0-1 0 0 0,0 0 0 0 0,-1 0 0 0 0,1 0 0 0 0,1 0 0 0 0,-1 0 0 0 0,0-1 12 0 0,-5-1 88 0 0,5 2-54 0 0,-1 0 0 0 0,0 0 0 0 0,2 0 0 0 0,-2-1 0 0 0,1 1 0 0 0,-2-3-34 0 0,-1-1 228 0 0,1 0 0 0 0,0-1 0 0 0,0 1-1 0 0,0-1 1 0 0,1 0 0 0 0,-2-5-228 0 0,3 5 55 0 0,-2-1 0 0 0,2 1 0 0 0,0 0 0 0 0,0-1-1 0 0,1 1 1 0 0,-1-7-55 0 0,1 2 7 0 0,-1 3 18 0 0,1-1-1 0 0,0 1 0 0 0,0-1-24 0 0,-1-26 56 0 0,1 12-118 0 0,0 17 37 0 0,0 1 1 0 0,1 0 0 0 0,0 0 0 0 0,0 0 0 0 0,0-1-1 0 0,2-3 25 0 0,-2 6 5 0 0,0 1-1 0 0,0-1 0 0 0,0 0 1 0 0,0 1-1 0 0,0-1 1 0 0,0 1-1 0 0,0-1-4 0 0,-1 0-10 0 0,1 0-1 0 0,-1 1 1 0 0,1-1-1 0 0,0 0 1 0 0,1 1-1 0 0,0-1 11 0 0,-1-5-55 0 0,1 0 0 0 0,-1 0-1 0 0,0-1 1 0 0,-1-2 55 0 0,1-8-35 0 0,-4-43 35 0 0,-1-4 0 0 0,5 60 0 0 0,0-1 0 0 0,-2 1 0 0 0,1-1 0 0 0,0 2 0 0 0,0 0 0 0 0,1 1 0 0 0,-1-1 0 0 0,1 0 0 0 0,0 0 0 0 0,0-1 0 0 0,0-12 0 0 0,-1 7 0 0 0,0-27 0 0 0,-1-16 320 0 0,2 42-185 0 0,-1 7-105 0 0,1 0-1 0 0,1-1 1 0 0,-1 1 0 0 0,1-4-30 0 0,-1 7-34 0 0,1 0 0 0 0,-1 1 0 0 0,-1-1 0 0 0,1 0 1 0 0,0 0-1 0 0,-1 0 0 0 0,1 0 0 0 0,0 0 34 0 0,-1 0 59 0 0,1 0-1 0 0,0 1 0 0 0,0-1 1 0 0,-1-1-1 0 0,1 2 1 0 0,0-2-1 0 0,1-1-58 0 0,-1-2-66 0 0,1 1-1 0 0,-1-1 1 0 0,0 1-1 0 0,-1-2 67 0 0,1-5-406 0 0,0-38 1020 0 0,3 27-1165 0 0,-3-19 616 0 0,0 42-223 0 0,0 0 240 0 0,-1-1-52 0 0,1 0-1 0 0,0 0 0 0 0,0 0 0 0 0,0 0 1 0 0,1 0-1 0 0,-1 0 0 0 0,0 0 0 0 0,0 0 1 0 0,0 0-1 0 0,1 0-29 0 0,-1-2-441 0 0,0 1 503 0 0,0 1 1 0 0,1-1-1 0 0,-1 1 0 0 0,0-1 0 0 0,1 1 0 0 0,-1-1 0 0 0,1 1 0 0 0,0-1 0 0 0,-1 1 1 0 0,1-1-63 0 0,4-16-510 0 0,-5 17 324 0 0,0 1 288 0 0,1-10-175 0 0,0 9 69 0 0,0-1 0 0 0,0 1 1 0 0,0 0-1 0 0,0-1 0 0 0,0 1 0 0 0,-1 0 1 0 0,1 0-1 0 0,0-1 0 0 0,-1 1 0 0 0,1-1 1 0 0,0 0 3 0 0,-1 2 138 0 0,0 0 78 0 0,0 0 28 0 0,2-2-796 0 0,-2 2 549 0 0,3-4-42 0 0,5-5 128 0 0,-6 7-40 0 0,9-7 79 0 0,-10 7-122 0 0,-1 0 22 0 0,0 1 90 0 0,2 1-84 0 0,-1 0-1 0 0,0-1 1 0 0,0 0 0 0 0,0 1 0 0 0,0 0 0 0 0,0-1 0 0 0,0 0 0 0 0,0 1 0 0 0,0-1 0 0 0,-1 0 0 0 0,2 0 0 0 0,-2 0-1 0 0,1 1 1 0 0,0-1 0 0 0,0 0-28 0 0,8-1 151 0 0,-4 2-5326 0 0,-5 0 4055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9:36.447"/>
    </inkml:context>
    <inkml:brush xml:id="br0">
      <inkml:brushProperty name="width" value="0.05" units="cm"/>
      <inkml:brushProperty name="height" value="0.05" units="cm"/>
      <inkml:brushProperty name="color" value="#FFFFFF"/>
    </inkml:brush>
  </inkml:definitions>
  <inkml:trace contextRef="#ctx0" brushRef="#br0">480 45 920 0 0,'0'0'120'0'0,"0"0"167"0"0,0 0 69 0 0,0 0 17 0 0,0 0-9 0 0,0 0-51 0 0,0 0-22 0 0,0 0-3 0 0,0 0-11 0 0,0 0-43 0 0,0 0-18 0 0,0 0-7 0 0,0 0-13 0 0,0 0-49 0 0,0 0-19 0 0,0 0-7 0 0,0 0 8 0 0,0 0 41 0 0,0 0 19 0 0,0 0 3 0 0,0 0 18 0 0,0 0 80 0 0,0 0 35 0 0,0 0 10 0 0,0 0 9 0 0,0 0 32 0 0,0 0 9 0 0,0 0 6 0 0,0 0-33 0 0,0 0-140 0 0,0 0-68 0 0,0 0-12 0 0,0 0 22 0 0,0 0 100 0 0,0 0 41 0 0,0 0 10 0 0,0 0-3 0 0,0 0-16 0 0,0 0-4 0 0,0 0 0 0 0,0 0 8 0 0,0 0 33 0 0,0 0 14 0 0,0 0 1 0 0,0 0-36 0 0,0 0-150 0 0,0 0-59 0 0,0 0-16 0 0,0 0 43 0 0,-5 2 1796 0 0,2 0-1840 0 0,3-1-49 0 0,-1-1 0 0 0,0 0 0 0 0,1 2 0 0 0,-1-2-1 0 0,0 0 1 0 0,0 1 0 0 0,1 0 0 0 0,-1 0-1 0 0,0 0 1 0 0,1 0-33 0 0,-1-1-101 0 0,1 1 1 0 0,-11 5 20 0 0,11-5 185 0 0,0-1 0 0 0,-1 1 1 0 0,1-1-1 0 0,0 1 0 0 0,-1-1 0 0 0,0 0 0 0 0,1 0 0 0 0,0 0 1 0 0,-1 1-1 0 0,0 0 0 0 0,1-1 0 0 0,-1 0 0 0 0,1 0 0 0 0,-1 0 0 0 0,0 0 1 0 0,1 0-1 0 0,-1 0-105 0 0,-10 3-188 0 0,4 1 426 0 0,2-3-138 0 0,-3 1 52 0 0,1 0 0 0 0,-1-2 0 0 0,-6 2-152 0 0,13-2 6 0 0,1 0 0 0 0,-1 0 0 0 0,1 0 0 0 0,0 0 0 0 0,-1 0 0 0 0,0 0 0 0 0,1 0 0 0 0,0 1 0 0 0,-1-1 0 0 0,1 0-1 0 0,0 0 1 0 0,0 0 0 0 0,-1 1 0 0 0,0-1 0 0 0,1 0-6 0 0,-13 6-417 0 0,10-5 427 0 0,1-1 55 0 0,-2 2-1 0 0,1-2 0 0 0,0 1 1 0 0,0-1-1 0 0,0 0 0 0 0,0 0 0 0 0,-2 0-64 0 0,-32-3-9 0 0,17 2 533 0 0,-1-3-108 0 0,15 4-350 0 0,5 0-45 0 0,0 0 1 0 0,0 0-1 0 0,0 0 1 0 0,0 0-1 0 0,1 0 1 0 0,-2 0-1 0 0,1 0 0 0 0,0 0 1 0 0,0 0-22 0 0,0 0 113 0 0,-11-2-232 0 0,-21-3 447 0 0,29 5-328 0 0,-2 0 0 0 0,3 0 0 0 0,1 0 0 0 0,0 0 0 0 0,0 0 0 0 0,-1 0 0 0 0,1-2 0 0 0,0 2 0 0 0,0 0 0 0 0,-1-1 0 0 0,1 0 0 0 0,-1-1 0 0 0,-3 0 0 0 0,-1 1 0 0 0,-4-1 0 0 0,7 1 0 0 0,1 0 0 0 0,0 1 1 0 0,0 0-1 0 0,0-1 0 0 0,0 0 0 0 0,0 0 0 0 0,-1 0 0 0 0,-3-2 33 0 0,-15-5 944 0 0,14 3-924 0 0,5 3-53 0 0,-3 0 0 0 0,6 1 0 0 0,0 1 0 0 0,0 0 0 0 0,0 0 0 0 0,0 0 0 0 0,0 0 0 0 0,0 0 0 0 0,0 0 0 0 0,1 0 0 0 0,-1 0 0 0 0,0 0 0 0 0,0 0 0 0 0,0 0 0 0 0,0 0 0 0 0,0 0 0 0 0,0 0 0 0 0,0 0 0 0 0,0-1 0 0 0,0 1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0,-1 0 0 0 0,1 0 0 0 0,0-1 0 0 0,0 1 0 0 0,0 0 0 0 0,0 0 0 0 0,0 0 0 0 0,0 0 0 0 0,0 0 0 0 0,0 0 0 0 0,0 0 0 0 0,0 0 0 0 0,0 0 0 0 0,0 0 0 0 0,-14-6 0 0 0,10 4 11 0 0,1 0-3 0 0,2 2-180 0 0,1 0-85 0 0,0 0-21 0 0,0-1 45 0 0,-1 1 237 0 0,-1 0 0 0 0,2-1 1 0 0,-2 0-1 0 0,1 1 0 0 0,0-1 0 0 0,1 1 0 0 0,-2-1 1 0 0,1 0-1 0 0,0 0 0 0 0,0 0 0 0 0,1 0 0 0 0,-1 1 1 0 0,0-2-1 0 0,0 1-4 0 0,1 1 268 0 0,0 0 196 0 0,0 0 42 0 0,0 0-63 0 0,0 0-304 0 0,0 0-183 0 0,-1-1-36 0 0,-1 0 74 0 0,2 1 65 0 0,-1-1-4 0 0,0-2-45 0 0,-1 1-10 0 0,1 1 22 0 0,1 0 82 0 0,0 1 9 0 0,-1 0-8 0 0,-2-1-3 0 0,2 1-13 0 0,-5-6 53 0 0,6 6-128 0 0,0-1 7 0 0,0 1-122 0 0,-3 0-59 0 0,2 0-6505 0 0,1 0 120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3:10.710"/>
    </inkml:context>
    <inkml:brush xml:id="br0">
      <inkml:brushProperty name="width" value="0.05" units="cm"/>
      <inkml:brushProperty name="height" value="0.05" units="cm"/>
      <inkml:brushProperty name="color" value="#FFFFFF"/>
    </inkml:brush>
  </inkml:definitions>
  <inkml:trace contextRef="#ctx0" brushRef="#br0">0 47 6560 0 0,'0'0'149'0'0,"0"0"23"0"0,0 0 11 0 0,0 0 22 0 0,0 0 90 0 0,0 0 38 0 0,0 0 10 0 0,0 0-17 0 0,0 0-71 0 0,0 0-30 0 0,0 0-7 0 0,0 0-2 0 0,0 0 0 0 0,0 0 0 0 0,0 0 0 0 0,0 0 8 0 0,0 0 34 0 0,0 0 20 0 0,0 0 2 0 0,19 8 1224 0 0,-19-8-1488 0 0,0 0 1 0 0,0 0 0 0 0,1 0 0 0 0,-1 0-1 0 0,0 0 1 0 0,0 0 0 0 0,0 0-1 0 0,0 0 1 0 0,0 0 0 0 0,0 0 0 0 0,0 0-1 0 0,0 0 1 0 0,1 0 0 0 0,-1 0 0 0 0,0 0-1 0 0,0 1 1 0 0,0-1 0 0 0,0 0-1 0 0,1 0 1 0 0,-1 0 0 0 0,0 0 0 0 0,0 0-1 0 0,0 0 1 0 0,0 0 0 0 0,0 0 0 0 0,1 0-1 0 0,-1 0 1 0 0,0 0 0 0 0,0 0-1 0 0,0 0 1 0 0,0 1 0 0 0,0-1 0 0 0,0 0-1 0 0,0 0 1 0 0,0 0 0 0 0,0 1-17 0 0,0-1 5 0 0,0 0 0 0 0,0 0 0 0 0,0 0 0 0 0,0 1 0 0 0,0-1 0 0 0,0 0 0 0 0,0 0 0 0 0,0 0 0 0 0,0 0 0 0 0,0 0 0 0 0,0 0-1 0 0,1 0 1 0 0,-1 0 0 0 0,0 0 0 0 0,0 0 0 0 0,0 0 0 0 0,0 1 0 0 0,0-1 0 0 0,1 0 0 0 0,-1 0 0 0 0,0 0 0 0 0,0 0 0 0 0,0 0 0 0 0,0 0 0 0 0,1 0 0 0 0,-1 0 0 0 0,0 0 0 0 0,0 0 0 0 0,0 0 0 0 0,0 0 0 0 0,0 0 0 0 0,0 0 0 0 0,0 0 0 0 0,0 0 0 0 0,0 0 0 0 0,1 0-5 0 0,4 1 8 0 0,23-3 536 0 0,-4-3-686 0 0,-10 3-114 0 0,1 0 1 0 0,11-1 255 0 0,-25 4 17 0 0,0-1 1 0 0,0 0 0 0 0,0 0-1 0 0,0 0 1 0 0,1-1-1 0 0,-2 1 1 0 0,2 0 0 0 0,-1 0-1 0 0,0 0 1 0 0,0 0 0 0 0,0-1-1 0 0,0 0 1 0 0,1 1 0 0 0,-2-1-18 0 0,7-1 277 0 0,13-3 603 0 0,-18 4-858 0 0,-1 0 1 0 0,0 1 0 0 0,1 0 0 0 0,-1-1 0 0 0,1 0-1 0 0,-1 1 1 0 0,1-1 0 0 0,-1 1 0 0 0,1 0 0 0 0,0 0-1 0 0,-1 0 1 0 0,1 0 0 0 0,-1 0 0 0 0,1 0-1 0 0,-1 0 1 0 0,1 0 0 0 0,-1 1 0 0 0,1-1 0 0 0,-1 1-1 0 0,1-1 1 0 0,0 1-23 0 0,0 0 16 0 0,1 0 1 0 0,-1 0-1 0 0,1 0 0 0 0,-1-1 1 0 0,0 1-1 0 0,1 0 0 0 0,0-1 0 0 0,-1 0 1 0 0,0 0-1 0 0,0 0 0 0 0,1 0 0 0 0,0 0 1 0 0,-1 0-1 0 0,1-1 0 0 0,-1 0 1 0 0,0 1-1 0 0,1-1 0 0 0,-1 0 0 0 0,2-1-16 0 0,0 1-1 0 0,1 0-1 0 0,-1 0 0 0 0,0 0 0 0 0,0 0 0 0 0,4 1 2 0 0,-7 0 188 0 0,-1 0 18 0 0,17-2 889 0 0,-13 3-1049 0 0,-1-1-1 0 0,1 0 1 0 0,0 0-1 0 0,0 0 0 0 0,-1 0 1 0 0,1 0-1 0 0,0-1 1 0 0,0 0-1 0 0,2 0-45 0 0,-1-1-41 0 0,1 1-1 0 0,-1 0 1 0 0,1 0-1 0 0,-1 0 1 0 0,4 1 41 0 0,38 0 374 0 0,-33 5-442 0 0,-13-4 63 0 0,0-1-1 0 0,0 0 0 0 0,1 0 0 0 0,-2 1 1 0 0,2-1-1 0 0,-1 1 0 0 0,0-1 0 0 0,1 0 0 0 0,-2 0 1 0 0,2 0-1 0 0,-1 0 0 0 0,0 0 0 0 0,1 0 1 0 0,-2-1-1 0 0,3 1 6 0 0,48 2 673 0 0,-45-1-629 0 0,3-1-244 0 0,-4 0 233 0 0,0 0 0 0 0,0 0 0 0 0,1 0 0 0 0,-1-1 0 0 0,0 1 0 0 0,0-1 0 0 0,1 0 0 0 0,-1 0 0 0 0,2-2-33 0 0,-7 3 8 0 0,1 0-1 0 0,0 0 0 0 0,0 0 0 0 0,-1-1 0 0 0,1 1 0 0 0,0 0 0 0 0,-1 0 1 0 0,1 0-1 0 0,-1 0 0 0 0,1 0 0 0 0,0 1 0 0 0,0-1 0 0 0,-1 0 0 0 0,1 0 1 0 0,0 0-1 0 0,0 0 0 0 0,-1 1-7 0 0,8 0 36 0 0,-5-2 34 0 0,0 1 0 0 0,-1-1-1 0 0,1 1 1 0 0,0 0 0 0 0,0 0 0 0 0,0 0 0 0 0,0 0 0 0 0,2 1-70 0 0,24 1 431 0 0,-26-2-431 0 0,-5 0 0 0 0,5-3 0 0 0,13-3 0 0 0,-14 6-11 0 0,1 0-1 0 0,-1 0 0 0 0,0-1 0 0 0,0 1 0 0 0,1 0 1 0 0,-1 0-1 0 0,0 0 0 0 0,0 1 0 0 0,1-1 0 0 0,-1 0 1 0 0,0 0-1 0 0,0 1 0 0 0,1 0 0 0 0,-1 0 0 0 0,1 0 12 0 0,-1 0 47 0 0,-1 0 34 0 0,10-1-73 0 0,-10 0-351 0 0,-1 0-133 0 0,0 0-32 0 0,0 0 134 0 0,0 0 575 0 0,0 0 250 0 0,1 0-330 0 0,2 1 1 0 0,-2 0-1 0 0,1-1 1 0 0,1 1-1 0 0,-2-1 1 0 0,1 0-1 0 0,1 0 1 0 0,-1 1-1 0 0,1-1-121 0 0,2 0-11 0 0,1-1 11 0 0,0 2 19 0 0,-5 0 4 0 0,0-1-1 0 0,-1 0 1 0 0,1 0-1 0 0,0 0 1 0 0,0 0-1 0 0,-1 0 1 0 0,1 0 0 0 0,0 0-1 0 0,0 0 1 0 0,-1 0-1 0 0,1 0 1 0 0,0 0-1 0 0,0-1 1 0 0,-1 1-1 0 0,1 0 1 0 0,0-1-23 0 0,0 1 26 0 0,0 0 0 0 0,0 0-1 0 0,0 0 1 0 0,0 0 0 0 0,0-1 0 0 0,0 1 0 0 0,0 0-1 0 0,0 0 1 0 0,0 0 0 0 0,0 0 0 0 0,0 0 0 0 0,0 1-1 0 0,0-1 1 0 0,0 0 0 0 0,0 0 0 0 0,0 0 0 0 0,0 1-1 0 0,0-1-25 0 0,2 1 48 0 0,3 1-36 0 0,-6-2-16 0 0,0 1 0 0 0,1-1 0 0 0,-1 0 0 0 0,1 1 0 0 0,-1-1 0 0 0,1 0 0 0 0,-1 0 0 0 0,0 0 0 0 0,1 0 0 0 0,-1 0 0 0 0,1 0 0 0 0,-1 0 0 0 0,1 0 0 0 0,-1 0 0 0 0,0 1 0 0 0,1-1 0 0 0,-1 0-1 0 0,1-1 1 0 0,0 1 0 0 0,-1 0 0 0 0,0 0 0 0 0,0 0 0 0 0,1 0 0 0 0,-1 0 0 0 0,1 0 0 0 0,0 0 0 0 0,-1 0 0 0 0,0 0 0 0 0,1-1 4 0 0,0 0-37 0 0,0 1-163 0 0,-1 0-22 0 0,0 0 61 0 0,9-1 146 0 0,-3 1-25 0 0,9 1 198 0 0,-15-1 54 0 0,0 0 20 0 0,9-2-794 0 0,-7 1 531 0 0,-3 0 16 0 0,28 3 21 0 0,-19-1 21 0 0,-6 0 121 0 0,-2-1 87 0 0,0 0 21 0 0,0 0-27 0 0,1 0-142 0 0,4-1-77 0 0,2-2-10 0 0,-1 3-28 0 0,-5 0-126 0 0,-1 0-92 0 0,0 0-30 0 0,0 0 71 0 0,0 0 313 0 0,0 0 137 0 0,0 0 31 0 0,2 1-63 0 0,15-8-1099 0 0,-14 7 1312 0 0,-2 0-341 0 0,0 0 0 0 0,1 0 1 0 0,-2 0-1 0 0,1-1 0 0 0,1 1 0 0 0,-2 0 0 0 0,2-1 1 0 0,-1 1-1 0 0,-1-1 0 0 0,2 1 0 0 0,-1 0 0 0 0,-1-1 1 0 0,1 0-1 0 0,0 0 0 0 0,0 1-85 0 0,0-1 45 0 0,-1-1 37 0 0,0-4-20 0 0,2 2-1483 0 0,-1 3-5745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9:36.448"/>
    </inkml:context>
    <inkml:brush xml:id="br0">
      <inkml:brushProperty name="width" value="0.05" units="cm"/>
      <inkml:brushProperty name="height" value="0.05" units="cm"/>
      <inkml:brushProperty name="color" value="#FFFFFF"/>
    </inkml:brush>
  </inkml:definitions>
  <inkml:trace contextRef="#ctx0" brushRef="#br0">7 11 456 0 0,'1'-5'8802'0'0,"0"0"-1301"0"0,-4 7-4565 0 0,3-1-2908 0 0,-1 1 1 0 0,0-2-1 0 0,1 2 0 0 0,-1 0 0 0 0,1-2 0 0 0,-1 1 0 0 0,1 1 0 0 0,0-1 0 0 0,0 1 0 0 0,-1-1 0 0 0,1 1 0 0 0,-1 0-28 0 0,3 22 100 0 0,-1-19-78 0 0,2 37 119 0 0,-2 16-141 0 0,-1-25-36 0 0,1-17-451 0 0,-1 1 357 0 0,1-4 449 0 0,-1-11-285 0 0,1-1 0 0 0,-1 1 0 0 0,1 0-1 0 0,-1-1 1 0 0,0 1 0 0 0,0-1 0 0 0,0 1-1 0 0,-1 0-33 0 0,1 0 1 0 0,-1 2-1 0 0,1-1 1 0 0,1 0-1 0 0,-1 0 1 0 0,1 0-1 0 0,-1 2 0 0 0,3 13-33 0 0,-2-6-305 0 0,-1-10 154 0 0,0-2 50 0 0,0 0 206 0 0,2 9 284 0 0,0-1-643 0 0,-2-6 315 0 0,0-2 1 0 0,0 1 0 0 0,0 0-1 0 0,0 0 1 0 0,1 0 0 0 0,-1 0 0 0 0,0 0-1 0 0,0 0 1 0 0,1 0 0 0 0,0 0-29 0 0,-1 0-150 0 0,0-1-11 0 0,0 6 13 0 0,0-6 251 0 0,0 0 58 0 0,0 0 20 0 0,0 0-46 0 0,0 0-207 0 0,0 0-89 0 0,0 0-21 0 0,0 0 49 0 0,0 0 212 0 0,0 0 90 0 0,0 0 20 0 0,0 0-155 0 0,0 0-1 0 0,1 0 0 0 0,-1 1 0 0 0,0-1 0 0 0,0 0 0 0 0,1 0 0 0 0,-1 0 0 0 0,0 0 0 0 0,0 1 1 0 0,0-1-1 0 0,1 0 0 0 0,-1 0 0 0 0,0 0 0 0 0,0 0 0 0 0,0 0 0 0 0,0 1 0 0 0,0-1 0 0 0,1 1 1 0 0,-1-1-1 0 0,0 0 0 0 0,0 0 0 0 0,0 0 0 0 0,0 1 0 0 0,0-1 0 0 0,0 0 0 0 0,0 0 1 0 0,0 0-1 0 0,0 0 0 0 0,0 1 0 0 0,0-1 0 0 0,0 1 0 0 0,0-1-33 0 0,-2 13-66 0 0,2-13 77 0 0,-1 0 0 0 0,1 0-1 0 0,0 1 1 0 0,0-1 0 0 0,0 0 0 0 0,0 0 0 0 0,0 0 0 0 0,0 0 0 0 0,0 1 0 0 0,0-1 0 0 0,0 0 0 0 0,0 0 0 0 0,0 0 0 0 0,0 0 0 0 0,0 0 0 0 0,0 0-1 0 0,0 1 1 0 0,0-1 0 0 0,0 0 0 0 0,0 1 0 0 0,0-1 0 0 0,0 0 0 0 0,1 0 0 0 0,-1 0 0 0 0,0 0 0 0 0,0 0 0 0 0,0 0 0 0 0,0 0 0 0 0,0 0 0 0 0,0 1-12 0 0,1-1 11 0 0,-1 0-1 0 0,0 1 1 0 0,1 0-1 0 0,-1-1 0 0 0,0 0 1 0 0,0 1-1 0 0,0-1 0 0 0,0 1 1 0 0,1 0-1 0 0,-1-1 0 0 0,0 1 1 0 0,1 0-1 0 0,-1-1 0 0 0,0 1 1 0 0,0-1-1 0 0,0 1 0 0 0,-1 0-9 0 0,3 10 21 0 0,-2-10-117 0 0,1 1 1 0 0,0 0 0 0 0,-1 0-1 0 0,0 1 1 0 0,0-1-1 0 0,1 1 96 0 0,0 2 333 0 0,1-3-140 0 0,-1 1-167 0 0,-2 1-26 0 0,-2 8-22 0 0,4-7-156 0 0,0 0-1286 0 0,0-4 1231 0 0,0 2 186 0 0,-1 1 47 0 0,0 0 0 0 0,1-2 59 0 0,-1-2 256 0 0,0 0 149 0 0,0 0 42 0 0,0 0-63 0 0,0 0-311 0 0,0 0-211 0 0,0 0-66 0 0,0 0-14 0 0,1 0 26 0 0,1 2 133 0 0,6 2 519 0 0,-8-4-518 0 0,1 0 0 0 0,-1 0 0 0 0,1 0 0 0 0,-1 1 0 0 0,0-1 0 0 0,0 0 0 0 0,1 0 1 0 0,-1 0-1 0 0,0 0 0 0 0,0 0 0 0 0,1 0 0 0 0,0 0 0 0 0,-1 1 0 0 0,0-1 0 0 0,0 0 0 0 0,1 0 1 0 0,-1 0-1 0 0,1 0 0 0 0,-1 0 0 0 0,0 0 0 0 0,1 0 0 0 0,0-1-1 0 0,-1 1 0 0 0,0 0 0 0 0,1 0 0 0 0,0 0 0 0 0,-1 0 0 0 0,0 0-1 0 0,1 0 1 0 0,-1 0 0 0 0,1 0 0 0 0,0 0 0 0 0,-1 0 0 0 0,0 0 0 0 0,1 1 0 0 0,-1-1 0 0 0,1 0-1 0 0,-1 1 1 0 0,1-1 0 0 0,1 0-180 0 0,0 0 0 0 0,0 1-1 0 0,0-1 1 0 0,0 0 0 0 0,0 0-1 0 0,0 0 1 0 0,-1 0-1 0 0,1 0 1 0 0,0 0 0 0 0,0-1-1 0 0,2 1 181 0 0,13-6 0 0 0,0-2 0 0 0,-6 5 1172 0 0,0 1-1158 0 0,-10 1 69 0 0,0 0-827 0 0,4 0 129 0 0,1 10-537 0 0,-6-8 648 0 0,2 2 714 0 0,-1-2-5568 0 0,-1-1-59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9:36.449"/>
    </inkml:context>
    <inkml:brush xml:id="br0">
      <inkml:brushProperty name="width" value="0.05" units="cm"/>
      <inkml:brushProperty name="height" value="0.05" units="cm"/>
      <inkml:brushProperty name="color" value="#FFFFFF"/>
    </inkml:brush>
  </inkml:definitions>
  <inkml:trace contextRef="#ctx0" brushRef="#br0">153 13 4320 0 0,'2'-4'7786'0'0,"-4"-1"-6366"0"0,-1 2-737 0 0,3 2-172 0 0,0 1-69 0 0,0 0-220 0 0,0 0 164 0 0,0 0 102 0 0,0 0 21 0 0,0 10 1027 0 0,0-1-1964 0 0,0 1 0 0 0,-2 7 428 0 0,1-4 122 0 0,-1 0 0 0 0,2 2-122 0 0,-1 21 118 0 0,-2-5 245 0 0,1-12 307 0 0,0-1-1 0 0,-4 14-669 0 0,5-22-481 0 0,-1-1-1 0 0,1 1 1 0 0,1-1-1 0 0,0 10 482 0 0,0-5-218 0 0,3 1 218 0 0,-2-13 0 0 0,-1 1 0 0 0,1 0 0 0 0,-1 0 0 0 0,1-1 0 0 0,-1 2 0 0 0,1 8 0 0 0,0-10 0 0 0,-1 1 0 0 0,0-1 0 0 0,0 1 0 0 0,0-1 0 0 0,0 0 0 0 0,0 3 0 0 0,0 7-44 0 0,0-10 11 0 0,0-1 1 0 0,1 0-1 0 0,-1 1 1 0 0,0 0-1 0 0,0-1 1 0 0,-1 1-1 0 0,1-1 1 0 0,0 0-1 0 0,-1 2 33 0 0,-2 12-112 0 0,3-12 89 0 0,0 1 23 0 0,0-2-16 0 0,0 0-1 0 0,-1 0 0 0 0,1-1 0 0 0,0 1 0 0 0,0-1 0 0 0,-1 1 0 0 0,0 0 0 0 0,0 0 17 0 0,0 3-262 0 0,1-5-244 0 0,0 0 94 0 0,0 0 418 0 0,-1 11 482 0 0,1-11-557 0 0,1 10-495 0 0,-2-4 846 0 0,-1-2-494 0 0,1 13 459 0 0,1-17-332 0 0,0 0-12 0 0,0 0 1 0 0,0 1 16 0 0,0 1 64 0 0,0 1 16 0 0,-1 0 13 0 0,1-3 26 0 0,0 0-74 0 0,0 0 78 0 0,0 0 42 0 0,0 0 10 0 0,0 0-15 0 0,-3 0-54 0 0,1 0 17 0 0,-28-1 130 0 0,28 1-418 0 0,-2-1 297 0 0,1 0-1 0 0,-1 1 1 0 0,1-1-1 0 0,-1-1 1 0 0,1 1 0 0 0,0 0-1 0 0,0-1 1 0 0,0 0-52 0 0,0 0-61 0 0,-2 1-381 0 0,4-1 495 0 0,0 2 1 0 0,0 0-1 0 0,0-1 1 0 0,0 1-1 0 0,0-1 1 0 0,0 1 0 0 0,-1 0-1 0 0,2 0 1 0 0,-1-1-1 0 0,-1 1-53 0 0,0-1 133 0 0,0 1-1 0 0,0-2 1 0 0,-1 2-1 0 0,1-1 1 0 0,0-1-1 0 0,-2 0-132 0 0,1 0 434 0 0,3 2-308 0 0,0 0-12 0 0,0 0-2 0 0,-4-1 459 0 0,-1 0-904 0 0,3 1-5152 0 0,2 0 109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9:36.450"/>
    </inkml:context>
    <inkml:brush xml:id="br0">
      <inkml:brushProperty name="width" value="0.05" units="cm"/>
      <inkml:brushProperty name="height" value="0.05" units="cm"/>
      <inkml:brushProperty name="color" value="#FFFFFF"/>
    </inkml:brush>
  </inkml:definitions>
  <inkml:trace contextRef="#ctx0" brushRef="#br0">205 41 456 0 0,'0'0'763'0'0,"0"0"77"0"0,0 0 30 0 0,0 0-44 0 0,-6-8 3577 0 0,5 7-4182 0 0,-1-6 4752 0 0,0 3-2934 0 0,0 5-523 0 0,0 10-530 0 0,1-8-1350 0 0,-2 35 266 0 0,2-31 106 0 0,0 0-1 0 0,1 0 1 0 0,0 1-8 0 0,-2 15 17 0 0,-2-12 465 0 0,1 2 239 0 0,2-11-682 0 0,0 2 1 0 0,1-1-1 0 0,-2 0 0 0 0,1-1 0 0 0,-1 1 1 0 0,0-1-1 0 0,1 1-39 0 0,1-2 106 0 0,-2 0 103 0 0,1 0-194 0 0,1 0-1 0 0,-2 1 0 0 0,2-1 1 0 0,-2 0-1 0 0,1 0 0 0 0,0 0 1 0 0,-1 0-1 0 0,2 0 1 0 0,-1 0-1 0 0,-1 0 0 0 0,0 0 1 0 0,1-1-15 0 0,-1 1 76 0 0,1 0-79 0 0,-1-1 1 0 0,1 1-1 0 0,-1-1 1 0 0,0 1-1 0 0,1-1 1 0 0,-1 0-1 0 0,0 0 1 0 0,0 0 2 0 0,-18 2-22 0 0,18-3 22 0 0,0 0 0 0 0,0 1 0 0 0,-1-1 0 0 0,1 0 0 0 0,0-1 0 0 0,-1 1 0 0 0,2 0 0 0 0,-4-2 0 0 0,-1 0 0 0 0,5 1 0 0 0,0 1 0 0 0,0 1 0 0 0,1-1 0 0 0,-2 0 0 0 0,2 1 0 0 0,-1-1 0 0 0,0 1 0 0 0,0-1 0 0 0,0 0 0 0 0,-1 1 0 0 0,-1 0 0 0 0,3-1 0 0 0,-2 1 0 0 0,1-1 0 0 0,0 1 0 0 0,-1-1 0 0 0,1 0 0 0 0,0 0 0 0 0,0 1 0 0 0,0-1 0 0 0,0 0 0 0 0,0 0 0 0 0,0 0 0 0 0,0 1 0 0 0,-4-5 0 0 0,4 4 0 0 0,-1-1 0 0 0,1 0 0 0 0,0 1 0 0 0,-1-1 0 0 0,1 0 0 0 0,0 0 0 0 0,0 0 0 0 0,1 1 0 0 0,-2-2 0 0 0,2 1 0 0 0,-1 0 0 0 0,0 0 0 0 0,1 0 0 0 0,0 0 0 0 0,-1 0 0 0 0,1 0 0 0 0,0-3 0 0 0,-1-7 0 0 0,-1-13 0 0 0,2 25 52 0 0,0-2 0 0 0,0 2-1 0 0,0-1 1 0 0,0 0 0 0 0,-1 0-1 0 0,1 1 1 0 0,-1-1 0 0 0,1 0-1 0 0,0 0 1 0 0,0 0 0 0 0,-1 1-52 0 0,1-4 107 0 0,-10-28-751 0 0,5 17 1188 0 0,5 14-385 0 0,0 1-242 0 0,0-5-501 0 0,-1 3 584 0 0,0 1 194 0 0,1 1-128 0 0,0 0 1 0 0,0 0 0 0 0,0 0-1 0 0,0-1 1 0 0,0 1-1 0 0,0 0 1 0 0,-1 0 0 0 0,1-1-1 0 0,0 1 1 0 0,0 0-1 0 0,0 0 1 0 0,-1 0 0 0 0,1 0-1 0 0,0-1 1 0 0,0 1 0 0 0,0-1-1 0 0,0 1 1 0 0,0 0-1 0 0,0 0 1 0 0,0 0 0 0 0,0 0-1 0 0,0-1 1 0 0,0 1-1 0 0,0 0 1 0 0,0 0-67 0 0,0-1 48 0 0,0 1 45 0 0,0 0-10 0 0,0 0-10 0 0,0 0-29 0 0,-7-7-2092 0 0,6 6 1036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9:36.451"/>
    </inkml:context>
    <inkml:brush xml:id="br0">
      <inkml:brushProperty name="width" value="0.05" units="cm"/>
      <inkml:brushProperty name="height" value="0.05" units="cm"/>
      <inkml:brushProperty name="color" value="#FFCC00"/>
    </inkml:brush>
  </inkml:definitions>
  <inkml:trace contextRef="#ctx0" brushRef="#br0">82 22 456 0 0,'-2'1'5366'0'0,"1"-1"-1223"0"0,-3 0-3524 0 0,2 0 479 0 0,2 0-886 0 0,0 0-10 0 0,-3 1 61 0 0,3-1-169 0 0,-3-2 897 0 0,4 3-1001 0 0,0 1-1 0 0,0 0 1 0 0,0-1 0 0 0,-1 1 0 0 0,1-1 0 0 0,0 1 0 0 0,-1 0 0 0 0,1 0 10 0 0,0 3 76 0 0,0-2-1 0 0,0 2 1 0 0,1-2-1 0 0,0 1 1 0 0,0 0-1 0 0,0-1 1 0 0,1 1-76 0 0,-1-2-25 0 0,2 7-407 0 0,-4-7 377 0 0,0-1 30 0 0,-1-1 16 0 0,-2-5 12 0 0,1 3 0 0 0,2 2-84 0 0,-1-1 0 0 0,0 0 0 0 0,1 0 0 0 0,-1 0 0 0 0,0 0 0 0 0,1 0 1 0 0,-1 0-1 0 0,1 0 0 0 0,-1-1 81 0 0,-4-7-611 0 0,5 7 559 0 0,-1 1 1 0 0,0-1-1 0 0,0 1 1 0 0,0-1-1 0 0,1 0 1 0 0,-2 0-1 0 0,2 1 1 0 0,0-1-1 0 0,-1 0 0 0 0,1 0 1 0 0,0 1-1 0 0,0-2 52 0 0,-2-2 1655 0 0,2 1 318 0 0,3 8-1659 0 0,2 4-293 0 0,-4-7-12 0 0,0 1 0 0 0,0 0 0 0 0,0-1 0 0 0,-1 1 0 0 0,2 0 1 0 0,-1 2-10 0 0,0-1-2 0 0,1 2 0 0 0,0-1 0 0 0,3 4 2 0 0,-4-5-5 0 0,2 0 0 0 0,-2 0 0 0 0,1 1 0 0 0,-1 0 0 0 0,0-1 0 0 0,1 2 5 0 0,-1 1-80 0 0,-1-5-83 0 0,0 3 94 0 0,0-4 52 0 0,0 0 1 0 0,0 0-1 0 0,0 0 1 0 0,0 0 0 0 0,0 0-1 0 0,0 0 1 0 0,0 0-1 0 0,0 0 1 0 0,-1 0-1 0 0,1-1 1 0 0,0 1 0 0 0,0 0-1 0 0,0 0 1 0 0,0 0-1 0 0,0 0 1 0 0,0 0 0 0 0,0 0-1 0 0,0 0 1 0 0,0 0-1 0 0,0 0 1 0 0,0 0 0 0 0,0 0-1 0 0,0 0 1 0 0,0 0-1 0 0,-1 0 1 0 0,1 0 0 0 0,0 0-1 0 0,0 0 1 0 0,0 0-1 0 0,-1 0 1 0 0,1 0 0 0 0,0 0-1 0 0,0 0 1 0 0,0 0-1 0 0,0 0 1 0 0,0 0 0 0 0,0 0-1 0 0,0 0 1 0 0,0 0-1 0 0,0 0 1 0 0,0 1 0 0 0,0-1-1 0 0,0 0 1 0 0,0 0-1 0 0,0 0 1 0 0,0 0 0 0 0,-1 0-1 0 0,1 0 1 0 0,0 0-1 0 0,0 0 1 0 0,0 0 0 0 0,0 0-1 0 0,0 1 1 0 0,0-1-1 0 0,0 0 1 0 0,0 0 0 0 0,0 0-1 0 0,0 0 1 0 0,0 0-1 0 0,0 0 1 0 0,0 0-1 0 0,0 0 1 0 0,0 1 0 0 0,0-1-1 0 0,0 0 17 0 0,-4-7-389 0 0,3 4 340 0 0,0 0 0 0 0,-1 0 0 0 0,2-1 0 0 0,-2 1 0 0 0,-1-1 49 0 0,-3-9-118 0 0,-8-15-175 0 0,-5-6 1333 0 0,18 33-811 0 0,1 1-77 0 0,0 0-136 0 0,0 0 1 0 0,0 0-1 0 0,0 0 0 0 0,1-1 0 0 0,-1 1 1 0 0,0 0-1 0 0,0 0 0 0 0,0 0 1 0 0,0 0-1 0 0,0 0 0 0 0,0 0 1 0 0,0-1-1 0 0,0 1 0 0 0,0 0 1 0 0,0 0-1 0 0,0 0 0 0 0,0 0 1 0 0,0 0-1 0 0,0 0 0 0 0,-1-1 1 0 0,1 1-1 0 0,0 0 0 0 0,0 0 1 0 0,0 0-1 0 0,0 0 0 0 0,0 0 0 0 0,0 0 1 0 0,0 0-1 0 0,0 0 0 0 0,0 0 1 0 0,0 0-1 0 0,0 0 0 0 0,0 0 1 0 0,0-1-1 0 0,0 1 0 0 0,0 0 1 0 0,0 0-1 0 0,-1 0 0 0 0,1 0 1 0 0,0 0-1 0 0,0 0 0 0 0,-1 0-16 0 0,1 0 27 0 0,0 1 0 0 0,0-1 0 0 0,0 0 0 0 0,0 0 0 0 0,0 0 0 0 0,0 1 0 0 0,0-1 0 0 0,0 0 0 0 0,0 1 0 0 0,0-1 0 0 0,1 0 0 0 0,-1 0 0 0 0,0 1 0 0 0,0-1 0 0 0,0 0 0 0 0,1 1 0 0 0,-1-1 0 0 0,0 0 0 0 0,0 0 0 0 0,0 0 0 0 0,0 0 1 0 0,0 0-1 0 0,1 1-27 0 0,-1 1-6 0 0,1 0 1 0 0,0 0 0 0 0,-1 0-1 0 0,1 0 1 0 0,0 0 0 0 0,-1-1-1 0 0,0 2 1 0 0,1-1 0 0 0,-1 0-1 0 0,0 0 1 0 0,0 0 5 0 0,1 15-65 0 0,10 32-269 0 0,-10-43 325 0 0,0 0-1 0 0,1 0 1 0 0,-2 0-1 0 0,1-1 0 0 0,-1 1 1 0 0,0 1 9 0 0,-1-8-53 0 0,1 0 0 0 0,0 0 1 0 0,0 1-1 0 0,-1-1 0 0 0,0 1 1 0 0,1-2-1 0 0,0 2 0 0 0,-1-1 0 0 0,0 1 1 0 0,1 0-1 0 0,-1-2 53 0 0,-4-4-95 0 0,4 3 93 0 0,0 0-1 0 0,0 0 1 0 0,0-1-1 0 0,0 1 1 0 0,1-1 2 0 0,-6-15 14 0 0,-1-5 336 0 0,0 2 288 0 0,7 22-566 0 0,0-2-28 0 0,0 1-110 0 0,0 1-15 0 0,0-3 20 0 0,0 20 285 0 0,2-5-231 0 0,1 5-69 0 0,-1-1-1 0 0,0 1 1 0 0,-1 3 76 0 0,-1-3-147 0 0,0-16 147 0 0,0-1-1 0 0,0 0 1 0 0,0 0 0 0 0,0 0 0 0 0,0 0-1 0 0,0 0 1 0 0,0 0 0 0 0,0 0 0 0 0,0 0-1 0 0,0 0 1 0 0,0 0 0 0 0,0 0-1 0 0,0 1 1 0 0,0-1 0 0 0,0 0 0 0 0,0 0-1 0 0,0 0 1 0 0,0 1 0 0 0,0-1 0 0 0,0 0-1 0 0,-1 0 1 0 0,1 0 0 0 0,0 0 0 0 0,0 0-1 0 0,0 0 1 0 0,0 0 0 0 0,0 0 0 0 0,0 0-1 0 0,0 0 1 0 0,-1 0 0 0 0,1 0 0 0 0,0 0-1 0 0,0 0 1 0 0,0 0 0 0 0,0 0 0 0 0,0 0-1 0 0,0 0 1 0 0,0 0 0 0 0,-1 0-1 0 0,1 0 1 0 0,0 0 0 0 0,0 0 0 0 0,0 0-1 0 0,0 0 1 0 0,0 0 0 0 0,0 0 0 0 0,0 0-1 0 0,0 0 1 0 0,0 0 0 0 0,0 0 0 0 0,0 0-1 0 0,-1 0 1 0 0,1 0 0 0 0,0 0 0 0 0,0-1-1 0 0,0 1 1 0 0,0 0 0 0 0,-1 0 0 0 0,1 0-1 0 0,0-1 1 0 0,0 1 0 0 0,0 0 0 0 0,0 0-1 0 0,0 0 1 0 0,-4-5 3 0 0,4 5-2 0 0,-3-5 7 0 0,1 0 1 0 0,0 0 0 0 0,-1-1 0 0 0,2 1 0 0 0,-1-1-1 0 0,1 0 1 0 0,-1-4-9 0 0,-3-12 19 0 0,4 14-31 0 0,0 0 1 0 0,-1 1 0 0 0,2-1-1 0 0,0 1 1 0 0,0 0 0 0 0,0-3 11 0 0,3 24 60 0 0,2 63-60 0 0,-5-69 0 0 0,0-1 0 0 0,0-1 0 0 0,-1 0 0 0 0,1 0 0 0 0,-1 1 0 0 0,1-7 0 0 0,0 1 0 0 0,0-1 0 0 0,0 0 0 0 0,0 0 0 0 0,0 1 0 0 0,0-1 0 0 0,0 0 0 0 0,0 0 0 0 0,0 1 0 0 0,0-1 0 0 0,-1 1 0 0 0,1-1 0 0 0,0 0 0 0 0,-1 0 0 0 0,1 0 0 0 0,0 1 0 0 0,0 0 0 0 0,0-1 0 0 0,0 0 0 0 0,0 0 0 0 0,-1 0 0 0 0,1 0 0 0 0,0 0 0 0 0,-1 1 0 0 0,0 0 0 0 0,1-1-3 0 0,0 0 0 0 0,0 0 1 0 0,0 0-1 0 0,0 0 0 0 0,0 0 1 0 0,0 0-1 0 0,0 0 0 0 0,0 0 1 0 0,0 0-1 0 0,0 0 0 0 0,0 0 0 0 0,0 0 1 0 0,0 0-1 0 0,0 0 0 0 0,0 0 1 0 0,0 0-1 0 0,0 0 0 0 0,0 0 1 0 0,0 0-1 0 0,0 0 0 0 0,-1 0 1 0 0,1 0-1 0 0,0 0 0 0 0,0 0 1 0 0,0 0-1 0 0,0 0 0 0 0,0 0 1 0 0,0 0-1 0 0,0 0 0 0 0,0 0 1 0 0,0 0-1 0 0,0 0 0 0 0,0 0 1 0 0,0 0-1 0 0,0 0 0 0 0,0 0 1 0 0,0 0-1 0 0,0 0 0 0 0,0 0 1 0 0,0 0-1 0 0,0 0 0 0 0,0 0 1 0 0,0 0-1 0 0,0 0 0 0 0,0 0 1 0 0,0 0-1 0 0,0 0 0 0 0,0 0 1 0 0,0 0-1 0 0,-1 0 0 0 0,1 0 1 0 0,0 0 2 0 0,-2-4-134 0 0,1-4 101 0 0,-4-60-64 0 0,5 62 60 0 0,-1 4 57 0 0,1 1 1 0 0,0-1-1 0 0,0-1 1 0 0,0 1-1 0 0,1 0 1 0 0,-1 0-1 0 0,1 0 1 0 0,-1 0-1 0 0,1 0 0 0 0,-1 0 1 0 0,1 0-21 0 0,8-14 143 0 0,-9 16-289 0 0,0 0-12 0 0,0 0 157 0 0,0 0 0 0 0,0 0 1 0 0,0 0-1 0 0,0 0 0 0 0,0 0 1 0 0,1 0-1 0 0,-1 0 0 0 0,0 0 1 0 0,0 0-1 0 0,0 0 0 0 0,0 0 1 0 0,0 0-1 0 0,0 0 0 0 0,0 0 1 0 0,0 0-1 0 0,0 0 1 0 0,0 0-1 0 0,0 0 0 0 0,0 0 1 0 0,0 0-1 0 0,0-1 0 0 0,0 1 1 0 0,0 0-1 0 0,0 0 0 0 0,0 0 1 0 0,0 0-1 0 0,0-1 0 0 0,1 1 1 0 0,-1 0-1 0 0,0 0 0 0 0,0 0 1 0 0,0 0-1 0 0,0 0 1 0 0,0 0-1 0 0,0 0 0 0 0,0 0 1 0 0,0 0-1 0 0,0 0 0 0 0,0 0 1 0 0,0 0-1 0 0,0 0 0 0 0,0 0 1 0 0,0 0-1 0 0,0-1 0 0 0,-1 1 1 0 0,1 0-1 0 0,0 0 1 0 0,0 0 9 0 0,0 0 0 0 0,0 0-1 0 0,0 0 1 0 0,0-1 0 0 0,0 0 0 0 0,0 1 0 0 0,0 0-1 0 0,0 0 1 0 0,0 0 0 0 0,0 0 0 0 0,1-1 0 0 0,-1 1 0 0 0,0 0-1 0 0,0 0 1 0 0,0-1 0 0 0,1 1 0 0 0,-1 0 0 0 0,0 0-1 0 0,0-1 1 0 0,0 1-9 0 0,0 0-24 0 0,1-1 0 0 0,-1 1 0 0 0,1 0 0 0 0,0-1 0 0 0,-1 1 1 0 0,2 0-1 0 0,-2 0 0 0 0,1 0 0 0 0,-1-1 0 0 0,1 1 0 0 0,0 0 0 0 0,0 0 0 0 0,-1 0 0 0 0,1 0 0 0 0,0 0 24 0 0,0 1-4 0 0,-1-1 0 0 0,2 1-1 0 0,-2 0 1 0 0,1-1 0 0 0,-1 1 0 0 0,1 0-1 0 0,0 0 1 0 0,-1-1 0 0 0,1 1 0 0 0,-1 0-1 0 0,0-1 1 0 0,1 1 0 0 0,0 0-1 0 0,-1 0 1 0 0,0-1 0 0 0,0 1 0 0 0,0 0-1 0 0,1 0 1 0 0,-1 0 0 0 0,1 1 4 0 0,-1-1-21 0 0,0-4 134 0 0,-2 2-126 0 0,2-2 0 0 0,-1 1-1 0 0,0 1 1 0 0,1-2 0 0 0,0 1 0 0 0,0 0 0 0 0,0 0-1 0 0,0 0 1 0 0,0-2 13 0 0,0 3 59 0 0,0 1 26 0 0,0 0-15 0 0,0 0-6 0 0,0 0 8 0 0,0 0 29 0 0,0 0-2 0 0,0 0-3 0 0,2 2 0 0 0,-2 0-96 0 0,2 0 0 0 0,-1 0 0 0 0,-1 0 0 0 0,2 1 0 0 0,-2-1 0 0 0,1 0 0 0 0,0 0 0 0 0,-1 0 0 0 0,1 0 0 0 0,-1 1 0 0 0,0-1 0 0 0,0 1 0 0 0,0 0 0 0 0,1 11 0 0 0,13 69-186 0 0,-9-44-661 0 0,-2 14 847 0 0,-1-36-187 0 0,-2 81-985 0 0,0-52 106 0 0,0-46 796 0 0,-2-9 18 0 0,-1 1-255 0 0,1-1 0 0 0,1 1 1 0 0,0 0-1 0 0,0-7 507 0 0,0-1-328 0 0,-1-15 440 0 0,2-9-112 0 0,0 20 87 0 0,0 12 10 0 0,2-31 243 0 0,-2 35-14 0 0,0 1 0 0 0,1-2 0 0 0,0 2 1 0 0,0-1-1 0 0,0 0 0 0 0,1 1 0 0 0,-1-1 0 0 0,3-1-326 0 0,-4 4 330 0 0,0 1-2 0 0,0-2 69 0 0,1 3 264 0 0,1 4 233 0 0,-2 2-889 0 0,1-1 1 0 0,0 1-1 0 0,0-1 1 0 0,2 4-6 0 0,2 19 48 0 0,-2-2 103 0 0,0-1 20 0 0,-2 11-171 0 0,-4-10 60 0 0,3-27-58 0 0,0 0-2 0 0,0 1 0 0 0,0-1 0 0 0,0 0 0 0 0,0 0 0 0 0,0 0-1 0 0,0 0 1 0 0,0 0 0 0 0,0 0 0 0 0,0 0 0 0 0,0 0 0 0 0,0 0 0 0 0,0 1-1 0 0,0-1 1 0 0,0 0 0 0 0,0 0 0 0 0,0 0 0 0 0,0 0 0 0 0,0 0-1 0 0,0 0 1 0 0,0 0 0 0 0,0 0 0 0 0,0 0 0 0 0,0 1 0 0 0,0-1-1 0 0,0 0 1 0 0,0 0 0 0 0,-1 0 0 0 0,1 1 0 0 0,0-1 0 0 0,0 0 0 0 0,0 0-1 0 0,0 0 1 0 0,0 0 0 0 0,0 0 0 0 0,-1 0 0 0 0,1 0 0 0 0,0 0-1 0 0,0 0 1 0 0,0 0 0 0 0,0 0 0 0 0,0 0 0 0 0,0 0 0 0 0,-1 0 0 0 0,1 0 0 0 0,-2-8-80 0 0,1 5 63 0 0,1 0 0 0 0,-1 0 1 0 0,1-1-1 0 0,-1 1 0 0 0,1 0 1 0 0,1-1-1 0 0,0 0 17 0 0,-1-14-99 0 0,-1 2-562 0 0,2-12 661 0 0,0 1-315 0 0,-1-35-373 0 0,0 60 688 0 0,0-1 0 0 0,0 1 0 0 0,0 0 0 0 0,1-1 0 0 0,-1 1 0 0 0,1-1 0 0 0,0 1 0 0 0,0-1 0 0 0,-1 2 0 0 0,0 1 0 0 0,0 0 0 0 0,1 0 0 0 0,-1 0 0 0 0,0 0 0 0 0,0 0 0 0 0,0 0 0 0 0,0 0 0 0 0,0 0 0 0 0,0 0 0 0 0,0 0 0 0 0,1 0 0 0 0,-1 0 0 0 0,1 0 0 0 0,-1 0 0 0 0,0 0 0 0 0,0 0 0 0 0,0 0 0 0 0,0 0 0 0 0,0 0 0 0 0,0 0 0 0 0,1 0 0 0 0,-1 0 0 0 0,0 0 0 0 0,0 0 0 0 0,0 0 0 0 0,0 0 0 0 0,0 0 0 0 0,0 0 0 0 0,0 0 0 0 0,1 0 0 0 0,-1 0 0 0 0,0 1 0 0 0,0-1 0 0 0,1 0 0 0 0,-1 0 0 0 0,0 0 0 0 0,0 1 0 0 0,0 0 0 0 0,0-1 0 0 0,1 1 0 0 0,-1 0 0 0 0,0 0 0 0 0,0 0 0 0 0,0 0 0 0 0,0 0 0 0 0,0 0 0 0 0,0 0 0 0 0,0 0 0 0 0,-1 1 0 0 0,1 4 0 0 0,1 5 0 0 0,0-2 0 0 0,-1 1 0 0 0,0 0 0 0 0,-1-1 0 0 0,2 1 0 0 0,-1-1 0 0 0,2 7 0 0 0,-1-11 0 0 0,1 3 0 0 0,0 0 0 0 0,-1 1 0 0 0,0-1 0 0 0,-1 1 0 0 0,0-1 0 0 0,0 0 0 0 0,0 1 0 0 0,-2 4 0 0 0,1-10 0 0 0,0 1 0 0 0,1 0 0 0 0,-1-1 0 0 0,1 1 0 0 0,0 0 0 0 0,0 0 0 0 0,0-1 0 0 0,0 1 0 0 0,1 0 0 0 0,0 2 0 0 0,0-5 0 0 0,-1-1 0 0 0,0 1 0 0 0,0-1 0 0 0,0 1 0 0 0,0-1 0 0 0,0 1 0 0 0,0 0 0 0 0,0-1 0 0 0,0 1 0 0 0,-1-1 0 0 0,1 0 0 0 0,0 1 0 0 0,-1 0 0 0 0,1-1 0 0 0,0 1 0 0 0,0-1 0 0 0,-3-29-362 0 0,5-3 37 0 0,-4-9-382 0 0,4-19 101 0 0,-1 66 606 0 0,-1-4 0 0 0,0-1 0 0 0,0 0 0 0 0,0 1 0 0 0,0-1 0 0 0,0 0 0 0 0,0 0 0 0 0,0 1 0 0 0,0-1 0 0 0,0 1 0 0 0,0-1 0 0 0,-3 39 1293 0 0,2-35-1241 0 0,1 2 0 0 0,-1-2-1 0 0,1 0 1 0 0,1 1 0 0 0,-1-1 0 0 0,1 3-52 0 0,1 9 44 0 0,-2-4 83 0 0,-1 11-127 0 0,0 4 94 0 0,0-17-79 0 0,1-8-6 0 0,0-1 1 0 0,0 1 0 0 0,0 0 0 0 0,0-1-1 0 0,0 0 1 0 0,0 1 0 0 0,1 0-10 0 0,0 2 0 0 0,0-1 0 0 0,0 0 0 0 0,-1 1 0 0 0,1-1 0 0 0,-1 0 0 0 0,0 1 0 0 0,0-1 0 0 0,0 0 0 0 0,-1 3 0 0 0,1-5 55 0 0,-2 4 200 0 0,1 0 0 0 0,0 0 0 0 0,0 2-255 0 0,-4-27 145 0 0,2-7-560 0 0,1 1 1 0 0,2-5 414 0 0,-1 21-106 0 0,1 7 104 0 0,0 1 0 0 0,-1-1 0 0 0,1 0 0 0 0,0 0 0 0 0,1 0 0 0 0,-1 1 0 0 0,0-2 2 0 0,1 2-1 0 0,-1 1 0 0 0,0 0 1 0 0,0 0-1 0 0,0 0 0 0 0,0 0 1 0 0,0-1-1 0 0,0 1 1 0 0,0 0-1 0 0,0 0 1 0 0,0-1-1 0 0,0 1 1 0 0,0 0-1 0 0,0 0 1 0 0,0 0-1 0 0,0-1 1 0 0,0 1-1 0 0,0 0 1 0 0,-1 0-1 0 0,1-1 1 0 0,0 1-1 0 0,0 0 1 0 0,0 0-1 0 0,0 0 1 0 0,0 0-1 0 0,0 0 1 0 0,-1 0-1 0 0,1 0 1 0 0,0-1 0 0 0,0 0-76 0 0,0 1-27 0 0,0 0-7 0 0,5-1 278 0 0,0 1-72 0 0,-5 0-98 0 0,0 0 1 0 0,0 0 0 0 0,0 0-1 0 0,1 0 1 0 0,-1 0 0 0 0,0 0-1 0 0,0 0 1 0 0,1 0 0 0 0,-1 0-1 0 0,0 0 1 0 0,0 0 0 0 0,1 0-1 0 0,-1 1 1 0 0,0-1 0 0 0,1 0-1 0 0,-1 0 1 0 0,0 0 0 0 0,0 0-1 0 0,0 0 1 0 0,0 0 0 0 0,0 1-1 0 0,1-1 1 0 0,-1 1 0 0 0,0-1-1 0 0,1 0 1 0 0,-1 0 0 0 0,0 0-1 0 0,0 1 2 0 0,3 36-10 0 0,-3-4 138 0 0,0 0 384 0 0,0-18-277 0 0,0-13-192 0 0,0 1 0 0 0,0-1 0 0 0,0 0 0 0 0,0 1 0 0 0,0-1 0 0 0,-1 1 0 0 0,0 0-43 0 0,0 5 124 0 0,2-7-85 0 0,-1 1 1 0 0,0-2-1 0 0,0 1 1 0 0,0 1-1 0 0,0-2 1 0 0,-1 2-1 0 0,1-2 1 0 0,0 2-1 0 0,0-1 0 0 0,0 0 1 0 0,-1-1-1 0 0,1 2 1 0 0,-1-1-40 0 0,1-1 76 0 0,-1 0-7 0 0,1 0-65 0 0,0 0-1 0 0,-1 0 1 0 0,1 0 0 0 0,0 0-1 0 0,-1 0 1 0 0,1 0-1 0 0,0 0 1 0 0,0-1-1 0 0,-1 1 1 0 0,1 0 0 0 0,0 0-1 0 0,0 0 1 0 0,0 0-1 0 0,0-1 1 0 0,-1 1-1 0 0,1-1 1 0 0,0 1 0 0 0,-1 0-1 0 0,1 0 1 0 0,0 0-1 0 0,0-1 1 0 0,0 1-1 0 0,0 0 1 0 0,0-1 0 0 0,0 1-1 0 0,0 0 1 0 0,0-1-1 0 0,0 1 1 0 0,0 0-1 0 0,0-1 1 0 0,0 1 0 0 0,0 0-1 0 0,0 0 1 0 0,0 0-1 0 0,0-1 1 0 0,0 0-1 0 0,0 1 1 0 0,0 0-4 0 0,0-2-6 0 0,-1-1 0 0 0,1 1-31 0 0,0 0 1 0 0,0 1-1 0 0,0 0 0 0 0,0 0 0 0 0,-1-1 1 0 0,1 0-1 0 0,0 1 0 0 0,1-1 1 0 0,-1 0 36 0 0,0-20-1192 0 0,0-4 646 0 0,0 21 222 0 0,0-1 1 0 0,0 1-1 0 0,1 0 0 0 0,-1 1 0 0 0,1-2 1 0 0,0 1 323 0 0,-1 8 0 0 0,0 1 0 0 0,0 0 0 0 0,1-1 0 0 0,0 3 0 0 0,1 14 0 0 0,1 32 1384 0 0,-3-33-763 0 0,-1 11-621 0 0,1 1-13 0 0,0-28-17 0 0,0 14 564 0 0,0-16-465 0 0,0 1-1 0 0,-1-1 1 0 0,1-1 0 0 0,-1 2 0 0 0,1-1-1 0 0,0 0 1 0 0,0 0 0 0 0,0 0 0 0 0,-1 0-1 0 0,1 0 1 0 0,-1 1 0 0 0,0-1-69 0 0,0-1 71 0 0,1 0 9 0 0,0 0 61 0 0,0 0 4 0 0,0 0-7 0 0,-3-9-185 0 0,1 4 32 0 0,2 1 1 0 0,-1-1-1 0 0,0 0 0 0 0,1 1 0 0 0,0-2 15 0 0,-2-7-7 0 0,1 3 7 0 0,0 5 0 0 0,0-1 0 0 0,0 1 0 0 0,1-1 0 0 0,0 0 0 0 0,1-2 0 0 0,0 3 0 0 0,-2 1 0 0 0,1 0 0 0 0,-1 0 0 0 0,1-1 0 0 0,-1 1 0 0 0,1 0 0 0 0,-2-1 0 0 0,1 1 0 0 0,0-1 0 0 0,0 1 0 0 0,0-2 0 0 0,1 2 0 0 0,0-1 0 0 0,0 0 0 0 0,1-14 37 0 0,-1 1 1 0 0,-1 0-38 0 0,1-11 29 0 0,0 21-69 0 0,0 7 18 0 0,0-1 1 0 0,1 1 0 0 0,-1-1-1 0 0,-1 0 1 0 0,1 1 0 0 0,0-1-1 0 0,0 0 22 0 0,0-7-289 0 0,0 8 201 0 0,0 11-537 0 0,0-7 538 0 0,0 0 0 0 0,1 1 1 0 0,-1-2-1 0 0,1 1 1 0 0,0 1 86 0 0,0-1 99 0 0,0 0 1 0 0,0 0 0 0 0,-1 0-1 0 0,0 0 1 0 0,1 1-100 0 0,-1 21 128 0 0,3 4-128 0 0,-1-4-536 0 0,0 5 536 0 0,-2-26 118 0 0,0 18 1305 0 0,-3 13-1423 0 0,3-31 83 0 0,0 0-42 0 0,-1 1 0 0 0,0-1 0 0 0,1 1 0 0 0,-2 0 0 0 0,1-1 0 0 0,0 1 0 0 0,-1-1-41 0 0,2-3 120 0 0,0-1 5 0 0,0 0 23 0 0,0 0 11 0 0,-6-5 304 0 0,2-1-373 0 0,2-1 0 0 0,0 1 0 0 0,0-1 0 0 0,0 1 0 0 0,1-1-1 0 0,0 1 1 0 0,0-1 0 0 0,0-2-90 0 0,0-1 83 0 0,-3-26 538 0 0,3-27-621 0 0,-1 7-348 0 0,2 52 400 0 0,-1-18 605 0 0,1-12-657 0 0,3-32-213 0 0,-3 66 9 0 0,0 0-20 0 0,0 0 15 0 0,0 0 87 0 0,0 0 40 0 0,0 0 8 0 0,0 1 2 0 0,1 15-56 0 0,0-11 75 0 0,0 0 0 0 0,-1 0-1 0 0,0 4 54 0 0,-1 2-20 0 0,1 0-1 0 0,1 4 21 0 0,0 12-23 0 0,2 46 23 0 0,-1 7 0 0 0,-2-61 0 0 0,-1 0 0 0 0,-1 0 0 0 0,-2 4 0 0 0,-3 15 0 0 0,7-37 23 0 0,-1-3 36 0 0,-2-8 119 0 0,-1-13 82 0 0,0-35 161 0 0,-2-33-171 0 0,5-57-250 0 0,3 45-673 0 0,-2 103 549 0 0,0 0 10 0 0,0 0-10 0 0,0 0-49 0 0,0 0-19 0 0,2 4-205 0 0,8 40-372 0 0,-9-37 810 0 0,0 0 1 0 0,1 0 0 0 0,-2 1 0 0 0,0 3-42 0 0,1 7 87 0 0,1 36-253 0 0,-3-18 144 0 0,0-11 212 0 0,0 19-407 0 0,-4 13 217 0 0,1-21-63 0 0,0-14 89 0 0,3-16 18 0 0,1 1 1 0 0,-2-1 0 0 0,2 2-45 0 0,0-8 194 0 0,0 0 20 0 0,0 0-20 0 0,0 0-88 0 0,0-4-22 0 0,-2-6 172 0 0,1-1 0 0 0,1 0 0 0 0,0-7-256 0 0,-1-16-687 0 0,-1 6 96 0 0,-2-59 897 0 0,3 69-148 0 0,1-9-232 0 0,1 1-1 0 0,1-1 1 0 0,0 2 0 0 0,4-8 74 0 0,-3 17 44 0 0,3-10-84 0 0,7-21 40 0 0,-8 40-345 0 0,-5 7 347 0 0,1-2-1 0 0,-1 2 1 0 0,1-1-1 0 0,-1 1 0 0 0,1-1 1 0 0,-1 0-1 0 0,0 0 0 0 0,1 0 1 0 0,-1 1-1 0 0,0-2-1 0 0,0 1 174 0 0,0 1-38 0 0,0 0-160 0 0,0 0-40 0 0,0 0-7 0 0,0 1 61 0 0,1-1 1 0 0,0 0-1 0 0,-1 1 1 0 0,0-1-1 0 0,0 0 0 0 0,0 0 1 0 0,1 0-1 0 0,-1 0 1 0 0,0 1-1 0 0,0-1 1 0 0,0 0-1 0 0,0 1 1 0 0,1-1-1 0 0,-1 0 0 0 0,1 1 1 0 0,-1-1-1 0 0,0 0 1 0 0,0 1-1 0 0,0-1 1 0 0,0 1-1 0 0,0-1 10 0 0,3 10-217 0 0,-2-8 202 0 0,1 6-3 0 0,0 0 1 0 0,-2 1 0 0 0,1 5 17 0 0,1-5-15 0 0,-4 16 1 0 0,2-7 15 0 0,-4 77 157 0 0,-9 43-158 0 0,11-122 2 0 0,-1 10-40 0 0,-2 1 0 0 0,-2 7 38 0 0,-1-6 124 0 0,8-25-127 0 0,-1 2 1 0 0,0-2-1 0 0,0 1 1 0 0,1 0 0 0 0,0 1 2 0 0,0-4-64 0 0,0-1-34 0 0,0 0-27 0 0,0 0-16 0 0,0 0-3 0 0,0 0-30 0 0,2-8-822 0 0,1-3 578 0 0,-3 8 79 0 0,1 0-1 0 0,0 0 1 0 0,0 0-1 0 0,0 0 1 0 0,1 0 0 0 0,0 0 339 0 0,-2 2-265 0 0,0 0 0 0 0,0 1 0 0 0,1-1 0 0 0,-1 1 0 0 0,0-1 0 0 0,1 1 0 0 0,0-1 0 0 0,-1 1 0 0 0,1 0 0 0 0,-1-1 0 0 0,1 0 0 0 0,0 1 0 0 0,-1 0 0 0 0,1 0 0 0 0,-1 0 0 0 0,1 0 0 0 0,0-1 0 0 0,-1 1 0 0 0,1 0 0 0 0,-1 0 0 0 0,1 0 1 0 0,0 0 264 0 0,1 0-315 0 0,8-2-1584 0 0,-10 2 1892 0 0,1 0 0 0 0,-1 0 0 0 0,1 0 1 0 0,-1 0-1 0 0,1 0 0 0 0,-1 0 0 0 0,0 0 0 0 0,0 1 0 0 0,1-1 0 0 0,0 1 0 0 0,-1-1 0 0 0,0 0 0 0 0,1 0 0 0 0,0 0 0 0 0,-1 0 0 0 0,0 1 0 0 0,0-1 0 0 0,0 0 1 0 0,1 0-1 0 0,-1 1 0 0 0,0 0 0 0 0,0-1 0 0 0,0 0 0 0 0,1 1 7 0 0,0-1 1 0 0,-1 1-10 0 0,3 5 82 0 0,1 8 2285 0 0,-4-13-2124 0 0,0-1-255 0 0,0 1 0 0 0,0-1 0 0 0,0 0 0 0 0,0 1 0 0 0,1-1 0 0 0,-1 1 0 0 0,1-1-1 0 0,-1 0 1 0 0,0 1 0 0 0,0 0 0 0 0,0-1 0 0 0,0 0 0 0 0,0 0 0 0 0,0 1 0 0 0,0-1 0 0 0,0 0 0 0 0,0 1 0 0 0,0 0 0 0 0,0-1 0 0 0,0 0 0 0 0,0 1 0 0 0,0 0 21 0 0,0 0-54 0 0,-2 6 355 0 0,2-6 8 0 0,0-1 0 0 0,0 1 0 0 0,0-1 0 0 0,0 1 0 0 0,0 0 0 0 0,0 0 1 0 0,0-1-1 0 0,0 1 0 0 0,0 0 0 0 0,0-1 0 0 0,1 1 0 0 0,-1-1-309 0 0,1 1 113 0 0,-1-1-17 0 0,9 11 538 0 0,-7-9-597 0 0,-2-2 160 0 0,0 0 81 0 0,0 0 11 0 0,1 0-287 0 0,-1 0 0 0 0,0 0 0 0 0,0 0 0 0 0,0 0 0 0 0,0 0 0 0 0,0 0 0 0 0,0 0 0 0 0,0 0 0 0 0,0 1 0 0 0,0-1 1 0 0,0 0-1 0 0,0 0 0 0 0,0 0 0 0 0,0 0 0 0 0,0 0 0 0 0,0 0 0 0 0,0 0 0 0 0,0 0 0 0 0,0 0 0 0 0,0 0 0 0 0,0 1 0 0 0,0-1 0 0 0,0 0 0 0 0,0 0 0 0 0,0 0 0 0 0,0 0 0 0 0,0 0 0 0 0,0 0 0 0 0,0 0 0 0 0,0 0 0 0 0,0 0 1 0 0,0 0-1 0 0,0 1 0 0 0,0-1 0 0 0,0 0 0 0 0,0 0 0 0 0,0 0 0 0 0,0 0 0 0 0,0 0 0 0 0,0 0 0 0 0,0 0 0 0 0,0 0 0 0 0,0 0 0 0 0,0 0 0 0 0,0 0 0 0 0,-1 0 0 0 0,1 0 0 0 0,0 1 0 0 0,0-1 0 0 0,0 0 0 0 0,0 0 0 0 0,0 0 1 0 0,0 0-1 0 0,0 0-2 0 0,-3 2-646 0 0,3-1 530 0 0,-2 0 68 0 0,2 0 200 0 0,0-1 108 0 0,0 0 27 0 0,0 0-84 0 0,0 0-385 0 0,0 0-164 0 0,0 0-36 0 0,0 0-23 0 0,0 0-62 0 0,0 0-21 0 0,0 0-305 0 0,0 0-1256 0 0,0 0-539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9:36.452"/>
    </inkml:context>
    <inkml:brush xml:id="br0">
      <inkml:brushProperty name="width" value="0.05" units="cm"/>
      <inkml:brushProperty name="height" value="0.05" units="cm"/>
      <inkml:brushProperty name="color" value="#FFCC00"/>
    </inkml:brush>
  </inkml:definitions>
  <inkml:trace contextRef="#ctx0" brushRef="#br0">186 471 1376 0 0,'0'0'65'0'0,"0"0"117"0"0,0 0 464 0 0,0 0 201 0 0,-3 11 2614 0 0,1-8-3311 0 0,2-2-80 0 0,-1 1 0 0 0,0-1 0 0 0,0 1 0 0 0,0 0 0 0 0,0-1 0 0 0,0 0-1 0 0,-1 0 1 0 0,1 1-70 0 0,1-2 122 0 0,-2 1 7 0 0,-2 0-17 0 0,1-1-89 0 0,-2 0-21 0 0,4 0-4 0 0,1 0 1 0 0,-1 0 0 0 0,0 0 0 0 0,1 0 0 0 0,-1 0-1 0 0,0 0 1 0 0,1 0 0 0 0,-1 0 0 0 0,1 1 0 0 0,-1-1 0 0 0,0 1-1 0 0,1-1 1 0 0,0 0 0 0 0,-1 0 0 0 0,0 1 1 0 0,0-1 88 0 0,1 0 0 0 0,0 0 0 0 0,-1 0 0 0 0,1 1 0 0 0,0-1 0 0 0,-1 0 0 0 0,0 0 0 0 0,1 1 0 0 0,0-1 0 0 0,-2 0 0 0 0,2 0 0 0 0,0 0 0 0 0,-1 0 0 0 0,1 0 0 0 0,0 0 0 0 0,-1-1 0 0 0,0 1 0 0 0,1 0 0 0 0,0 0 0 0 0,-1-1 0 0 0,1 1 0 0 0,-1 0 0 0 0,1 0 0 0 0,-1 0-88 0 0,1-1 39 0 0,-1 1-1 0 0,0-1 1 0 0,0 0 0 0 0,1 1 0 0 0,-1-1 0 0 0,1 0 0 0 0,0 0 0 0 0,-1 0 0 0 0,0 1 0 0 0,1-2 0 0 0,0 2 0 0 0,-1-1-39 0 0,-1-4-131 0 0,1 0 0 0 0,-1 0-1 0 0,1-1 1 0 0,0-1 131 0 0,1 4 107 0 0,-4-22-1370 0 0,1-4 1263 0 0,-11-95-5074 0 0,9 84 4792 0 0,2 4 4182 0 0,0-14-3900 0 0,3 49 435 0 0,0 1 40 0 0,0 0 5 0 0,0 0-60 0 0,0 0-248 0 0,3 7 196 0 0,0 21-345 0 0,0 0 0 0 0,-1 23-23 0 0,-2-15 52 0 0,1-11-730 0 0,-1-1 0 0 0,-3 14 678 0 0,2-28-81 0 0,0-1-87 0 0,-1 0 1 0 0,1 0-1 0 0,-2 0 0 0 0,2 0 0 0 0,-4 4 168 0 0,5-13 27 0 0,0 0-1 0 0,0 0 1 0 0,0 0-1 0 0,0 0 0 0 0,0 0 1 0 0,0 0-1 0 0,0 0 1 0 0,0 0-1 0 0,0 0 0 0 0,0 0 1 0 0,0 1-1 0 0,0-1 1 0 0,0 0-1 0 0,0 0 0 0 0,0 0 1 0 0,0 0-1 0 0,0 0 1 0 0,0 0-1 0 0,0 0 0 0 0,0 0 1 0 0,0 0-1 0 0,0 0 1 0 0,-1 0-1 0 0,1 0 0 0 0,0 0 1 0 0,0 0-1 0 0,0 0 1 0 0,0 0-1 0 0,0 0 0 0 0,0 0 1 0 0,0 0-1 0 0,0 0 0 0 0,0 1 1 0 0,0-1-1 0 0,0 0 1 0 0,0 0-1 0 0,0 0 0 0 0,0 0 1 0 0,-1 0-1 0 0,1 0 1 0 0,0 0-1 0 0,0 0 0 0 0,0 0 1 0 0,-1 0-1 0 0,1 0 1 0 0,0 0-1 0 0,0-1 0 0 0,0 1 1 0 0,0 0-1 0 0,0 0 1 0 0,0 0-1 0 0,0 0 0 0 0,0 0 1 0 0,0 0-1 0 0,0 0 1 0 0,0 0-1 0 0,0 0 0 0 0,0 0 1 0 0,0 0-1 0 0,0 0 1 0 0,0 0-1 0 0,0 0 0 0 0,-1 0 1 0 0,1 0-1 0 0,0 0 1 0 0,0 0-1 0 0,0 0-26 0 0,-4-11 279 0 0,0-15-459 0 0,-5-171 475 0 0,8 193-279 0 0,0-27 85 0 0,0 1 1 0 0,2-1-1 0 0,2 1 0 0 0,2-7-101 0 0,-4 30 12 0 0,-1 6 23 0 0,0-1 0 0 0,0 0-1 0 0,0 1 1 0 0,0-1 0 0 0,1 1 0 0 0,0-1 0 0 0,-1 0-1 0 0,1 1 1 0 0,-1-1 0 0 0,1 1 0 0 0,0-1 0 0 0,0 0-35 0 0,0 2 68 0 0,0 1 1 0 0,-1-1 0 0 0,0 0-1 0 0,0 0 1 0 0,1 1 0 0 0,-1-1-1 0 0,1 0 1 0 0,-1 0 0 0 0,0 1-1 0 0,0 0 1 0 0,0-1 0 0 0,1 0-1 0 0,-1 0 1 0 0,0 1 0 0 0,0 0-1 0 0,0-1 1 0 0,0 0 0 0 0,0 1-1 0 0,0-1-68 0 0,5 13-123 0 0,-1 15 162 0 0,0 1-1 0 0,-2-1 1 0 0,0 12-39 0 0,0 7-287 0 0,-2-4 176 0 0,-1 0-1 0 0,-2 0 1 0 0,-9 41 111 0 0,11-79-12 0 0,1-1 1 0 0,-2 1 0 0 0,1 0-1 0 0,0-1 1 0 0,-1 1 0 0 0,-1 2 11 0 0,2-7-84 0 0,1 0-4 0 0,0 0 0 0 0,0 0-32 0 0,0 0-135 0 0,0 0-58 0 0,0 0-9 0 0,-3-6-76 0 0,2 2 419 0 0,0-1 1 0 0,0 2 0 0 0,1-2-1 0 0,-1 1 1 0 0,1 0 0 0 0,0 0-1 0 0,0-1 1 0 0,0 1 0 0 0,1-3-22 0 0,-1-8 93 0 0,-1-45 778 0 0,2-55 370 0 0,2 17-833 0 0,0 63-112 0 0,0 2 0 0 0,3-5-296 0 0,-3 24 672 0 0,-2 15-672 0 0,-1-1 0 0 0,1 0 0 0 0,-1 0 0 0 0,0 1 0 0 0,1 0 0 0 0,0-1 0 0 0,-1 0 0 0 0,0 1 0 0 0,0-1 0 0 0,0 1 0 0 0,1-1 0 0 0,-1 1 0 0 0,0 0 0 0 0,0-1 0 0 0,0 1 0 0 0,0 0 0 0 0,4 20 8 0 0,-1 0 1 0 0,-1 1 0 0 0,-1-1-1 0 0,-1 5-8 0 0,-9 220 746 0 0,2-187-478 0 0,-4 2-268 0 0,8-45 16 0 0,2-12-14 0 0,0-3 5 0 0,-2-9 8 0 0,0-15-58 0 0,2-1-296 0 0,-4-69 458 0 0,2 26 848 0 0,1 38-793 0 0,-3-95-132 0 0,5 102-38 0 0,-1 9 261 0 0,2-2 0 0 0,-1 1 1 0 0,1 0-266 0 0,-1 1 670 0 0,0 10-192 0 0,2 8-355 0 0,2 38 350 0 0,0 1 0 0 0,-3 2-473 0 0,0-1-566 0 0,0-14 1250 0 0,-3 29-684 0 0,-1-15 68 0 0,-1 12-532 0 0,3-38 48 0 0,1-13 570 0 0,-1 0-1 0 0,1 0 0 0 0,-2 0 1 0 0,0 5-154 0 0,-4 18 302 0 0,5-29-292 0 0,-1-3 12 0 0,-2-5 10 0 0,1-11-325 0 0,1 0 0 0 0,-1-15 293 0 0,1-1-75 0 0,-3-43 601 0 0,3 38-391 0 0,2 29-135 0 0,-3-19 6 0 0,2-1-1 0 0,1 2 0 0 0,2-2 1 0 0,2-3-6 0 0,-2 18 19 0 0,-2 9-202 0 0,2-1 1 0 0,-1 2 0 0 0,1-2 182 0 0,4-15-186 0 0,-4 20 195 0 0,-2 3-171 0 0,1 9-129 0 0,4 41 291 0 0,-4-13 0 0 0,4 80 0 0 0,-10 77 0 0 0,0-158 0 0 0,3-24 0 0 0,-3 3 0 0 0,3-12 0 0 0,2-3 0 0 0,0 0 0 0 0,0 0 0 0 0,0 0 0 0 0,0 0 0 0 0,0 0 0 0 0,0 0 0 0 0,0 0 0 0 0,0 0 0 0 0,0 0 0 0 0,0 0 0 0 0,-1 0 0 0 0,1 0 0 0 0,0 0 0 0 0,0 0 0 0 0,0 0 0 0 0,0 0 0 0 0,0 0 0 0 0,0 0 0 0 0,-1 0 0 0 0,1 0 0 0 0,0 0 0 0 0,0 0 0 0 0,0 0 0 0 0,0 0 0 0 0,0 0 0 0 0,0 0 0 0 0,-1 0 0 0 0,1 0 0 0 0,0 0 0 0 0,0 0 0 0 0,0 0 0 0 0,0 0 0 0 0,0 0 0 0 0,0 0 0 0 0,0 0 0 0 0,-1 0 0 0 0,1-1 0 0 0,0 1 0 0 0,0 0 0 0 0,0 0 0 0 0,0 0 0 0 0,0 0 0 0 0,0 0 0 0 0,0 0 0 0 0,0 0 0 0 0,0 0 0 0 0,0 0 0 0 0,0 0 0 0 0,0 0 0 0 0,0-1 0 0 0,-2-4 0 0 0,-1-6 136 0 0,0 0-1 0 0,0 0 1 0 0,1 0-1 0 0,2 1 0 0 0,-1-2 1 0 0,1-3-136 0 0,-2-19 306 0 0,-1-21 536 0 0,2-15-842 0 0,1 40-33 0 0,1-6-63 0 0,1 0 0 0 0,2-1 0 0 0,1-2 96 0 0,-4 38 0 0 0,-1-3-44 0 0,1 0 0 0 0,0 0 0 0 0,0 0 0 0 0,0 0 0 0 0,2-2 44 0 0,3 12-220 0 0,-5-4 142 0 0,1 0-1 0 0,-2 0 0 0 0,2 0 0 0 0,-2 1 1 0 0,1-1-1 0 0,0 1 0 0 0,-1-1 0 0 0,1 1 79 0 0,2 7-267 0 0,-1 1 182 0 0,0 0 0 0 0,0-1 0 0 0,1 11 85 0 0,0 9-40 0 0,5 27 189 0 0,-2-1 0 0 0,-1 44-149 0 0,-5-99 200 0 0,0-1-50 0 0,0 0-232 0 0,0 0-101 0 0,0 0-17 0 0,0-7-7 0 0,-5-67 163 0 0,3 32 24 0 0,0-72 20 0 0,2 110 0 0 0,1-8-127 0 0,-1 0 0 0 0,2-2 127 0 0,0 3-129 0 0,0-2 0 0 0,-2-1 129 0 0,2 5-18 0 0,-2 8 13 0 0,0-2 0 0 0,0 1 0 0 0,0 0 0 0 0,0 1 0 0 0,0-1 0 0 0,0 0 0 0 0,0 0 0 0 0,0 0-1 0 0,0-1 6 0 0,-2 1-10 0 0,2 1-33 0 0,-1-6-493 0 0,1 6 486 0 0,0 1 0 0 0,0-1 0 0 0,0 1 0 0 0,-1-1 0 0 0,1 1 0 0 0,0-1 0 0 0,0 1 0 0 0,0-1 0 0 0,0 1 0 0 0,1-1 0 0 0,-1 0 0 0 0,0 1 0 0 0,0 0 0 0 0,0-1 0 0 0,0 0 0 0 0,1 1 0 0 0,-1-1 50 0 0,0-1-18 0 0,0 0 7 0 0,0 1 0 0 0,1 0 0 0 0,-1-1 0 0 0,1 1 0 0 0,-1-1 0 0 0,0 1-1 0 0,1 0 1 0 0,-1-1 0 0 0,1 1 0 0 0,0 0 0 0 0,0-2 11 0 0,1 1-1 0 0,-1 1 0 0 0,-1-1 0 0 0,2 1 0 0 0,-2-2 0 0 0,1 1 0 0 0,0 0 0 0 0,-1 0 1 0 0,1 0 0 0 0,-1 1 64 0 0,0 1 20 0 0,0 0 65 0 0,0 0 11 0 0,0 0-6 0 0,0 0-45 0 0,0 0-180 0 0,0 0-79 0 0,0 0-12 0 0,-1 5 351 0 0,1-1-1 0 0,-2 1 0 0 0,1-1 1 0 0,-1 1-189 0 0,-1 4 0 0 0,3-5 0 0 0,-2-1 0 0 0,1 0 0 0 0,0 1 0 0 0,-1-1 0 0 0,1 0 0 0 0,-2 1 0 0 0,2-2-11 0 0,0-2-49 0 0,1 0-39 0 0,-1 0 91 0 0,1 0 0 0 0,0 0-1 0 0,0-1 1 0 0,0 1 0 0 0,0 0 0 0 0,0-1 0 0 0,0 1-1 0 0,-1 0 1 0 0,1-1 0 0 0,0 1 0 0 0,0 0-1 0 0,0-1 1 0 0,0 1 0 0 0,0 0 0 0 0,0-1-1 0 0,0 1 1 0 0,0 0 0 0 0,0-1 0 0 0,0 1 0 0 0,0 0 8 0 0,0 0-61 0 0,0 0 0 0 0,0 0 0 0 0,0 0 0 0 0,0 0 0 0 0,0 0 0 0 0,0 0 0 0 0,0 0 0 0 0,0 0 0 0 0,1 0 0 0 0,-1 0 0 0 0,0 0 0 0 0,0 0 0 0 0,0 1 0 0 0,0-1 0 0 0,0 0 0 0 0,0 0-1 0 0,0 0 1 0 0,0 0 0 0 0,0 0 0 0 0,0 0 0 0 0,0 0 0 0 0,0 0 0 0 0,0 0 0 0 0,1 0 0 0 0,-1 0 0 0 0,0 0 0 0 0,0 0 0 0 0,0 0 0 0 0,1 0 0 0 0,-1 0 0 0 0,0 0 0 0 0,0 0 0 0 0,0 0 0 0 0,0 0 0 0 0,0 0 0 0 0,0 0 0 0 0,0 0 0 0 0,0-1 0 0 0,0 1 0 0 0,0 0 0 0 0,0 0 0 0 0,0 0 0 0 0,0 0 0 0 0,0 0 0 0 0,0 0 0 0 0,1 0 0 0 0,-1 0 0 0 0,0 0 0 0 0,0 0 0 0 0,0 0 0 0 0,0 0 0 0 0,0 0 0 0 0,0 0 0 0 0,0 0 0 0 0,0 0 0 0 0,0-1 0 0 0,0 1 0 0 0,0 0 0 0 0,0 0 0 0 0,1 0 0 0 0,-1-1 0 0 0,-1 1 0 0 0,1 0 61 0 0,1 2-65 0 0,0-1-1 0 0,0 0 0 0 0,-1 1 0 0 0,1-1 1 0 0,0 0-1 0 0,-1 1 0 0 0,0-1 0 0 0,1 1 1 0 0,-1-1-1 0 0,1 1 0 0 0,-1-1 0 0 0,0 1 0 0 0,0-1 66 0 0,0 23 89 0 0,0-14-137 0 0,-4 121 48 0 0,9-45 0 0 0,-5-70 0 0 0,0 9 0 0 0,0-7 18 0 0,0-18 74 0 0,0 0 14 0 0,0 0-36 0 0,-5-11-738 0 0,4 8 315 0 0,0 0-1 0 0,-1 0 0 0 0,2 0 0 0 0,-1-1 0 0 0,0-3 354 0 0,-2-7-384 0 0,3 9 292 0 0,-1 0 1 0 0,1 0-1 0 0,-1 1 0 0 0,1-2 1 0 0,1 1 91 0 0,-1-4 77 0 0,0 9 13 0 0,1-1 349 0 0,-1 1-420 0 0,0 0 1 0 0,0 0 0 0 0,0-1 0 0 0,0 1 0 0 0,0 0-1 0 0,0 0 1 0 0,0 0 0 0 0,0 0 0 0 0,0 0-1 0 0,1 0 1 0 0,-1-1 0 0 0,0 1 0 0 0,0 0-1 0 0,1 0 1 0 0,-1 0 0 0 0,0 0 0 0 0,0 0-1 0 0,0 0 1 0 0,0 0 0 0 0,0 0 0 0 0,0 0-1 0 0,0 0 1 0 0,0 0 0 0 0,1 0 0 0 0,-1 0 0 0 0,0 0-1 0 0,0 0 1 0 0,0 0 0 0 0,0 0 0 0 0,0 0-1 0 0,0 0 1 0 0,0 0 0 0 0,1 0 0 0 0,-1 0-1 0 0,0 0 1 0 0,0 0 0 0 0,1 0 0 0 0,-1 0-1 0 0,0 0 1 0 0,0 0 0 0 0,0 0 0 0 0,0 0 0 0 0,0 0-1 0 0,0 1 1 0 0,0-1 0 0 0,0 0 0 0 0,0 0-1 0 0,0 0 1 0 0,1 0 0 0 0,-1 0 0 0 0,0 0-1 0 0,0 1 1 0 0,0-1 0 0 0,0 0 0 0 0,0 0-20 0 0,1 1 54 0 0,0 1 0 0 0,0-1 1 0 0,0-1-1 0 0,0 2 0 0 0,0 0 0 0 0,0-1 1 0 0,-1 1-1 0 0,1-1 0 0 0,-1 1 1 0 0,1-1-1 0 0,0 1-54 0 0,3 18 438 0 0,-3-14-712 0 0,4 52 61 0 0,-4-54 390 0 0,-1-1 0 0 0,0 1 0 0 0,0 0 0 0 0,-1-1 0 0 0,0 1 1 0 0,1 0-1 0 0,-1 1-177 0 0,1-4 208 0 0,0-1 6 0 0,0 0 29 0 0,0 0 12 0 0,0 0 1 0 0,0 0-28 0 0,0 0-111 0 0,0 0-25 0 0,-6-3-265 0 0,5 3 14 0 0,1 0-196 0 0,0 0-86 0 0,0 0-20 0 0,0 0 90 0 0,0 0 394 0 0,0 0 175 0 0,0 0 33 0 0,0 0-43 0 0,0 0-201 0 0,4-3-51 0 0,-3 3 42 0 0,0 0 1 0 0,0-1 0 0 0,0 0-1 0 0,-1 1 1 0 0,2 0-1 0 0,-2 0 1 0 0,1-1 0 0 0,0 1-1 0 0,1 0 1 0 0,-2 0 0 0 0,2 0-1 0 0,-2 0 1 0 0,1 0-1 0 0,0 0 1 0 0,0 0 0 0 0,1 0 21 0 0,1 0-90 0 0,-2 0 80 0 0,0 0 1 0 0,0 1 0 0 0,-1-1-1 0 0,1 0 1 0 0,-1 0 0 0 0,2 0 0 0 0,-2 1-1 0 0,1-1 1 0 0,-1 1 0 0 0,1-1-1 0 0,0 0 1 0 0,0 1 0 0 0,-1-1-1 0 0,0 0 1 0 0,2 1 0 0 0,-2 0-1 0 0,0-1 1 0 0,1 1 0 0 0,0 0 0 0 0,-1-1-1 0 0,0 2 10 0 0,2 1-25 0 0,0 0 0 0 0,0 0 0 0 0,-1 1 1 0 0,1-1-1 0 0,-2 0 25 0 0,1 0 10 0 0,-1 11 40 0 0,0-14 4 0 0,0 2 1 0 0,0-2-1 0 0,0 1 0 0 0,0 0 1 0 0,0 0-1 0 0,0-1 0 0 0,0 1 0 0 0,0 0 1 0 0,0 0-1 0 0,0-1 0 0 0,0 1 1 0 0,0 0-1 0 0,0 0 0 0 0,-1-1 0 0 0,1 1 1 0 0,0 0-1 0 0,0 0 0 0 0,-1-1 1 0 0,0 1-1 0 0,1 0 0 0 0,0-1 0 0 0,-1 1 1 0 0,0-1-1 0 0,1 1 0 0 0,-1 0 1 0 0,0-1-55 0 0,-13 19 524 0 0,14-18-464 0 0,0-1 12 0 0,0 0-2 0 0,6-13-139 0 0,0 4 31 0 0,-3 6-102 0 0,-1 0 1 0 0,0 0 0 0 0,0 1-1 0 0,1-2 1 0 0,0 2-1 0 0,-1-1 1 0 0,1 1 0 0 0,1-1 139 0 0,0-1-205 0 0,-3 4 184 0 0,-1 0 0 0 0,0-1 0 0 0,0 0 0 0 0,1 1 0 0 0,0 0 0 0 0,-1 0-1 0 0,0 0 1 0 0,1-1 0 0 0,0 1 0 0 0,-1 0 0 0 0,0-1 0 0 0,1 1 0 0 0,0 0 0 0 0,-1 0 0 0 0,1 0 0 0 0,-1 0 0 0 0,1 0 0 0 0,-1-1 21 0 0,1 1-94 0 0,-1 0 13 0 0,0 0 8 0 0,0 0 1 0 0,1 6-6 0 0,-1-5 78 0 0,0 0 1 0 0,0-1-1 0 0,0 0 0 0 0,0 1 1 0 0,0-1-1 0 0,0 1 0 0 0,0 0 1 0 0,0-1-1 0 0,0 1 0 0 0,0-1 1 0 0,0 0-1 0 0,0 2 0 0 0,0-2 1 0 0,0 0-1 0 0,0 1 0 0 0,0 0 1 0 0,-1-1-1 0 0,0 4 0 0 0,-3 8 0 0 0,2-8 0 0 0,2-4 16 0 0,0 0 0 0 0,0 0 0 0 0,0 0 0 0 0,0 0 0 0 0,0 1 0 0 0,-1-1 0 0 0,1 0 0 0 0,0 0 0 0 0,0 0 0 0 0,0 0 0 0 0,0 0 0 0 0,0 0 0 0 0,0 0 0 0 0,0 0 0 0 0,0 1 0 0 0,0-1 0 0 0,0 0 0 0 0,0 1 0 0 0,0-1 0 0 0,0 0 0 0 0,0 0 1 0 0,0 0-1 0 0,0 0 0 0 0,0 0 0 0 0,0 0 0 0 0,0 0 0 0 0,1 1 0 0 0,-1-1 0 0 0,0 0 0 0 0,0 0 0 0 0,0 0 0 0 0,0 0 0 0 0,0 0 0 0 0,0 0 0 0 0,0 1 0 0 0,0-1 0 0 0,0 0 0 0 0,0 0 0 0 0,0 0 0 0 0,1 0 0 0 0,-1 0 0 0 0,0 0 0 0 0,0 0 0 0 0,1 0 0 0 0,-1 0 0 0 0,0 0 1 0 0,0 0-1 0 0,0 0 0 0 0,0 0 0 0 0,0 0 0 0 0,0 0 0 0 0,0 0 0 0 0,1 0 0 0 0,-1 0 0 0 0,0 0 0 0 0,0 0 0 0 0,0 0 0 0 0,0 0 0 0 0,1 0 0 0 0,-1 0 0 0 0,0 0 0 0 0,0 0 0 0 0,0 0 0 0 0,0 0 0 0 0,0 0 0 0 0,1 0-16 0 0,13-5-1115 0 0,-8 3 1522 0 0,-2 0-525 0 0,0 1 419 0 0,-3 7 558 0 0,0-6-816 0 0,-1 2 0 0 0,1-2 1 0 0,-1 1-1 0 0,0 0 1 0 0,1 0-1 0 0,-1 0 1 0 0,0 1-1 0 0,0-2 0 0 0,0 2 1 0 0,0-2-1 0 0,0 1 1 0 0,0 1-1 0 0,0-2 1 0 0,-1 2-44 0 0,1-1 8 0 0,0 0 1 0 0,-1 1-1 0 0,1-1 1 0 0,-1 0 0 0 0,1 0-1 0 0,-1 0 1 0 0,1 1-1 0 0,-1-1 1 0 0,0 0-1 0 0,1 0 1 0 0,-1 0 0 0 0,0 0-1 0 0,0 0 1 0 0,1 0-1 0 0,-2 0 1 0 0,1 0-9 0 0,-13 5-109 0 0,6-9-1514 0 0,5 2-2614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9:36.453"/>
    </inkml:context>
    <inkml:brush xml:id="br0">
      <inkml:brushProperty name="width" value="0.05" units="cm"/>
      <inkml:brushProperty name="height" value="0.05" units="cm"/>
      <inkml:brushProperty name="color" value="#FFCC00"/>
    </inkml:brush>
  </inkml:definitions>
  <inkml:trace contextRef="#ctx0" brushRef="#br0">305 382 8288 0 0,'1'-15'663'0'0,"-1"5"-422"0"0,1 7-161 0 0,1-5 1167 0 0,6-7-92 0 0,-8 15-1124 0 0,0 0 0 0 0,1 0 0 0 0,-1 0 0 0 0,0 0-1 0 0,0 0 1 0 0,0 0 0 0 0,0 0 0 0 0,0 0 0 0 0,0 0 0 0 0,0 0-1 0 0,0 0 1 0 0,1 0 0 0 0,-1 0 0 0 0,0 0 0 0 0,1 0 0 0 0,-1 0-1 0 0,0 0 1 0 0,0 0 0 0 0,0 0 0 0 0,0 0 0 0 0,0 0 0 0 0,0 0-1 0 0,0 0 1 0 0,0 0 0 0 0,1 0 0 0 0,-1 0 0 0 0,0 0 0 0 0,0 0-1 0 0,1 0 1 0 0,-1 1 0 0 0,0-1 0 0 0,0 0 0 0 0,0 0 0 0 0,0 0-1 0 0,0 1 1 0 0,0-1 0 0 0,0 0 0 0 0,0 0 0 0 0,0 0 0 0 0,0 0-1 0 0,0 0 1 0 0,0 0 0 0 0,0 0 0 0 0,0 0-31 0 0,4 6 233 0 0,1 6-147 0 0,-1-1 1 0 0,-1 0 0 0 0,0 1-1 0 0,0-1 1 0 0,0 11-87 0 0,1 6-396 0 0,5 18-740 0 0,-7-40 1008 0 0,-2-3 138 0 0,1 0 1 0 0,0 0-1 0 0,-1 0 1 0 0,2 0-1 0 0,-2-1 1 0 0,2 2-11 0 0,0-7 5 0 0,-1 0 1 0 0,0 0 0 0 0,0 1 0 0 0,-1-2 0 0 0,0 1-1 0 0,1 0 1 0 0,0 0 0 0 0,-1 0-6 0 0,-1-29-123 0 0,0 15-35 0 0,1 7-64 0 0,-1 0-1 0 0,0 0 1 0 0,-1 1 222 0 0,0 0 755 0 0,1-1 1 0 0,-1-8-756 0 0,-2 37 304 0 0,0-10-133 0 0,-2 23-224 0 0,3-18 131 0 0,0-1 1 0 0,-4 12-79 0 0,5-22-4 0 0,1 0 0 0 0,-1-1 0 0 0,0 1 1 0 0,0 0-1 0 0,0 1 4 0 0,-2 2-205 0 0,4-5 75 0 0,0-1 127 0 0,-1 0 1 0 0,1 0-1 0 0,0 0 0 0 0,0 0 0 0 0,0 0 1 0 0,-1 0-1 0 0,1 0 0 0 0,0 0 0 0 0,0 1 0 0 0,0-1 1 0 0,0 0-1 0 0,0 0 0 0 0,0 0 0 0 0,0 0 0 0 0,0 0 1 0 0,0 0-1 0 0,0 0 0 0 0,-1 0 0 0 0,1 0 1 0 0,0 0-1 0 0,0 0 0 0 0,-1 0 0 0 0,1 0 0 0 0,0 0 1 0 0,0 0-1 0 0,0 0 0 0 0,0 0 0 0 0,0 0 0 0 0,0 0 1 0 0,0 0-1 0 0,0 0 0 0 0,0 0 0 0 0,0 0 1 0 0,-1-1-1 0 0,1 1 0 0 0,0 0 3 0 0,-5-2-34 0 0,3 0-30 0 0,0 0 1 0 0,0 0-1 0 0,1 0 1 0 0,-1 0-1 0 0,0-1 0 0 0,1 1 1 0 0,0 0-1 0 0,0-1 1 0 0,0 0 63 0 0,-9-25-743 0 0,9 24 706 0 0,-2-10 469 0 0,0 0 0 0 0,0-8-432 0 0,1 2 214 0 0,-6-22 260 0 0,8 28-272 0 0,0 12-186 0 0,0 0 0 0 0,0 0 0 0 0,0 0 0 0 0,0 0-1 0 0,0 0 1 0 0,-1 0 0 0 0,0 0 0 0 0,1 1 0 0 0,-1-2-16 0 0,0 2 376 0 0,1 1 113 0 0,0 0 21 0 0,0 0-68 0 0,1 7-371 0 0,2 9-200 0 0,-2 0 0 0 0,0-1 1 0 0,-1 7 128 0 0,2 18-53 0 0,-2 15 427 0 0,0-40-495 0 0,0 0 1 0 0,-2 8 120 0 0,0 0-159 0 0,-2-6 57 0 0,0-3-235 0 0,3-11 204 0 0,-2 5-626 0 0,3-8 758 0 0,0 0 0 0 0,0 0-1 0 0,0 0 1 0 0,0 0 0 0 0,0 0 0 0 0,0 0 0 0 0,0 0-1 0 0,0 0 1 0 0,-1 0 0 0 0,1 0 0 0 0,0 0 0 0 0,-1 0-1 0 0,1 0 1 0 0,0 0 0 0 0,0 0 0 0 0,0 0 0 0 0,0 0-1 0 0,0 0 1 0 0,0 0 0 0 0,0 0 0 0 0,0 0 0 0 0,0 0-1 0 0,-1 0 1 0 0,1 0 0 0 0,0 0 0 0 0,0 0 0 0 0,0 0-1 0 0,0 0 1 0 0,0 0 0 0 0,0-1 0 0 0,0 1 0 0 0,0 0-1 0 0,0 0 1 0 0,0 0 0 0 0,0-1 0 0 0,0 1 0 0 0,-1 0-1 0 0,1 0 1 0 0,0 0 0 0 0,0 0 0 0 0,0 0 0 0 0,0 0-1 0 0,0 0 1 0 0,0 0 0 0 0,0 0 0 0 0,0-1 0 0 0,0 1-1 0 0,0 0 2 0 0,-3-6-9 0 0,0-2-19 0 0,0-1 1 0 0,2 1-1 0 0,0 0 0 0 0,-1 0 0 0 0,2-3 28 0 0,-2-10 1 0 0,-5-56-179 0 0,5 43 242 0 0,-1-71 1459 0 0,3 95-990 0 0,-2-36 1599 0 0,2 46-2168 0 0,0 0-85 0 0,0 9-70 0 0,4 66-482 0 0,0 56-450 0 0,0 1 622 0 0,-4-128 478 0 0,0 0 10 0 0,0 1-1 0 0,0-1 0 0 0,-1 1 0 0 0,0-1 1 0 0,0 1-1 0 0,0-1 0 0 0,0 0 14 0 0,-5-13-390 0 0,3 2 202 0 0,1 0 1 0 0,1 0 0 0 0,-1-1-1 0 0,1 0 1 0 0,1 1 0 0 0,-1-1 187 0 0,0-15-371 0 0,-5-16-121 0 0,2-33 492 0 0,4 54 860 0 0,0 1-733 0 0,0 0 1 0 0,-2-11-128 0 0,1 23-14 0 0,0-1 343 0 0,-1-1 1 0 0,2 1-1 0 0,0-1 0 0 0,0 1 1 0 0,0-1-1 0 0,1-4-329 0 0,-2 11 29 0 0,1-2-14 0 0,4-5-13 0 0,-3 6 0 0 0,0 1 0 0 0,-1-1 0 0 0,1 1 0 0 0,0 0 0 0 0,-1 0 0 0 0,2-1 0 0 0,-2 0 0 0 0,1 1 0 0 0,0 0 0 0 0,0 0 0 0 0,0 0 0 0 0,-1-1 0 0 0,2 1 0 0 0,-2 0 0 0 0,1-1 0 0 0,0 1-2 0 0,14 0-406 0 0,-13-1 64 0 0,1 1-457 0 0,8 5 362 0 0,-8-4 432 0 0,0 2 18 0 0,-2-1 0 0 0,0-1 90 0 0,-1-1 3 0 0,0 0-46 0 0,0 0-146 0 0,0 0-21 0 0,0-1 97 0 0,0 0 1 0 0,0 0-1 0 0,0 0 1 0 0,0-1-1 0 0,1 2 0 0 0,-1-1 1 0 0,0 0-1 0 0,0 0 1 0 0,0-1-1 0 0,-1 1 10 0 0,1 0-1 0 0,0-2 209 0 0,0 0 0 0 0,0 2 1 0 0,0-3-1 0 0,-1 2 0 0 0,0-2-208 0 0,0 1 227 0 0,0 1-1 0 0,0 0 1 0 0,1-1 0 0 0,0 0-1 0 0,-1-2-226 0 0,2 6 90 0 0,6 16-121 0 0,-5-14 11 0 0,0 0 1 0 0,0 1 0 0 0,-2-1-1 0 0,2 1 1 0 0,-1 0-1 0 0,0-1 1 0 0,0 1 0 0 0,0 0-1 0 0,-1-1 1 0 0,0 1 0 0 0,0 0 19 0 0,0-4-7 0 0,0 3-38 0 0,4 2-109 0 0,-5-8 84 0 0,0 0 1 0 0,0 1-1 0 0,0-2 0 0 0,1 2 0 0 0,-1-1 0 0 0,0 0 0 0 0,1-1 70 0 0,-2-10-213 0 0,2 12 228 0 0,0-4 34 0 0,0 5-38 0 0,0 0-2 0 0,0 1 0 0 0,0 0 0 0 0,0-1 0 0 0,0 1 1 0 0,0 0-1 0 0,1-1 0 0 0,-1 1 0 0 0,0 0 0 0 0,0-1 1 0 0,1 1-1 0 0,-1 0 0 0 0,0 0 0 0 0,0 0 0 0 0,0-1 0 0 0,0 1 1 0 0,0-1-1 0 0,1 1 0 0 0,-1 0 0 0 0,1 0 0 0 0,-1 0 0 0 0,0 0 1 0 0,0 0-1 0 0,0 0 0 0 0,0-1 0 0 0,1 1 0 0 0,0 0 0 0 0,-1 0 1 0 0,0 0-1 0 0,0 0 0 0 0,0 0 0 0 0,1 0 0 0 0,0 0 0 0 0,-1 0 1 0 0,0 0-1 0 0,0 0 0 0 0,1 0-9 0 0,-1 0 11 0 0,1 0-1 0 0,-1 0 1 0 0,1 0 0 0 0,-1 0-1 0 0,1 1 1 0 0,-1-1 0 0 0,1 0-1 0 0,-1 0 1 0 0,1 1-1 0 0,-1-1 1 0 0,1 1 0 0 0,-1-1-1 0 0,1 0 1 0 0,-1 1 0 0 0,0-1-1 0 0,1 0 1 0 0,-1 1 0 0 0,0-1-1 0 0,0 1 1 0 0,1-1 0 0 0,-1 1-1 0 0,0 0-10 0 0,4 9 130 0 0,-3-7-226 0 0,3 3-241 0 0,-2-2 337 0 0,-2 0-11 0 0,0-4-42 0 0,-3 7-70 0 0,1-3 226 0 0,1-4 479 0 0,-3-20-1190 0 0,4 19 322 0 0,1-1-177 0 0,-1 1 438 0 0,0 1-1 0 0,0 0 0 0 0,1-1 0 0 0,-1 1 0 0 0,0-1 0 0 0,0 0 0 0 0,1 1 0 0 0,-1-1 1 0 0,0 1-1 0 0,1-1 0 0 0,-1 1 0 0 0,0 0 0 0 0,1-1 0 0 0,-1 1 0 0 0,1 0 1 0 0,-1-1 25 0 0,2 0-95 0 0,-1 1 1 0 0,0 0 0 0 0,0 0 0 0 0,-1 0-1 0 0,2 0 1 0 0,-1 0 0 0 0,0 0 0 0 0,0 0-1 0 0,0 0 1 0 0,0 0 0 0 0,0 0 0 0 0,1 0-1 0 0,-2 0 95 0 0,17 8-832 0 0,-15-8 894 0 0,-1-2-64 0 0,2 0-75 0 0,-3 1 68 0 0,2 1-1 0 0,-2-1 1 0 0,0 1 0 0 0,1 0 0 0 0,0 0 0 0 0,-1-1 0 0 0,0 0 0 0 0,1 1-1 0 0,0-1 1 0 0,-1 1 0 0 0,0 0 0 0 0,0-1 0 0 0,1 0 0 0 0,-1 1 0 0 0,0-1-1 0 0,1 0 1 0 0,-1 1 0 0 0,0-1 0 0 0,0 0 0 0 0,0 1 0 0 0,0-1 0 0 0,0 0 9 0 0,0 0 164 0 0,6-3 1062 0 0,-4 19-1156 0 0,-4-11-120 0 0,1 1 0 0 0,-1-2 0 0 0,0 1 1 0 0,-1 2 49 0 0,-5 12-185 0 0,6-15 59 0 0,-4 2 22 0 0,6-4 102 0 0,-1-1 0 0 0,0 1-1 0 0,1 0 1 0 0,-1-1 0 0 0,1 0 0 0 0,0 1-1 0 0,-2 0 1 0 0,2-1 0 0 0,0 0-1 0 0,-2 0 1 0 0,2 1 0 0 0,-1-1-1 0 0,0 0 3 0 0,-3 2-186 0 0,-9 7 157 0 0,-11 8 144 0 0,23-17-113 0 0,1 0 0 0 0,0 1 0 0 0,-1-1 0 0 0,0 0 0 0 0,1 0 0 0 0,-1 0 0 0 0,0 1 0 0 0,1-1 0 0 0,0 0 0 0 0,-1 1 0 0 0,0-1 0 0 0,1 0 0 0 0,-1 0 0 0 0,0 0 0 0 0,1 0 0 0 0,-1 0 0 0 0,0 0 0 0 0,1 0 1 0 0,0 0-1 0 0,-1-1 0 0 0,0 1 0 0 0,1 0 0 0 0,-1-1 0 0 0,1 1 0 0 0,0 0 0 0 0,-1 0 0 0 0,0 0 0 0 0,1-1 0 0 0,0 1-2 0 0,-2-1 10 0 0,1 1 0 0 0,0-1 0 0 0,0 0 0 0 0,0 1 0 0 0,0-2-1 0 0,0 2 1 0 0,0-2 0 0 0,0 1-10 0 0,-5-8 79 0 0,2 0 0 0 0,0 1-1 0 0,1-2 1 0 0,-1 1 0 0 0,2 0-1 0 0,-1-4-78 0 0,2 8 0 0 0,0 4 22 0 0,1 0 0 0 0,0 0 1 0 0,0 0-1 0 0,-1 0 0 0 0,1 0 0 0 0,0-1 1 0 0,0 1-1 0 0,0 0 0 0 0,0 0 0 0 0,0 0 0 0 0,0-1 1 0 0,1 2-1 0 0,-1-2 0 0 0,0 1 0 0 0,0 0 0 0 0,0 0 1 0 0,1-1-23 0 0,0 3 27 0 0,-1 0 0 0 0,1-1 0 0 0,0 2 0 0 0,-1-2 0 0 0,1 1 0 0 0,0-1 0 0 0,-1 0 0 0 0,1 1 0 0 0,0 0 0 0 0,0-1-27 0 0,0 1 34 0 0,2 2-32 0 0,-1-1 0 0 0,0 1 0 0 0,-1-1 0 0 0,1 1 0 0 0,0 0 0 0 0,0 2-2 0 0,-1-1-31 0 0,1 2 0 0 0,-1-1 1 0 0,1 3 30 0 0,0 1-72 0 0,-2-7 72 0 0,0 0 1 0 0,1 0-1 0 0,0-1 0 0 0,-1 1 0 0 0,0 0 0 0 0,0 0 0 0 0,0 0 1 0 0,0 0-1 0 0,0 0 0 0 0,0 0 0 0 0,-1 1 0 0 0,0-2-25 0 0,-3-11-28 0 0,2 6 38 0 0,1 0 1 0 0,0 1-1 0 0,-1 0 1 0 0,0-1 0 0 0,-1 0 14 0 0,-9-21 920 0 0,7 14-298 0 0,5 11-452 0 0,-2-6 1574 0 0,2 6-1720 0 0,0 1 0 0 0,0-1 1 0 0,0 0-1 0 0,-1 0 1 0 0,1 0-1 0 0,0 0 1 0 0,0 0-1 0 0,0 0 1 0 0,-1 0-1 0 0,1 1 0 0 0,0-1 1 0 0,0 0-1 0 0,0 0 1 0 0,0 1-1 0 0,0-1 1 0 0,0 0-1 0 0,0 0 1 0 0,0 0-1 0 0,-1 0 1 0 0,1 0-1 0 0,0 0 0 0 0,-1 0 1 0 0,1 0-1 0 0,0 0 1 0 0,0 0-1 0 0,0 0 1 0 0,0 0-1 0 0,0 0 1 0 0,0 0-1 0 0,-1 0 1 0 0,1 0-1 0 0,-1 0 0 0 0,1 0 1 0 0,0 0-1 0 0,0 0 1 0 0,0 0-1 0 0,0 0 1 0 0,0 0-25 0 0,-9-6-102 0 0,-3-9-887 0 0,9-2 175 0 0,2 14 843 0 0,1 3 132 0 0,3 5 1396 0 0,-1 13-1731 0 0,-2-17 120 0 0,-5-12-10 0 0,2 5 103 0 0,1 2-1 0 0,0-1 0 0 0,1-1 0 0 0,-1 1 1 0 0,1 0-1 0 0,0-2-38 0 0,-3-11 9 0 0,3 13-234 0 0,2-7 121 0 0,-1 22 50 0 0,7 15 161 0 0,-4-2 97 0 0,-1-21-282 0 0,-3 11-224 0 0,1-12 358 0 0,-1-1-52 0 0,1 1 1 0 0,0-1-1 0 0,0 0 0 0 0,0 0 1 0 0,0 0-1 0 0,-1 0 0 0 0,0 0 1 0 0,1 0-1 0 0,0 0 0 0 0,0 0 1 0 0,0 0-1 0 0,-1 0 0 0 0,1 0 1 0 0,0 0-1 0 0,-1 0 0 0 0,1 0 1 0 0,0 0-1 0 0,-1 0 0 0 0,1 0 1 0 0,0 0-1 0 0,0 0 0 0 0,-1 0 1 0 0,1 0-1 0 0,0 0 0 0 0,-1-1 1 0 0,1 1-1 0 0,0 0 0 0 0,0-1 1 0 0,-1 1-1 0 0,1 0 0 0 0,0 0-4 0 0,-8-8 633 0 0,6 5-503 0 0,0 0 0 0 0,0 0 1 0 0,0-1-1 0 0,1 1 0 0 0,0-1 0 0 0,-1 0 1 0 0,2 1-1 0 0,-2-1 0 0 0,2 0 0 0 0,0-1-130 0 0,0 3-17 0 0,-1 1 0 0 0,1 0 0 0 0,0-1 0 0 0,-1 1 0 0 0,1 0 0 0 0,0 0-1 0 0,0 0 1 0 0,-1-1 0 0 0,0 1 17 0 0,1-1 36 0 0,-2 0 0 0 0,2-1 0 0 0,-1 1 1 0 0,0-1-1 0 0,1 1 0 0 0,0 0 0 0 0,0-1 0 0 0,0 1 0 0 0,0-2-36 0 0,0 4 2 0 0,0-1 0 0 0,0 1 0 0 0,0 0 0 0 0,0 0 0 0 0,0 0 0 0 0,0 0 0 0 0,0 0 0 0 0,0 0 0 0 0,0-1 0 0 0,0 1 0 0 0,0-1 0 0 0,0 1 0 0 0,0 0 0 0 0,0 0 0 0 0,0 0 0 0 0,1 0 0 0 0,-1 0 0 0 0,0 0 1 0 0,1 0-1 0 0,-1 0 0 0 0,0-1 0 0 0,0 1 0 0 0,0 0 0 0 0,0 0 0 0 0,0 0 0 0 0,0 0 0 0 0,1 0 0 0 0,-1 0 0 0 0,0 0 0 0 0,1 0 0 0 0,-1 0 0 0 0,0 0 0 0 0,0 0 0 0 0,0 0 0 0 0,0 0 0 0 0,0 0 0 0 0,1 0 0 0 0,-1 0 0 0 0,1 0 0 0 0,-1 0 0 0 0,0 0 0 0 0,0 0 0 0 0,0 0 0 0 0,0 0 0 0 0,0 0 0 0 0,0 0 0 0 0,1 0 0 0 0,-1 0 0 0 0,1 0 0 0 0,-1 1 0 0 0,0-1 0 0 0,0 0 0 0 0,0 0 0 0 0,0 0 0 0 0,0 0 0 0 0,0 0 0 0 0,0 0 0 0 0,0 0 0 0 0,0 0 0 0 0,1 1 0 0 0,-1-1 0 0 0,0 1-2 0 0,2 4 0 0 0,-1 1 0 0 0,1-1 0 0 0,-1 1 0 0 0,0 0 0 0 0,0 3 0 0 0,0 2 0 0 0,-1 1 12 0 0,-10-17 120 0 0,7 3-121 0 0,1-1-1 0 0,1 0 1 0 0,-1 0-1 0 0,0 0 0 0 0,0 0 1 0 0,1 0-1 0 0,1 0 1 0 0,-2 0-1 0 0,2 0 0 0 0,-1-1 1 0 0,0 1-1 0 0,1-2-10 0 0,0 4 7 0 0,-6-19 398 0 0,0-5 106 0 0,3 10-382 0 0,2 10-89 0 0,0 0 0 0 0,0-1 0 0 0,1 1 0 0 0,-1 0-1 0 0,1-3-39 0 0,0 8 0 0 0,0 0 0 0 0,0 0 1 0 0,0 0-1 0 0,0 0 0 0 0,0 0 0 0 0,0 0 0 0 0,0 0 0 0 0,0 0 0 0 0,0 0 0 0 0,0 0 0 0 0,0-1 0 0 0,0 1 0 0 0,0 0 0 0 0,0 0 0 0 0,0 0 0 0 0,0 0 0 0 0,0 0 0 0 0,0 0 1 0 0,0 0-1 0 0,0 0 0 0 0,0 0 0 0 0,0 0 0 0 0,0-1 0 0 0,0 1 0 0 0,0 0 0 0 0,0 0 0 0 0,0 0 0 0 0,0 0 0 0 0,0 0 0 0 0,0 0 0 0 0,0 0 0 0 0,1 0 0 0 0,-1 0 0 0 0,0 0 0 0 0,0 0 1 0 0,0 0-1 0 0,0 0 0 0 0,0 0 0 0 0,0 0 0 0 0,0 0 0 0 0,0-1 0 0 0,0 1 0 0 0,0 0 0 0 0,0 0 0 0 0,0 0 0 0 0,0 0 0 0 0,1 0 0 0 0,-1 0 0 0 0,0 0 0 0 0,0 0 0 0 0,0 0 1 0 0,0 0-1 0 0,0 0 0 0 0,0 0 0 0 0,0 0 0 0 0,0 0 0 0 0,0 0 0 0 0,0 0 0 0 0,1 0 0 0 0,-1 1 0 0 0,0-1 0 0 0,0 0 0 0 0,0 0 0 0 0,0 0 0 0 0,0 0 0 0 0,2 3-20 0 0,3 6-56 0 0,-3-6-35 0 0,-1 0 0 0 0,1 0-1 0 0,0 1 1 0 0,-2 0-1 0 0,2 0 1 0 0,-2-1-1 0 0,1 1 112 0 0,3 18 49 0 0,-3-14 41 0 0,0-1 1 0 0,0 1-1 0 0,0 1-90 0 0,1 1-16 0 0,-2-9 9 0 0,0 1 0 0 0,1-2-1 0 0,0 2 1 0 0,-1-1 0 0 0,0 1-1 0 0,0-2 1 0 0,0 2-1 0 0,0-1 1 0 0,0 1 0 0 0,0-1-1 0 0,0 0 1 0 0,0 0 0 0 0,0 1-1 0 0,-1-1 1 0 0,0 0 0 0 0,1 0-1 0 0,0 1 1 0 0,-1-1-1 0 0,0 1 8 0 0,1-1-140 0 0,0-1 4 0 0,0 0 34 0 0,0 0 140 0 0,0 0 68 0 0,-1 0-100 0 0,0 0 1 0 0,1-1-1 0 0,0 1 1 0 0,0 0-1 0 0,-1 0 1 0 0,0 0-1 0 0,1 0 1 0 0,0-1-1 0 0,0 1 1 0 0,-1 0-1 0 0,1-1 1 0 0,0 1-1 0 0,0 0 1 0 0,0 0-1 0 0,-1-1 1 0 0,0 1-1 0 0,1 0 1 0 0,0 0-1 0 0,0-1 1 0 0,0 0-1 0 0,0 1-6 0 0,-6-11 138 0 0,4 7-110 0 0,1 1-28 0 0,-1-1 0 0 0,1 0 0 0 0,-1 0 0 0 0,2 0 0 0 0,-2-1 0 0 0,2 2 0 0 0,-1-6 0 0 0,-1-8 0 0 0,-13-61 78 0 0,23 106-436 0 0,-3-2 142 0 0,-3 2 194 0 0,-1-19 10 0 0,-1-1-1 0 0,1 1 1 0 0,-2 0-1 0 0,0 4 13 0 0,-3 14-12 0 0,4-27 10 0 0,0 0 0 0 0,0 0 0 0 0,0 0 0 0 0,0 0 0 0 0,0 0 0 0 0,0 0 0 0 0,0 0 1 0 0,0 0-1 0 0,0 1 0 0 0,0-1 0 0 0,0 0 0 0 0,0 0 0 0 0,0 1 0 0 0,0-1 0 0 0,0 0 0 0 0,0 0 0 0 0,0 0 0 0 0,0 0 0 0 0,0 0 0 0 0,0 0 0 0 0,0 0 0 0 0,0 0 0 0 0,0 0 0 0 0,0 0 0 0 0,-1 0 0 0 0,1 0 0 0 0,0 0 0 0 0,0 1 0 0 0,0-1 0 0 0,0 0 0 0 0,0 0 0 0 0,0 0 0 0 0,0 0 0 0 0,0 0 0 0 0,-1 0 0 0 0,1 0 0 0 0,0 0 0 0 0,0 1 0 0 0,0-1 0 0 0,0 0 0 0 0,0 0 0 0 0,0 0 0 0 0,-1 0 0 0 0,1 0 0 0 0,0 0 0 0 0,0 0 0 0 0,0-1 0 0 0,0 1 0 0 0,0 0 0 0 0,0 0 0 0 0,-1 0 0 0 0,1 0 0 0 0,0 0 0 0 0,0 0 0 0 0,0 0 0 0 0,0 0 0 0 0,0-1 0 0 0,0 1 0 0 0,0 0 0 0 0,0 0 0 0 0,-1 0 0 0 0,1 0 0 0 0,0 0 0 0 0,0 0 0 0 0,0 0 2 0 0,-6-5-59 0 0,4-1 41 0 0,0-1 0 0 0,0 1 0 0 0,0-1-1 0 0,0 1 1 0 0,1-1 0 0 0,0 1-1 0 0,0-3 19 0 0,-2-18 0 0 0,1 9 0 0 0,0-17 0 0 0,2 4-16 0 0,6 50-432 0 0,0 16 272 0 0,-1 1 0 0 0,-2 22 176 0 0,-3-55 0 0 0,-2 10 0 0 0,2-13 0 0 0,0 0 0 0 0,-1 0 0 0 0,1 0 0 0 0,0 1 0 0 0,0-1 0 0 0,0 0 0 0 0,0 0 0 0 0,0 0 0 0 0,0 0 0 0 0,0 0 0 0 0,0 0 0 0 0,0 0 0 0 0,0 0 0 0 0,0 0 0 0 0,0 0 0 0 0,-1 0 0 0 0,1 0 0 0 0,0 0 0 0 0,0 0 0 0 0,0 0 0 0 0,0 0 0 0 0,0 1 0 0 0,0-1 0 0 0,0 0 0 0 0,0 0 0 0 0,0 0 0 0 0,0 0 0 0 0,0 0 0 0 0,0 0 0 0 0,-1 0 0 0 0,1 0 0 0 0,0 0 0 0 0,0 0 0 0 0,-1 0 0 0 0,1 0 0 0 0,0 0 0 0 0,0 0 0 0 0,0 0 0 0 0,0 0 0 0 0,0-1 0 0 0,0 1 0 0 0,0 0 0 0 0,0 0 0 0 0,0 0 0 0 0,0 0 0 0 0,0 0 0 0 0,0 0 0 0 0,-1 0 0 0 0,1 0 0 0 0,0 0 0 0 0,0 0 0 0 0,0 0 0 0 0,0 0 0 0 0,0 0 0 0 0,-1 0 0 0 0,1 0 0 0 0,0 0 0 0 0,0-1 0 0 0,0 1 0 0 0,0 0 0 0 0,0 0 0 0 0,-2-2 9 0 0,1-1 0 0 0,0 1-1 0 0,-1 0 1 0 0,0-1 0 0 0,2 1-1 0 0,-2 0 1 0 0,1-1 0 0 0,0 0-1 0 0,0 0-8 0 0,-5-28 269 0 0,3 14-154 0 0,0-4 63 0 0,1 0 1 0 0,0 0 0 0 0,2-13-179 0 0,0 30 44 0 0,0 3-35 0 0,0 0 1 0 0,0 0-1 0 0,0 0 0 0 0,0 0 1 0 0,0 0-1 0 0,0 0 0 0 0,0-1 0 0 0,0 1 1 0 0,1 0-1 0 0,-1 0 0 0 0,1 0-9 0 0,0 0 11 0 0,0-1 32 0 0,-1 2-43 0 0,0 0 0 0 0,0 0 1 0 0,0 0-1 0 0,0 0 0 0 0,0 0 0 0 0,0 0 1 0 0,1 0-1 0 0,-1 0 0 0 0,0 0 0 0 0,0 0 1 0 0,0 0-1 0 0,1 0 0 0 0,-1 0 0 0 0,0 0 1 0 0,0 0-1 0 0,0 0 0 0 0,0 0 1 0 0,0 0-1 0 0,0 0 0 0 0,0 0 0 0 0,0 0 1 0 0,0 0-1 0 0,0 0 0 0 0,1 0 0 0 0,-1 0 1 0 0,0 0-1 0 0,0 0 0 0 0,1 0 0 0 0,-1 0 1 0 0,0 0-1 0 0,0 0 0 0 0,0 0 1 0 0,0 0-1 0 0,0 0 0 0 0,0 0 0 0 0,0 0 1 0 0,0 0-1 0 0,0 0 0 0 0,0 0 0 0 0,0 1 1 0 0,0-1-1 0 0,0 0 0 0 0,0 0 0 0 0,0 0 1 0 0,0 1-1 0 0,0-1 0 0 0,1 0 0 0 0,-1 0 1 0 0,0 0-1 0 0,0 0 0 0 0,2 5-2 0 0,-2-5 1 0 0,3 9-9 0 0,0 1 0 0 0,-1-1 0 0 0,0 0 0 0 0,0 1 0 0 0,-2-1 0 0 0,1 4 10 0 0,0 0-4 0 0,-1-7 4 0 0,0 0 0 0 0,0 0 0 0 0,0 0 0 0 0,-3 6 0 0 0,3-12 0 0 0,0 1 0 0 0,0-1 0 0 0,0 0 0 0 0,1 0 0 0 0,-1 0 0 0 0,0 0 0 0 0,-1 0 0 0 0,1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0,-4-3 0 0 0,1-5 0 0 0,2 3-13 0 0,0 1 0 0 0,1 0-1 0 0,0-1 1 0 0,0 0-1 0 0,0 0 1 0 0,0-2 13 0 0,2-7 8 0 0,-5-30-208 0 0,3 43 151 0 0,0 1 96 0 0,1 0-84 0 0,0 1 0 0 0,0-1 1 0 0,0 0-1 0 0,-1 1 0 0 0,2-1 1 0 0,-2 1-1 0 0,1-1 0 0 0,0 0 1 0 0,0 1-1 0 0,0 0 0 0 0,-1-1 1 0 0,1 1-1 0 0,0-1 0 0 0,-1 1 1 0 0,1 0-1 0 0,0-1 0 0 0,-1 2 1 0 0,1-2-1 0 0,0 1 0 0 0,-1 0 1 0 0,0 0-1 0 0,1 0 37 0 0,1 3-212 0 0,0 0 1 0 0,-1 0-1 0 0,1 1 0 0 0,0 0 212 0 0,-2-4 0 0 0,1 1 0 0 0,-1 1 0 0 0,1-1 0 0 0,-1-1 0 0 0,0 1 0 0 0,0 1 0 0 0,0-1 0 0 0,0 0 0 0 0,0 1 0 0 0,0-2 0 0 0,-1 3 0 0 0,0-2 0 0 0,-2-5 0 0 0,1-5 0 0 0,1-3-33 0 0,-1 0 0 0 0,2-1-1 0 0,0 0 34 0 0,0 0-13 0 0,2 22 118 0 0,-1-7-105 0 0,0 1-1 0 0,-1-1 0 0 0,0 1 0 0 0,2 1 1 0 0,-1-1-7 0 0,0-1 0 0 0,-1 1 0 0 0,1 0-1 0 0,-1 2 8 0 0,0-6 23 0 0,2 8 13 0 0,-11-31-71 0 0,9 21 35 0 0,-2 0 0 0 0,2-1 0 0 0,-1 1 0 0 0,0 0 0 0 0,1-1 0 0 0,0 0 0 0 0,-5-15 0 0 0,5 16 22 0 0,0 1 95 0 0,0 1 66 0 0,0 0 17 0 0,-5 26 134 0 0,5-8-280 0 0,0-10-70 0 0,0-1-1 0 0,0 0 1 0 0,0 1-1 0 0,0-1 1 0 0,-2 0-1 0 0,1 3 17 0 0,1-9-184 0 0,0-1-27 0 0,0 0 3 0 0,0 0 56 0 0,0 0 235 0 0,0 0 100 0 0,0 0 17 0 0,-6-5-315 0 0,5 3 142 0 0,0 1 0 0 0,0-1 0 0 0,0 0 0 0 0,1 0 0 0 0,0 0 0 0 0,-1 0 0 0 0,1 0 0 0 0,-1 1 0 0 0,1-1 0 0 0,0 0 1 0 0,0 0-1 0 0,1 0-27 0 0,-2-16 38 0 0,-1 11-77 0 0,2 0 0 0 0,-1 0 1 0 0,0 0-1 0 0,1-1 0 0 0,1 2 1 0 0,0-1-1 0 0,0-2 39 0 0,-2-1-75 0 0,1 8 61 0 0,0 4-25 0 0,-1 7-82 0 0,0 12-89 0 0,-1-9 186 0 0,2-10 58 0 0,0 0-1 0 0,0 0 0 0 0,-1 0 1 0 0,1 0-1 0 0,0 0 0 0 0,1 1-33 0 0,-3 16 104 0 0,1-16-172 0 0,1-18-90 0 0,5-11 102 0 0,-3 15 42 0 0,4-11 53 0 0,-4 20-40 0 0,1 0 51 0 0,2-4 41 0 0,-4 5-156 0 0,-1 1-7 0 0,-4 10 229 0 0,-9 10 316 0 0,12-19-455 0 0,1-1-1 0 0,-1 1 1 0 0,1 0-1 0 0,0-1 1 0 0,-1 0-1 0 0,0 1 1 0 0,1 0-1 0 0,0-1 1 0 0,-1 0-1 0 0,0 1 0 0 0,1-1 1 0 0,-1 0-1 0 0,1 1 1 0 0,-1-1-1 0 0,0 1 1 0 0,1-1-1 0 0,-1 0 1 0 0,0 0-1 0 0,0 0 1 0 0,0 0-18 0 0,1 0 8 0 0,0 0 0 0 0,0 0 1 0 0,-1 0-1 0 0,1 0 1 0 0,0 0-1 0 0,0 0 1 0 0,-1 0-1 0 0,1 0 1 0 0,0 0-1 0 0,0 0 0 0 0,-1 0 1 0 0,1 0-1 0 0,0 0 1 0 0,0-1-1 0 0,0 1 1 0 0,-1-1-1 0 0,1 1 0 0 0,0 0 1 0 0,0 0-1 0 0,0 0 1 0 0,0 0-1 0 0,-1 0 1 0 0,1-1-1 0 0,0 1 1 0 0,0 0-1 0 0,0 0 0 0 0,0 0 1 0 0,0 0-1 0 0,0-1 1 0 0,0 1-1 0 0,0-1 1 0 0,0 1-1 0 0,0 0 0 0 0,0 0 1 0 0,0 0-1 0 0,0-1 1 0 0,0 1-9 0 0,1-31 28 0 0,-1 30 57 0 0,0 1 11 0 0,0 0-5 0 0,-1 11 195 0 0,0-4-257 0 0,0 0 23 0 0,0 1 0 0 0,-1 0-1 0 0,0 0 1 0 0,0 0 0 0 0,-1 1-52 0 0,-1 3 4 0 0,4-11-6 0 0,0-1 1 0 0,0 1 0 0 0,0 0-1 0 0,0 0 1 0 0,0-1-1 0 0,-1 1 1 0 0,1-1 0 0 0,-1 2-1 0 0,1-2 1 0 0,0 0-1 0 0,0 2 1 0 0,-2-2 1 0 0,2 1-65 0 0,0-1-7 0 0,0 0 5 0 0,2-11-412 0 0,0 8 442 0 0,0 1 1 0 0,-2 0-1 0 0,2-1 0 0 0,-2 0 0 0 0,2 1 0 0 0,-2 0 0 0 0,1-1 0 0 0,0-2 37 0 0,4-12-105 0 0,-5 14 95 0 0,0 0-33 0 0,0 0 47 0 0,0 2 67 0 0,0 1 3 0 0,0 0-2 0 0,0 0 0 0 0,-4 13 224 0 0,3-7-263 0 0,0-1-1 0 0,1 1 0 0 0,-1 0 1 0 0,1-1-1 0 0,1 5-32 0 0,0 6 89 0 0,-1 35-224 0 0,0-37-3706 0 0,0-35 3631 0 0,0 7 146 0 0,0 0 0 0 0,-1 0 1 0 0,0-1 63 0 0,1-13 693 0 0,0 27-569 0 0,0-3 70 0 0,0 4 2415 0 0,3 118-2879 0 0,-4-110-42 0 0,-1-12-251 0 0,0-13-16 0 0,-2-18 1115 0 0,2-32-536 0 0,2 67 69 0 0,0-1-2 0 0,-2-2 2 0 0,2 3-4 0 0,0 0-1 0 0,0 0 11 0 0,-2 8 250 0 0,2-7-290 0 0,-1 1-1 0 0,0 1 0 0 0,1-1 0 0 0,0-1 0 0 0,0 1 0 0 0,0 1-34 0 0,-2 9 62 0 0,1-1-48 0 0,0-1-1 0 0,0 0 1 0 0,1 1 0 0 0,1 8-14 0 0,0 7-258 0 0,-1-22 115 0 0,1-3 68 0 0,-1-1 0 0 0,0 1 0 0 0,0 0 0 0 0,0 0 1 0 0,0-1-1 0 0,0 2 0 0 0,0-2 0 0 0,0 1 0 0 0,0-1 0 0 0,-1 1 1 0 0,1 0-1 0 0,-1 0 0 0 0,1 0 0 0 0,0-1 0 0 0,0 1 0 0 0,0 0 0 0 0,-1-1 75 0 0,1-1-23 0 0,1 0-1 0 0,-1 1 0 0 0,0-2 0 0 0,0 1 0 0 0,0 0 0 0 0,0 0 0 0 0,0 0 0 0 0,0 0 0 0 0,-1 0 0 0 0,1 0 0 0 0,0 0 0 0 0,0 0 1 0 0,-1-1 23 0 0,0-2-74 0 0,-1-9-154 0 0,2 1 0 0 0,0-1 0 0 0,1-7 228 0 0,0-14 25 0 0,-1 24 78 0 0,-1 7 322 0 0,-1 5-222 0 0,3 5-50 0 0,0 1-34 0 0,0 9-25 0 0,-1-14-84 0 0,0-1 1 0 0,1 1 0 0 0,-1 0-1 0 0,0 0 1 0 0,-1 1-11 0 0,-4 62 117 0 0,4-51 16 0 0,-1 1 0 0 0,2 1-133 0 0,0-16-330 0 0,0-1-146 0 0,0 0-31 0 0,0 0 64 0 0,0 0 274 0 0,0-16-435 0 0,2-59 1156 0 0,0 30-552 0 0,0 33 0 0 0,-2 9 0 0 0,0 0 0 0 0,0-1 0 0 0,0 0 0 0 0,-1-1 0 0 0,0-8 265 0 0,1-3 1517 0 0,0 12-1782 0 0,-1 1 0 0 0,0 10 0 0 0,-1 87 96 0 0,2-72-96 0 0,0 11 0 0 0,2 9 0 0 0,0 5 0 0 0,-2-26 0 0 0,2 14 0 0 0,1-8 0 0 0,-2-15 0 0 0,0 0 0 0 0,3 12 0 0 0,-2-15 0 0 0,-2-8 0 0 0,0 1 0 0 0,0 1 0 0 0,0-1 0 0 0,1 0 0 0 0,0 0 0 0 0,-1 0 0 0 0,2 2 0 0 0,1 4-1406 0 0,-2-9 758 0 0,-1 0 327 0 0,0-5 303 0 0,2 0 1 0 0,-2 2 0 0 0,0-2-1 0 0,0 1 1 0 0,-1-3 17 0 0,0-7-9 0 0,-1-38 730 0 0,6 90-930 0 0,-2-20 105 0 0,2 15 62 0 0,-1-4-204 0 0,1 21 246 0 0,-4-48-136 0 0,0-1 5 0 0,0 0 23 0 0,0 0 11 0 0,0 0 1 0 0,-1-9-82 0 0,-6-82 510 0 0,5 62 68 0 0,-5-41 372 0 0,3 35-123 0 0,2 0-1 0 0,0-4-648 0 0,2 39 120 0 0,0 0 0 0 0,4 11-72 0 0,2 17-48 0 0,0 2 0 0 0,-1 12 0 0 0,2 18 0 0 0,2 9 0 0 0,-6-44 0 0 0,-1 17 84 0 0,-2-41-40 0 0,0-14-285 0 0,-4-32-25 0 0,2 10 375 0 0,-5-68 81 0 0,0 52-321 0 0,4 33 1229 0 0,1-1 1 0 0,1-6-1099 0 0,1 30 77 0 0,1 0-1 0 0,0 0 1 0 0,0 0 0 0 0,1 1-77 0 0,2 11-179 0 0,22 123 408 0 0,-16-55-556 0 0,-8-74 327 0 0,0-16 0 0 0,-1-5 0 0 0,-2-24 0 0 0,-7-29 0 0 0,4 28 0 0 0,-7-78 720 0 0,11 83-304 0 0,0 30-345 0 0,5 12 61 0 0,-1 0-95 0 0,-1 1-1 0 0,0 0 1 0 0,-1-1-1 0 0,0 9-36 0 0,-1-14 3 0 0,2 27-3 0 0,3 15 0 0 0,7 29 0 0 0,-9-56 0 0 0,-3-15 0 0 0,0-1 0 0 0,0 0 0 0 0,0 0 0 0 0,3 5 0 0 0,-3-9-1 0 0,-1 7 14 0 0,0-7 55 0 0,0-2 42 0 0,2-8 163 0 0,-4-52-1702 0 0,-3 0 1429 0 0,-1-2-64 0 0,3 31 569 0 0,1 12 76 0 0,0-12-581 0 0,2 16 288 0 0,0 14-193 0 0,0 1-6 0 0,0 0-1 0 0,0 0-30 0 0,5 8-38 0 0,0 4 47 0 0,-1-1 0 0 0,-1 1 0 0 0,0 0 0 0 0,-1 0 1 0 0,0 0-1 0 0,0 0-67 0 0,2 15-193 0 0,13 110 1 0 0,-12-88 475 0 0,-6-46-268 0 0,1-3-16 0 0,0 1 1 0 0,0 0 0 0 0,0 0-1 0 0,1 0 1 0 0,-1-1 0 0 0,0 1-1 0 0,1 0 1 0 0,-1-1 0 0 0,0 1-1 0 0,0 0 1 0 0,0-1 0 0 0,0 1-1 0 0,1-1 1 0 0,0 1 0 0 0,-1 0-1 0 0,0-1 1 0 0,0-2-72 0 0,-2-1-1 0 0,2 1 1 0 0,-1-1 0 0 0,0 0-1 0 0,1 0 1 0 0,0 1-1 0 0,-1-1 1 0 0,1-1 72 0 0,-1-10-161 0 0,-2-1-32 0 0,0-11 193 0 0,-1-12-119 0 0,-5-50 119 0 0,-4-12 518 0 0,13 98-529 0 0,0 1 0 0 0,0 0 0 0 0,0 0 0 0 0,0-1 0 0 0,0 0 0 0 0,0 1 0 0 0,0 0 1 0 0,0 0-1 0 0,0 0 0 0 0,1-1 0 0 0,-1 1 0 0 0,0-1 11 0 0,0 2 0 0 0,0 0 0 0 0,0 0-1 0 0,0 0 1 0 0,0 0 0 0 0,1 0 0 0 0,-1 0 0 0 0,0 0-1 0 0,0 0 1 0 0,0-1 0 0 0,0 1 0 0 0,0 0-1 0 0,1 0 1 0 0,-1-1 0 0 0,0 1 0 0 0,0 0 0 0 0,0 0-1 0 0,0 0 1 0 0,0 0 0 0 0,0 0 0 0 0,0 0 0 0 0,0 0-1 0 0,0 0 1 0 0,0 0 0 0 0,0 0 0 0 0,1 0 0 0 0,-1 0-1 0 0,0 0 1 0 0,0 0 0 0 0,1 0 0 0 0,-1 0-1 0 0,0 0 1 0 0,0 0 0 0 0,0 0 0 0 0,0 0 0 0 0,0 0-1 0 0,0 0 1 0 0,0 0 0 0 0,0 0 0 0 0,1 0 0 0 0,-1 0-1 0 0,0 0 1 0 0,0 0 0 0 0,1 0 0 0 0,-1 0 0 0 0,0 0-1 0 0,0 0 1 0 0,0 0 0 0 0,0 0 0 0 0,0 0-1 0 0,0 0 1 0 0,0 1 0 0 0,0-1 0 0 0,0 0 0 0 0,0 0-1 0 0,0 1 1 0 0,4 2 1 0 0,1 7 33 0 0,-1 1 0 0 0,0-1 1 0 0,0 0-1 0 0,0 1 0 0 0,0 8-34 0 0,1 10 13 0 0,0 16-13 0 0,9 42-329 0 0,-6-33 170 0 0,-6-48 188 0 0,-1 3 185 0 0,0 1-1 0 0,0 8-213 0 0,-1-17-78 0 0,0-10-92 0 0,-3-93 106 0 0,-8-33 64 0 0,12 113 12 0 0,-1 21 50 0 0,2 1 14 0 0,1 8-10 0 0,4 20-66 0 0,-1 0 0 0 0,0 25 0 0 0,-3-28 0 0 0,2 6 0 0 0,0-4 0 0 0,-1 2 0 0 0,-2-9 0 0 0,2 8 0 0 0,-3-24 11 0 0,-7-27 106 0 0,3 4-120 0 0,-5-41-54 0 0,4 30 46 0 0,2 16 14 0 0,1-1 0 0 0,0 1 0 0 0,1-1-1 0 0,2-11-2 0 0,-2 21 51 0 0,0 4-62 0 0,0 0 1 0 0,0 1 0 0 0,0-1-1 0 0,0 0 1 0 0,0 1 0 0 0,0-1-1 0 0,0 0 1 0 0,1 1 0 0 0,-1-1 0 0 0,1 0-1 0 0,-1 1 1 0 0,0-1 0 0 0,0 1-1 0 0,0 0 1 0 0,1-1 0 0 0,0 0-1 0 0,-1 1 1 0 0,0-1 0 0 0,0 1 0 0 0,1-1-1 0 0,0 1 1 0 0,-1 0 0 0 0,1-1 10 0 0,0 0-66 0 0,10 10-374 0 0,-8-5 338 0 0,1 2 0 0 0,-2-2-1 0 0,1 1 1 0 0,-1 0 0 0 0,0 1-1 0 0,0-1 1 0 0,1 3 102 0 0,1 12-360 0 0,2 9 360 0 0,-4-9 378 0 0,3 14-438 0 0,-5-20-27 0 0,0-12 154 0 0,0-2 119 0 0,-1-15-170 0 0,-1 1 0 0 0,2-1 0 0 0,0 1 0 0 0,0-8-16 0 0,1 7-158 0 0,-2 11 76 0 0,1 1 0 0 0,1 0 0 0 0,0-1 0 0 0,-1 0 0 0 0,1-1 82 0 0,-1 4-1 0 0,0 1-1 0 0,0 0 0 0 0,0 0 0 0 0,0 0 1 0 0,0 0-1 0 0,0 0 0 0 0,0 0 0 0 0,0 0 0 0 0,0 0 1 0 0,0 0-1 0 0,0 0 0 0 0,0 0 0 0 0,0 0 1 0 0,0 0-1 0 0,0 0 0 0 0,0 0 0 0 0,0 0 1 0 0,1 0-1 0 0,-1 0 0 0 0,0 0 0 0 0,0 0 0 0 0,0 0 1 0 0,0 0-1 0 0,0 0 0 0 0,1 0 0 0 0,-1 0 1 0 0,0 0-1 0 0,0 0 0 0 0,0 0 0 0 0,0 0 1 0 0,0 0-1 0 0,0 0 0 0 0,0 0 0 0 0,0 0 0 0 0,0 0 1 0 0,0 0-1 0 0,0 1 0 0 0,0-1 0 0 0,0 0 1 0 0,0 0-1 0 0,0 0 0 0 0,0 0 0 0 0,0 0 1 0 0,0 0-1 0 0,0 0 0 0 0,0 0 0 0 0,0 0 0 0 0,0 0 1 0 0,0 0-1 0 0,0 0 0 0 0,0 0 0 0 0,0 1 1 0 0,0-1-1 0 0,0 0 0 0 0,0 0 0 0 0,0 0 1 0 0,0 0-1 0 0,0 0 0 0 0,0 0 0 0 0,0 0 0 0 0,0 0 2 0 0,2 5-36 0 0,2 15 36 0 0,-2 0 0 0 0,-2 21 0 0 0,2-1 0 0 0,0-25 196 0 0,-2-13-61 0 0,0-10-74 0 0,-2-55-1013 0 0,-2 75 672 0 0,2 19-710 0 0,3-24 973 0 0,-1 0 1 0 0,-1 0-1 0 0,1 0 1 0 0,-2 0-1 0 0,1 1 17 0 0,-2 13-21 0 0,2-17 36 0 0,1 0 0 0 0,0 1 0 0 0,-2-1 0 0 0,0 3-15 0 0,2-4-72 0 0,-6 13-59 0 0,0-19-2 0 0,0-16-181 0 0,6 17 160 0 0,-1 0-1 0 0,1 1 0 0 0,-1-1 1 0 0,1 0-1 0 0,0 0 0 0 0,0 1 0 0 0,0-1 1 0 0,0 0-1 0 0,0 1 0 0 0,1-2 155 0 0,0-7-1195 0 0,9 18 2302 0 0,-9-6-1111 0 0,0 0 1 0 0,1-1 0 0 0,-1 1 0 0 0,0 0-1 0 0,0 0 1 0 0,0 0 0 0 0,0 0 0 0 0,0 0-1 0 0,-1-1 1 0 0,2 4 3 0 0,1 21-34 0 0,-2-10 49 0 0,0-12-7 0 0,-1-2 1 0 0,0 1-1 0 0,1 0 1 0 0,-1 0-1 0 0,0-1 1 0 0,0 1-1 0 0,-1 0 1 0 0,1 0 0 0 0,0-1-1 0 0,-1 1 1 0 0,0-1-1 0 0,0 2-8 0 0,0-3 59 0 0,1-1 32 0 0,0 0 5 0 0,0 0-296 0 0,-3-4 107 0 0,-2-3-81 0 0,5 7 153 0 0,-2-7-515 0 0,1 2-300 0 0,1 12 400 0 0,1-3 436 0 0,0-4 0 0 0,-1 0 0 0 0,0 2 0 0 0,0-2 0 0 0,0 1 0 0 0,0 0 0 0 0,1-1 0 0 0,-1 1 0 0 0,0-1 0 0 0,0 1 0 0 0,1 0 0 0 0,-1-1 0 0 0,0 1 0 0 0,-1 0 0 0 0,1 0 0 0 0,0 2 0 0 0,-2 1 0 0 0,1-1 0 0 0,1-2 13 0 0,0-1 1 0 0,0 0-1 0 0,0 0 1 0 0,-1 1-1 0 0,1-1 1 0 0,0 0-1 0 0,0 0 1 0 0,0 1-1 0 0,-1-1 1 0 0,1 0 0 0 0,0 0-1 0 0,0 1 1 0 0,0-1-1 0 0,0 0 1 0 0,0 0-1 0 0,0 0 1 0 0,0 1-1 0 0,-1-1 1 0 0,1 0-1 0 0,-1 0 1 0 0,1 0-1 0 0,0 0 1 0 0,0 1 0 0 0,0-1-1 0 0,0 0 1 0 0,-1 0-1 0 0,1 0 1 0 0,-1 0-1 0 0,1 0 1 0 0,0 0-1 0 0,0 0 1 0 0,0 0-1 0 0,-1 0 1 0 0,1 0-1 0 0,-1 0 1 0 0,1 0 0 0 0,0 0-1 0 0,0 0 1 0 0,0 0-1 0 0,0 0 1 0 0,-1 0-1 0 0,1 0 1 0 0,-1 0-1 0 0,1 0 1 0 0,0-1-1 0 0,0 1 1 0 0,0 0-1 0 0,0 0 1 0 0,-1 0-14 0 0,-6-10 973 0 0,6 8-849 0 0,-1-1-203 0 0,1 0 1 0 0,-1 0 0 0 0,1 1 0 0 0,0-2 0 0 0,0 1 0 0 0,0 0 0 0 0,0-2 78 0 0,-4-14-693 0 0,1 12 614 0 0,2-1 1 0 0,0 0 0 0 0,0 0 0 0 0,0-7 78 0 0,1 4 61 0 0,0-8-239 0 0,7 30 128 0 0,-2-3 34 0 0,2 14 16 0 0,-2 0 0 0 0,0 1 0 0 0,0 12 0 0 0,-2-28 0 0 0,-2-6 0 0 0,0 1 0 0 0,1-1 0 0 0,-1 1 0 0 0,0 0 0 0 0,0-1 0 0 0,0 0 0 0 0,0 0 0 0 0,0 1 0 0 0,0 0 0 0 0,0-1 0 0 0,0 1 0 0 0,-1 0 0 0 0,1-2 0 0 0,0 0 0 0 0,0 0 0 0 0,0 0 0 0 0,0 0 0 0 0,0 0 0 0 0,0 0 0 0 0,0 0 0 0 0,0 1 0 0 0,0-1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0,-3-4 0 0 0,-3-3 0 0 0,6 7 0 0 0,-3-8 0 0 0,-1 1 0 0 0,2-1 0 0 0,-1 1 0 0 0,1-1 0 0 0,0 1 0 0 0,-1-7 0 0 0,-2-11 0 0 0,3 14 0 0 0,-2 1 0 0 0,2-1 0 0 0,-1-7 0 0 0,0 1 0 0 0,1 12 0 0 0,1 0 0 0 0,0 0 0 0 0,1-4 0 0 0,8 33 0 0 0,-1 2 0 0 0,-2 1 0 0 0,-2 0 0 0 0,-1 16 0 0 0,-4-18 769 0 0,2-24-490 0 0,0-1-66 0 0,0 0-28 0 0,0 0-7 0 0,0 0-21 0 0,-4-11 129 0 0,-1 0 0 0 0,2 0 0 0 0,0 0 0 0 0,-1 0 0 0 0,2-1 0 0 0,0 1 0 0 0,1-4-286 0 0,-11-55-360 0 0,11 68 358 0 0,1 2 3 0 0,0 0 0 0 0,-1-1 1 0 0,1 0-1 0 0,0 1 1 0 0,0 0-1 0 0,0-1 1 0 0,0 0-1 0 0,0 1 1 0 0,0 0-1 0 0,0-1 1 0 0,0 1-1 0 0,0-1 1 0 0,0 1-1 0 0,0-1 1 0 0,0 1-1 0 0,0-1 1 0 0,0 1-1 0 0,1-1 1 0 0,-1 1-1 0 0,0-1-1 0 0,0 1 131 0 0,0 0 15 0 0,0 0-2 0 0,0 0-42 0 0,0 0-180 0 0,0 0 50 0 0,1 2 0 0 0,-1-2 0 0 0,0 1 0 0 0,0-1 0 0 0,0 1-1 0 0,1 0 1 0 0,-1 0 0 0 0,0-1 0 0 0,0 1 0 0 0,1 0-1 0 0,-1-1 1 0 0,1 1 0 0 0,-1 0 0 0 0,1 0 28 0 0,2 3 157 0 0,1 7-364 0 0,-2 0 0 0 0,2 1 0 0 0,-2-1 0 0 0,-1 1 1 0 0,0 7 206 0 0,1-5 0 0 0,-2-11 0 0 0,0 1 0 0 0,0-2 0 0 0,0 1 0 0 0,0 1 0 0 0,0-2 0 0 0,0 1 0 0 0,-2 2 0 0 0,2 0-99 0 0,-2 1 0 0 0,2 0 0 0 0,0 0 0 0 0,-1 3 99 0 0,1-8 230 0 0,0-1 24 0 0,-15-32-254 0 0,10 19-220 0 0,2 7 39 0 0,1-1-1 0 0,-1 0 1 0 0,1-1 181 0 0,-7-18-413 0 0,7 19 542 0 0,-1 0 1 0 0,1 0 0 0 0,0-3-130 0 0,1-5-469 0 0,2 4 179 0 0,4 27-794 0 0,-1 10 1094 0 0,-2-14 52 0 0,0 0 0 0 0,0 0 0 0 0,-1-1 0 0 0,0 1 1 0 0,-2 0-1 0 0,0 6-62 0 0,1-8 198 0 0,0-10-153 0 0,0 2-1 0 0,0-2 1 0 0,0 1 0 0 0,0-1 0 0 0,0 2 0 0 0,0-2-1 0 0,-1 1 1 0 0,1 0 0 0 0,-1 0 0 0 0,1 0 0 0 0,0-1 0 0 0,0 2-45 0 0,-1-2 353 0 0,1 0-54 0 0,-1 3-257 0 0,1-2-98 0 0,0-1 112 0 0,0 0 59 0 0,0 0 12 0 0,-6-10 241 0 0,1 1-372 0 0,1-2 1 0 0,0 2-1 0 0,0-1 1 0 0,0-1 0 0 0,1-4 3 0 0,-8-22-310 0 0,4 11 754 0 0,-1-2-121 0 0,5 11-234 0 0,0 5-50 0 0,3 10-79 0 0,0 2-163 0 0,0 0-50 0 0,0 0-3 0 0,0 0 58 0 0,0 0 234 0 0,1 0-38 0 0,-1 1 0 0 0,0 0 1 0 0,1-1-1 0 0,-1 2 0 0 0,1-2 0 0 0,-1 1 0 0 0,0-1 0 0 0,0 2 1 0 0,0-2-1 0 0,1 1 0 0 0,-1 0 0 0 0,0 0 0 0 0,0 0 0 0 0,0 0 2 0 0,0-1-6 0 0,9 29-262 0 0,-7-17 219 0 0,0 0 0 0 0,-1 11 49 0 0,1 9-40 0 0,-2-6 344 0 0,0-24-258 0 0,0-1-36 0 0,0 0 0 0 0,0-1 0 0 0,0 1 0 0 0,0 0 0 0 0,0 0 0 0 0,0-1 1 0 0,0 1-1 0 0,-1 0 0 0 0,1 0 0 0 0,0-1 0 0 0,-1 1 0 0 0,1 0 1 0 0,0-1-1 0 0,-1 1 0 0 0,1-1 0 0 0,-1 1 0 0 0,0 0-10 0 0,1 0-64 0 0,0-1-17 0 0,0 0 41 0 0,0 0 44 0 0,0 0-1 0 0,-1 0 1 0 0,1 0-1 0 0,0 0 1 0 0,0 1 0 0 0,0-1-1 0 0,-1 0 1 0 0,1 0 0 0 0,0-1-1 0 0,0 1 1 0 0,0 0 0 0 0,0 0-1 0 0,0 0 1 0 0,-1 0 0 0 0,1 0-1 0 0,0 0 1 0 0,-1 0 0 0 0,1-1-1 0 0,0 1 1 0 0,0 0 0 0 0,0 0-1 0 0,0 0 1 0 0,0 0 0 0 0,0 0-1 0 0,0 0 1 0 0,-1 0 0 0 0,1 0-1 0 0,0 0 1 0 0,0 0 0 0 0,-1-1-1 0 0,1 1 1 0 0,0-1 0 0 0,0 1-1 0 0,0 0 1 0 0,0 0 0 0 0,0 0-1 0 0,0 0 1 0 0,0 0 0 0 0,0 0-1 0 0,0-1-3 0 0,-4-6 133 0 0,-9-38-437 0 0,7 30 304 0 0,2-1 0 0 0,1 0 0 0 0,0 0 0 0 0,1-5 0 0 0,2 21 0 0 0,-1-9-123 0 0,0 0 0 0 0,-1-1 1 0 0,-1 0 122 0 0,3 4 60 0 0,1 6 33 0 0,0 1-126 0 0,0 0 0 0 0,0 0 0 0 0,-1 0 0 0 0,1 0 0 0 0,-1 0 0 0 0,1 0 0 0 0,-1 1 0 0 0,1-1 0 0 0,-1 0 33 0 0,5 17-262 0 0,-1-5 474 0 0,-1 0 1 0 0,1 0 0 0 0,0 14-213 0 0,-1 8-489 0 0,-1-21 743 0 0,0 1 1 0 0,-1 2-255 0 0,-1 14-288 0 0,0-31 346 0 0,0 0 9 0 0,-5-7 4 0 0,1-4-59 0 0,1 1 1 0 0,-1-1-1 0 0,2 0 1 0 0,0 0-1 0 0,0-1-12 0 0,0-5-10 0 0,-4-9 10 0 0,-3-15 145 0 0,1 1-145 0 0,7 33-37 0 0,1 4 85 0 0,7 21 1295 0 0,-2 19-1055 0 0,-2-1 0 0 0,-2 30-288 0 0,-1-63 1 0 0,-2-4-2 0 0,1-4 15 0 0,-7-23-329 0 0,4 14 152 0 0,1 0 1 0 0,-1-11 162 0 0,0-3-103 0 0,2 22 287 0 0,0-2 1 0 0,2 1-1 0 0,-2-6-184 0 0,2 0 41 0 0,-1 11-184 0 0,0-1 1 0 0,1 0-1 0 0,0 1 0 0 0,0 0 1 0 0,0 0-1 0 0,0-1 1 0 0,1 1-1 0 0,0 0 1 0 0,-1-1-1 0 0,0 1 0 0 0,2 0 1 0 0,-2-1 142 0 0,2 8 476 0 0,0-1-1 0 0,0 0 1 0 0,0 1-1 0 0,0 2-475 0 0,1 32 16 0 0,-1 24-16 0 0,-1-44 0 0 0,0-14 0 0 0,-1 1 0 0 0,0-1 0 0 0,0 1 0 0 0,0 0 0 0 0,-2 3 0 0 0,1 6 0 0 0,1-15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0,-2-3 0 0 0,-1-5 0 0 0,-1-17 0 0 0,2 14 0 0 0,0-1 0 0 0,0-10 0 0 0,1 6 0 0 0,0 11 0 0 0,1 1 0 0 0,0 0 0 0 0,0 0 0 0 0,0-3 0 0 0,2-39 0 0 0,-1 37-506 0 0,0 0 0 0 0,-1 0-1 0 0,-1-3 507 0 0,0-7-472 0 0,-2-15 472 0 0,3 30 0 0 0,-1-4 0 0 0,1 8 0 0 0,1 3 0 0 0,2 34 827 0 0,-1-18 337 0 0,2 8-1164 0 0,-2 7-876 0 0,-2-26 779 0 0,1-1 0 0 0,-1 1 0 0 0,0-1-1 0 0,-1 1 1 0 0,1-1 0 0 0,-2 0-1 0 0,0 2 98 0 0,2-6-22 0 0,0 0-1 0 0,-1 1 0 0 0,1 0 1 0 0,0-1-1 0 0,1 0 1 0 0,-1 0-1 0 0,0 1 0 0 0,1-1 1 0 0,0 2 22 0 0,1 0-77 0 0,-2-1 0 0 0,2 1 0 0 0,-2 4 77 0 0,0-6 0 0 0,0-2 0 0 0,0 0 0 0 0,0 0 0 0 0,0-1 0 0 0,0 2 0 0 0,0-1 0 0 0,0-1 0 0 0,0 2 0 0 0,0-2 0 0 0,0 2 0 0 0,0-2 0 0 0,1 1 0 0 0,0 0 0 0 0,-1 1 0 0 0,3 9 0 0 0,-2-9 0 0 0,-1 1 0 0 0,0-1 0 0 0,0 0 0 0 0,0 1 0 0 0,0 0 0 0 0,0 0 0 0 0,0 9 0 0 0,0-1 0 0 0,-2-4 0 0 0,2-3-72 0 0,0-3-299 0 0,0-1-117 0 0,0 0-21 0 0,0 0 66 0 0,0 0 294 0 0,3 0 133 0 0,-2 0 16 0 0,-1 0 1 0 0,1 0 0 0 0,0 0 0 0 0,-1 0 0 0 0,1 0 0 0 0,0 0 0 0 0,-1 0 0 0 0,1 0 0 0 0,-1 0 0 0 0,1 1-1 0 0,0-1 1 0 0,-1 0 0 0 0,1 0 0 0 0,-1 0 0 0 0,1 1 0 0 0,-1-1 0 0 0,1 1 0 0 0,0-1 0 0 0,-1 0 0 0 0,0 0-1 0 0,1 1 1 0 0,0 0-1 0 0,4 3-11 0 0,2 1-9 0 0,-6-5 20 0 0,-1 2 0 0 0,1-2 1 0 0,0 2-1 0 0,-1-2 0 0 0,1 1 1 0 0,0-1-1 0 0,-1 1 1 0 0,2 0-1 0 0,-2-1 0 0 0,1 1 1 0 0,1 0-1 0 0,14 12 0 0 0,-3-5 76 0 0,-10-5-57 0 0,1-1-1 0 0,-1 0 1 0 0,1 0-1 0 0,1 1-18 0 0,5 3 49 0 0,-8-4-23 0 0,0-1 0 0 0,1 0 0 0 0,-1 1 1 0 0,0-1-1 0 0,1-1 0 0 0,0 2 1 0 0,-1-2-1 0 0,0 1 0 0 0,1 0 0 0 0,0-1 1 0 0,-1 0-27 0 0,1 1-14 0 0,-2-1-52 0 0,-1 0-18 0 0,-8-4-252 0 0,4 1 158 0 0,0 0 0 0 0,-1-1 0 0 0,0 0 0 0 0,2 1 0 0 0,-1-1 1 0 0,0 0-1 0 0,1-1 0 0 0,-2-3 178 0 0,3 6 2039 0 0,4 1-886 0 0,4 5-653 0 0,15 11-797 0 0,3 6 507 0 0,-23-21-225 0 0,4 4-56 0 0,-4-4-23 0 0,-1 0 9 0 0,0 0 12 0 0,-7-3 175 0 0,-1-1-24 0 0,-4-4-82 0 0,10 6 4 0 0,-2 1 0 0 0,6 3 0 0 0,-1 0 0 0 0,0 0 0 0 0,1-1 0 0 0,0 1 0 0 0,0-1 0 0 0,0 0 0 0 0,-1 1 0 0 0,1-1 0 0 0,0 0 0 0 0,0 0 0 0 0,0 1 0 0 0,0-2 0 0 0,1 1 0 0 0,-1 0 0 0 0,1 0 0 0 0,6 0 0 0 0,-1 1 0 0 0,1 0 0 0 0,2-2 0 0 0,-2 1 0 0 0,21 3 48 0 0,10 4-48 0 0,-10-2 1991 0 0,-29-5-2055 0 0,-1-1-273 0 0,-9-3-1237 0 0,6 2 1566 0 0,1 1 1 0 0,0 0 0 0 0,0-1-1 0 0,0 0 1 0 0,0 0-1 0 0,0 1 1 0 0,0-2 0 0 0,0 2-1 0 0,0-2 1 0 0,0 1 7 0 0,-11-6-605 0 0,18 11 1188 0 0,-4-4-581 0 0,1 1 0 0 0,0 0 0 0 0,-1 0 0 0 0,1 0 0 0 0,0-1 0 0 0,0 1 0 0 0,-1 0 0 0 0,1-1 0 0 0,0 0 0 0 0,0 1 0 0 0,-1 0 0 0 0,3-1-2 0 0,7 0 0 0 0,-9 0 0 0 0,0 1 0 0 0,0-1 0 0 0,0 0 0 0 0,0 0 0 0 0,0 0 0 0 0,0 0 0 0 0,0-1 0 0 0,0 1 0 0 0,0 0 0 0 0,0 0 0 0 0,0-1 0 0 0,0 0 0 0 0,2 0 0 0 0,0 0 0 0 0,1 0 0 0 0,-2 0 0 0 0,2 1 0 0 0,0 0 0 0 0,-1-1 0 0 0,1 2 0 0 0,-3-1 0 0 0,-1 0 0 0 0,0 0 0 0 0,1 0 0 0 0,-1 0 0 0 0,0 0 0 0 0,1 1 0 0 0,-1-1 0 0 0,0 1 0 0 0,1-1 0 0 0,-2 0 0 0 0,2 2 0 0 0,3 0 53 0 0,-3-1-42 0 0,15 4-11 0 0,-16-5 19 0 0,0 0 1 0 0,0 0-1 0 0,0 0 1 0 0,1 0-1 0 0,-2 0 1 0 0,2 0-1 0 0,-1 0 1 0 0,0 0 0 0 0,0 0-1 0 0,0-1 1 0 0,1 1-1 0 0,-2 0 1 0 0,2 0-20 0 0,4-2 100 0 0,1 0-240 0 0,-7 2 30 0 0,0 0 43 0 0,0 0 192 0 0,0 0 89 0 0,0 0 11 0 0,0 0-56 0 0,0 0-257 0 0,4 0 476 0 0,-5 0-460 0 0,0-1 92 0 0,0 1 0 0 0,0 0 0 0 0,0 0 0 0 0,0-1 0 0 0,0 0 0 0 0,0 1 0 0 0,-1 0 0 0 0,2 0 0 0 0,-2 0 0 0 0,2 0 0 0 0,-1 0 0 0 0,-1 0 0 0 0,2 0 0 0 0,-2 0 0 0 0,2 0 0 0 0,-2 1 0 0 0,0 0-20 0 0,-18-1-49 0 0,0 1 0 0 0,-5-2 49 0 0,-5 1-41 0 0,21-1 122 0 0,1 0 0 0 0,-1-1 0 0 0,1 1 0 0 0,0-1-1 0 0,-5-1-80 0 0,-2-2 132 0 0,1 1-368 0 0,-2-1 0 0 0,-6-4 236 0 0,18 6 112 0 0,4 3-85 0 0,-1 0 1 0 0,0-1 0 0 0,1 0 0 0 0,-1 1-1 0 0,0 0 1 0 0,1 0 0 0 0,-2-1-1 0 0,2 1 1 0 0,-1 0 0 0 0,0 0 0 0 0,1 0-1 0 0,-1 0 1 0 0,0 0 0 0 0,1-1 0 0 0,-2 1-1 0 0,2 0 1 0 0,-1 0 0 0 0,1 0 0 0 0,-1 0-1 0 0,0 1 1 0 0,0-1 0 0 0,0 0-1 0 0,1 0 1 0 0,-1 0 0 0 0,0 0 0 0 0,1 0-1 0 0,-2 1-27 0 0,2-1 20 0 0,-1 0-1 0 0,0 0 1 0 0,1 0-1 0 0,0 0 1 0 0,-1 0-1 0 0,0 0 1 0 0,1 0-1 0 0,-1 0 1 0 0,0 0-1 0 0,1 0 0 0 0,0 0 1 0 0,-1 0-1 0 0,0 0 1 0 0,1 0-1 0 0,-1 0 1 0 0,0-1-1 0 0,1 1 1 0 0,0 0-1 0 0,-1 0 1 0 0,0 0-1 0 0,1 0 1 0 0,0-1-20 0 0,-12-8 110 0 0,9 6 107 0 0,-4-4-217 0 0,6 4 0 0 0,-17-12-668 0 0,18 14 670 0 0,-1 1 0 0 0,1 0 0 0 0,0 0-1 0 0,-1 0 1 0 0,1 0 0 0 0,0-1 0 0 0,0 0-1 0 0,0 1 1 0 0,0 0 0 0 0,0 0-1 0 0,0 0 1 0 0,0-1 0 0 0,0 1 0 0 0,0 0-1 0 0,0-1 1 0 0,0 1 0 0 0,0 0 0 0 0,0 0-1 0 0,0-1 1 0 0,0 1 0 0 0,0 0-1 0 0,0-1 1 0 0,0 1 0 0 0,1 0 0 0 0,-1-1-1 0 0,0 1 1 0 0,0 0 0 0 0,1 0 0 0 0,-1-1-1 0 0,0 1 1 0 0,0 0 0 0 0,0 0-1 0 0,0 0 1 0 0,0 0 0 0 0,1 0 0 0 0,-1-1-1 0 0,0 1 1 0 0,0 0 0 0 0,0-1 0 0 0,1 1-1 0 0,-1 0 1 0 0,1 0 0 0 0,-1 0-1 0 0,0 0-1 0 0,4-1-193 0 0,0 0 0 0 0,0 0 0 0 0,0-1 0 0 0,-1 2-1 0 0,1-1 1 0 0,1 1 0 0 0,-1 0 0 0 0,0 0-1 0 0,0 0 1 0 0,0 0 0 0 0,0 0 0 0 0,0 1 193 0 0,2 0-352 0 0,-1 0-1 0 0,0 1 1 0 0,0-1 0 0 0,0 1-1 0 0,0-1 1 0 0,0 2 0 0 0,-1-1 0 0 0,1 0-1 0 0,1 1 353 0 0,0 2 232 0 0,0-2 0 0 0,-1 0-1 0 0,1 1 1 0 0,7 1-232 0 0,-12-5 80 0 0,-9 2 2207 0 0,-9-1-2451 0 0,0-4 294 0 0,10 3 223 0 0,1-1 0 0 0,0-1 0 0 0,0 1-1 0 0,-1-1 1 0 0,-3-1-353 0 0,2 0-177 0 0,0 0 1661 0 0,9 0-782 0 0,4 1-550 0 0,-3 1-146 0 0,0 1-1 0 0,0-1 0 0 0,0 0 0 0 0,0 1 0 0 0,0 0 1 0 0,-1 0-1 0 0,1 0 0 0 0,0 0 0 0 0,0 0 1 0 0,0 0-1 0 0,0 0 0 0 0,0 0 0 0 0,0 0-5 0 0,24 8-5 0 0,-2-1 6 0 0,-17-6-1 0 0,-3-1 0 0 0,0 1 0 0 0,-1 0 0 0 0,1 0 0 0 0,0 0 0 0 0,0 0 0 0 0,-1 1 0 0 0,1-1 0 0 0,0 1 0 0 0,0-1 0 0 0,-4-1 0 0 0,0 0 0 0 0,0 0 0 0 0,1 0 0 0 0,0 0 0 0 0,-1 1 0 0 0,0-1 0 0 0,0 0 0 0 0,0 1 0 0 0,1-1 0 0 0,-1 0 0 0 0,1 0 0 0 0,-1 0 0 0 0,0 0 0 0 0,0 1 0 0 0,0-1 0 0 0,0 1 0 0 0,1-1 0 0 0,-1 0 0 0 0,0 0 0 0 0,1 0 0 0 0,-1 1 0 0 0,0-1 0 0 0,0 0 0 0 0,0 0 0 0 0,0 0 0 0 0,0 0 0 0 0,0 1 0 0 0,0-1 0 0 0,0 0 0 0 0,0 0 0 0 0,0 0 0 0 0,0 0 0 0 0,0 1 0 0 0,0-1 0 0 0,0 0 0 0 0,0 0 0 0 0,0 0 0 0 0,0 0 0 0 0,0 1 0 0 0,0-1 0 0 0,0 0 0 0 0,0 0 0 0 0,0 0 0 0 0,0 0 0 0 0,0 0 0 0 0,0 1 0 0 0,0-1 0 0 0,0 0 0 0 0,0 0 0 0 0,0 0 0 0 0,0 0 0 0 0,0 0 0 0 0,0 1 0 0 0,-1-1 0 0 0,1 0 0 0 0,0 0 0 0 0,-1 0 0 0 0,1 0 0 0 0,0 0 0 0 0,0 0 0 0 0,0 0 0 0 0,0 0 0 0 0,0 0 0 0 0,0 0 0 0 0,0 0 0 0 0,0 0 0 0 0,-1 0 0 0 0,-6 3 0 0 0,5-3 0 0 0,0 0-2 0 0,-1 1-1 0 0,0 0 1 0 0,0-1 0 0 0,0 0-1 0 0,0 0 1 0 0,0 0-1 0 0,0-1 1 0 0,0 1-1 0 0,0-1 1 0 0,-3 0 2 0 0,-28-10 278 0 0,33 10-234 0 0,-18-7 778 0 0,15 6-677 0 0,0-1 0 0 0,0 2 0 0 0,1-1 0 0 0,-1 1 0 0 0,-1 0 0 0 0,-1-1-145 0 0,-31-8 26 0 0,35 9-26 0 0,-17-5 0 0 0,15 5 12 0 0,2 1 52 0 0,2 0 23 0 0,0 0-18 0 0,0 0-27 0 0,16 1-477 0 0,29 10-236 0 0,-15-1 38 0 0,-29-9 473 0 0,-1-1-7 0 0,0 0 38 0 0,0 0 154 0 0,0 0 39 0 0,-4 4-112 0 0,2-3 39 0 0,0 0-1 0 0,1-1 0 0 0,0 0 1 0 0,-1 1-1 0 0,1-1 0 0 0,-1 0 1 0 0,0 1-1 0 0,1-1 0 0 0,-1 0 1 0 0,1 0-1 0 0,-1 0 0 0 0,0-1 0 0 0,0 1 1 0 0,1 0-1 0 0,0 0 0 0 0,-1-1 1 0 0,0 1-1 0 0,0-1 10 0 0,-5-2 7 0 0,-1 0-1 0 0,1 1 1 0 0,-1-2-7 0 0,6 2-6 0 0,-4-1-19 0 0,1 0-1 0 0,1-1 1 0 0,-2 1 0 0 0,-1-4 25 0 0,-14-9 1173 0 0,19 15-1106 0 0,2 1 10 0 0,0 0 2 0 0,-4 8 72 0 0,4-8-87 0 0,0 1-52 0 0,0 0 1 0 0,0-1-1 0 0,0 0 1 0 0,0 1-1 0 0,0-1 1 0 0,0 1-1 0 0,0 0 1 0 0,0-1-1 0 0,1 0 1 0 0,-1 1-1 0 0,1-1 1 0 0,-1 1 0 0 0,0-1-1 0 0,0 1 1 0 0,0 0-1 0 0,0-1 1 0 0,1 0-1 0 0,0 1 1 0 0,-1-1-13 0 0,9 12 192 0 0,-9-12-286 0 0,2 2-1030 0 0,-3-4 642 0 0,-2-2-185 0 0,1 0 0 0 0,0 0 0 0 0,-1 0 0 0 0,-1-1 667 0 0,-2-4-1274 0 0,-5-11-995 0 0,10 19 2591 0 0,1 1 156 0 0,0 0 39 0 0,0 0 6 0 0,0 0-17 0 0,0 0-8 0 0,12 6 2228 0 0,-6 6-2266 0 0,-6-11-241 0 0,0-1 63 0 0,0 0 8 0 0,0 0-26 0 0,0 0-128 0 0,0 0-59 0 0,0 0-12 0 0,0 0 1 0 0,6 1-131 0 0,-6-1 24 0 0,1 0 0 0 0,0 1 0 0 0,-1-1 0 0 0,0 0 0 0 0,1 0 0 0 0,-1 0 0 0 0,1 0-1 0 0,-1 0 1 0 0,1 0 0 0 0,-1 0 0 0 0,1 0 0 0 0,-1 0 0 0 0,1 0 0 0 0,0 0 0 0 0,-1 0 0 0 0,1 0 0 0 0,-1-1 0 0 0,1 1 41 0 0,0-1-90 0 0,-1 1-1 0 0,1 0 1 0 0,0 0 0 0 0,0-1 0 0 0,0 1 0 0 0,0 0-1 0 0,-1-1 1 0 0,1 0 0 0 0,0 1 0 0 0,-1-1 0 0 0,1 0-1 0 0,0 1 1 0 0,-1-1 0 0 0,1 0 0 0 0,-1 1 0 0 0,1-1-1 0 0,-1 0 1 0 0,1 0 90 0 0,0-2-102 0 0,-1 3-83 0 0,0 0 28 0 0,0 0 11 0 0,0-1 2 0 0,0 0 126 0 0,0-1 0 0 0,0 1 0 0 0,1-1-1 0 0,-1 0 1 0 0,1 1 0 0 0,-1 0-1 0 0,0-1 1 0 0,1-1 18 0 0,0 3-4 0 0,-1 0 0 0 0,0-1 0 0 0,0 0 0 0 0,0 1 0 0 0,0 0 0 0 0,0-1-1 0 0,0 1 1 0 0,0-1 0 0 0,0 1 0 0 0,0-1 0 0 0,0 1 0 0 0,0-1 0 0 0,0 1 0 0 0,0 0-1 0 0,0-2 5 0 0,-1-1-6 0 0,0-1 0 0 0,1 1-1 0 0,0 0 1 0 0,-1-1-1 0 0,1 1 1 0 0,1-1 0 0 0,-1 0-1 0 0,0 1 1 0 0,1-1-1 0 0,0-3 7 0 0,1 5 0 0 0,-2 2 0 0 0,0 0 0 0 0,1 0-1 0 0,-1 0 1 0 0,0 0-1 0 0,1 0 1 0 0,-1 0 0 0 0,0 0-1 0 0,0-1 1 0 0,0 1-1 0 0,0 0 1 0 0,1 0 0 0 0,-1 0-1 0 0,1 0 1 0 0,-1 0-1 0 0,0 0 1 0 0,0 0-1 0 0,0 0 1 0 0,0 0 0 0 0,1 0-1 0 0,-1 0 1 0 0,1 0-1 0 0,-1 0 1 0 0,0 0 0 0 0,0 0-1 0 0,0 0 1 0 0,0 0-1 0 0,1 0 1 0 0,-1 1-1 0 0,1-1 1 0 0,-1 0 0 0 0,0 0-1 0 0,0 0 1 0 0,0 0-1 0 0,0 0 1 0 0,0 0 0 0 0,0 0-1 0 0,1 1 1 0 0,3 3 29 0 0,-3-2 12 0 0,0-1 1 0 0,-1 0 0 0 0,1 0-1 0 0,0 1 1 0 0,-1-1 0 0 0,0 1-1 0 0,1-2 1 0 0,-1 1 0 0 0,1 1-1 0 0,-1 0 1 0 0,0-1 0 0 0,0 2-42 0 0,-1-2 165 0 0,-2 2-132 0 0,1-1-53 0 0,2-1-90 0 0,0-1-65 0 0,0 0-1165 0 0,0 0-4598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9:36.454"/>
    </inkml:context>
    <inkml:brush xml:id="br0">
      <inkml:brushProperty name="width" value="0.05" units="cm"/>
      <inkml:brushProperty name="height" value="0.05" units="cm"/>
      <inkml:brushProperty name="color" value="#FFFFFF"/>
    </inkml:brush>
  </inkml:definitions>
  <inkml:trace contextRef="#ctx0" brushRef="#br0">2 0 920 0 0,'0'0'188'0'0,"0"0"453"0"0,0 0 198 0 0,0 0 38 0 0,0 0-49 0 0,0 0-245 0 0,0 0-110 0 0,0 0-22 0 0,0 0-5 0 0,0 0-6 0 0,0 0-6 0 0,0 0-2 0 0,0 0 10 0 0,0 0 46 0 0,0 0 22 0 0,0 0 2 0 0,0 0 9 0 0,0 0 39 0 0,0 0 16 0 0,0 0 7 0 0,0 0-49 0 0,0 0-207 0 0,0 0-95 0 0,0 0-21 0 0,0 0 39 0 0,0 0 180 0 0,0 0 76 0 0,0 0 20 0 0,0 0-37 0 0,0 0-161 0 0,0 0-68 0 0,0 0-17 0 0,0 0-9 0 0,0 0-22 0 0,0 0-11 0 0,0 0-1 0 0,0 0-6 0 0,0 0-28 0 0,0 0-7 0 0,0 0-6 0 0,0 0-3 0 0,0 0-12 0 0,0 0-2 0 0,0 0 0 0 0,0 0-6 0 0,0 0-28 0 0,0 0-7 0 0,0 0-6 0 0,0 0-2 0 0,5 9 346 0 0,-4-9-416 0 0,0 0 14 0 0,-1 0 1 0 0,1 0 0 0 0,0 1-1 0 0,-1-1 1 0 0,1 0 0 0 0,-1 0-1 0 0,1 1 1 0 0,0 0 0 0 0,-1-1-1 0 0,1 0 1 0 0,-1 1 0 0 0,0-1-1 0 0,1 1 1 0 0,-1 0 0 0 0,1-1-1 0 0,-1 1 1 0 0,0-1-32 0 0,4 5 84 0 0,1-1 0 0 0,0 0-1 0 0,-1-1 1 0 0,1 0 0 0 0,1 1-84 0 0,1 0 49 0 0,0 0 44 0 0,0 1 0 0 0,-1 0 0 0 0,1-1-93 0 0,6 5 21 0 0,-7-4-145 0 0,-1 0 0 0 0,1-1 0 0 0,-1 1 0 0 0,4 0 124 0 0,-8-5 58 0 0,0 1 1 0 0,0 0-1 0 0,0 0 0 0 0,0 0 0 0 0,0 0 1 0 0,0 0-1 0 0,0 0 0 0 0,0-1 0 0 0,0 2-58 0 0,4 4-7 0 0,7 13 71 0 0,6-1-64 0 0,-11-10 0 0 0,-1 0 0 0 0,2 0 0 0 0,-3 0 0 0 0,1 1 0 0 0,-1 0 0 0 0,1 0 0 0 0,-1 4 0 0 0,1-2 0 0 0,-5-7 0 0 0,1 1 0 0 0,0-1 0 0 0,0 1 0 0 0,-1 0 0 0 0,0 1 25 0 0,0 0 0 0 0,-1-1 0 0 0,2 4-25 0 0,-2-3 58 0 0,1-6-58 0 0,-1 0 0 0 0,0 0 0 0 0,0 1 1 0 0,0 0-1 0 0,1-1 0 0 0,-1 0 0 0 0,0 0 1 0 0,0 0-1 0 0,0 1 0 0 0,0-1 0 0 0,0 0 1 0 0,0 0-1 0 0,0 1 0 0 0,0-1 0 0 0,0 1 1 0 0,-1-1-1 0 0,1 0 0 0 0,0 0 0 0 0,0 0 1 0 0,0 1-1 0 0,-1-1 0 0 0,1 0 1 0 0,0 1-1 0 0,0-1 0 0 0,0 0 0 0 0,-2 9 114 0 0,1 3-28 0 0,-1-9-32 0 0,2-2-48 0 0,-1 0-1 0 0,1-1 0 0 0,0 1 1 0 0,-1 0-1 0 0,1 0 0 0 0,0-1 1 0 0,0 1-1 0 0,-1 0 1 0 0,1 0-1 0 0,0 0 0 0 0,0-1 1 0 0,0 2-1 0 0,0-1-5 0 0,-4 13 143 0 0,0-2 1 0 0,2-8-78 0 0,-13 20 64 0 0,11-15-6 0 0,3-7-89 0 0,-1 1 0 0 0,0-1 0 0 0,1 1 0 0 0,-1-1 1 0 0,0 0-1 0 0,-1 0 0 0 0,1 0-35 0 0,-8 8 138 0 0,9-9-124 0 0,1 0 1 0 0,-2 0 0 0 0,2 0 0 0 0,-2-1 0 0 0,2 1 0 0 0,-1 0-1 0 0,0 0 1 0 0,0-1 0 0 0,0 1-15 0 0,-5 4 67 0 0,5-3-57 0 0,0-1 12 0 0,1 0 0 0 0,0 0 0 0 0,-1-1 0 0 0,0 1-1 0 0,1-1 1 0 0,-1 2 0 0 0,1-2 0 0 0,0 0 0 0 0,-2 1-1 0 0,2-1 1 0 0,-1 1 0 0 0,1 0 0 0 0,-1-1 0 0 0,0 0 0 0 0,1 0-1 0 0,-1 1 1 0 0,0 0-22 0 0,-12 6 365 0 0,11-5-409 0 0,0-1 0 0 0,0 0 0 0 0,0 0 0 0 0,-1 0 0 0 0,1-1-1 0 0,0 1 1 0 0,0 0 0 0 0,-1-1 0 0 0,1 1 44 0 0,1-1 213 0 0,1 0 43 0 0,0 0 0 0 0,0 0-42 0 0,-10 2-429 0 0,-5 1-336 0 0,3-3 571 0 0,-6-1 14 0 0,17 1-25 0 0,0 0-5 0 0,1 0-1 0 0,0 0 0 0 0,-1 0 0 0 0,1 1 1 0 0,0-1-1 0 0,-1 0 0 0 0,1-1 1 0 0,0 1-1 0 0,0 0 0 0 0,0 0 0 0 0,-1 0 1 0 0,0 0-1 0 0,1 0 0 0 0,0 0 1 0 0,0 0-1 0 0,0 0 0 0 0,-1 0 1 0 0,1 0-1 0 0,0 0 0 0 0,0-1 0 0 0,0 1 1 0 0,0-1-1 0 0,-1 1-3 0 0,0 0 43 0 0,-7 2-1034 0 0,8-2-880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49:36.455"/>
    </inkml:context>
    <inkml:brush xml:id="br0">
      <inkml:brushProperty name="width" value="0.05" units="cm"/>
      <inkml:brushProperty name="height" value="0.05" units="cm"/>
      <inkml:brushProperty name="color" value="#FFFFFF"/>
    </inkml:brush>
  </inkml:definitions>
  <inkml:trace contextRef="#ctx0" brushRef="#br0">176 0 2016 0 0,'0'0'91'0'0,"0"1"-7"0"0,2 0-55 0 0,-1-1-3499 0 0,1 1 5700 0 0,2 0 10181 0 0,-3 0-7263 0 0,-3 1-4064 0 0,-18 16-914 0 0,14-13 178 0 0,4-3-394 0 0,1-1 0 0 0,-1 0 0 0 0,1 1-1 0 0,-1-2 1 0 0,0 2 0 0 0,0-2 0 0 0,0 1-1 0 0,0 0 1 0 0,1 0 0 0 0,-1-1 0 0 0,0 1 46 0 0,0 0 46 0 0,0 0 0 0 0,0 0 0 0 0,0 0 0 0 0,0 0 0 0 0,0 1-1 0 0,1-1 1 0 0,-1 1-46 0 0,-11 6-320 0 0,12-8 327 0 0,0 1-16 0 0,-2-1-1 0 0,1 2 1 0 0,0-2 0 0 0,1 1 0 0 0,-1 1 0 0 0,1-1 0 0 0,-1 0-1 0 0,1 0 1 0 0,-1 0 0 0 0,1 1 0 0 0,-1-1 0 0 0,1 1 0 0 0,0-1 0 0 0,-1 1-1 0 0,1 0 10 0 0,-2 5 170 0 0,0 0-1 0 0,0 0 0 0 0,-1 0 1 0 0,0-1-1 0 0,0 0 0 0 0,-5 5-169 0 0,-9 18 160 0 0,9-16 66 0 0,9-12-145 0 0,-1-1-41 0 0,-1 2 0 0 0,1-1 0 0 0,-1 0 0 0 0,0 1 0 0 0,1-1 0 0 0,-1 1 0 0 0,1 0-40 0 0,-1 0 19 0 0,1 0 0 0 0,-1 1 0 0 0,1-1 0 0 0,0 1 0 0 0,0 0 0 0 0,0-1 0 0 0,0 1-1 0 0,0 0 1 0 0,1 0 0 0 0,-1 0-19 0 0,1 3 75 0 0,-1 0-1 0 0,1 1 0 0 0,1-2 1 0 0,-1 1-1 0 0,1 0 0 0 0,0 0 1 0 0,1 0-1 0 0,0 1-74 0 0,-1-1-119 0 0,2-1 0 0 0,-1 0 0 0 0,1 0 0 0 0,0 1 119 0 0,-2-6 56 0 0,-1 2 119 0 0,0-2-164 0 0,0 0-1 0 0,0 1 1 0 0,0 0-1 0 0,0-1 1 0 0,0 0-1 0 0,0 0 1 0 0,0 1-1 0 0,0-1 1 0 0,0 1-1 0 0,0-1 1 0 0,0 1-1 0 0,0-1 1 0 0,1 0-1 0 0,-1 1 1 0 0,0-1-1 0 0,0 0 1 0 0,0 0-1 0 0,0 1 1 0 0,0 0-1 0 0,1-1-10 0 0,9 12 18 0 0,-8-10-21 0 0,0 0 0 0 0,0 0 0 0 0,-1 0-1 0 0,1 0 1 0 0,0 1 0 0 0,-1-2 0 0 0,0 2-1 0 0,1 1 4 0 0,0-1-89 0 0,0-1 0 0 0,0 2 0 0 0,0-2 0 0 0,1 0 0 0 0,1 3 89 0 0,-4-5 12 0 0,1 0 0 0 0,-1 1 0 0 0,1-1 0 0 0,-1 1 0 0 0,1 0 0 0 0,-1-1 0 0 0,0 1 0 0 0,0-1 0 0 0,1 1 0 0 0,-1 0 1 0 0,1 0-1 0 0,-1-1 0 0 0,0 1 0 0 0,0 0-12 0 0,0 0 21 0 0,1 0 0 0 0,0 0 0 0 0,-1 1 0 0 0,1-1 0 0 0,-1 1 0 0 0,1-1 0 0 0,0 0 0 0 0,0 0 0 0 0,0 1 0 0 0,0-1 0 0 0,0-1 0 0 0,0 2-21 0 0,3 3-14 0 0,-2-4-10 0 0,0 0 1 0 0,0 1-1 0 0,0 0 1 0 0,-1 0-1 0 0,1 0 1 0 0,-1 0 0 0 0,0-1-1 0 0,0 1 1 0 0,0 1-1 0 0,1-2 1 0 0,-2 2-1 0 0,1-1 24 0 0,3 6 159 0 0,-4-8-256 0 0,2 2 46 0 0,0 0 1 0 0,0-1 0 0 0,0 1-1 0 0,0 0 1 0 0,1-1 0 0 0,-1 0-1 0 0,1 0 51 0 0,-3-1-15 0 0,3 2-21 0 0,-1 0 1 0 0,1 0-1 0 0,-2 0 0 0 0,2 1 1 0 0,0 0 35 0 0,1 2-30 0 0,-3-5 26 0 0,-1 1 0 0 0,0-1 0 0 0,2 0 0 0 0,-2 0 0 0 0,0 1 0 0 0,1 0 0 0 0,0-1 0 0 0,-1 0 1 0 0,1 0-1 0 0,0 0 0 0 0,-1 0 0 0 0,0 1 0 0 0,2-1 4 0 0,0 0-3 0 0,7 10 3 0 0,-8-10 0 0 0,2 0 23 0 0,10 4 66 0 0,-11-2-89 0 0,1-1 0 0 0,-1 3 0 0 0,-1-1 0 0 0,1-1 11 0 0,-2-1 42 0 0,0-1 17 0 0,0 1 54 0 0,0-1-109 0 0,0 0 1 0 0,0 1-1 0 0,0 0 1 0 0,0-1-1 0 0,0 0 0 0 0,0 0 1 0 0,1 1-1 0 0,-1-1 1 0 0,0 0-1 0 0,0 1 0 0 0,0-1 1 0 0,0 0-1 0 0,1 1 1 0 0,-1-1-1 0 0,0 0 0 0 0,0 1 1 0 0,0-1-1 0 0,0 0 1 0 0,1 0-1 0 0,-1 0 0 0 0,1 0 1 0 0,-1 1-1 0 0,0-1 1 0 0,0 1-1 0 0,1-1-15 0 0,-1 0 55 0 0,1 1 62 0 0,0 0-113 0 0,-1-1 0 0 0,0 0 0 0 0,0 0 0 0 0,0 0 0 0 0,0 0 0 0 0,1 0 0 0 0,-1 0 0 0 0,0 0 0 0 0,0 0 0 0 0,0 0 0 0 0,1 1 0 0 0,-1-1 0 0 0,0 0 0 0 0,0 0 0 0 0,0 0 0 0 0,0 0 0 0 0,1 0 0 0 0,-1 1 0 0 0,0-1 0 0 0,0 1 0 0 0,0-1 0 0 0,0 0 0 0 0,0 0 0 0 0,0 0-4 0 0,1 1 72 0 0,1 1-4 0 0,0-2 12 0 0,-1 1 40 0 0,-1-1 109 0 0,0 0 27 0 0,0 0 0 0 0,3 3-271 0 0,-1-1-7601 0 0,-2-2 5792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53:44.539"/>
    </inkml:context>
    <inkml:brush xml:id="br0">
      <inkml:brushProperty name="width" value="0.05" units="cm"/>
      <inkml:brushProperty name="height" value="0.05" units="cm"/>
      <inkml:brushProperty name="color" value="#FFFFFF"/>
    </inkml:brush>
  </inkml:definitions>
  <inkml:trace contextRef="#ctx0" brushRef="#br0">354 50 456 0 0,'0'-1'229'0'0,"0"1"955"0"0,0 0 388 0 0,0 0 76 0 0,0 0-140 0 0,0 0-647 0 0,-1-4 2595 0 0,-4-3 1095 0 0,1-1-3063 0 0,3 7-1319 0 0,-1-1 0 0 0,1 0 1 0 0,-1 0-1 0 0,1 0 0 0 0,-1 1 1 0 0,0-1-1 0 0,0 1 0 0 0,0 0 1 0 0,0 0-1 0 0,0 0 0 0 0,-2-1-169 0 0,-15-6 408 0 0,11 6-318 0 0,6 1-56 0 0,1 1-1 0 0,-1 0 0 0 0,0 0 1 0 0,1 0-1 0 0,-1 0 1 0 0,1-1-1 0 0,-1 1 1 0 0,1 1-1 0 0,-1-1 0 0 0,0 0-33 0 0,-9 0 152 0 0,10 0-175 0 0,-1 0 0 0 0,0 0 0 0 0,0 0 0 0 0,0 0 0 0 0,1 0-1 0 0,-1 0 1 0 0,0 1 0 0 0,0 0 23 0 0,0-1-3 0 0,0 1 1 0 0,-1-1-1 0 0,1 1 0 0 0,0-1 1 0 0,0 0-1 0 0,-1 0 3 0 0,1 0-15 0 0,0 0 1 0 0,0 0-1 0 0,0 1 0 0 0,1 0 1 0 0,-2-1-1 0 0,1 0 0 0 0,-1 2 15 0 0,-24 5 214 0 0,20-3 24 0 0,0 0 0 0 0,0 1 0 0 0,1 0 0 0 0,-2 1-238 0 0,-15 12-7 0 0,19-15 74 0 0,0-1 0 0 0,1 2 0 0 0,0-1 0 0 0,0 1 0 0 0,0-1 0 0 0,-2 2-67 0 0,-15 25-1396 0 0,19-29 1339 0 0,-29 42 149 0 0,28-40 64 0 0,1 0-1 0 0,-1 0 0 0 0,1 0 0 0 0,-1 0 0 0 0,0 3-155 0 0,-8 24 0 0 0,1-6 0 0 0,7-19 0 0 0,0-1 0 0 0,0 1 0 0 0,1 0 0 0 0,0 0 0 0 0,-1 1 0 0 0,-4 33 0 0 0,4-22-70 0 0,1 1 0 0 0,-1 1 70 0 0,-3 35-629 0 0,5-48 773 0 0,0 0-1 0 0,1 2 1 0 0,-1-2-1 0 0,1 0 1 0 0,1 1-1 0 0,1 4-143 0 0,6 15 100 0 0,-9-24-75 0 0,0 0 1 0 0,2 0-1 0 0,-2 0 0 0 0,0-1 0 0 0,0 1 0 0 0,1 0 0 0 0,-1 1-25 0 0,2 9 304 0 0,10 24-216 0 0,-9-27-67 0 0,-1-5 3 0 0,-1-1 1 0 0,1 1-1 0 0,0 0 1 0 0,0-1-1 0 0,0 1 0 0 0,0 0 1 0 0,1-1-1 0 0,-1 0 0 0 0,2 2-24 0 0,3 4 0 0 0,-5-7 0 0 0,-2-1 0 0 0,2 1 0 0 0,-1 0 0 0 0,1 0 0 0 0,-1 0 0 0 0,1-1 0 0 0,1 2 0 0 0,1 0 0 0 0,0-1 0 0 0,1 1 0 0 0,2 2 0 0 0,-4-4 0 0 0,-2-1 0 0 0,0 0 0 0 0,-1 0 0 0 0,1 0 0 0 0,0 0 0 0 0,0 1 0 0 0,-1-1 0 0 0,1 1 0 0 0,0-1 0 0 0,-1 0 0 0 0,1 1 0 0 0,-1-1 0 0 0,1 0 0 0 0,0 1 0 0 0,0 0 21 0 0,1 0 0 0 0,-1 0 0 0 0,1 0 0 0 0,-1-1-1 0 0,1 1 1 0 0,0 0 0 0 0,-1-1 0 0 0,1 1 0 0 0,-1-1-1 0 0,2 0-20 0 0,-2 0-6 0 0,0 0-1 0 0,-1 0 0 0 0,0 0 0 0 0,1 0 0 0 0,-1 0 1 0 0,0 0-1 0 0,1 1 0 0 0,0-1 0 0 0,-1 1 0 0 0,0-1 1 0 0,1 0-1 0 0,-1 0 0 0 0,1 0 0 0 0,-1 0 0 0 0,0 1 0 0 0,1-1 1 0 0,-1 0-1 0 0,1 0 0 0 0,-1 2 7 0 0,2-1-15 0 0,1 1 15 0 0,1-1 0 0 0,0 0 0 0 0,-1 0 0 0 0,1 1 0 0 0,0-2 0 0 0,10 4 0 0 0,-13-4 15 0 0,1 1 162 0 0,-1 0 1 0 0,1-1-1 0 0,-1 1 1 0 0,0-1 0 0 0,0 0-1 0 0,1 1 1 0 0,-1-1-1 0 0,1 1 1 0 0,-1-1 0 0 0,1 0-1 0 0,0 0-177 0 0,21 0 16 0 0,-12-2-16 0 0,-5 0 0 0 0,-1 2-121 0 0,-1-1-1 0 0,1 0 1 0 0,0 1-1 0 0,-1-2 1 0 0,5-1 121 0 0,4-1-177 0 0,-11 4 231 0 0,0-1-1 0 0,0 1 0 0 0,-1-1 0 0 0,1 0 1 0 0,0 0-1 0 0,0 0 0 0 0,0 1 1 0 0,-1-2-1 0 0,1 1 0 0 0,-1 0 0 0 0,1-1 1 0 0,0 0-54 0 0,1 0 63 0 0,-1 0-133 0 0,0 0 0 0 0,1-1 0 0 0,-1 1 0 0 0,0-1 1 0 0,2-2 69 0 0,6-7-4 0 0,-9 11 30 0 0,1 0-1 0 0,-1-1 1 0 0,1 1-1 0 0,-1-1 0 0 0,-1 0 1 0 0,2 0-1 0 0,-1 1 1 0 0,0-1-26 0 0,16-26-338 0 0,-5 5 48 0 0,1-3-181 0 0,-8 17 156 0 0,0-1-1 0 0,0-2 316 0 0,-3 7 0 0 0,-1-1 0 0 0,1 1 0 0 0,-1 1 0 0 0,0-1 0 0 0,1-4 0 0 0,1-7 0 0 0,-2 13 0 0 0,0 1 0 0 0,-1-1 0 0 0,1 1 0 0 0,0-1 0 0 0,0 1 0 0 0,0-1 0 0 0,0 0 0 0 0,4-8 0 0 0,2-16 0 0 0,-4 6 0 0 0,-1 3 0 0 0,0 7 0 0 0,-1 0 0 0 0,0 0 0 0 0,-1-8 0 0 0,0 15 0 0 0,0-1 0 0 0,0-5 0 0 0,-2-11 0 0 0,2 16-45 0 0,-1 1 0 0 0,1 0 0 0 0,-1 0 0 0 0,2-1 0 0 0,-1-1 45 0 0,0-17-131 0 0,-1 18 276 0 0,-1-10-28 0 0,0 5-224 0 0,0 5 11 0 0,1 1 0 0 0,-1-1 1 0 0,2-1-1 0 0,-1 2 0 0 0,1-3 96 0 0,-3-11-13 0 0,2 16-40 0 0,0 1 27 0 0,0-2-23 0 0,1 3 41 0 0,0-1 0 0 0,0 0 0 0 0,0 0 0 0 0,0 1 0 0 0,0-1-1 0 0,0 0 1 0 0,0 1 0 0 0,0 0 0 0 0,-1-2 0 0 0,1 2 0 0 0,-1 0-1 0 0,1-1 1 0 0,0 1 0 0 0,0-1 0 0 0,-1 0 0 0 0,1 1 0 0 0,-1 0-1 0 0,0-1 9 0 0,0 0-16 0 0,-1-1 0 0 0,0 1 0 0 0,2 0 0 0 0,-1 0 0 0 0,-1-1 0 0 0,1 0 0 0 0,0 1 0 0 0,0-1 0 0 0,0 1 0 0 0,0-1 0 0 0,0 1 0 0 0,0-3 16 0 0,-1 1-564 0 0,2 2 571 0 0,0 1 0 0 0,-1 0 0 0 0,1 0-1 0 0,0 0 1 0 0,0-1 0 0 0,-1 0 0 0 0,1 1-1 0 0,0 0 1 0 0,0 0 0 0 0,0-1 0 0 0,-1 1-1 0 0,1 0 1 0 0,0-1 0 0 0,0 0 0 0 0,0 1-7 0 0,-6-17 534 0 0,5 14-534 0 0,0 2-26 0 0,-3 0-500 0 0,4 1 512 0 0,0 0-1 0 0,0 0 1 0 0,-1 0 0 0 0,1 0 0 0 0,-1 0 0 0 0,1 0-1 0 0,0 0 1 0 0,0 0 0 0 0,0 0 0 0 0,0 0 0 0 0,0 0 0 0 0,-1 0-1 0 0,1 0 1 0 0,0 0 0 0 0,0-1 0 0 0,0 1 0 0 0,0 0-1 0 0,0 0 1 0 0,-1 0 0 0 0,1 0 0 0 0,0-1 0 0 0,-1 1 0 0 0,1 0-1 0 0,0 0 1 0 0,0 0 0 0 0,0 0 14 0 0,0-1 133 0 0,-1 0 0 0 0,0 1-1 0 0,1-1 1 0 0,-1 0 0 0 0,0 1 0 0 0,1 0-1 0 0,-1-1 1 0 0,0 1 0 0 0,1 0-1 0 0,-2-1-132 0 0,-9-7 570 0 0,4 2-657 0 0,-2-5-347 0 0,9 11 113 0 0,0 0-485 0 0,0 0-214 0 0,0 0-673 0 0,0 0-2665 0 0,0 0-1146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53:44.540"/>
    </inkml:context>
    <inkml:brush xml:id="br0">
      <inkml:brushProperty name="width" value="0.05" units="cm"/>
      <inkml:brushProperty name="height" value="0.05" units="cm"/>
      <inkml:brushProperty name="color" value="#FFFFFF"/>
    </inkml:brush>
  </inkml:definitions>
  <inkml:trace contextRef="#ctx0" brushRef="#br0">1 4 8720 0 0,'0'0'197'0'0,"0"0"24"0"0,0 0 19 0 0,0 0 99 0 0,0 0 362 0 0,0 0 163 0 0,0 0 31 0 0,0 0-44 0 0,7-3 2840 0 0,-6 3-3536 0 0,4 1 352 0 0,-3-1-617 0 0,-1 1-92 0 0,-1-1 0 0 0,0 0 0 0 0,0 1 0 0 0,0-1 0 0 0,0 1 0 0 0,1-1 0 0 0,-1 1 0 0 0,0-1 0 0 0,0 0 0 0 0,1 0 0 0 0,-1 1 0 0 0,0 0-1 0 0,0-1 1 0 0,0 0 0 0 0,0 1 0 0 0,0 0 202 0 0,0-1-5190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3:48.852"/>
    </inkml:context>
    <inkml:brush xml:id="br0">
      <inkml:brushProperty name="width" value="0.05" units="cm"/>
      <inkml:brushProperty name="height" value="0.05" units="cm"/>
      <inkml:brushProperty name="color" value="#FFFF66"/>
    </inkml:brush>
  </inkml:definitions>
  <inkml:trace contextRef="#ctx0" brushRef="#br0">84 79 8288 0 0,'0'0'190'0'0,"0"0"28"0"0,0 0 7 0 0,0 0 43 0 0,0 0 159 0 0,0 0 70 0 0,0 0 14 0 0,0 0-69 0 0,0 0-220 0 0,0 0 164 0 0,0 0 102 0 0,0 0 22 0 0,0 0 2 0 0,0 0 0 0 0,0 0 0 0 0,0 0 0 0 0,0 0-70 0 0,0 1-292 0 0,0 1-149 0 0,0 0 1 0 0,0 0-1 0 0,-1 0 1 0 0,1 0-1 0 0,0 0 1 0 0,-1-1-1 0 0,0 1 1 0 0,1 0 0 0 0,0 0-1 0 0,-2 1-1 0 0,0 3 1 0 0,0-2-14 0 0,1 0 1 0 0,-1-1 0 0 0,1 1 0 0 0,-1 0-1 0 0,0-1 1 0 0,0 1 0 0 0,0-1 0 0 0,-1 0 0 0 0,0 0-1 0 0,0 1 13 0 0,-7 10-349 0 0,2 1 257 0 0,7-14 33 0 0,2-2 52 0 0,1 1 0 0 0,-1-1 0 0 0,0 0 1 0 0,1 0-1 0 0,-2 0 0 0 0,2 0 0 0 0,-1 0 0 0 0,-1 0 1 0 0,2 0-1 0 0,-1 0 0 0 0,-1-1 0 0 0,1 1 0 0 0,0 0 1 0 0,0-1-1 0 0,-1 2 0 0 0,1-3 7 0 0,4-6-20 0 0,12-14 20 0 0,-6 4 162 0 0,6 6 129 0 0,-17 13-224 0 0,0 0 13 0 0,0 0 0 0 0,0 0-2 0 0,0 0-4 0 0,0 0-2 0 0,0 0 0 0 0,0 0-28 0 0,0 0-110 0 0,0 0-15 0 0,0 0 32 0 0,0 0 102 0 0,0 0 47 0 0,0 1 11 0 0,-1 1-115 0 0,-1 1 1 0 0,1-1 0 0 0,-1 0 0 0 0,1 1-1 0 0,-1-1 1 0 0,1 0 0 0 0,-1 0 0 0 0,-1 0-1 0 0,2 0 1 0 0,-1 0 0 0 0,-1 0 3 0 0,-9 8-226 0 0,6-1 206 0 0,-11 10 22 0 0,3-1-389 0 0,3-4 38 0 0,11-12 241 0 0,-1 0-23 0 0,0-1 122 0 0,0 0 0 0 0,0-1 0 0 0,0 2 0 0 0,0-1 0 0 0,0-1-1 0 0,0 2 1 0 0,0-1 0 0 0,1 0 0 0 0,-1 0 0 0 0,1 0-1 0 0,-1 0 1 0 0,0 1 0 0 0,1-1 0 0 0,0 1 9 0 0,-6 2-126 0 0,4-4 78 0 0,7-6 29 0 0,1-1 31 0 0,-5 6-12 0 0,1-1-1 0 0,0-1 1 0 0,-1 1 0 0 0,1 0-1 0 0,-1 0 1 0 0,1-1-1 0 0,-1 1 1 0 0,0 0 0 0 0,0 0-1 0 0,0-1 1 0 0,-1 0 0 0 0,1 0 0 0 0,-14 31-714 0 0,7-8 1417 0 0,21-43-1314 0 0,-12 16 588 0 0,2 1 0 0 0,-1-1 0 0 0,1 0 0 0 0,5-5 23 0 0,0 2-140 0 0,-4 3 521 0 0,1-1-1 0 0,-1 1 1 0 0,2-5-381 0 0,-7 11 74 0 0,-1 1-4 0 0,0-1-17 0 0,0-2-32 0 0,0 2 11 0 0,-11 13-74 0 0,5-8-98 0 0,2-1 0 0 0,-1 1 0 0 0,1 1 0 0 0,-1-2 0 0 0,2 2 0 0 0,-1 0 0 0 0,-1 2 140 0 0,-8 9-228 0 0,11-13 238 0 0,0-1 1 0 0,1 1 0 0 0,-1 0-1 0 0,1 0 1 0 0,0 0 0 0 0,0 0-1 0 0,0 0 1 0 0,1 0-11 0 0,0-2 140 0 0,0-1 20 0 0,0 0-37 0 0,0 0-186 0 0,0 0-86 0 0,0 0-13 0 0,0 1 24 0 0,-1-1 141 0 0,1 1 1 0 0,0-1 0 0 0,0 0 0 0 0,0 1 0 0 0,0-1-1 0 0,0 0 1 0 0,0 0 0 0 0,1 0 0 0 0,-1 0 0 0 0,0 0-1 0 0,0 1 1 0 0,0-1 0 0 0,0 0 0 0 0,0 1 0 0 0,0-1-1 0 0,0 0 1 0 0,0 0 0 0 0,0 1 0 0 0,0-1 0 0 0,0 0-1 0 0,0 0 1 0 0,1 0 0 0 0,-1 0 0 0 0,0 0 0 0 0,0 0 0 0 0,1 0-1 0 0,-1 1 1 0 0,0-1 0 0 0,0 0 0 0 0,1 0 0 0 0,-1 0-1 0 0,0 0 1 0 0,0 0 0 0 0,0 0 0 0 0,0 0 0 0 0,1 0-1 0 0,-1 1 1 0 0,0-1 0 0 0,0 0 0 0 0,1 0 0 0 0,-1 0-1 0 0,0 0 1 0 0,1-1 0 0 0,-1 1 0 0 0,0 0 0 0 0,0 0-1 0 0,0 0 1 0 0,0 0 0 0 0,1 0 0 0 0,-1 0 0 0 0,0 0-1 0 0,1-1-3 0 0,8-3 229 0 0,-9 4-231 0 0,7-6 88 0 0,1 0 1 0 0,-1 0 0 0 0,0-1-1 0 0,1-1-86 0 0,-1 1 119 0 0,-1-1 0 0 0,1 0 0 0 0,-1 0 0 0 0,0 0 0 0 0,-1-1 0 0 0,0 0-119 0 0,9-13 300 0 0,-12 19-252 0 0,0 0 0 0 0,1-1 0 0 0,-2 1 0 0 0,1 0 0 0 0,0 0 0 0 0,-1-1 0 0 0,1 0-48 0 0,0 0-55 0 0,0-2 1413 0 0,-9 9-946 0 0,2 0-553 0 0,0 2-1 0 0,1 0 0 0 0,0 0 0 0 0,0 0 0 0 0,0 0 0 0 0,1 0 0 0 0,-1 1 0 0 0,1 0 0 0 0,0-1 0 0 0,1 2 142 0 0,-14 20-372 0 0,10-16 146 0 0,0 1 1 0 0,1 1 0 0 0,-3 5 225 0 0,7-15-6 0 0,1-2 73 0 0,0-1-65 0 0,0 0 0 0 0,0 1 1 0 0,0-1-1 0 0,0 0 0 0 0,-1 1 1 0 0,1-1-1 0 0,0 0 0 0 0,0 0 1 0 0,0 0-1 0 0,0 1 0 0 0,0-1 0 0 0,-1 1 1 0 0,1-1-1 0 0,0 0 0 0 0,0 1 1 0 0,0-1-1 0 0,0 0 0 0 0,0 0 0 0 0,0 1 1 0 0,1-1-1 0 0,-1 0 0 0 0,0 1 1 0 0,0-1-1 0 0,0 1 0 0 0,0-1 1 0 0,0 0-1 0 0,1 0 0 0 0,-1 0 0 0 0,0 0 1 0 0,0 1-1 0 0,0-1 0 0 0,0 0 1 0 0,0 1-1 0 0,0-1 0 0 0,1 0 0 0 0,-1 1 1 0 0,0-1-1 0 0,1 0 0 0 0,-1 0 1 0 0,0 0-1 0 0,1 0 0 0 0,-1 0 1 0 0,0 0-1 0 0,0 0 0 0 0,0 0 0 0 0,1 0 1 0 0,-1 1-1 0 0,1-1 0 0 0,-1 0 1 0 0,1 0-1 0 0,-1 0 0 0 0,0 0 0 0 0,0 0 1 0 0,0 0-1 0 0,1 0 0 0 0,-1 0 1 0 0,1-1-1 0 0,-1 1 0 0 0,0 0 1 0 0,1 0-1 0 0,-1 0-2 0 0,2 0 37 0 0,0-1-1 0 0,0 0 1 0 0,0 0 0 0 0,-1 0 0 0 0,2 0 0 0 0,-2 0 0 0 0,1 0 0 0 0,0-1-37 0 0,5-4-156 0 0,-1-1 0 0 0,-1 0 1 0 0,0 0-1 0 0,0 0 0 0 0,0-1 156 0 0,16-21 107 0 0,-16 22 43 0 0,0-1 0 0 0,-1 1 0 0 0,0-2 0 0 0,3-6-150 0 0,2-5 124 0 0,-3 5-124 0 0,-6 15 0 0 0,0 0 0 0 0,0 0 0 0 0,0 0 0 0 0,0-1 0 0 0,0 1 0 0 0,0 0 0 0 0,0 0 0 0 0,0 0 0 0 0,0 0 0 0 0,0 0 0 0 0,0 0 0 0 0,0-1 0 0 0,0 1 0 0 0,0 0 0 0 0,0 0 0 0 0,0 0 0 0 0,0-1 0 0 0,0 1 0 0 0,0 0 0 0 0,0 0 0 0 0,0-1 0 0 0,-1 1 0 0 0,1 0 0 0 0,0 0 0 0 0,0 0 0 0 0,0 0 0 0 0,0 0 0 0 0,0 0 0 0 0,-1 0 0 0 0,1 0 0 0 0,0 0 0 0 0,0 0 0 0 0,0-1 0 0 0,-1 1 0 0 0,1 0 0 0 0,0 0 0 0 0,0 0 0 0 0,-1 0 0 0 0,1 0 0 0 0,-1 0 0 0 0,1 0 0 0 0,-1 0 0 0 0,1 0 0 0 0,0 0 0 0 0,-1 0 0 0 0,1 1 0 0 0,-1-1 0 0 0,1 0 0 0 0,-1 0 0 0 0,1 0 0 0 0,0 0 0 0 0,0 0 0 0 0,-1 0 0 0 0,1 1 0 0 0,0-1 0 0 0,-1 0 0 0 0,1 1 0 0 0,-1-1 0 0 0,1 1 0 0 0,-6 5-187 0 0,0 2 0 0 0,0-1 1 0 0,1 1-1 0 0,0-1 1 0 0,0 2-1 0 0,2-1 1 0 0,-2 1-1 0 0,0 5 187 0 0,-12 22-427 0 0,9-10 495 0 0,7-22-66 0 0,1 0 0 0 0,-1 0 0 0 0,0-1 0 0 0,0 0 0 0 0,-1 1 0 0 0,0 1-2 0 0,0 1 376 0 0,7-7 495 0 0,5-5-229 0 0,-9 6-758 0 0,4-4 125 0 0,0 0 1 0 0,-1 0-1 0 0,0-1 0 0 0,1 1 0 0 0,-2-1 1 0 0,1 0-1 0 0,0 0 0 0 0,2-6-9 0 0,16-19 1 0 0,-17 24 227 0 0,0-1 1 0 0,-1 1-1 0 0,0-1 1 0 0,0 0 0 0 0,1-3-229 0 0,11-20 944 0 0,-13 25-944 0 0,-2-1 0 0 0,0 3 32 0 0,-1 1 132 0 0,0 2 50 0 0,-12 8-114 0 0,6-2-137 0 0,-1 0 0 0 0,1 0-1 0 0,0 0 1 0 0,1 0 0 0 0,-1 1 0 0 0,1 1 0 0 0,1-1 0 0 0,-1 1 0 0 0,1-1 0 0 0,0 1 0 0 0,1 0-1 0 0,-2 7 38 0 0,0 2-104 0 0,4-11 12 0 0,-2 1 0 0 0,2-1 0 0 0,-1 0 0 0 0,-4 5 92 0 0,6-10 47 0 0,0 0-47 0 0,0-1 0 0 0,0 0 0 0 0,0 0 0 0 0,0 0-1 0 0,0 0 1 0 0,0 0 0 0 0,0 1 0 0 0,0-1 0 0 0,0 0 0 0 0,1 0 0 0 0,-1 1-1 0 0,0-1 1 0 0,0 0 0 0 0,0 0 0 0 0,1 1 0 0 0,-1-1 0 0 0,0 0 0 0 0,0 0-1 0 0,1 0 1 0 0,-1 0 0 0 0,0 0 0 0 0,0 0 0 0 0,0 0 0 0 0,0 0 0 0 0,0 0-1 0 0,1 0 1 0 0,-1 0 0 0 0,0 0 0 0 0,1 0 0 0 0,-1 0 0 0 0,0 0 0 0 0,1 0-1 0 0,-1 0 1 0 0,0 0 0 0 0,0 0 0 0 0,0 0 0 0 0,12-4-71 0 0,6-11-52 0 0,2-10 378 0 0,-1 0-1 0 0,8-17-254 0 0,-18 28 27 0 0,16-37-27 0 0,-24 50-9 0 0,-1 1 0 0 0,1 0 0 0 0,-1-1 0 0 0,0 1 0 0 0,0-1 0 0 0,0 0 0 0 0,1 1 0 0 0,-1 0 0 0 0,0-1 0 0 0,0 0 0 0 0,0 1 0 0 0,1-1 0 0 0,-1 1 0 0 0,0-1 0 0 0,0 1 0 0 0,0-1 0 0 0,0 0 0 0 0,0 1 0 0 0,0-1 9 0 0,-1 1-3 0 0,1 0 0 0 0,0 0 0 0 0,0 0 0 0 0,-1-1 0 0 0,1 1 0 0 0,0 0 0 0 0,0 0 0 0 0,0 0 0 0 0,0-1 0 0 0,0 1 0 0 0,-1 0-1 0 0,1 0 1 0 0,0 0 0 0 0,-1 0 0 0 0,1 0 0 0 0,0 0 0 0 0,-1 0 0 0 0,1 0 0 0 0,0 0 0 0 0,0 0 0 0 0,0 0 0 0 0,0 0 0 0 0,0 0 0 0 0,-1 0 0 0 0,1 0 0 0 0,0 0 0 0 0,-1 0 0 0 0,1 1 3 0 0,-2-1 7 0 0,0 1 0 0 0,0 0-1 0 0,0-1 1 0 0,0 1 0 0 0,1 1-1 0 0,-1-2 1 0 0,0 2 0 0 0,1-1-1 0 0,-2 1-6 0 0,-1 2-67 0 0,-1 0-1 0 0,2 0 0 0 0,0 0 0 0 0,-1 1 0 0 0,1-1 0 0 0,0 1 1 0 0,1 0-1 0 0,-1 0 0 0 0,-1 4 68 0 0,-4 12-292 0 0,5-16 226 0 0,0 1 0 0 0,1-1-1 0 0,1 1 1 0 0,-1 0 0 0 0,1 0 0 0 0,-1 0-1 0 0,1 1 1 0 0,1-1 0 0 0,0 4 66 0 0,0-10 1 0 0,0 0 1 0 0,0 0-1 0 0,1 0 1 0 0,-1 1-1 0 0,1-1 1 0 0,-1 0-1 0 0,1 0 1 0 0,-1 0-1 0 0,0 0 1 0 0,0 0-1 0 0,1 0 1 0 0,-1 0-1 0 0,0 0 1 0 0,1 0-1 0 0,-1-1 1 0 0,1 1-1 0 0,-1 0 1 0 0,0 0-1 0 0,0 0 1 0 0,1 0-1 0 0,-1 0 1 0 0,0 0-1 0 0,1 0 1 0 0,-1 0-1 0 0,1-1 1 0 0,-1 1-1 0 0,0 0 1 0 0,0-1-2 0 0,10-4-286 0 0,-5 0 282 0 0,0 2 1 0 0,-1-2-1 0 0,1 0 1 0 0,-1 0-1 0 0,-1 0 1 0 0,1 0-1 0 0,0 0 1 0 0,-1-1-1 0 0,2-5 4 0 0,3-2 3 0 0,-3 4-3 0 0,-1 0 0 0 0,0-1 0 0 0,2-4 0 0 0,3-4 857 0 0,-7 15-670 0 0,1-1-1 0 0,-1 1 0 0 0,-1-1 1 0 0,1 0-1 0 0,-1 1 0 0 0,2-3-186 0 0,-3 6 4 0 0,0 0 0 0 0,0 0 0 0 0,0 0-1 0 0,0 0 1 0 0,0 0 0 0 0,0 0 0 0 0,0 0-1 0 0,0 0 1 0 0,0 0 0 0 0,0 0 0 0 0,0 0-1 0 0,0 0 1 0 0,0 0 0 0 0,0 0-1 0 0,0 0 1 0 0,0 0 0 0 0,0 0 0 0 0,0 0-1 0 0,0 0 1 0 0,0 0 0 0 0,0 0 0 0 0,0 0-1 0 0,0 0 1 0 0,0 0 0 0 0,0 0-1 0 0,0 0 1 0 0,0 0 0 0 0,0-1 0 0 0,0 1-1 0 0,0 0 1 0 0,0 0 0 0 0,0 0 0 0 0,0 0-1 0 0,0 0 1 0 0,0 0 0 0 0,0 0-1 0 0,0 0 1 0 0,0 0 0 0 0,0 0 0 0 0,0 0-1 0 0,0 0 1 0 0,0 0 0 0 0,0 0 0 0 0,-1 0-1 0 0,1 0 1 0 0,0 0 0 0 0,0 0 0 0 0,0 0-1 0 0,0 0 1 0 0,0 0 0 0 0,0-1-1 0 0,0 1 1 0 0,0 0 0 0 0,0 0 0 0 0,0 0-1 0 0,0 0 1 0 0,0 0 0 0 0,-1 0 0 0 0,1 0-1 0 0,0 1 1 0 0,0-1 0 0 0,0 0-1 0 0,0 0 1 0 0,0 0 0 0 0,0 0 0 0 0,0 0-1 0 0,0 0-3 0 0,-5 3 310 0 0,-5 4 49 0 0,6-2-377 0 0,0 0 0 0 0,1 0 0 0 0,-1 1 0 0 0,1 0 0 0 0,0 0 0 0 0,1 0 0 0 0,-1 1 18 0 0,-14 47-528 0 0,11-36 429 0 0,4-10 63 0 0,1-5 25 0 0,0 0 1 0 0,0 0 0 0 0,1 1 0 0 0,-1-1 0 0 0,1 1-1 0 0,0-1 1 0 0,0 1 0 0 0,0-1 0 0 0,0 1 10 0 0,3-5-7 0 0,0 1 0 0 0,0-1 0 0 0,-1 0 0 0 0,0 0 0 0 0,1 0 0 0 0,-1 0-1 0 0,3-2 8 0 0,-4 3-4 0 0,2-2 4 0 0,0 0 0 0 0,-1-1 0 0 0,1 1 0 0 0,-1-1 0 0 0,0 1 0 0 0,1-1 0 0 0,-1 0 0 0 0,0 1 0 0 0,0-1 0 0 0,0-2 0 0 0,5-5 0 0 0,-2 4 86 0 0,-1 0 0 0 0,-1 0-1 0 0,1 1 1 0 0,-1-2-1 0 0,0 1 1 0 0,0 0-1 0 0,-1 0 1 0 0,1 0 0 0 0,-2-1-1 0 0,1 0 1 0 0,0-3-86 0 0,-1 7 736 0 0,1-5-391 0 0,-2 3-328 0 0,-2 1-78 0 0,1 3-264 0 0,1 1-142 0 0,0 0-40 0 0,0 0 65 0 0,-8 8 258 0 0,3-4 65 0 0,1 0 1 0 0,1 0-1 0 0,-1 0 1 0 0,1 0-1 0 0,-1 1 0 0 0,1 0 1 0 0,1-1-1 0 0,-1 2 1 0 0,1-2-1 0 0,-1 1 0 0 0,1 1 1 0 0,1-1 118 0 0,-3 4-205 0 0,0 0 0 0 0,0 0 1 0 0,-2 2 204 0 0,3-7 31 0 0,2 0 0 0 0,-1 0 0 0 0,1 0 0 0 0,-1 0 0 0 0,2 1 0 0 0,-1-1 0 0 0,0 0 0 0 0,0 1 1 0 0,1 2-32 0 0,0-6-130 0 0,0 0 18 0 0,3 5 90 0 0,-2-6 22 0 0,-1 0 0 0 0,0 0 0 0 0,0 0 0 0 0,0 0 0 0 0,1 0 0 0 0,-1 1 0 0 0,0-1 0 0 0,1 0 0 0 0,-1 0 0 0 0,0 1 0 0 0,0-1 0 0 0,0 0 0 0 0,0 0 0 0 0,0 0 0 0 0,1 0 0 0 0,-1 1 0 0 0,0-1 0 0 0,1 0 0 0 0,-1 0 0 0 0,1 0 0 0 0,-1 0 0 0 0,0 0 0 0 0,0 0 0 0 0,0 0 0 0 0,0 0 0 0 0,1 0 0 0 0,-1 0 0 0 0,0 0 0 0 0,1 0 0 0 0,-1 0 0 0 0,1 0 0 0 0,-1 0 0 0 0,0-1 0 0 0,0 1 0 0 0,0 0 0 0 0,0 0 0 0 0,1 0 0 0 0,-1 0 0 0 0,0-1 0 0 0,0 1 0 0 0,1 0 0 0 0,-1 0 0 0 0,0-1 0 0 0,1 1 0 0 0,2-2 0 0 0,1 1 0 0 0,0-2 0 0 0,0 1 0 0 0,-1 0 0 0 0,0 0 0 0 0,0-1 0 0 0,0 0 0 0 0,0 0 0 0 0,0 0 0 0 0,0 0 0 0 0,0-1 0 0 0,0 1 0 0 0,1-5 0 0 0,4-5 0 0 0,-1-2 0 0 0,0 1 0 0 0,-1-4 0 0 0,10-18 0 0 0,-12 18 0 0 0,-3 7 0 0 0,-1 7 0 0 0,0 4 4 0 0,0-1 0 0 0,0 1 1 0 0,0 0-1 0 0,0-1 0 0 0,0 1 1 0 0,0 0-1 0 0,0-1 0 0 0,0 1 1 0 0,0 0-1 0 0,0 0 0 0 0,0 0 1 0 0,0 0-1 0 0,0-1 0 0 0,0 1 1 0 0,-1 0-1 0 0,1-1 0 0 0,0 1 1 0 0,0 0-1 0 0,0-1 0 0 0,-1 1 1 0 0,1 0-1 0 0,0 0 1 0 0,0 0-1 0 0,0 0 0 0 0,0 0 1 0 0,0 0-1 0 0,-1 0 0 0 0,1-1 1 0 0,0 1-1 0 0,0 0 0 0 0,-1 0 1 0 0,1 0-1 0 0,0 0 0 0 0,-1 0 1 0 0,1 0-1 0 0,0 0 0 0 0,0 0 1 0 0,0 0-1 0 0,-1 0 0 0 0,1 0 1 0 0,0 0-1 0 0,-1 0 1 0 0,1 0-1 0 0,0 0 0 0 0,-1 0 1 0 0,1 0-1 0 0,0 0 0 0 0,0 0 1 0 0,0 0-1 0 0,0 0 0 0 0,-1 1 1 0 0,1-1-1 0 0,0 0 0 0 0,-1 0-4 0 0,-8 9 387 0 0,8-8-336 0 0,-3 5-89 0 0,-1 0 1 0 0,1 0 0 0 0,0 0 0 0 0,0 1 0 0 0,1-1 0 0 0,0 1 0 0 0,0 3 37 0 0,-15 50-388 0 0,16-50 389 0 0,1 0 0 0 0,0-1 0 0 0,0 1-1 0 0,0 1 1 0 0,2 4-1 0 0,-1 0 12 0 0,0-14 18 0 0,0 0 1 0 0,0 0 0 0 0,1-1-1 0 0,-1 2 1 0 0,0-1 0 0 0,1-1 0 0 0,-1 1-1 0 0,0 0 1 0 0,0 0 0 0 0,1-1 0 0 0,0 2-1 0 0,-1-1 1 0 0,1-1 0 0 0,-1 1 0 0 0,1-1-1 0 0,0 1 1 0 0,-1 0 0 0 0,1-1 0 0 0,0 1-31 0 0,0-1-17 0 0,0 1 1 0 0,0-1 0 0 0,0 0-1 0 0,0 1 1 0 0,0-1 0 0 0,1 0 0 0 0,-2 0-1 0 0,2 0 1 0 0,-1 0 0 0 0,0 0-1 0 0,0-1 1 0 0,0 1 0 0 0,0 0 0 0 0,0-1-1 0 0,0 1 1 0 0,0-1 0 0 0,0 1 0 0 0,0 0-1 0 0,0-1 1 0 0,0 1 0 0 0,0-1-1 0 0,0 0 1 0 0,0 1 0 0 0,0-1 0 0 0,-1 0-1 0 0,1 0 1 0 0,0 1 0 0 0,0-1-1 0 0,-1 0 1 0 0,1 0 0 0 0,-1 0 0 0 0,1 0-1 0 0,0 0 1 0 0,-1 0 0 0 0,0 0 0 0 0,0 0-1 0 0,1-1 17 0 0,1 0-13 0 0,5-12 13 0 0,0-1 0 0 0,-1 0 0 0 0,4-16 0 0 0,-5 17 0 0 0,-4 12 0 0 0,0 0 0 0 0,0 0 0 0 0,0-1 0 0 0,-1 1 0 0 0,0 0 0 0 0,1 0 0 0 0,0-1 0 0 0,-1 0 0 0 0,0-1 0 0 0,3-8-5 0 0,-2 9 7 0 0,0 1 0 0 0,0-1 1 0 0,0 0-1 0 0,-1 0 1 0 0,1 1-1 0 0,-1-1 0 0 0,1 1 1 0 0,-1-1-1 0 0,0 1 0 0 0,0-1 1 0 0,-1 0-3 0 0,1 1 117 0 0,0 2 67 0 0,0 0 22 0 0,0 0-54 0 0,0 0-235 0 0,-8 9-432 0 0,-14 41 559 0 0,14-30-134 0 0,6-16 81 0 0,0-1 0 0 0,1 1 0 0 0,-1 0 0 0 0,1 0 1 0 0,0 2 8 0 0,-1 0 0 0 0,2-5 0 0 0,0 1 0 0 0,-1 0 0 0 0,0-1 0 0 0,1 1 0 0 0,0-1 0 0 0,0 1 0 0 0,-1 0 0 0 0,1 0 0 0 0,1-1 0 0 0,-1 1 0 0 0,0 0 0 0 0,0-1 0 0 0,1 1 0 0 0,0-1 0 0 0,-1 1 0 0 0,0-1 0 0 0,1 2 0 0 0,0-3 0 0 0,-1 1 0 0 0,0-1 0 0 0,1 0 0 0 0,-1 1 0 0 0,0-1 0 0 0,0 1 0 0 0,0-1 0 0 0,1 0 0 0 0,-1 0 0 0 0,1 0 0 0 0,-1 1 0 0 0,1-1 0 0 0,-1 0 0 0 0,0 0 0 0 0,0 1 0 0 0,1-1 0 0 0,0 0 0 0 0,-1 0 0 0 0,1 0 0 0 0,-1 0 0 0 0,0 0 0 0 0,0 0 0 0 0,1 0 0 0 0,0 0 0 0 0,-1 0 0 0 0,1 0 0 0 0,-1 0 0 0 0,0 0 0 0 0,1 0 0 0 0,-1 0 0 0 0,1 0 0 0 0,0-1 0 0 0,8-4 0 0 0,-4 0 0 0 0,-1 1 0 0 0,0-1 0 0 0,0 0 0 0 0,0 0 0 0 0,-1-1 0 0 0,0 1 0 0 0,2-4 0 0 0,2-5 19 0 0,-4 7 11 0 0,0 1 0 0 0,0 0 1 0 0,0-1-1 0 0,-1-1 0 0 0,2-4-30 0 0,-4 6 49 0 0,1 3-62 0 0,0 1 0 0 0,0-1 0 0 0,-1 1 0 0 0,0 0 1 0 0,0-1-1 0 0,0 1 0 0 0,0 0 0 0 0,0 0 0 0 0,0-1 0 0 0,0 1 0 0 0,0 0 0 0 0,-1-1 1 0 0,-1-1 12 0 0,2 3 85 0 0,0 1 10 0 0,0 0-5 0 0,-3 0-10 0 0,1 1-78 0 0,1-1 0 0 0,1 0 0 0 0,-2 1 1 0 0,1 0-1 0 0,1-1 0 0 0,-2 0 0 0 0,1 1 0 0 0,1 0 0 0 0,-1 0 0 0 0,0-1 0 0 0,0 1 0 0 0,1 0 0 0 0,-1 0 0 0 0,0-1 1 0 0,0 1-1 0 0,1 0 0 0 0,-1 0 0 0 0,1 0 0 0 0,-1 0 0 0 0,0 0 0 0 0,1 0 0 0 0,0 0 0 0 0,0 0-2 0 0,-3 4-9 0 0,-1 2-119 0 0,-4 3 50 0 0,2 1 0 0 0,-1 1 1 0 0,1-1-1 0 0,-2 6 78 0 0,5-11 9 0 0,1 0-1 0 0,0 1 1 0 0,0 0-1 0 0,0-1 1 0 0,1 0-1 0 0,-1 1 1 0 0,1 0-1 0 0,1 0 1 0 0,0-1-1 0 0,0 1 1 0 0,1 7-9 0 0,-1-13 1 0 0,0 1 0 0 0,1-1 1 0 0,-1 1-1 0 0,1-2 1 0 0,-1 2-1 0 0,0-1 1 0 0,1 1-1 0 0,0-1 0 0 0,0 0 1 0 0,-1 1-1 0 0,1-2 1 0 0,0 2-1 0 0,0-1 1 0 0,1 0-2 0 0,-1 0-2 0 0,-1-1 0 0 0,0 1 0 0 0,1-1 1 0 0,0 0-1 0 0,0 0 0 0 0,-1 1 1 0 0,1-1-1 0 0,0 1 0 0 0,0-1 1 0 0,-1 0-1 0 0,1 0 0 0 0,0 0 0 0 0,0 1 1 0 0,-1-1-1 0 0,1 0 0 0 0,0 0 1 0 0,0-1-1 0 0,-1 1 0 0 0,1 0 1 0 0,0 0 1 0 0,1-1-4 0 0,0 0 0 0 0,0 1 0 0 0,-1-1 1 0 0,1-1-1 0 0,0 2 0 0 0,0-1 1 0 0,-1-1-1 0 0,1 1 0 0 0,-1 0 1 0 0,1 0-1 0 0,-1-1 0 0 0,0 1 0 0 0,0-1 1 0 0,1 1-1 0 0,-1-2 0 0 0,-1 2 1 0 0,2-1-1 0 0,-1 0 0 0 0,-1 1 1 0 0,1-2 3 0 0,7-12 0 0 0,-6 12 0 0 0,0-1 0 0 0,0 0 0 0 0,0 0 0 0 0,-1 1 0 0 0,0-1 0 0 0,1-4 0 0 0,13-34 0 0 0,-14 34 0 0 0,1 1 0 0 0,-2 1 0 0 0,1-1 0 0 0,0 0 0 0 0,-1-1 0 0 0,-1 4 0 0 0,-3 5 0 0 0,1 0 0 0 0,1 2 0 0 0,0-2 0 0 0,0 1 0 0 0,-1 0 0 0 0,2 0 0 0 0,-1 0 0 0 0,0 1 0 0 0,1-1 0 0 0,-2 0 0 0 0,2 1 0 0 0,0-1 0 0 0,0 1 0 0 0,0 0 0 0 0,-1 1 0 0 0,-5 11 0 0 0,3-7 0 0 0,0 1 0 0 0,2-1 0 0 0,-1 0 0 0 0,1 0 0 0 0,0 1 0 0 0,1 0 0 0 0,0-1 0 0 0,0 1 0 0 0,1 1 0 0 0,-1-8 0 0 0,0 2 0 0 0,8 8 0 0 0,-3-6 0 0 0,-4-6 2 0 0,0 0 1 0 0,0 0 0 0 0,1 0 0 0 0,-1 1 0 0 0,1-1-1 0 0,-1 0 1 0 0,1 0 0 0 0,-1 1 0 0 0,0-1 0 0 0,0 0 0 0 0,1 0-1 0 0,0 0 1 0 0,-1 1 0 0 0,1-1 0 0 0,-1 0 0 0 0,0 0-1 0 0,0 0 1 0 0,1 0 0 0 0,0 0 0 0 0,-1 0 0 0 0,1 0 0 0 0,-1-1-1 0 0,0 1 1 0 0,0 0 0 0 0,1 0 0 0 0,0 0 0 0 0,-1 0 0 0 0,1-1-1 0 0,-1 1 1 0 0,0 0 0 0 0,0-1 0 0 0,1 1 0 0 0,-1 0-1 0 0,0 0 1 0 0,1 0 0 0 0,-1 0 0 0 0,1-1 0 0 0,-1 1 0 0 0,0-1-1 0 0,0 1 1 0 0,0-1 0 0 0,0 1 0 0 0,1 0-3 0 0,1-3-9 0 0,1 1 1 0 0,0-1-1 0 0,0 1 0 0 0,-1-1 1 0 0,0 1-1 0 0,0-1 0 0 0,0 0 1 0 0,-1 0-1 0 0,2 0 0 0 0,-2 0 1 0 0,1-1-1 0 0,-2 1 0 0 0,2-1 1 0 0,-1 0 8 0 0,6-14 0 0 0,-6 17 0 0 0,0-1 0 0 0,-1 1 0 0 0,1-1 0 0 0,0 1 0 0 0,0-1 0 0 0,-1 0 0 0 0,0 1 0 0 0,0-2 0 0 0,1 2 0 0 0,-1-1 0 0 0,3-36 0 0 0,-3 33 0 0 0,0 5 0 0 0,0-1 0 0 0,-1 1 0 0 0,1 0 0 0 0,0 0 0 0 0,0-1 0 0 0,0 1 0 0 0,0 0 0 0 0,0 0 0 0 0,0 0 0 0 0,0 0 0 0 0,0 0 0 0 0,0 0 0 0 0,0 0 0 0 0,0 0 0 0 0,0-1 0 0 0,0 1 0 0 0,0 0 0 0 0,0 0 0 0 0,0 0 0 0 0,-1 0 0 0 0,1 0 0 0 0,0-1 0 0 0,0 1 0 0 0,0 0 0 0 0,-1 0 0 0 0,1 0 0 0 0,0 0 0 0 0,0 0 0 0 0,-1 0 0 0 0,1 0 0 0 0,0 0 0 0 0,0 0 0 0 0,0 0 0 0 0,0 0 0 0 0,0 0 0 0 0,0 0 0 0 0,0 0 0 0 0,-1 0 0 0 0,1 0 0 0 0,0 0 0 0 0,0 0 0 0 0,0 0 0 0 0,-1 0 0 0 0,1 0 0 0 0,0 0 0 0 0,0 0 0 0 0,0 1 0 0 0,-1-1 0 0 0,1 0 0 0 0,0 0 0 0 0,0 0 0 0 0,0 0 0 0 0,0 0 0 0 0,0 1 0 0 0,0-1 0 0 0,0 0 0 0 0,-5 5 0 0 0,3-1 0 0 0,1-4 0 0 0,0 0 0 0 0,1 0 0 0 0,0 1 0 0 0,-1-1 0 0 0,1 1 0 0 0,-1 0 0 0 0,1-1 0 0 0,-1 0 0 0 0,1 1 0 0 0,0 0 0 0 0,0-1 0 0 0,0 1 0 0 0,0-1 0 0 0,-1 1 0 0 0,1 0 0 0 0,0-1 0 0 0,0 1 0 0 0,0 0 0 0 0,-2 12 0 0 0,-2 0 0 0 0,3-9 0 0 0,0 1 0 0 0,0-1 0 0 0,0 1 0 0 0,0-1 0 0 0,1 1 0 0 0,0-1 0 0 0,0 2 0 0 0,3 19 78 0 0,-3-24-78 0 0,1 0-5 0 0,0 1 1 0 0,0 0-1 0 0,-1-1 1 0 0,2 1-1 0 0,-1-1 0 0 0,-1 1 1 0 0,2-1-1 0 0,-1 1 0 0 0,0-1 1 0 0,1 0-1 0 0,-1 1 1 0 0,1-1-1 0 0,-1 0 0 0 0,1 0 1 0 0,-1 0-1 0 0,1 0 1 0 0,0 0 4 0 0,-1-1-1 0 0,-1 0 0 0 0,1 0 1 0 0,-1 0-1 0 0,1 0 1 0 0,0 0-1 0 0,-1 0 1 0 0,1 0-1 0 0,0 0 0 0 0,0 0 1 0 0,-1 0-1 0 0,0 0 1 0 0,1 0-1 0 0,0 0 1 0 0,0-1-1 0 0,-1 1 1 0 0,0-1-1 0 0,1 1 0 0 0,0-1 1 0 0,-1 1-1 0 0,1 0 1 0 0,-1 0-1 0 0,0-1 1 0 0,1 1-1 0 0,-1-1 1 0 0,1 0-1 0 0,-1 1 0 0 0,1 0 1 0 0,-1-1-1 0 0,0 0 1 0 0,0 0 1 0 0,3-1 22 0 0,-1 0 1 0 0,0-1 0 0 0,0 0 0 0 0,-1 0 0 0 0,1 1 0 0 0,0-1 0 0 0,-1-1 0 0 0,0 1 0 0 0,1 0 0 0 0,-2 0 0 0 0,1-1-1 0 0,0 1 1 0 0,-1 0 0 0 0,1-1 0 0 0,-1 1-24 0 0,3-12 7 0 0,-3 10-65 0 0,1 0-1 0 0,0 0 1 0 0,-1-1 0 0 0,1 2 0 0 0,-1-1 0 0 0,-1-3 58 0 0,-1 1 0 0 0,2 6 5 0 0,0 0 0 0 0,-1 0 0 0 0,1 1 0 0 0,0-1 0 0 0,-1 0 0 0 0,1 1 1 0 0,-1-1-1 0 0,1 1 0 0 0,0-1 0 0 0,-1 0 0 0 0,1 0 0 0 0,-1 1 0 0 0,0 0 0 0 0,1-1 1 0 0,0 1-1 0 0,-1-1 0 0 0,0 0 0 0 0,0 1 0 0 0,1 0-5 0 0,-1 0 9 0 0,1 0-1 0 0,-1 0 1 0 0,1 0-1 0 0,-1 0 1 0 0,1 0 0 0 0,0 0-1 0 0,0 0 1 0 0,0 0-1 0 0,-1 1 1 0 0,1-1-1 0 0,-1 0 1 0 0,1 0 0 0 0,0 1-1 0 0,-1-1 1 0 0,1 0-1 0 0,0 1 1 0 0,0-1-1 0 0,0 0 1 0 0,0 0-1 0 0,-1 0 1 0 0,1 1 0 0 0,0-1-1 0 0,0 0 1 0 0,0 1-1 0 0,-1-1 1 0 0,1 1-9 0 0,-1 2 57 0 0,0 0 0 0 0,0 0 0 0 0,0 0-1 0 0,0 0 1 0 0,1 0 0 0 0,-1 1 0 0 0,1 0-57 0 0,-1 12 213 0 0,1-12-53 0 0,0 0-1 0 0,-1 0 0 0 0,1 0 0 0 0,1 0 0 0 0,-1 3-159 0 0,6 28-264 0 0,6-4 436 0 0,-12-30-113 0 0,0-1-4 0 0,2-1-52 0 0,-1 1-1 0 0,-1 0 1 0 0,1 0 0 0 0,0-1-1 0 0,0 0 1 0 0,-1 0 0 0 0,1 1 0 0 0,0 0-1 0 0,0-1 1 0 0,-1 0 0 0 0,1 0-1 0 0,0 1 1 0 0,-1-1 0 0 0,1-1 0 0 0,-1 2-1 0 0,0-1 1 0 0,1 0 0 0 0,-1 0-1 0 0,1 1 1 0 0,-1-2 0 0 0,0 1-1 0 0,1 1 1 0 0,-1-2 0 0 0,0 1 0 0 0,0 1-1 0 0,0-1 1 0 0,0-1-3 0 0,2-6 1 0 0,6-34-81 0 0,-6 30-48 0 0,-1 0-1 0 0,-1 0 0 0 0,0-4 129 0 0,0 6 5 0 0,0 9 178 0 0,0 1 17 0 0,2-7-839 0 0,-3 16 777 0 0,0 1 0 0 0,0 0 0 0 0,1 0 0 0 0,0-1 0 0 0,0 5-138 0 0,1-1 161 0 0,-2-11-150 0 0,1-1-10 0 0,0-1-1 0 0,0 0 0 0 0,0 1 1 0 0,0 0-1 0 0,0 0 0 0 0,0-1 1 0 0,0 0-1 0 0,0 1 0 0 0,0 0 1 0 0,0 0-1 0 0,1-1 0 0 0,-1 0 1 0 0,0 1-1 0 0,1 0 0 0 0,-1 0 1 0 0,0-1-1 0 0,1 0 0 0 0,-1 1 1 0 0,0-1-1 0 0,0 1 0 0 0,1 0 0 0 0,1 3 0 0 0,-2-3 0 0 0,0 0 0 0 0,0 0 0 0 0,0 0 0 0 0,0 0 0 0 0,1-1 0 0 0,-1 2 0 0 0,1-1 0 0 0,0-1 0 0 0,-1 1 0 0 0,0 0 0 0 0,1 0 0 0 0,0-1 0 0 0,0 1 0 0 0,-1 0 0 0 0,1 0 0 0 0,4 3 0 0 0,-2 0 0 0 0,0-1 0 0 0,3-5 0 0 0,-6 2 5 0 0,0 0 0 0 0,1 0 0 0 0,0 0 0 0 0,-1 0 0 0 0,1 0 0 0 0,-1-1 0 0 0,0 1 0 0 0,1-1 0 0 0,-1 1 0 0 0,1-1 0 0 0,-1 1 0 0 0,1 0 0 0 0,-1 0 0 0 0,0-1 0 0 0,0 1 0 0 0,0-1 0 0 0,1 0 0 0 0,-1 1 0 0 0,0 0-1 0 0,1-1 1 0 0,-1 1 0 0 0,0-1 0 0 0,0 0 0 0 0,0 1 0 0 0,0 0 0 0 0,1-1-5 0 0,-2-14 486 0 0,1 11-502 0 0,0 2-4 0 0,0 0-148 0 0,-2-1-59 0 0,-5-23 115 0 0,5 22 112 0 0,1-2 0 0 0,-1 2 0 0 0,-1-1 0 0 0,1 1 0 0 0,0-1 0 0 0,-3-1 0 0 0,5 6 2 0 0,-1 0-1 0 0,0-1 0 0 0,0 1 1 0 0,1-1-1 0 0,-1 0 0 0 0,0 1 0 0 0,0-1 1 0 0,1 0-1 0 0,0 0 0 0 0,-1 1 0 0 0,0-1 1 0 0,1 0-1 0 0,-1 0 0 0 0,1 1 0 0 0,0-1 1 0 0,-1-1-2 0 0,-3-4-17 0 0,-10-8-3 0 0,13 13 20 0 0,-5-4 0 0 0,-9-2 0 0 0,9 4 0 0 0,-9-6 0 0 0,-1-9-12 0 0,15 18-36 0 0,-1-3 36 0 0,-3 0 12 0 0,4-2 0 0 0,1 5 0 0 0,0 0-1 0 0,0-1 1 0 0,0 1-1 0 0,0 0 0 0 0,0 0 1 0 0,-1 0-1 0 0,1-1 1 0 0,0 1-1 0 0,0-1 0 0 0,0 1 1 0 0,0 0-1 0 0,-1-1 0 0 0,1 1 1 0 0,0 0-1 0 0,0 0 1 0 0,0 0-1 0 0,-1-1 0 0 0,1 1 1 0 0,0 0-1 0 0,0 0 0 0 0,0-1 1 0 0,0 1-1 0 0,-1 0 1 0 0,1 0-1 0 0,0-1 0 0 0,-1 1 1 0 0,1 0-1 0 0,-1 0 1 0 0,1 0-1 0 0,0 0 0 0 0,0 0 1 0 0,0 0-1 0 0,-1 0 0 0 0,1 0 1 0 0,0 0-1 0 0,-1 0 1 0 0,-3-3 262 0 0,4 2-237 0 0,-2-1 0 0 0,1 2 1 0 0,1-2-1 0 0,-1 1 0 0 0,-1 0 0 0 0,2 0 0 0 0,-2 0 0 0 0,1 1 0 0 0,0-2 0 0 0,-1 1 0 0 0,2 1 0 0 0,-2-1 0 0 0,1 1 0 0 0,-1-1 0 0 0,1 0 0 0 0,0 1 0 0 0,-1 0-25 0 0,-1-1-4 0 0,2 0-171 0 0,1 1-17 0 0,-25-5-7 0 0,19 3 199 0 0,0 2 0 0 0,0 0 0 0 0,1-3 0 0 0,-1 3 0 0 0,1 3 0 0 0,-1-3 0 0 0,0 0 0 0 0,-2 4 0 0 0,2-1 0 0 0,0-1 0 0 0,0 1 0 0 0,2 1 62 0 0,2-3 263 0 0,1-1-269 0 0,0 0-1 0 0,-1 1 1 0 0,2-1-1 0 0,-2 0 0 0 0,1 0 1 0 0,0 1-1 0 0,0 0 1 0 0,0 0-1 0 0,0-1 1 0 0,-1 0-1 0 0,1 2-55 0 0,-11 5-475 0 0,7-6 412 0 0,2 0 0 0 0,-2 0 0 0 0,1-1 0 0 0,0 1 0 0 0,-4-1 63 0 0,2 4-1648 0 0,6-4 106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53:44.541"/>
    </inkml:context>
    <inkml:brush xml:id="br0">
      <inkml:brushProperty name="width" value="0.05" units="cm"/>
      <inkml:brushProperty name="height" value="0.05" units="cm"/>
      <inkml:brushProperty name="color" value="#FFFFFF"/>
    </inkml:brush>
  </inkml:definitions>
  <inkml:trace contextRef="#ctx0" brushRef="#br0">0 0 11720 0 0,'0'0'264'0'0,"0"0"34"0"0,0 0 22 0 0,0 0-32 0 0,0 0-40 0 0,0 0 536 0 0,0 0 251 0 0,0 0 48 0 0,0 0-72 0 0,0 0-319 0 0,0 0-144 0 0,0 0-32 0 0,0 0-4 0 0,0 0 0 0 0,0 0 0 0 0,0 0 0 0 0,0 0-64 0 0,0 0-264 0 0,1 1-109 0 0,1 2-276 0 0,-1-2-906 0 0,-1-1-354 0 0,0 0-983 0 0,0 0-3697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53:44.542"/>
    </inkml:context>
    <inkml:brush xml:id="br0">
      <inkml:brushProperty name="width" value="0.05" units="cm"/>
      <inkml:brushProperty name="height" value="0.05" units="cm"/>
      <inkml:brushProperty name="color" value="#FFFFFF"/>
    </inkml:brush>
  </inkml:definitions>
  <inkml:trace contextRef="#ctx0" brushRef="#br0">2 9 1840 0 0,'10'10'4232'0'0,"-6"-7"-3312"0"0,-1 1 0 0 0,0 0 0 0 0,0 0 0 0 0,2 4-920 0 0,-4-7 255 0 0,0 0 1 0 0,0 0-1 0 0,0 0 1 0 0,1 0 0 0 0,-1 0-1 0 0,1 0 1 0 0,-1 0-1 0 0,1-1 1 0 0,0 1-1 0 0,-1-1 1 0 0,1 1 0 0 0,-1 0-1 0 0,1-1 1 0 0,0 0-1 0 0,0 0 1 0 0,0 0-256 0 0,-1 0 303 0 0,-1 0-13 0 0,2 0 372 0 0,6 0-303 0 0,-7 0-306 0 0,0 0 1 0 0,0 0 0 0 0,0 0 0 0 0,0 0 0 0 0,1 0 0 0 0,-1 0-1 0 0,0 0 1 0 0,0 0 0 0 0,0 0 0 0 0,0 1 0 0 0,-1-1 0 0 0,2 0-1 0 0,-2 1 1 0 0,1-1 0 0 0,1 1-54 0 0,-1 0 233 0 0,-1-1 5 0 0,0 1-48 0 0,8-1 222 0 0,-5 0-412 0 0,-2 0 51 0 0,0 0-1 0 0,0 0 0 0 0,-1 0 0 0 0,2 0 0 0 0,-2 0 0 0 0,1 0 0 0 0,0-1 0 0 0,-1 1 0 0 0,1 0 0 0 0,0-1 0 0 0,1 1-50 0 0,1-2-13 0 0,-2 2 29 0 0,0 0 0 0 0,0-1 0 0 0,0 1-1 0 0,0 0 1 0 0,0-2 0 0 0,0 2 0 0 0,0 0 0 0 0,-1-1 0 0 0,1 1 0 0 0,0-2 0 0 0,0 2 0 0 0,-1-1 0 0 0,2 0 0 0 0,-2 0-16 0 0,7-6 105 0 0,-6 7-116 0 0,-1 0 0 0 0,1 0 1 0 0,-1 0-1 0 0,0-1 0 0 0,0 1 1 0 0,0 0-1 0 0,0 0 0 0 0,0 0 1 0 0,1 0-1 0 0,-1 0 0 0 0,0 0 1 0 0,0 0-1 0 0,0 0 0 0 0,1 0 1 0 0,-1-1-1 0 0,0 1 0 0 0,0 0 1 0 0,0 0-1 0 0,0 0 0 0 0,0-1 1 0 0,0 1-1 0 0,0 0 0 0 0,1 0 1 0 0,-1-1-1 0 0,0 1 0 0 0,0 0 11 0 0,2-4-313 0 0,10-6 158 0 0,2-2 871 0 0,-14 13-792 0 0,1-2 58 0 0,4-4-570 0 0,-5 5 726 0 0,3-1 292 0 0,-3 0-3319 0 0,0 1-2727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53:44.543"/>
    </inkml:context>
    <inkml:brush xml:id="br0">
      <inkml:brushProperty name="width" value="0.05" units="cm"/>
      <inkml:brushProperty name="height" value="0.05" units="cm"/>
      <inkml:brushProperty name="color" value="#FFFFFF"/>
    </inkml:brush>
  </inkml:definitions>
  <inkml:trace contextRef="#ctx0" brushRef="#br0">3 29 6560 0 0,'0'0'149'0'0,"0"0"23"0"0,0 0 11 0 0,0 0 22 0 0,0 0 90 0 0,0 0 38 0 0,0 0 10 0 0,0 0-17 0 0,0 0-71 0 0,0 0-30 0 0,0 0-7 0 0,0 0-2 0 0,0 0 0 0 0,0 0 0 0 0,0 0 0 0 0,0 0 8 0 0,0 0 34 0 0,0 0 20 0 0,0 0 2 0 0,11 4 1224 0 0,-11-4-1488 0 0,0 0 1 0 0,0 0 0 0 0,0 0 0 0 0,1 0-1 0 0,-1 0 1 0 0,0 0 0 0 0,0 0-1 0 0,0 0 1 0 0,0 0 0 0 0,0 0 0 0 0,0 0-1 0 0,0 0 1 0 0,0 0 0 0 0,0 0 0 0 0,0 0-1 0 0,0 1 1 0 0,0-1 0 0 0,0 0-1 0 0,0 0 1 0 0,0 0 0 0 0,1 0 0 0 0,-1 0-1 0 0,0 0 1 0 0,0 0 0 0 0,0 0 0 0 0,0 0-1 0 0,0 0 1 0 0,1 0 0 0 0,-1 0-1 0 0,0 0 1 0 0,0 1 0 0 0,0-1 0 0 0,0 0-1 0 0,0 0 1 0 0,0 0 0 0 0,0 0-17 0 0,0 0 5 0 0,0 0 0 0 0,0 0 0 0 0,0 0 0 0 0,0 1 0 0 0,0-1 0 0 0,0 0 0 0 0,0 0 0 0 0,0 0 0 0 0,0 0 0 0 0,0 0 0 0 0,0 0-1 0 0,0 0 1 0 0,0 0 0 0 0,0 0 0 0 0,0 0 0 0 0,0 0 0 0 0,0 0 0 0 0,0 0 0 0 0,0 0 0 0 0,0 0 0 0 0,1 0 0 0 0,-1 0 0 0 0,0 0 0 0 0,0 0 0 0 0,0 0 0 0 0,0 0 0 0 0,0 0 0 0 0,0 0 0 0 0,0 0 0 0 0,0 0 0 0 0,0 0 0 0 0,0 0 0 0 0,0 0 0 0 0,0 0 0 0 0,0 0 0 0 0,1 0-5 0 0,2 1 8 0 0,13-2 536 0 0,0-2-686 0 0,-8 2-114 0 0,1-1 1 0 0,6 1 255 0 0,-13 1 17 0 0,-2 0 1 0 0,1 0 0 0 0,-1 0-1 0 0,1 0 1 0 0,0 0-1 0 0,-1 0 1 0 0,2 0 0 0 0,-2 0-1 0 0,1 0 1 0 0,-1 0 0 0 0,1-1-1 0 0,0 0 1 0 0,-1 1 0 0 0,1 0-18 0 0,2-1 277 0 0,10-3 603 0 0,-12 4-858 0 0,0-1 1 0 0,0 1 0 0 0,0 0 0 0 0,-1 0 0 0 0,2-1-1 0 0,-2 1 1 0 0,1-1 0 0 0,0 1 0 0 0,0 0 0 0 0,0 0-1 0 0,0 0 1 0 0,0 0 0 0 0,0 0 0 0 0,0 0-1 0 0,0 0 1 0 0,0 0 0 0 0,0 1 0 0 0,0-1 0 0 0,-1 1-1 0 0,2-1 1 0 0,-1 0-23 0 0,0 1 16 0 0,1-1 1 0 0,-1 1-1 0 0,0 0 0 0 0,1-1 1 0 0,-1 0-1 0 0,1 1 0 0 0,-1-1 0 0 0,1 0 1 0 0,-1 0-1 0 0,1 0 0 0 0,-1 0 0 0 0,1 0 1 0 0,-1 0-1 0 0,1-1 0 0 0,0 1 1 0 0,-1 0-1 0 0,1-1 0 0 0,-1 0 0 0 0,1 0-16 0 0,1 1-1 0 0,0-1-1 0 0,-1 0 0 0 0,1 1 0 0 0,-1-1 0 0 0,2 1 2 0 0,-3 0 188 0 0,-1 0 18 0 0,11-1 889 0 0,-9 2-1049 0 0,0-1-1 0 0,0 0 1 0 0,1 0-1 0 0,-1 0 0 0 0,0 0 1 0 0,1 0-1 0 0,-1-1 1 0 0,0 0-1 0 0,2 1-45 0 0,-1-1-41 0 0,1 0-1 0 0,-1 0 1 0 0,0 1-1 0 0,0-1 1 0 0,3 1 41 0 0,22 0 374 0 0,-20 3-442 0 0,-6-2 63 0 0,-2-1-1 0 0,1 0 0 0 0,-1 0 0 0 0,1 0 1 0 0,0 0-1 0 0,0 1 0 0 0,-1-1 0 0 0,1 0 0 0 0,0 0 1 0 0,0 0-1 0 0,0 0 0 0 0,-1 0 0 0 0,1 0 1 0 0,-1-1-1 0 0,2 1 6 0 0,29 2 673 0 0,-27-2-629 0 0,1 0-244 0 0,-2 0 233 0 0,0 0 0 0 0,0 0 0 0 0,1 0 0 0 0,-1 0 0 0 0,0 0 0 0 0,0-1 0 0 0,1 0 0 0 0,-2 1 0 0 0,3-2-33 0 0,-5 2 8 0 0,1 0-1 0 0,-1 0 0 0 0,0 0 0 0 0,1-1 0 0 0,-1 1 0 0 0,0 0 0 0 0,1 0 1 0 0,0 0-1 0 0,-1 0 0 0 0,0 0 0 0 0,1 1 0 0 0,0-1 0 0 0,-1 0 0 0 0,0 0 1 0 0,0 0-1 0 0,1 0 0 0 0,-1 1-7 0 0,5-1 36 0 0,-4 0 34 0 0,1 0 0 0 0,0-1-1 0 0,0 1 1 0 0,0 0 0 0 0,0 0 0 0 0,-1 0 0 0 0,1 0 0 0 0,1 1-70 0 0,15 0 431 0 0,-16-1-431 0 0,-4 0 0 0 0,4-2 0 0 0,8-2 0 0 0,-9 4-11 0 0,1 0-1 0 0,-1 0 0 0 0,0 0 0 0 0,1 0 0 0 0,-1 0 1 0 0,1 0-1 0 0,-1 0 0 0 0,0 0 0 0 0,1 0 0 0 0,-1 0 1 0 0,0 0-1 0 0,1 1 0 0 0,-1 0 0 0 0,1-1 0 0 0,-1 1 12 0 0,1-1 47 0 0,-2 1 34 0 0,6-1-73 0 0,-4 0-351 0 0,-2 0-133 0 0,0 0-32 0 0,0 0 134 0 0,0 0 575 0 0,0 0 250 0 0,0 0-330 0 0,2 1 1 0 0,-1-1-1 0 0,0 0 1 0 0,1 1-1 0 0,-2-1 1 0 0,1 0-1 0 0,1 0 1 0 0,-1 0-1 0 0,1 0-121 0 0,1 0-11 0 0,0 0 11 0 0,2 0 19 0 0,-5 1 4 0 0,1-1-1 0 0,-1 0 1 0 0,0 0-1 0 0,1 0 1 0 0,0 0-1 0 0,-1 0 1 0 0,0 0 0 0 0,1 0-1 0 0,0 0 1 0 0,-1 0-1 0 0,0 0 1 0 0,1 0-1 0 0,-1-1 1 0 0,0 1-1 0 0,1 0 1 0 0,0 0-23 0 0,-1 0 26 0 0,0 0 0 0 0,1 0-1 0 0,0 0 1 0 0,-1 0 0 0 0,1-1 0 0 0,0 1 0 0 0,-1 0-1 0 0,1 0 1 0 0,0 0 0 0 0,-1 0 0 0 0,1 0 0 0 0,-1 1-1 0 0,1-1 1 0 0,0 0 0 0 0,-1 0 0 0 0,0 0 0 0 0,2 0-1 0 0,-2 0-25 0 0,2 1 48 0 0,2 0-36 0 0,-4-1-16 0 0,0 1 0 0 0,0-1 0 0 0,0 0 0 0 0,1 0 0 0 0,-1 0 0 0 0,0 0 0 0 0,0 0 0 0 0,0 0 0 0 0,0 0 0 0 0,1 0 0 0 0,0 0 0 0 0,-1 0 0 0 0,0 0 0 0 0,0 0 0 0 0,0 1 0 0 0,1-1 0 0 0,-1 0-1 0 0,0-1 1 0 0,0 1 0 0 0,1 0 0 0 0,-1 0 0 0 0,0 0 0 0 0,1 0 0 0 0,-1 0 0 0 0,0 0 0 0 0,0 0 0 0 0,1 0 0 0 0,-1 0 0 0 0,0 0 4 0 0,0-1-37 0 0,2 1-163 0 0,-2 0-22 0 0,0 0 61 0 0,5 0 146 0 0,-2 0-25 0 0,6 0 198 0 0,-8 0 54 0 0,-1 0 20 0 0,5-1-794 0 0,-3 0 531 0 0,-3 1 16 0 0,17 1 21 0 0,-11 0 21 0 0,-4-1 121 0 0,-1 0 87 0 0,0 0 21 0 0,0 0-27 0 0,1 0-142 0 0,2 0-77 0 0,1-2-10 0 0,0 2-28 0 0,-4 0-126 0 0,0 0-92 0 0,0 0-30 0 0,0 0 71 0 0,0 0 313 0 0,0 0 137 0 0,0 0 31 0 0,2 0-63 0 0,8-4-1099 0 0,-8 4 1312 0 0,-1 0-341 0 0,-1 0 0 0 0,1 0 1 0 0,-1 0-1 0 0,1 0 0 0 0,0 0 0 0 0,-1 0 0 0 0,1-1 1 0 0,0 1-1 0 0,-1-1 0 0 0,1 1 0 0 0,0 0 0 0 0,-1 0 1 0 0,0-1-1 0 0,1 1 0 0 0,0 0-85 0 0,-1-1 45 0 0,0 0 37 0 0,0-3-20 0 0,2 2-1483 0 0,-2 1-5745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53:44.534"/>
    </inkml:context>
    <inkml:brush xml:id="br0">
      <inkml:brushProperty name="width" value="0.05" units="cm"/>
      <inkml:brushProperty name="height" value="0.05" units="cm"/>
      <inkml:brushProperty name="color" value="#FFCC00"/>
    </inkml:brush>
  </inkml:definitions>
  <inkml:trace contextRef="#ctx0" brushRef="#br0">52 48 8288 0 0,'0'0'190'0'0,"0"0"28"0"0,0 0 7 0 0,0 0 43 0 0,0 0 159 0 0,0 0 70 0 0,0 0 14 0 0,0 0-69 0 0,0 0-220 0 0,0 0 164 0 0,0 0 102 0 0,0 0 22 0 0,0 0 2 0 0,0 0 0 0 0,0 0 0 0 0,0 0 0 0 0,0 0-70 0 0,0 1-292 0 0,0 0-149 0 0,0 0 1 0 0,0 0-1 0 0,0 0 1 0 0,0 1-1 0 0,0-1 1 0 0,-1 0-1 0 0,1 0 1 0 0,0 0 0 0 0,0 0-1 0 0,-2 1-1 0 0,1 2 1 0 0,1-2-14 0 0,-1 0 1 0 0,0 0 0 0 0,0 1 0 0 0,-1-1-1 0 0,1 0 1 0 0,0 0 0 0 0,0 0 0 0 0,-1 0 0 0 0,1 0-1 0 0,-2 0 13 0 0,-3 7-349 0 0,1 0 257 0 0,5-8 33 0 0,1-2 52 0 0,-1 1 0 0 0,1-1 0 0 0,0 1 1 0 0,0-1-1 0 0,0 0 0 0 0,-1 1 0 0 0,1-1 0 0 0,-1 1 1 0 0,1-1-1 0 0,0 0 0 0 0,-1 0 0 0 0,0 1 0 0 0,1-1 1 0 0,-1 0-1 0 0,0 1 0 0 0,1-2 7 0 0,3-3-20 0 0,5-9 20 0 0,-1 2 162 0 0,1 4 129 0 0,-9 8-224 0 0,0 0 13 0 0,0 0 0 0 0,0 0-2 0 0,0 0-4 0 0,0 0-2 0 0,0 0 0 0 0,0 0-28 0 0,0 0-110 0 0,0 0-15 0 0,0 0 32 0 0,0 0 102 0 0,0 0 47 0 0,0 1 11 0 0,0 0-115 0 0,-1 1 1 0 0,1-1 0 0 0,-2 0 0 0 0,2 1-1 0 0,-2-1 1 0 0,1 0 0 0 0,0 1 0 0 0,0-1-1 0 0,0 0 1 0 0,-1 0 0 0 0,1 1 3 0 0,-7 4-226 0 0,5-1 206 0 0,-8 7 22 0 0,3-1-389 0 0,1-3 38 0 0,7-7 241 0 0,0 0-23 0 0,-1 0 122 0 0,0 0 0 0 0,1-1 0 0 0,-1 1 0 0 0,1 0 0 0 0,0-1-1 0 0,-1 1 1 0 0,0-1 0 0 0,1 1 0 0 0,0 0 0 0 0,-1-1-1 0 0,0 1 1 0 0,1 0 0 0 0,0 0 0 0 0,0 0 9 0 0,-4 1-126 0 0,3-2 78 0 0,4-3 29 0 0,1-2 31 0 0,-3 5-12 0 0,0-1-1 0 0,0-1 1 0 0,-1 0 0 0 0,2 1-1 0 0,-2 0 1 0 0,1-1-1 0 0,0 1 1 0 0,0 0 0 0 0,-1 0-1 0 0,1-1 1 0 0,-1 0 0 0 0,1 0 0 0 0,-9 19-714 0 0,4-5 1417 0 0,13-26-1314 0 0,-7 10 588 0 0,1 0 0 0 0,-1 0 0 0 0,2 0 0 0 0,1-3 23 0 0,1 1-140 0 0,-1 1 521 0 0,-2 0-1 0 0,1 1 1 0 0,1-3-381 0 0,-5 6 74 0 0,0 1-4 0 0,0 0-17 0 0,0-2-32 0 0,0 1 11 0 0,-6 9-74 0 0,3-6-98 0 0,0 0 0 0 0,0 0 0 0 0,0 1 0 0 0,1-1 0 0 0,-1 1 0 0 0,1 0 0 0 0,-1 1 140 0 0,-5 6-228 0 0,7-8 238 0 0,0-1 1 0 0,0 1 0 0 0,0 0-1 0 0,0 0 1 0 0,1-1 0 0 0,-1 1-1 0 0,0 0 1 0 0,1 0-11 0 0,0-1 140 0 0,0-1 20 0 0,0 0-37 0 0,0 0-186 0 0,0 0-86 0 0,0 0-13 0 0,0 0 24 0 0,0 0 141 0 0,0 1 1 0 0,0-1 0 0 0,0 0 0 0 0,0 0 0 0 0,0 0-1 0 0,0 0 1 0 0,0 0 0 0 0,0 0 0 0 0,0 0 0 0 0,0 0-1 0 0,0 1 1 0 0,0-1 0 0 0,0 0 0 0 0,0 1 0 0 0,0-1-1 0 0,0 0 1 0 0,0 0 0 0 0,0 0 0 0 0,0 0 0 0 0,1 0-1 0 0,-1 0 1 0 0,0 0 0 0 0,0 0 0 0 0,1 0 0 0 0,-1 0 0 0 0,0 0-1 0 0,0 1 1 0 0,0-1 0 0 0,0 0 0 0 0,0 0 0 0 0,0 0-1 0 0,0 0 1 0 0,0 0 0 0 0,0 0 0 0 0,1 0 0 0 0,-1 0-1 0 0,0 0 1 0 0,0 0 0 0 0,0 0 0 0 0,0 0 0 0 0,1 0-1 0 0,-1 0 1 0 0,0 0 0 0 0,0 0 0 0 0,0 0 0 0 0,0 0-1 0 0,0 0 1 0 0,1 0 0 0 0,-1 0 0 0 0,0 0 0 0 0,0 0-1 0 0,0-1-3 0 0,6-1 229 0 0,-6 2-231 0 0,5-4 88 0 0,-1 0 1 0 0,1 1 0 0 0,-1-1-1 0 0,0-1-86 0 0,0 0 119 0 0,1 1 0 0 0,-1-1 0 0 0,0 0 0 0 0,-1 0 0 0 0,0 0 0 0 0,0-1-119 0 0,5-7 300 0 0,-7 11-252 0 0,1 0 0 0 0,-1 0 0 0 0,1 0 0 0 0,-2 0 0 0 0,1 0 0 0 0,0 0 0 0 0,0-1-48 0 0,0 1-55 0 0,1-2 1413 0 0,-6 6-946 0 0,0 0-553 0 0,2 1-1 0 0,-1 0 0 0 0,1 0 0 0 0,-1 0 0 0 0,1 0 0 0 0,0 0 0 0 0,0 1 0 0 0,0-1 0 0 0,0 0 0 0 0,1 2 142 0 0,-9 11-372 0 0,6-9 146 0 0,1 0 1 0 0,-1 1 0 0 0,0 3 225 0 0,4-9-6 0 0,-1-2 73 0 0,1 0-65 0 0,0 0 0 0 0,0 1 1 0 0,0-1-1 0 0,0 0 0 0 0,0 1 1 0 0,0-1-1 0 0,-1 0 0 0 0,1 0 1 0 0,0 0-1 0 0,0 0 0 0 0,0 0 0 0 0,0 1 1 0 0,0-1-1 0 0,0 0 0 0 0,0 0 1 0 0,0 0-1 0 0,0 0 0 0 0,0 0 0 0 0,0 1 1 0 0,0-1-1 0 0,0 0 0 0 0,0 1 1 0 0,0-1-1 0 0,1 0 0 0 0,-1 0 1 0 0,0 0-1 0 0,0 0 0 0 0,0 0 0 0 0,0 0 1 0 0,0 1-1 0 0,0-1 0 0 0,0 0 1 0 0,1 0-1 0 0,-1 0 0 0 0,0 0 0 0 0,0 1 1 0 0,0-1-1 0 0,0 0 0 0 0,1 0 1 0 0,-1 0-1 0 0,0 0 0 0 0,0 0 1 0 0,0 0-1 0 0,0 0 0 0 0,0 0 0 0 0,0 0 1 0 0,1 1-1 0 0,-1-1 0 0 0,1 0 1 0 0,-1 0-1 0 0,0 0 0 0 0,0 0 0 0 0,0 0 1 0 0,0 0-1 0 0,0 0 0 0 0,1 0 1 0 0,-1-1-1 0 0,0 1 0 0 0,0 0 1 0 0,0 0-1 0 0,0 0-2 0 0,2 0 37 0 0,-1-1-1 0 0,0 1 1 0 0,0-1 0 0 0,1 1 0 0 0,-1-1 0 0 0,0 0 0 0 0,0 1 0 0 0,0-1-37 0 0,3-3-156 0 0,0 0 0 0 0,-1-1 1 0 0,0 1-1 0 0,0 0 0 0 0,0-1 156 0 0,10-13 107 0 0,-10 14 43 0 0,0-1 0 0 0,-1 1 0 0 0,1-1 0 0 0,1-5-150 0 0,1-2 124 0 0,-1 3-124 0 0,-4 9 0 0 0,0 0 0 0 0,0 0 0 0 0,0 0 0 0 0,0 0 0 0 0,0 0 0 0 0,0 0 0 0 0,0 0 0 0 0,0 0 0 0 0,0 0 0 0 0,0 0 0 0 0,0 0 0 0 0,0-1 0 0 0,0 1 0 0 0,0 0 0 0 0,0 0 0 0 0,0 0 0 0 0,0-1 0 0 0,0 1 0 0 0,0 0 0 0 0,0 0 0 0 0,0 0 0 0 0,0 0 0 0 0,0 0 0 0 0,0 0 0 0 0,-1 0 0 0 0,1 0 0 0 0,0 0 0 0 0,0 0 0 0 0,0 0 0 0 0,0 0 0 0 0,0 0 0 0 0,0 0 0 0 0,0-1 0 0 0,0 1 0 0 0,-1 0 0 0 0,1 0 0 0 0,0 0 0 0 0,0 0 0 0 0,-1 0 0 0 0,1 0 0 0 0,0 0 0 0 0,0 0 0 0 0,-1 0 0 0 0,1 0 0 0 0,0 0 0 0 0,0 1 0 0 0,0-1 0 0 0,-1 0 0 0 0,1 0 0 0 0,-1 0 0 0 0,1 0 0 0 0,0 0 0 0 0,0 0 0 0 0,0 0 0 0 0,0 0 0 0 0,0 0 0 0 0,-1 1 0 0 0,1-1 0 0 0,0 1 0 0 0,-4 2-187 0 0,0 2 0 0 0,1-1 1 0 0,0 1-1 0 0,0-1 1 0 0,0 2-1 0 0,1-1 1 0 0,-1 0-1 0 0,0 4 187 0 0,-8 13-427 0 0,7-7 495 0 0,4-12-66 0 0,-1-1 0 0 0,0 1 0 0 0,1-1 0 0 0,-1-1 0 0 0,0 2 0 0 0,0 0-2 0 0,-1 0 376 0 0,5-3 495 0 0,4-4-229 0 0,-7 4-758 0 0,3-2 125 0 0,0-1 1 0 0,0 1-1 0 0,0-1 0 0 0,-1 0 0 0 0,1 0 1 0 0,-1 0-1 0 0,0 0 0 0 0,1-3-9 0 0,11-13 1 0 0,-11 16 227 0 0,0-1 1 0 0,0 0-1 0 0,-1 0 1 0 0,0-1 0 0 0,1-1-229 0 0,8-12 944 0 0,-10 15-944 0 0,-1-1 0 0 0,1 3 32 0 0,0-1 132 0 0,-1 2 50 0 0,-8 5-114 0 0,4-1-137 0 0,0-1 0 0 0,0 1-1 0 0,1 0 1 0 0,-1-1 0 0 0,1 2 0 0 0,0 0 0 0 0,0-1 0 0 0,0 1 0 0 0,1-1 0 0 0,0 1 0 0 0,0 0-1 0 0,-1 4 38 0 0,0 1-104 0 0,2-6 12 0 0,0 0 0 0 0,0 0 0 0 0,-1-1 0 0 0,-1 4 92 0 0,3-6 47 0 0,0-1-47 0 0,0 0 0 0 0,0 0 0 0 0,0 0 0 0 0,0 0-1 0 0,0 0 1 0 0,0 0 0 0 0,0 1 0 0 0,0-1 0 0 0,0 0 0 0 0,0 0 0 0 0,0 0-1 0 0,1 0 1 0 0,-1 0 0 0 0,0 0 0 0 0,0 1 0 0 0,0-1 0 0 0,0 0 0 0 0,0 0-1 0 0,0 0 1 0 0,0 0 0 0 0,0 0 0 0 0,0 0 0 0 0,0 0 0 0 0,1 0 0 0 0,-1 0-1 0 0,0 0 1 0 0,0 0 0 0 0,1 0 0 0 0,-1 0 0 0 0,0 0 0 0 0,0 0 0 0 0,0 0-1 0 0,0 0 1 0 0,0 0 0 0 0,0 0 0 0 0,0 0 0 0 0,8-2-71 0 0,3-8-52 0 0,1-5 378 0 0,-1 0-1 0 0,6-10-254 0 0,-12 16 27 0 0,11-22-27 0 0,-16 30-9 0 0,0 1 0 0 0,0 0 0 0 0,0 0 0 0 0,0 0 0 0 0,0-1 0 0 0,1 1 0 0 0,-1 0 0 0 0,0 0 0 0 0,1-1 0 0 0,-1 0 0 0 0,0 1 0 0 0,0 0 0 0 0,0 0 0 0 0,0-1 0 0 0,0 1 0 0 0,0 0 0 0 0,0-1 0 0 0,0 1 0 0 0,0-1 9 0 0,0 1-3 0 0,0 0 0 0 0,-1 0 0 0 0,1 0 0 0 0,0 0 0 0 0,0 0 0 0 0,-1 0 0 0 0,1 0 0 0 0,0 0 0 0 0,0-1 0 0 0,0 1 0 0 0,0 0-1 0 0,0 0 1 0 0,0 0 0 0 0,0 0 0 0 0,0 0 0 0 0,-1 0 0 0 0,1 0 0 0 0,0 0 0 0 0,0 0 0 0 0,0 0 0 0 0,0 0 0 0 0,0 0 0 0 0,0 0 0 0 0,0 0 0 0 0,-1 0 0 0 0,1 0 0 0 0,0 0 0 0 0,-1 1 3 0 0,1-1 7 0 0,-2 0 0 0 0,1 1-1 0 0,0-1 1 0 0,0 1 0 0 0,0 0-1 0 0,0-1 1 0 0,-1 1 0 0 0,2 0-1 0 0,-2 0-6 0 0,-1 1-67 0 0,1 1-1 0 0,0-1 0 0 0,0 1 0 0 0,0 0 0 0 0,0-1 0 0 0,0 1 1 0 0,1 0-1 0 0,-1 0 0 0 0,-1 3 68 0 0,-2 6-292 0 0,4-9 226 0 0,-1 1 0 0 0,1-1-1 0 0,0 1 1 0 0,0-1 0 0 0,0 1 0 0 0,0 0-1 0 0,1 0 1 0 0,-1 0 0 0 0,1 2 66 0 0,0-6 1 0 0,0 0 1 0 0,1 0-1 0 0,-1 0 1 0 0,0 0-1 0 0,0 0 1 0 0,1 0-1 0 0,-1 0 1 0 0,0 0-1 0 0,0 0 1 0 0,1 0-1 0 0,-1 0 1 0 0,0 0-1 0 0,0 0 1 0 0,0 0-1 0 0,1 0 1 0 0,-1 0-1 0 0,0 0 1 0 0,0 0-1 0 0,1 0 1 0 0,-1 0-1 0 0,0 0 1 0 0,0 0-1 0 0,0 0 1 0 0,1 0-1 0 0,-1-1 1 0 0,0 1-1 0 0,0 0 1 0 0,0-1-2 0 0,6-2-286 0 0,-3 0 282 0 0,0 2 1 0 0,-1-3-1 0 0,1 1 1 0 0,0 0-1 0 0,-1 0 1 0 0,1 0-1 0 0,-2 0 1 0 0,1 0-1 0 0,1-4 4 0 0,2-1 3 0 0,-2 3-3 0 0,0-1 0 0 0,0 0 0 0 0,0-2 0 0 0,3-3 857 0 0,-5 9-670 0 0,0-1-1 0 0,0 2 0 0 0,1-2 1 0 0,-1 1-1 0 0,0 0 0 0 0,0-2-186 0 0,-1 4 4 0 0,0 0 0 0 0,0 0 0 0 0,0 0-1 0 0,0 0 1 0 0,0 0 0 0 0,0 0 0 0 0,0 0-1 0 0,0 0 1 0 0,0 0 0 0 0,0 0 0 0 0,0 0-1 0 0,0 0 1 0 0,0 0 0 0 0,0 0-1 0 0,0 0 1 0 0,0 0 0 0 0,0 0 0 0 0,0 0-1 0 0,0 0 1 0 0,0 0 0 0 0,0 0 0 0 0,0 0-1 0 0,0 0 1 0 0,0 0 0 0 0,0 0-1 0 0,0 0 1 0 0,0 0 0 0 0,0 0 0 0 0,0 0-1 0 0,0 0 1 0 0,0 0 0 0 0,0 0 0 0 0,0 0-1 0 0,0 0 1 0 0,0 0 0 0 0,0 0-1 0 0,0 0 1 0 0,0 0 0 0 0,0 0 0 0 0,0 0-1 0 0,0 0 1 0 0,0 0 0 0 0,0 0 0 0 0,0 0-1 0 0,0 0 1 0 0,0 0 0 0 0,0 0 0 0 0,0 0-1 0 0,0 0 1 0 0,0 0 0 0 0,-1-1-1 0 0,1 1 1 0 0,0 0 0 0 0,0 0 0 0 0,0 0-1 0 0,0 0 1 0 0,0 0 0 0 0,0 0 0 0 0,0 0-1 0 0,0 1 1 0 0,0-1 0 0 0,0 0-1 0 0,0 0 1 0 0,0 0 0 0 0,0 0 0 0 0,0 0-1 0 0,0 0-3 0 0,-4 1 310 0 0,-2 4 49 0 0,4-2-377 0 0,0 0 0 0 0,0 0 0 0 0,0 0 0 0 0,-1 1 0 0 0,2 0 0 0 0,-1-1 0 0 0,1 2 18 0 0,-10 27-528 0 0,8-21 429 0 0,1-6 63 0 0,2-3 25 0 0,0 0 1 0 0,-1 0 0 0 0,1 0 0 0 0,-1 0 0 0 0,1 0-1 0 0,0 0 1 0 0,0 1 0 0 0,0-2 0 0 0,1 2 10 0 0,0-4-7 0 0,1 1 0 0 0,-1 0 0 0 0,1-1 0 0 0,-1 0 0 0 0,1 1 0 0 0,-1-1-1 0 0,2-1 8 0 0,-2 2-4 0 0,0-1 4 0 0,1 0 0 0 0,0-1 0 0 0,-1 1 0 0 0,0-1 0 0 0,1 1 0 0 0,-1-1 0 0 0,1 0 0 0 0,-1 1 0 0 0,0-1 0 0 0,1-1 0 0 0,2-3 0 0 0,-1 2 86 0 0,-1 1 0 0 0,1-1-1 0 0,-2 1 1 0 0,2-1-1 0 0,-1 0 1 0 0,-1 1-1 0 0,1-1 1 0 0,-1 0 0 0 0,0 0-1 0 0,0 0 1 0 0,0-2-86 0 0,-1 4 736 0 0,2-3-391 0 0,-2 2-328 0 0,-2 1-78 0 0,2 1-264 0 0,0 1-142 0 0,0 0-40 0 0,0 0 65 0 0,-5 5 258 0 0,3-3 65 0 0,-1 1 1 0 0,1-1-1 0 0,0 1 1 0 0,-1-1-1 0 0,2 1 0 0 0,-1 0 1 0 0,0-1-1 0 0,1 2 1 0 0,-1-1-1 0 0,1 0 0 0 0,0 0 1 0 0,-1 0 118 0 0,0 3-205 0 0,0-1 0 0 0,-1 1 1 0 0,-1 0 204 0 0,3-3 31 0 0,0-1 0 0 0,0 1 0 0 0,0-1 0 0 0,1 1 0 0 0,-1 0 0 0 0,0-1 0 0 0,1 0 0 0 0,0 1 1 0 0,-1 2-32 0 0,1-5-130 0 0,1 1 18 0 0,1 3 90 0 0,-2-4 22 0 0,0 0 0 0 0,0 0 0 0 0,0 0 0 0 0,0 0 0 0 0,0 0 0 0 0,0 0 0 0 0,1 0 0 0 0,-1 0 0 0 0,0 0 0 0 0,0 1 0 0 0,0-1 0 0 0,0 0 0 0 0,0 0 0 0 0,0 0 0 0 0,0 0 0 0 0,1 0 0 0 0,-1 0 0 0 0,0 0 0 0 0,1 0 0 0 0,-1 0 0 0 0,0 0 0 0 0,0 0 0 0 0,0 0 0 0 0,0 0 0 0 0,0 0 0 0 0,0 0 0 0 0,1 0 0 0 0,-1 0 0 0 0,0 0 0 0 0,0 0 0 0 0,0 0 0 0 0,0 0 0 0 0,0 0 0 0 0,0 0 0 0 0,0 0 0 0 0,1 0 0 0 0,-1 0 0 0 0,0 0 0 0 0,1-1 0 0 0,-1 1 0 0 0,0 0 0 0 0,0 0 0 0 0,0 0 0 0 0,0 0 0 0 0,2-2 0 0 0,0 2 0 0 0,1-2 0 0 0,-1 1 0 0 0,0-1 0 0 0,0 1 0 0 0,0-1 0 0 0,0 1 0 0 0,0-1 0 0 0,0 0 0 0 0,0 0 0 0 0,-1 0 0 0 0,1 0 0 0 0,0-3 0 0 0,3-3 0 0 0,-1-1 0 0 0,1 1 0 0 0,-1-3 0 0 0,5-11 0 0 0,-7 11 0 0 0,0 4 0 0 0,-2 5 0 0 0,0 2 4 0 0,0-1 0 0 0,0 1 1 0 0,0 0-1 0 0,0-1 0 0 0,0 1 1 0 0,0 0-1 0 0,0 0 0 0 0,0 0 1 0 0,0 0-1 0 0,0 0 0 0 0,-1 0 1 0 0,1 0-1 0 0,0-1 0 0 0,0 1 1 0 0,0 0-1 0 0,0 0 0 0 0,0 0 1 0 0,-1 0-1 0 0,1-1 0 0 0,0 1 1 0 0,0 0-1 0 0,0 0 1 0 0,0 0-1 0 0,0 0 0 0 0,0 0 1 0 0,0 0-1 0 0,0 0 0 0 0,0-1 1 0 0,-1 1-1 0 0,1 0 0 0 0,0 0 1 0 0,-1 0-1 0 0,1 0 0 0 0,0 0 1 0 0,0 0-1 0 0,0 0 0 0 0,0 0 1 0 0,0 0-1 0 0,0 0 0 0 0,0 0 1 0 0,-1 0-1 0 0,1 0 1 0 0,0 0-1 0 0,0 0 0 0 0,0 0 1 0 0,-1 0-1 0 0,1 0 0 0 0,0 0 1 0 0,0 0-1 0 0,0 0 0 0 0,0 1 1 0 0,0-1-1 0 0,-1 0 0 0 0,1 0-4 0 0,-6 6 387 0 0,6-6-336 0 0,-3 4-89 0 0,0-1 1 0 0,1 1 0 0 0,0 0 0 0 0,0 0 0 0 0,-1 0 0 0 0,1 0 0 0 0,1 2 37 0 0,-10 30-388 0 0,10-30 389 0 0,0 1 0 0 0,0-2 0 0 0,1 1-1 0 0,0 1 1 0 0,0 2-1 0 0,0 0 12 0 0,0-8 18 0 0,0-1 1 0 0,0 1 0 0 0,0-1-1 0 0,0 1 1 0 0,1 0 0 0 0,-1-1 0 0 0,0 0-1 0 0,0 1 1 0 0,0-1 0 0 0,0 0 0 0 0,1 2-1 0 0,0-2 1 0 0,-1 0 0 0 0,0 1 0 0 0,0-1-1 0 0,1 0 1 0 0,-1 1 0 0 0,0-1 0 0 0,1 1-31 0 0,0-1-17 0 0,-1 0 1 0 0,1 0 0 0 0,0 0-1 0 0,-1 1 1 0 0,1-1 0 0 0,0 0 0 0 0,0 0-1 0 0,-1 0 1 0 0,1 0 0 0 0,-1 0-1 0 0,2-1 1 0 0,-2 1 0 0 0,0 0 0 0 0,1 0-1 0 0,-1 0 1 0 0,2-1 0 0 0,-2 1 0 0 0,0 0-1 0 0,1-1 1 0 0,0 1 0 0 0,-1 0-1 0 0,1-1 1 0 0,-1 1 0 0 0,1 0 0 0 0,-1-1-1 0 0,1 0 1 0 0,0 1 0 0 0,-1 0-1 0 0,0-1 1 0 0,0 1 0 0 0,1-1 0 0 0,-1 0-1 0 0,0 1 1 0 0,0-1 0 0 0,0 1 0 0 0,1-1-1 0 0,-1 0 17 0 0,1 0-13 0 0,4-8 13 0 0,-1 0 0 0 0,-1 0 0 0 0,4-10 0 0 0,-4 10 0 0 0,-3 8 0 0 0,1 0 0 0 0,-1 0 0 0 0,1-1 0 0 0,-1 1 0 0 0,1 0 0 0 0,-1-1 0 0 0,0 1 0 0 0,0-1 0 0 0,1-1 0 0 0,1-4-5 0 0,-2 5 7 0 0,0 1 0 0 0,1-1 1 0 0,-1 0-1 0 0,0 0 1 0 0,1 1-1 0 0,0-1 0 0 0,-1 1 1 0 0,0-1-1 0 0,0 1 0 0 0,0-1 1 0 0,0 1-3 0 0,0-1 117 0 0,0 2 67 0 0,0 0 22 0 0,0 0-54 0 0,0 0-235 0 0,-6 6-432 0 0,-7 24 559 0 0,8-18-134 0 0,4-9 81 0 0,0-1 0 0 0,0 0 0 0 0,0 0 0 0 0,0 1 1 0 0,1 1 8 0 0,-2-1 0 0 0,2-2 0 0 0,0 0 0 0 0,0 0 0 0 0,0 0 0 0 0,0 0 0 0 0,-1 0 0 0 0,1 0 0 0 0,0 0 0 0 0,0 0 0 0 0,0 0 0 0 0,0 0 0 0 0,1 0 0 0 0,-1 0 0 0 0,0 0 0 0 0,0 0 0 0 0,0 0 0 0 0,0 0 0 0 0,2 0 0 0 0,-2-1 0 0 0,0 1 0 0 0,0-1 0 0 0,0 0 0 0 0,0 1 0 0 0,0-1 0 0 0,0 0 0 0 0,1 0 0 0 0,-1 0 0 0 0,0 0 0 0 0,0 0 0 0 0,1 1 0 0 0,-1-1 0 0 0,0 0 0 0 0,0 0 0 0 0,1 0 0 0 0,-1 0 0 0 0,0 0 0 0 0,1 0 0 0 0,-1 0 0 0 0,0 0 0 0 0,0 0 0 0 0,0 0 0 0 0,1 0 0 0 0,-1 0 0 0 0,1 0 0 0 0,-1 0 0 0 0,0 0 0 0 0,0 0 0 0 0,0 0 0 0 0,1 0 0 0 0,-1 0 0 0 0,0 0 0 0 0,6-3 0 0 0,-3 0 0 0 0,-1 0 0 0 0,1 0 0 0 0,0 0 0 0 0,-1 0 0 0 0,-1 0 0 0 0,2 0 0 0 0,0-3 0 0 0,1-2 19 0 0,-3 3 11 0 0,1 2 0 0 0,0-1 1 0 0,0 0-1 0 0,0-1 0 0 0,0-2-30 0 0,-2 3 49 0 0,1 2-62 0 0,-1 1 0 0 0,0-1 0 0 0,0 1 0 0 0,0 0 1 0 0,0-1-1 0 0,0 1 0 0 0,0-1 0 0 0,0 1 0 0 0,0-1 0 0 0,0 1 0 0 0,0 0 0 0 0,0-1 1 0 0,-1 0 12 0 0,1 1 85 0 0,0 1 10 0 0,0 0-5 0 0,-2 0-10 0 0,1 1-78 0 0,0-1 0 0 0,1 0 0 0 0,-1 0 1 0 0,0 1-1 0 0,1-1 0 0 0,-1 0 0 0 0,1 1 0 0 0,-1-1 0 0 0,1 1 0 0 0,-1-1 0 0 0,0 0 0 0 0,1 1 0 0 0,0 0 0 0 0,-1-1 1 0 0,1 0-1 0 0,0 1 0 0 0,0-1 0 0 0,-1 1 0 0 0,1 0 0 0 0,-1-1 0 0 0,1 1 0 0 0,0-1 0 0 0,0 1-2 0 0,-1 2-9 0 0,-2 1-119 0 0,-2 2 50 0 0,1 1 0 0 0,0 0 1 0 0,1 0-1 0 0,-3 3 78 0 0,5-6 9 0 0,-1 0-1 0 0,1 0 1 0 0,0 0-1 0 0,0 0 1 0 0,0-1-1 0 0,0 2 1 0 0,1-1-1 0 0,-1 0 1 0 0,1 0-1 0 0,0 0 1 0 0,1 5-9 0 0,-1-9 1 0 0,0 1 0 0 0,0 0 1 0 0,1 0-1 0 0,-1-1 1 0 0,0 1-1 0 0,1 0 1 0 0,-1 0-1 0 0,0 0 0 0 0,1 0 1 0 0,-1 0-1 0 0,1-1 1 0 0,0 1-1 0 0,-1 0 1 0 0,1-1-2 0 0,-1 1-2 0 0,0-1 0 0 0,1 0 0 0 0,0 0 1 0 0,-1 0-1 0 0,0 0 0 0 0,0 1 1 0 0,1-1-1 0 0,-1 1 0 0 0,1-1 1 0 0,-1 0-1 0 0,1 0 0 0 0,-1 0 0 0 0,1 0 1 0 0,-1 0-1 0 0,1 0 0 0 0,0 0 1 0 0,-1 0-1 0 0,0 0 0 0 0,1 0 1 0 0,0 0 1 0 0,-1-1-4 0 0,1 0 0 0 0,1 1 0 0 0,-1 0 1 0 0,0-1-1 0 0,0 1 0 0 0,0-1 1 0 0,-1 0-1 0 0,2 0 0 0 0,-2 1 1 0 0,1-1-1 0 0,0 0 0 0 0,0 0 0 0 0,0 0 1 0 0,0 0-1 0 0,-1-1 0 0 0,1 2 1 0 0,-1-1-1 0 0,1-1 0 0 0,-1 2 1 0 0,1-2 3 0 0,3-7 0 0 0,-2 7 0 0 0,-1 0 0 0 0,0-1 0 0 0,0 1 0 0 0,0 0 0 0 0,0-1 0 0 0,0-1 0 0 0,8-22 0 0 0,-8 21 0 0 0,0 1 0 0 0,-1 0 0 0 0,1 0 0 0 0,-1 0 0 0 0,0-1 0 0 0,-1 3 0 0 0,-1 2 0 0 0,0 1 0 0 0,1 1 0 0 0,0-2 0 0 0,-1 1 0 0 0,1 1 0 0 0,0-1 0 0 0,0 0 0 0 0,-1 1 0 0 0,2-1 0 0 0,-1 0 0 0 0,0 1 0 0 0,0-1 0 0 0,0 1 0 0 0,1 0 0 0 0,-2 0 0 0 0,-2 8 0 0 0,2-6 0 0 0,0 2 0 0 0,0-1 0 0 0,1 0 0 0 0,0-1 0 0 0,-1 2 0 0 0,2-1 0 0 0,-1 0 0 0 0,0 1 0 0 0,1 0 0 0 0,0-5 0 0 0,-1 1 0 0 0,6 6 0 0 0,-4-5 0 0 0,-1-3 2 0 0,0 0 1 0 0,1 0 0 0 0,-1 0 0 0 0,1 1 0 0 0,-1-1-1 0 0,0 0 1 0 0,0 0 0 0 0,0 1 0 0 0,0-1 0 0 0,1 0 0 0 0,-1 0-1 0 0,1 0 1 0 0,-1 0 0 0 0,0 0 0 0 0,0 0 0 0 0,0 0-1 0 0,1 0 1 0 0,-1 0 0 0 0,0 0 0 0 0,1 0 0 0 0,-1 0 0 0 0,0 0-1 0 0,0 0 1 0 0,1 0 0 0 0,-1 0 0 0 0,0 0 0 0 0,1 0 0 0 0,-1-1-1 0 0,0 1 1 0 0,0 0 0 0 0,0-1 0 0 0,0 1 0 0 0,1 0-1 0 0,-1 0 1 0 0,0 0 0 0 0,1 0 0 0 0,-1 0 0 0 0,0 0 0 0 0,0-1-1 0 0,0 1 1 0 0,0 0 0 0 0,0 0 0 0 0,0 0-3 0 0,2-2-9 0 0,-1 1 1 0 0,1-1-1 0 0,0 0 0 0 0,-1 1 1 0 0,0-1-1 0 0,1 1 0 0 0,-1-1 1 0 0,0 0-1 0 0,0 0 0 0 0,0 0 1 0 0,0 0-1 0 0,0 0 0 0 0,-1 0 1 0 0,1-1 8 0 0,3-8 0 0 0,-3 11 0 0 0,-1-2 0 0 0,1 2 0 0 0,-1-1 0 0 0,0 0 0 0 0,1 0 0 0 0,-1 0 0 0 0,0 0 0 0 0,1-1 0 0 0,-1 2 0 0 0,0-2 0 0 0,2-21 0 0 0,-2 20 0 0 0,0 3 0 0 0,0 0 0 0 0,0 0 0 0 0,0 0 0 0 0,0 0 0 0 0,0-1 0 0 0,0 1 0 0 0,0 0 0 0 0,0 0 0 0 0,-1 0 0 0 0,1 0 0 0 0,0 0 0 0 0,0 0 0 0 0,0 0 0 0 0,0 0 0 0 0,0-1 0 0 0,0 1 0 0 0,0 0 0 0 0,0 0 0 0 0,0 0 0 0 0,0 0 0 0 0,0 0 0 0 0,-1 0 0 0 0,1 0 0 0 0,0 0 0 0 0,0 0 0 0 0,0 0 0 0 0,0 0 0 0 0,0 0 0 0 0,0 0 0 0 0,0 0 0 0 0,0 0 0 0 0,-1 0 0 0 0,1 0 0 0 0,0 0 0 0 0,0 0 0 0 0,0 0 0 0 0,0 0 0 0 0,0 0 0 0 0,0 0 0 0 0,-1 0 0 0 0,1 0 0 0 0,0 0 0 0 0,0 0 0 0 0,0 0 0 0 0,0 0 0 0 0,0 0 0 0 0,0 0 0 0 0,0 0 0 0 0,0 0 0 0 0,-1 0 0 0 0,1 0 0 0 0,0 0 0 0 0,0 0 0 0 0,0 1 0 0 0,0-1 0 0 0,0 0 0 0 0,-2 3 0 0 0,0-1 0 0 0,1-2 0 0 0,1 0 0 0 0,0 0 0 0 0,0 1 0 0 0,0-1 0 0 0,-1 1 0 0 0,1-1 0 0 0,0 0 0 0 0,0 0 0 0 0,-1 1 0 0 0,1 0 0 0 0,0-1 0 0 0,0 0 0 0 0,0 0 0 0 0,0 1 0 0 0,0-1 0 0 0,-1 0 0 0 0,1 1 0 0 0,0 0 0 0 0,-1 6 0 0 0,-1 1 0 0 0,1-5 0 0 0,1 0 0 0 0,-1-1 0 0 0,0 1 0 0 0,1 0 0 0 0,0 0 0 0 0,0-1 0 0 0,0 2 0 0 0,2 11 78 0 0,-2-14-78 0 0,1-1-5 0 0,-1 1 1 0 0,0 1-1 0 0,1-2 1 0 0,0 1-1 0 0,-1 0 0 0 0,1 0 1 0 0,-1 0-1 0 0,1 0 0 0 0,0 0 1 0 0,0-1-1 0 0,-1 2 1 0 0,2-2-1 0 0,-2 1 0 0 0,1-1 1 0 0,0 1-1 0 0,0 0 1 0 0,1-1 4 0 0,-2 0-1 0 0,0 0 0 0 0,1 0 1 0 0,-1 0-1 0 0,1 0 1 0 0,-1 0-1 0 0,0 0 1 0 0,1 0-1 0 0,-1 0 0 0 0,1 0 1 0 0,-1 0-1 0 0,0 0 1 0 0,0 0-1 0 0,1 0 1 0 0,0 0-1 0 0,-1 0 1 0 0,0-1-1 0 0,0 1 0 0 0,1-1 1 0 0,-1 1-1 0 0,0 0 1 0 0,0 0-1 0 0,1 0 1 0 0,-1 0-1 0 0,1-1 1 0 0,-1 1-1 0 0,0 0 0 0 0,0 0 1 0 0,0-1-1 0 0,0 0 1 0 0,1 1 1 0 0,0-1 22 0 0,0-1 1 0 0,0 0 0 0 0,1 1 0 0 0,-1-1 0 0 0,-1 1 0 0 0,2-1 0 0 0,-2-1 0 0 0,2 2 0 0 0,-2-1 0 0 0,0 0 0 0 0,1-1-1 0 0,-1 2 1 0 0,1-1 0 0 0,-1-1 0 0 0,0 2-24 0 0,2-9 7 0 0,-2 7-65 0 0,1 0-1 0 0,-1 0 1 0 0,1 0 0 0 0,-1 0 0 0 0,0 0 0 0 0,-1-2 58 0 0,0 1 0 0 0,1 4 5 0 0,0-1 0 0 0,0 0 0 0 0,0 1 0 0 0,-1 0 0 0 0,1-1 0 0 0,0 1 1 0 0,0-1-1 0 0,-1 1 0 0 0,1 0 0 0 0,0-1 0 0 0,-1 1 0 0 0,1 0 0 0 0,0 0 0 0 0,-1-1 1 0 0,1 1-1 0 0,0-1 0 0 0,0 1 0 0 0,-1 0 0 0 0,0 0-5 0 0,1 0 9 0 0,0 0-1 0 0,0 0 1 0 0,-1 0-1 0 0,1 0 1 0 0,-1 0 0 0 0,1 0-1 0 0,0 0 1 0 0,0 0-1 0 0,0 0 1 0 0,0 0-1 0 0,0 0 1 0 0,-1 0 0 0 0,1 1-1 0 0,0-1 1 0 0,0 0-1 0 0,0 1 1 0 0,0-1-1 0 0,0 0 1 0 0,0 0-1 0 0,0 0 1 0 0,0 0 0 0 0,-1 0-1 0 0,1 0 1 0 0,0 1-1 0 0,0-1 1 0 0,0 0-9 0 0,-1 2 57 0 0,0 0 0 0 0,1 0 0 0 0,-1 0-1 0 0,1 0 1 0 0,-1-1 0 0 0,1 2 0 0 0,0-1-57 0 0,-1 8 213 0 0,1-8-53 0 0,0 1-1 0 0,0-1 0 0 0,0 1 0 0 0,0-1 0 0 0,0 2-159 0 0,4 18-264 0 0,3-4 436 0 0,-7-17-113 0 0,1-1-4 0 0,-1-1-52 0 0,1 1-1 0 0,-1 0 1 0 0,1 0 0 0 0,0 0-1 0 0,-1-1 1 0 0,0 1 0 0 0,1 0 0 0 0,0 0-1 0 0,-1-1 1 0 0,0 0 0 0 0,0 1-1 0 0,1 0 1 0 0,-1-1 0 0 0,0 0 0 0 0,0 1-1 0 0,1-1 1 0 0,-1 1 0 0 0,1-1-1 0 0,-1 1 1 0 0,0-1 0 0 0,0 0-1 0 0,0 1 1 0 0,0-1 0 0 0,0 1 0 0 0,0 0-1 0 0,0-1 1 0 0,0 0-3 0 0,1-4 1 0 0,5-21-81 0 0,-5 19-48 0 0,-1 0-1 0 0,1-1 0 0 0,-2-1 129 0 0,1 3 5 0 0,0 5 178 0 0,0 1 17 0 0,2-4-839 0 0,-3 9 777 0 0,0 1 0 0 0,1 0 0 0 0,0 1 0 0 0,0-2 0 0 0,0 3-138 0 0,0 0 161 0 0,0-6-150 0 0,0-2-10 0 0,0 0-1 0 0,0 0 0 0 0,0 1 1 0 0,0-1-1 0 0,0 1 0 0 0,0-1 1 0 0,0 0-1 0 0,0 1 0 0 0,0-1 1 0 0,0 1-1 0 0,0-1 0 0 0,0 0 1 0 0,1 0-1 0 0,-1 1 0 0 0,0 0 1 0 0,0-1-1 0 0,0 0 0 0 0,0 0 1 0 0,0 0-1 0 0,1 1 0 0 0,0 0 0 0 0,-1 1 0 0 0,0-1 0 0 0,0-1 0 0 0,0 1 0 0 0,0-1 0 0 0,1 1 0 0 0,-1-1 0 0 0,0 1 0 0 0,1 0 0 0 0,-1-1 0 0 0,0 0 0 0 0,1 1 0 0 0,-1 0 0 0 0,0-1 0 0 0,1 0 0 0 0,-1 1 0 0 0,0-1 0 0 0,3 3 0 0 0,-1-1 0 0 0,1 0 0 0 0,0-3 0 0 0,-3 1 5 0 0,0 0 0 0 0,0 0 0 0 0,1 0 0 0 0,0 0 0 0 0,-1 0 0 0 0,0-1 0 0 0,0 1 0 0 0,0 0 0 0 0,1 0 0 0 0,-1-1 0 0 0,0 1 0 0 0,0 0 0 0 0,0 0 0 0 0,0-1 0 0 0,0 1 0 0 0,1 0 0 0 0,-1-1 0 0 0,1 1 0 0 0,-1 0-1 0 0,0 0 1 0 0,0 0 0 0 0,0-1 0 0 0,0 0 0 0 0,0 1 0 0 0,0 0 0 0 0,0 0-5 0 0,0-9 486 0 0,0 6-502 0 0,0 2-4 0 0,0 0-148 0 0,-2-1-59 0 0,-1-14 115 0 0,2 14 112 0 0,-1-2 0 0 0,1 2 0 0 0,0-1 0 0 0,-1 0 0 0 0,1 0 0 0 0,-2 0 0 0 0,3 3 2 0 0,0 0-1 0 0,-1-1 0 0 0,0 1 1 0 0,1-1-1 0 0,0 1 0 0 0,-1 0 0 0 0,1-1 1 0 0,-1 1-1 0 0,1-1 0 0 0,0 1 0 0 0,0-1 1 0 0,-1 1-1 0 0,0-1 0 0 0,1 1 0 0 0,0 0 1 0 0,0-2-2 0 0,-2-1-17 0 0,-7-6-3 0 0,8 9 20 0 0,-2-3 0 0 0,-7-2 0 0 0,7 3 0 0 0,-6-3 0 0 0,-1-6-12 0 0,10 11-36 0 0,-2-2 36 0 0,-1 0 12 0 0,3-1 0 0 0,0 3 0 0 0,0 0-1 0 0,0 0 1 0 0,0 0-1 0 0,0 0 0 0 0,0 0 1 0 0,0 0-1 0 0,0-1 1 0 0,0 1-1 0 0,0 0 0 0 0,-1 0 1 0 0,1 0-1 0 0,0-1 0 0 0,0 1 1 0 0,0 0-1 0 0,-1 0 1 0 0,1 0-1 0 0,0-1 0 0 0,0 1 1 0 0,0 0-1 0 0,0 0 0 0 0,0 0 1 0 0,0 0-1 0 0,0 0 1 0 0,-1 0-1 0 0,1-1 0 0 0,0 1 1 0 0,-1 0-1 0 0,1 0 1 0 0,0 0-1 0 0,0 0 0 0 0,0 0 1 0 0,0 0-1 0 0,0 0 0 0 0,-1 0 1 0 0,1 0-1 0 0,0 0 1 0 0,-3-2 262 0 0,3 2-237 0 0,0-2 0 0 0,-1 2 1 0 0,0-1-1 0 0,1 1 0 0 0,-1-1 0 0 0,1 0 0 0 0,-1 1 0 0 0,0 0 0 0 0,1-1 0 0 0,-1 0 0 0 0,0 1 0 0 0,0-1 0 0 0,0 1 0 0 0,1 0 0 0 0,-2-1 0 0 0,2 1 0 0 0,-2 0-25 0 0,1 0-4 0 0,1-1-171 0 0,0 1-17 0 0,-16-3-7 0 0,12 2 199 0 0,1 1 0 0 0,0 0 0 0 0,-1-2 0 0 0,0 2 0 0 0,1 2 0 0 0,0-2 0 0 0,-1 0 0 0 0,-1 2 0 0 0,1 0 0 0 0,1-1 0 0 0,0 1 0 0 0,0 0 62 0 0,2-1 263 0 0,0-1-269 0 0,0 0-1 0 0,1 1 1 0 0,-1-1-1 0 0,0 0 0 0 0,0 0 1 0 0,1 0-1 0 0,-1 1 1 0 0,0-1-1 0 0,1 0 1 0 0,-1 0-1 0 0,0 2-55 0 0,-6 2-475 0 0,4-3 412 0 0,1-1 0 0 0,-1 1 0 0 0,0-1 0 0 0,1 0 0 0 0,-3 0 63 0 0,1 3-1648 0 0,4-3 106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53:44.535"/>
    </inkml:context>
    <inkml:brush xml:id="br0">
      <inkml:brushProperty name="width" value="0.05" units="cm"/>
      <inkml:brushProperty name="height" value="0.05" units="cm"/>
      <inkml:brushProperty name="color" value="#FFCC00"/>
    </inkml:brush>
  </inkml:definitions>
  <inkml:trace contextRef="#ctx0" brushRef="#br0">2 17 1840 0 0,'0'0'83'0'0,"0"0"237"0"0,0 0 954 0 0,0 0 417 0 0,0 0 79 0 0,0 0-151 0 0,0 0-715 0 0,0 0-316 0 0,0 0-63 0 0,0 0-11 0 0,0 0-2 0 0,0 0 0 0 0,0 0 0 0 0,0 0 0 0 0,0 0 0 0 0,0 0 0 0 0,0 0 0 0 0,0 0-44 0 0,4-3 192 0 0,-1 2-501 0 0,-1 1-60 0 0,-1-1 0 0 0,1 0 0 0 0,0 1 0 0 0,0 0 0 0 0,0 0-1 0 0,0-1 1 0 0,0 1 0 0 0,1 0-99 0 0,3-2 91 0 0,-4 1-12 0 0,0 2 93 0 0,6 0 71 0 0,-1 0-206 0 0,1 0-358 0 0,13-8 533 0 0,-17 6-215 0 0,-4 2 6 0 0,0-1 0 0 0,0 0-1 0 0,0 0 1 0 0,0 0 0 0 0,0 0 0 0 0,0 1 0 0 0,0-1 0 0 0,1 0 0 0 0,-1 0 0 0 0,0 0 0 0 0,0 0-1 0 0,0 0 1 0 0,1 0 0 0 0,-1 0 0 0 0,0 0 0 0 0,0 0 0 0 0,0 0 0 0 0,1 0 0 0 0,-1 0 0 0 0,0 1-1 0 0,0-1 1 0 0,1-1 0 0 0,-1 1 0 0 0,0 0 0 0 0,0 0 0 0 0,0 0 0 0 0,0 0 0 0 0,0 0-1 0 0,1 0-2 0 0,0-1 0 0 0,1 0 0 0 0,4 3 0 0 0,-3-2 0 0 0,0-1 0 0 0,-1 0 181 0 0,0 1-1 0 0,0-1 1 0 0,0 1-1 0 0,-1 0 0 0 0,1-1 1 0 0,0 1-1 0 0,0 0 0 0 0,2 0-180 0 0,-1 0-788 0 0,8 1 316 0 0,-10-1 636 0 0,-1 0 17 0 0,6 2 3 0 0,-3-2-172 0 0,-1 0 36 0 0,1 1-24 0 0,2 1 215 0 0,-3-1-231 0 0,0 0 0 0 0,0 0 1 0 0,-1-1-1 0 0,1 1 0 0 0,0-1 0 0 0,0 0 0 0 0,0 0-8 0 0,-2 1 115 0 0,3 1-43 0 0,5 3 40 0 0,-2-1-25 0 0,-4-3-74 0 0,0 2 42 0 0,8 6 79 0 0,-10-8-129 0 0,1-1-1 0 0,0 2 0 0 0,-1-2 0 0 0,0 1 0 0 0,1-1 0 0 0,-1 2 0 0 0,0-2 0 0 0,1 1 0 0 0,-1 0 0 0 0,1 0 1 0 0,-1 0-1 0 0,0 0-4 0 0,0 0 5 0 0,1 1 1 0 0,-1-1-1 0 0,1 0 0 0 0,-1 0 1 0 0,1 1-1 0 0,0-1 1 0 0,-1 0-1 0 0,1 0 1 0 0,0 0-1 0 0,0 1 1 0 0,-1-2-1 0 0,2 1 0 0 0,0 1-5 0 0,-1 0-12 0 0,0-1-49 0 0,-1-1-48 0 0,0 0-126 0 0,0 0-36 0 0,2 1 225 0 0,1-1-5718 0 0,-3 0 903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53:44.536"/>
    </inkml:context>
    <inkml:brush xml:id="br0">
      <inkml:brushProperty name="width" value="0.05" units="cm"/>
      <inkml:brushProperty name="height" value="0.05" units="cm"/>
      <inkml:brushProperty name="color" value="#FFCC00"/>
    </inkml:brush>
  </inkml:definitions>
  <inkml:trace contextRef="#ctx0" brushRef="#br0">177 9 4608 0 0,'0'0'208'0'0,"0"0"67"0"0,0 0 154 0 0,0 0 68 0 0,0 0 14 0 0,0 0 7 0 0,0 0 30 0 0,0 0 18 0 0,0 0 2 0 0,0 0-16 0 0,0 0-68 0 0,0 0-32 0 0,7-6 2594 0 0,-6 5-2929 0 0,-1 1 0 0 0,2-1 0 0 0,-2 1 0 0 0,2 0 0 0 0,-2 0 0 0 0,1 0 0 0 0,0 0 0 0 0,0-1 0 0 0,0 1 0 0 0,-1 0 0 0 0,2 0 0 0 0,-2 0 0 0 0,1 0 0 0 0,0 0 0 0 0,0 1 0 0 0,0-1 0 0 0,0 0 0 0 0,0 0-117 0 0,22 11 1615 0 0,-20-8-1601 0 0,-3-3 119 0 0,0 0 295 0 0,2 0-311 0 0,-1 0 0 0 0,1 0 0 0 0,-1 1-1 0 0,1-1 1 0 0,-1 0 0 0 0,0 0 0 0 0,0 0 0 0 0,1 1-1 0 0,-1 0 1 0 0,2 0-117 0 0,0 1-219 0 0,-1 1 187 0 0,-1-2 80 0 0,3 1-36 0 0,-1 1-12 0 0,7 8 128 0 0,-10-11-115 0 0,1 2-9 0 0,0-1 0 0 0,0 0-1 0 0,0 0 1 0 0,0 0-1 0 0,0-1 1 0 0,0 2 0 0 0,0-2-1 0 0,1 1 1 0 0,-2-1 0 0 0,1 2-1 0 0,1-2 1 0 0,-1 1 0 0 0,0-1-1 0 0,1 1-3 0 0,2 1 11 0 0,-3-1 32 0 0,3 2-33 0 0,0 0-10 0 0,0 0 0 0 0,0 0 0 0 0,2 5 0 0 0,2 1 0 0 0,-5-6 0 0 0,0-1 27 0 0,-2-1 24 0 0,1 1 1 0 0,-1-1-1 0 0,-1 0 0 0 0,2 1 1 0 0,-2-1-1 0 0,2 0 0 0 0,-2 0 1 0 0,1 1-1 0 0,0 0 0 0 0,0 0-51 0 0,-1-1-76 0 0,0-1 16 0 0,0 0 60 0 0,1 0-1 0 0,-1 1 0 0 0,0-1 0 0 0,0 0 0 0 0,0 0 0 0 0,0 0 0 0 0,0 0 0 0 0,0 0 0 0 0,0 0 1 0 0,1 1-1 0 0,-1-1 0 0 0,0 1 0 0 0,0-1 0 0 0,0 0 0 0 0,0 0 0 0 0,1 0 0 0 0,-1 0 0 0 0,0 1 1 0 0,0-1-1 0 0,0 0 0 0 0,0 0 0 0 0,0 0 0 0 0,0 0 0 0 0,0 1 0 0 0,0-1 0 0 0,0 1 1 0 0,-1 2 245 0 0,1-2-315 0 0,0-1 13 0 0,0 4 34 0 0,0-3-38 0 0,0-1-22 0 0,0 0-10 0 0,0 0 22 0 0,0 0 7 0 0,0 0 0 0 0,0 0 0 0 0,0 0-6 0 0,0 0-21 0 0,0 0-14 0 0,0 0-131 0 0,0 0-30 0 0,0 0 2 0 0,0 0 68 0 0,0 0 286 0 0,0 0 124 0 0,0 0 30 0 0,-1 0-255 0 0,1 2 0 0 0,-1-2 0 0 0,1 1-1 0 0,-1 0 1 0 0,0 0 0 0 0,0-1 0 0 0,1 1 0 0 0,-1-1-1 0 0,0 1 1 0 0,1 0 0 0 0,-2-1 0 0 0,2 0-1 0 0,-1 1 1 0 0,0-1 0 0 0,0 0 0 0 0,0 1 11 0 0,-14 6-362 0 0,13-7 298 0 0,0 1 0 0 0,1 0-1 0 0,-1-1 1 0 0,0 1 0 0 0,0-1 0 0 0,0 0 0 0 0,0 0-1 0 0,0 0 1 0 0,0 0 0 0 0,0 0 0 0 0,1 0-1 0 0,-3 0 65 0 0,-5 0-325 0 0,8 1 280 0 0,1-1 0 0 0,-1 0-1 0 0,0 1 1 0 0,0-1 0 0 0,1 0-1 0 0,-1 0 1 0 0,0 0 0 0 0,1 0-1 0 0,-2 0 1 0 0,2 0 0 0 0,-1 0-1 0 0,1-1 1 0 0,-1 1 0 0 0,0-1-1 0 0,1 1 1 0 0,-1 0 0 0 0,0 0 45 0 0,-12 1-766 0 0,7-2 529 0 0,3 1 12 0 0,0 0 0 0 0,1 0 0 0 0,-2 1 1 0 0,2 0-1 0 0,-1-1 0 0 0,-1 0 225 0 0,2 1-23 0 0,-2 0 1 0 0,2 0 0 0 0,-1-1 0 0 0,1 0-1 0 0,-1 0 1 0 0,-1 1 22 0 0,2-1-10 0 0,2 0-62 0 0,-1 0 12 0 0,-5 0 48 0 0,0 2 1 0 0,3-2-32 0 0,-12-2 51 0 0,14 2 83 0 0,1 0 8 0 0,0-1-19 0 0,-3 0-64 0 0,-2 0-16 0 0,-8-4 0 0 0,13 4 0 0 0,-6-2 0 0 0,-6 2 0 0 0,9 0 38 0 0,2 1 160 0 0,1 0 55 0 0,0 0 10 0 0,0 0-29 0 0,0 0-118 0 0,-3 0-12 0 0,-12-2 451 0 0,15 2-428 0 0,-7-1 1 0 0,3 1-128 0 0,1 2 194 0 0,0-2 0 0 0,0 1 0 0 0,0 0 1 0 0,0-1-1 0 0,0 0 0 0 0,-3 0-194 0 0,2 0 111 0 0,-8 2 491 0 0,5 0-417 0 0,3 0-185 0 0,-9 2 30 0 0,13-4 2 0 0,-1 0 1 0 0,0 1 0 0 0,0-1-1 0 0,0 0 1 0 0,0 1 0 0 0,1-1-1 0 0,-1 0 1 0 0,0 1 0 0 0,0-1-1 0 0,0 0 1 0 0,1 2-1 0 0,-1-2 1 0 0,0 0 0 0 0,1 1-1 0 0,-1-1 1 0 0,1 1 0 0 0,-1 0-1 0 0,0 0 1 0 0,1 0-1 0 0,0-1 1 0 0,-1 1-33 0 0,1 0 11 0 0,-1-1 1 0 0,1 0-1 0 0,-1 1 0 0 0,1-1 1 0 0,-1 0-1 0 0,1 0 0 0 0,-1 0 1 0 0,0 0-1 0 0,1 1 0 0 0,0-1 0 0 0,-1 0 1 0 0,1 0-1 0 0,-1 0 0 0 0,0 0 1 0 0,1 0-1 0 0,0 0 0 0 0,-1-1 0 0 0,0 1 1 0 0,0 0-12 0 0,-3-2 137 0 0,4 2-136 0 0,0 0 0 0 0,0 0 0 0 0,0 0 1 0 0,0 0-1 0 0,0 0 0 0 0,0 0 0 0 0,0 0 0 0 0,0 0 1 0 0,0 0-1 0 0,0 0 0 0 0,0 0 0 0 0,0-1 0 0 0,1 1 0 0 0,-1 0 1 0 0,0 0-1 0 0,0 0 0 0 0,0 0 0 0 0,0 0 0 0 0,0 0 1 0 0,0 0-1 0 0,0 0 0 0 0,0 0 0 0 0,0 0 0 0 0,0 0 0 0 0,0 0 1 0 0,0 0-1 0 0,0 0 0 0 0,0 0 0 0 0,0 0 0 0 0,0 0 1 0 0,0 0-1 0 0,0 0 0 0 0,0 0 0 0 0,0 0 0 0 0,0 0 0 0 0,0 0 1 0 0,0 0-1 0 0,0 0 0 0 0,1 0 0 0 0,-1 0 0 0 0,0 0 1 0 0,0 0-1 0 0,0 0 0 0 0,0 0 0 0 0,0 0 0 0 0,0 0 0 0 0,0 0 1 0 0,0 0-1 0 0,0 0 0 0 0,0 0 0 0 0,0 0 0 0 0,0 0-1 0 0,25-4-1368 0 0,9-1-1610 0 0,-28 4 1525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53:44.537"/>
    </inkml:context>
    <inkml:brush xml:id="br0">
      <inkml:brushProperty name="width" value="0.05" units="cm"/>
      <inkml:brushProperty name="height" value="0.05" units="cm"/>
      <inkml:brushProperty name="color" value="#FFCC00"/>
    </inkml:brush>
  </inkml:definitions>
  <inkml:trace contextRef="#ctx0" brushRef="#br0">6 23 1376 0 0,'0'0'65'0'0,"0"0"271"0"0,0 0 1115 0 0,0 0 484 0 0,0 0 95 0 0,0 0-206 0 0,0 0-933 0 0,0 0-410 0 0,0 0-86 0 0,0 0-6 0 0,0 0 24 0 0,0 0 17 0 0,0 0 2 0 0,0 0-47 0 0,0 0-196 0 0,0 0-86 0 0,0 0-20 0 0,0 0 47 0 0,0 0 213 0 0,-1 9 1829 0 0,0-9-2123 0 0,1 0 0 0 0,0 1-1 0 0,0-1 1 0 0,0 1 0 0 0,0-1 0 0 0,0 1 0 0 0,0-1 0 0 0,-1 1 0 0 0,1-1-1 0 0,0 1 1 0 0,0 0 0 0 0,0-1 0 0 0,0 0 0 0 0,0 1 0 0 0,0-1 0 0 0,1 0-1 0 0,-1 1 1 0 0,0 0 0 0 0,0-1 0 0 0,0 0 0 0 0,0 1 0 0 0,0 0 0 0 0,0-1-1 0 0,1 0 1 0 0,-1 1 0 0 0,0-1 0 0 0,1 1 0 0 0,-1-1 0 0 0,0 1 0 0 0,1-1-1 0 0,-1 0-48 0 0,6 3 0 0 0,-4-5 0 0 0,-2 2 0 0 0,24-2 0 0 0,-22 1 32 0 0,-2 1-1 0 0,1 0 0 0 0,0 0 1 0 0,0 0-1 0 0,0 0 0 0 0,0 0 0 0 0,0 0 1 0 0,0 0-1 0 0,0 1 0 0 0,0-1 1 0 0,-1 0-32 0 0,6 0 551 0 0,-5 0-279 0 0,1 0-172 0 0,-1 0-158 0 0,0 0-1 0 0,-1 0 0 0 0,1 0 0 0 0,0-1 0 0 0,-1 1 0 0 0,1 0 0 0 0,-1 0 0 0 0,2-1 0 0 0,-2 1 1 0 0,1 0-1 0 0,-1 0 0 0 0,1-1 0 0 0,0 1 0 0 0,-1-1 0 0 0,1 1 0 0 0,-1-1 0 0 0,1 0 0 0 0,0 1 59 0 0,13 2 26 0 0,-13-2 22 0 0,2 0 288 0 0,5-2 904 0 0,-4 1-1256 0 0,-3 1 10 0 0,-1 0-1 0 0,1 0 0 0 0,-1 0 0 0 0,1 0 0 0 0,0 0 1 0 0,-1 0-1 0 0,0 0 0 0 0,1 0 0 0 0,0 0 1 0 0,-1 0-1 0 0,1 0 0 0 0,-1-1 0 0 0,1 0 0 0 0,-1 1 1 0 0,1 0-1 0 0,-1 0 7 0 0,1-1 90 0 0,2 1 1 0 0,10 3-22 0 0,-10-3-69 0 0,-1 0 1 0 0,0 0-2 0 0,2-2 12 0 0,-3 2 32 0 0,2 1-33 0 0,0 1-10 0 0,-2-2 0 0 0,-1 0 0 0 0,1 0 0 0 0,-1 0 0 0 0,0 0 0 0 0,0 0 0 0 0,0 0 0 0 0,1 0 0 0 0,-1 0 0 0 0,0 1 0 0 0,1-1 0 0 0,-1 0 0 0 0,0 0 0 0 0,1 0 0 0 0,-1 0 0 0 0,0 0 0 0 0,1 0 0 0 0,-1 0 0 0 0,0 0 0 0 0,0 0 0 0 0,0 0 0 0 0,1-1 0 0 0,7 2 0 0 0,-4-1 11 0 0,8-2 42 0 0,-3 0-10 0 0,-2-1-34 0 0,-6 3-57 0 0,2 1 50 0 0,-1-1 51 0 0,1-1-40 0 0,2 0-13 0 0,-2 0 0 0 0,1 0 0 0 0,-1 1 0 0 0,2-2-13 0 0,-4 1-40 0 0,1 1 53 0 0,-1 0 40 0 0,-4-3 27 0 0,3 3-60 0 0,0 0 0 0 0,0-1 0 0 0,-1 1 0 0 0,1 0 0 0 0,0-1 0 0 0,0 1 0 0 0,-1 0 1 0 0,1-1-1 0 0,0 1 0 0 0,0 0 0 0 0,-1 0 0 0 0,1 0 0 0 0,-1 0 0 0 0,1 0 0 0 0,0 0 0 0 0,-1-1 0 0 0,1 1 0 0 0,-1 0-7 0 0,-4-1-37 0 0,4 1 17 0 0,0 0 0 0 0,0 0 0 0 0,0 0-1 0 0,0 0 1 0 0,0 0 0 0 0,0 0 0 0 0,-1 1-1 0 0,2-1 1 0 0,-1 1 0 0 0,-1-1 0 0 0,1 0-1 0 0,1 1 21 0 0,-4 0-48 0 0,1 0-1 0 0,-1 0 1 0 0,1 0-1 0 0,-1-1 1 0 0,0 0-1 0 0,1 1 0 0 0,-2-1 49 0 0,-9 0-86 0 0,-6 4-6 0 0,12-3 39 0 0,0 1 0 0 0,0-1 0 0 0,-3-1 53 0 0,8 0-3 0 0,-1-1 0 0 0,1 1 0 0 0,-1-1-1 0 0,1 0 1 0 0,-1-1 0 0 0,1 1 0 0 0,0 0 0 0 0,0 0 0 0 0,-1-1-1 0 0,1 0 1 0 0,0 0 0 0 0,0-1 3 0 0,-1 1-26 0 0,3 1 14 0 0,-9 0 13 0 0,7 2-1 0 0,3-1 0 0 0,0-1-1 0 0,0 1 0 0 0,0 0 0 0 0,0 0 0 0 0,0 0 0 0 0,-1 0 1 0 0,1 0-1 0 0,0 0 0 0 0,0 0 0 0 0,0 0 0 0 0,-1 0 0 0 0,1 1 1 0 0,0-1-1 0 0,0 0 0 0 0,0 0 0 0 0,0 0 0 0 0,-1 0 0 0 0,1 0 0 0 0,0 0 1 0 0,0 0-1 0 0,0 0 0 0 0,0 0 0 0 0,-1 1 0 0 0,1-1 0 0 0,0 0 1 0 0,0 0-1 0 0,0 0 0 0 0,0 0 0 0 0,0 0 0 0 0,0 0 0 0 0,0 0 1 0 0,0 0-1 0 0,0 1 0 0 0,0-1 1 0 0,-2 1-24 0 0,-4 0 12 0 0,11-1 12 0 0,0 0 0 0 0,1 0 0 0 0,0-1 0 0 0,0 1 0 0 0,0-1 0 0 0,0 0 0 0 0,1-1 0 0 0,-4 1 0 0 0,0 0 0 0 0,0 1 0 0 0,0 0 0 0 0,0-1 0 0 0,0 1 0 0 0,0-1 0 0 0,0 1 0 0 0,0 1 0 0 0,0 0 0 0 0,1-1 0 0 0,0 0 0 0 0,13 5-98 0 0,-16-4-140 0 0,-1-1-34 0 0,0 0 0 0 0,0 0 104 0 0,0 0 438 0 0,0 0 194 0 0,0 0 42 0 0,-13-6-1735 0 0,2 2 1013 0 0,8 3 186 0 0,1 0 1 0 0,-1 0 0 0 0,1 0 0 0 0,0 1-1 0 0,-1-1 1 0 0,0 1 0 0 0,1-1-1 0 0,-1 1 30 0 0,-3 0 75 0 0,1 0 0 0 0,0 0 0 0 0,-1 1 0 0 0,1-1 0 0 0,0 1 0 0 0,0 0 0 0 0,0 1 0 0 0,-5 1-75 0 0,9-1-18 0 0,1-2-73 0 0,0 0-8 0 0,0 0 42 0 0,0 0 164 0 0,0 0 75 0 0,0 0 12 0 0,0 0-49 0 0,0 0-222 0 0,5 0-260 0 0,6 0 597 0 0,-2 0 1 0 0,6 2-261 0 0,-12-2 22 0 0,-1 0 0 0 0,1 0-1 0 0,-1 0 1 0 0,1 0 0 0 0,-2-1 0 0 0,2 1 0 0 0,0-1-22 0 0,7-1 119 0 0,9-1 161 0 0,-15 1-194 0 0,1 1 0 0 0,-1 0 0 0 0,0 1 0 0 0,3-1-86 0 0,-4 1 10 0 0,1-1-10 0 0,0 0-20 0 0,-3 1-73 0 0,-1 0 8 0 0,0 1 11 0 0,15 7-164 0 0,-14-7 150 0 0,-1-1 6 0 0,0 0-43 0 0,0 0-190 0 0,0 0-79 0 0,0 0-723 0 0,0 0-2959 0 0,0 0-1264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53:44.538"/>
    </inkml:context>
    <inkml:brush xml:id="br0">
      <inkml:brushProperty name="width" value="0.05" units="cm"/>
      <inkml:brushProperty name="height" value="0.05" units="cm"/>
      <inkml:brushProperty name="color" value="#FFCC00"/>
    </inkml:brush>
  </inkml:definitions>
  <inkml:trace contextRef="#ctx0" brushRef="#br0">43 61 4608 0 0,'-1'-1'-129'0'0,"-1"-1"1082"0"0,4-6 735 0 0,-2 4-1672 0 0,0 3 229 0 0,0-1 0 0 0,0 0 0 0 0,0 1 0 0 0,0 0 1 0 0,-1 0-1 0 0,1-1 0 0 0,0 0 0 0 0,-1 1 0 0 0,0 0 0 0 0,1-1 1 0 0,0 1-1 0 0,-2-1 0 0 0,2 1 0 0 0,-1 0 0 0 0,1-1 0 0 0,-2 1 1 0 0,2 0-246 0 0,-2-1 1267 0 0,1 1-1208 0 0,1 1 0 0 0,-1-1 0 0 0,1 0 0 0 0,-1 1 0 0 0,0-1 0 0 0,1 0 0 0 0,-1 1 0 0 0,1-1 0 0 0,-2 1 1 0 0,2-1-1 0 0,-1 1 0 0 0,0-1-59 0 0,-3-1-1 0 0,-10-5-9 0 0,12 7-50 0 0,1-2-1457 0 0,1 2 177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53:44.524"/>
    </inkml:context>
    <inkml:brush xml:id="br0">
      <inkml:brushProperty name="width" value="0.05" units="cm"/>
      <inkml:brushProperty name="height" value="0.05" units="cm"/>
      <inkml:brushProperty name="color" value="#FFFFFF"/>
    </inkml:brush>
  </inkml:definitions>
  <inkml:trace contextRef="#ctx0" brushRef="#br0">142 55 1376 0 0,'0'0'277'0'0,"0"0"630"0"0,0 0 282 0 0,0 0 54 0 0,0 0-141 0 0,0 0-611 0 0,0 0-274 0 0,0 0-51 0 0,0 0 52 0 0,0 0 246 0 0,0 0 106 0 0,0 0 26 0 0,0 0-20 0 0,0 0-100 0 0,0 0-42 0 0,0 0-8 0 0,0 0-58 0 0,0 0-163 0 0,0 0 203 0 0,0 0 116 0 0,0 0 20 0 0,0 0-72 0 0,0 0-340 0 0,0 0-107 0 0,0 0 305 0 0,0 0 146 0 0,0 0 32 0 0,0 0-66 0 0,0 0-276 0 0,0 0-72 0 0,-2 2-126 0 0,0-4 158 0 0,1 1 21 0 0,0 0 0 0 0,-1 1-1 0 0,2-1 1 0 0,-1 1 0 0 0,0-1 0 0 0,0 0-1 0 0,0 1 1 0 0,0 0 0 0 0,-1 0-1 0 0,1-1-146 0 0,-3 1 110 0 0,4 0-86 0 0,-2 0 0 0 0,1 0 1 0 0,0 0-1 0 0,0 0 0 0 0,0 0 0 0 0,1 0 0 0 0,-2 0 0 0 0,1 1 0 0 0,1-1 1 0 0,-2 0-1 0 0,2 0 0 0 0,-1 1 0 0 0,0 0 0 0 0,0-1 0 0 0,0 0 0 0 0,0 1-24 0 0,-19 18-32 0 0,19-19 31 0 0,-1 1-1 0 0,1 0 0 0 0,0 0 0 0 0,0-1 1 0 0,-1 2-1 0 0,1-2 0 0 0,0 1 0 0 0,-1 1 0 0 0,1-1 2 0 0,-1 2 0 0 0,-11 13 0 0 0,7 4 0 0 0,-1 1 0 0 0,1-2 0 0 0,0 0 0 0 0,1 4 0 0 0,4-20 0 0 0,-1 5 126 0 0,1-1-1 0 0,0 8-125 0 0,-2 9 141 0 0,1-16-293 0 0,-1 4-80 0 0,-1 53 232 0 0,2-13 0 0 0,4 14 42 0 0,-1-26 216 0 0,-1 21 1068 0 0,-1-33-1313 0 0,1-15 255 0 0,-1-9-322 0 0,0 1 0 0 0,1-1 0 0 0,1 1 0 0 0,0 4 54 0 0,0 1-423 0 0,-1 0 1 0 0,0 1-1 0 0,0 9 423 0 0,-1 4-439 0 0,1-11 465 0 0,1-7 21 0 0,-1-1 0 0 0,0 1 0 0 0,0-1 0 0 0,-1 1-1 0 0,1-1 1 0 0,-2 1-47 0 0,0 6 1220 0 0,-2 4-2627 0 0,4-13 1383 0 0,0 0 0 0 0,0 0 0 0 0,-1 0-1 0 0,1 0 1 0 0,1 3 24 0 0,-1 1 1 0 0,1 31 110 0 0,2-15 1629 0 0,-3-22-1843 0 0,2 12 355 0 0,-2-12-277 0 0,-1 0-1 0 0,1 0 0 0 0,0 1 0 0 0,0-1 0 0 0,0 0 1 0 0,0 0-1 0 0,0 1 0 0 0,0-1 0 0 0,1 0 1 0 0,-1 0-1 0 0,0 0 0 0 0,0 1 26 0 0,2 6-51 0 0,-1-4 51 0 0,1 0 0 0 0,-1-1 0 0 0,-1 0 0 0 0,0 18 204 0 0,0-15 35 0 0,-1-5-196 0 0,0 1-22 0 0,0-1 22 0 0,1 2-22 0 0,0-3 7 0 0,0 0-87 0 0,0 0-9 0 0,0 5 327 0 0,0-4-206 0 0,-1 6-410 0 0,-1 0 738 0 0,2-3-381 0 0,0-1 0 0 0,0 0-10 0 0,0-2-50 0 0,0-1-39 0 0,0 0-12 0 0,0 0 39 0 0,0 0 156 0 0,0 0 23 0 0,0 0-26 0 0,2 3-65 0 0,-1 0-16 0 0,1 0 0 0 0,0 0 0 0 0,0 0 0 0 0,11 12 0 0 0,-7-6 64 0 0,0-4-64 0 0,-4-2 0 0 0,0 1 4 0 0,0-4 16 0 0,6 3 20 0 0,17 13 296 0 0,-14-10-272 0 0,-11-6-64 0 0,0 1-1 0 0,0-1 1 0 0,0 0-1 0 0,1 0 1 0 0,-1 0-1 0 0,0 0 1 0 0,0 0-1 0 0,1 1 1 0 0,-1-1-1 0 0,1 0 0 0 0,-1 0 1 0 0,0 0-1 0 0,0 0 1 0 0,1 0-1 0 0,-1 0 1 0 0,1 0-1 0 0,-1 0 1 0 0,0 0-1 0 0,1 0 1 0 0,-1 0-1 0 0,0 0 1 0 0,1 0-1 0 0,-1 0 0 0 0,0 0 1 0 0,0 0-1 0 0,1 0 1 0 0,0 0 0 0 0,-1-1-18 0 0,29 1-352 0 0,-28 0 156 0 0,0 0 221 0 0,-1 0-1 0 0,0 0 0 0 0,0 0 0 0 0,0 0 1 0 0,0 0-1 0 0,1 0 0 0 0,-1 0 1 0 0,0 0-1 0 0,0 0 0 0 0,0 0 0 0 0,0 1 1 0 0,1-1-1 0 0,-1 0 0 0 0,1 0 0 0 0,-1 0 1 0 0,0 0-1 0 0,0 0 0 0 0,0 0 1 0 0,0 0-1 0 0,0 0 0 0 0,1 0 0 0 0,-1 1 1 0 0,0-1-7 0 0,2 1 249 0 0,3-1-219 0 0,13 2-574 0 0,-17-2 683 0 0,-1 0-66 0 0,0 0 48 0 0,1 0-116 0 0,-1 0 1 0 0,0 1-1 0 0,1-1 1 0 0,-1 0 0 0 0,1 0-1 0 0,0 0 1 0 0,-1 0 0 0 0,0 0-1 0 0,1 0 1 0 0,0 0-1 0 0,-1 0 1 0 0,1 0 0 0 0,-1 0-1 0 0,1 0 1 0 0,0 0-1 0 0,-1 0 1 0 0,1-1 0 0 0,-1 1-6 0 0,8-2-402 0 0,-7 2 293 0 0,-1 0 146 0 0,5 1 187 0 0,0 0-124 0 0,-1 0-80 0 0,-1 0-20 0 0,4 0-9 0 0,-4 0-2 0 0,0-1 0 0 0,0 0 0 0 0,0 1 0 0 0,1-1 0 0 0,2 0 11 0 0,21 1-77 0 0,-26-1-24 0 0,14 0-11 0 0,-14 0 212 0 0,9 0-47 0 0,-1-2-103 0 0,-5 1 21 0 0,0-1 0 0 0,1 1 1 0 0,-1-1-1 0 0,0 0 0 0 0,1 1 0 0 0,1-3 29 0 0,6 0 0 0 0,-8 4 0 0 0,-3 0 0 0 0,10-5 0 0 0,4-1 216 0 0,-14 6-86 0 0,-1 0-32 0 0,9-4-511 0 0,9-3 454 0 0,-14 5 348 0 0,-2 1-188 0 0,0 1 0 0 0,0-1 0 0 0,0-1 0 0 0,0 1 0 0 0,0 0 0 0 0,0 0 0 0 0,1-1-201 0 0,-3 2-96 0 0,2-1 84 0 0,0 1 0 0 0,1-1 0 0 0,-1 0 0 0 0,0 0 0 0 0,0 0 0 0 0,0 0 0 0 0,0 0 0 0 0,-1-1 12 0 0,6-1 88 0 0,-5 2-54 0 0,1 0 0 0 0,0 0 0 0 0,-1 0 0 0 0,0-1 0 0 0,1 1 0 0 0,0-3-34 0 0,2-1 228 0 0,-1 0 0 0 0,1-1 0 0 0,-2 1-1 0 0,1-1 1 0 0,0 0 0 0 0,0-5-228 0 0,-1 5 55 0 0,0-1 0 0 0,-1 1 0 0 0,0 0 0 0 0,0-1-1 0 0,-1 1 1 0 0,1-7-55 0 0,0 2 7 0 0,-1 3 18 0 0,0-1-1 0 0,0 1 0 0 0,0-1-24 0 0,1-26 56 0 0,0 12-118 0 0,-2 17 37 0 0,2 1 1 0 0,-2 0 0 0 0,0 0 0 0 0,0 0 0 0 0,0-1-1 0 0,-2-3 25 0 0,2 6 5 0 0,0 1-1 0 0,-1-1 0 0 0,1 0 1 0 0,0 1-1 0 0,0-1 1 0 0,1 1-1 0 0,-1-1-4 0 0,0 0-10 0 0,0 0-1 0 0,1 1 1 0 0,-1-1-1 0 0,0 0 1 0 0,-1 1-1 0 0,1-1 11 0 0,-1-5-55 0 0,1 0 0 0 0,-1 0-1 0 0,1-1 1 0 0,1-2 55 0 0,0-8-35 0 0,2-43 35 0 0,2-4 0 0 0,-4 60 0 0 0,-1-1 0 0 0,1 1 0 0 0,0-1 0 0 0,0 2 0 0 0,0 0 0 0 0,0 1 0 0 0,-1-1 0 0 0,0 0 0 0 0,0 0 0 0 0,0-1 0 0 0,0-12 0 0 0,1 7 0 0 0,1-27 0 0 0,-1-16 320 0 0,0 42-185 0 0,-1 7-105 0 0,0 0-1 0 0,0-1 1 0 0,0 1 0 0 0,-2-4-30 0 0,2 7-34 0 0,0 0 0 0 0,0 1 0 0 0,0-1 0 0 0,0 0 1 0 0,0 0-1 0 0,1 0 0 0 0,-1 0 0 0 0,1 0 34 0 0,-1 0 59 0 0,1 0-1 0 0,-1 1 0 0 0,0-1 1 0 0,0-1-1 0 0,0 2 1 0 0,0-2-1 0 0,0-1-58 0 0,-1-2-66 0 0,1 1-1 0 0,0-1 1 0 0,0 1-1 0 0,0-2 67 0 0,1-5-406 0 0,-2-38 1020 0 0,-1 27-1165 0 0,2-19 616 0 0,0 42-223 0 0,0 0 240 0 0,0-1-52 0 0,0 0-1 0 0,0 0 0 0 0,0 0 0 0 0,0 0 1 0 0,0 0-1 0 0,0 0 0 0 0,0 0 0 0 0,-1 0 1 0 0,1 0-1 0 0,0 0-29 0 0,-1-2-441 0 0,1 1 503 0 0,0 1 1 0 0,-1-1-1 0 0,1 1 0 0 0,0-1 0 0 0,0 1 0 0 0,-1-1 0 0 0,0 1 0 0 0,1-1 0 0 0,-1 1 1 0 0,1-1-63 0 0,-6-16-510 0 0,6 17 324 0 0,0 1 288 0 0,0-10-175 0 0,-2 9 69 0 0,1-1 0 0 0,1 1 1 0 0,-2 0-1 0 0,2-1 0 0 0,-1 1 0 0 0,0 0 1 0 0,0 0-1 0 0,1-1 0 0 0,-1 1 0 0 0,0-1 1 0 0,1 0 3 0 0,-1 2 138 0 0,1 0 78 0 0,0 0 28 0 0,-2-2-796 0 0,2 2 549 0 0,-3-4-42 0 0,-5-5 128 0 0,6 7-40 0 0,-8-7 79 0 0,8 7-122 0 0,2 0 22 0 0,0 1 90 0 0,-2 1-84 0 0,1 0-1 0 0,0-1 1 0 0,0 0 0 0 0,0 1 0 0 0,0 0 0 0 0,1-1 0 0 0,-2 0 0 0 0,2 1 0 0 0,-1-1 0 0 0,0 0 0 0 0,0 0 0 0 0,0 0-1 0 0,1 1 1 0 0,-2-1 0 0 0,2 0-28 0 0,-9-1 151 0 0,3 2-5326 0 0,6 0 4055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53:44.525"/>
    </inkml:context>
    <inkml:brush xml:id="br0">
      <inkml:brushProperty name="width" value="0.05" units="cm"/>
      <inkml:brushProperty name="height" value="0.05" units="cm"/>
      <inkml:brushProperty name="color" value="#FFFFFF"/>
    </inkml:brush>
  </inkml:definitions>
  <inkml:trace contextRef="#ctx0" brushRef="#br0">3 45 920 0 0,'0'0'120'0'0,"0"0"167"0"0,0 0 69 0 0,0 0 17 0 0,0 0-9 0 0,0 0-51 0 0,0 0-22 0 0,0 0-3 0 0,0 0-11 0 0,0 0-43 0 0,0 0-18 0 0,0 0-7 0 0,0 0-13 0 0,0 0-49 0 0,0 0-19 0 0,0 0-7 0 0,0 0 8 0 0,0 0 41 0 0,0 0 19 0 0,0 0 3 0 0,0 0 18 0 0,0 0 80 0 0,0 0 35 0 0,0 0 10 0 0,0 0 9 0 0,0 0 32 0 0,0 0 9 0 0,0 0 6 0 0,0 0-33 0 0,0 0-140 0 0,0 0-68 0 0,0 0-12 0 0,0 0 22 0 0,0 0 100 0 0,0 0 41 0 0,0 0 10 0 0,0 0-3 0 0,0 0-16 0 0,0 0-4 0 0,0 0 0 0 0,0 0 8 0 0,0 0 33 0 0,0 0 14 0 0,0 0 1 0 0,0 0-36 0 0,0 0-150 0 0,0 0-59 0 0,0 0-16 0 0,0 0 43 0 0,5 2 1796 0 0,-2 0-1840 0 0,-2-1-49 0 0,-1-1 0 0 0,1 0 0 0 0,-1 2 0 0 0,2-2-1 0 0,-2 0 1 0 0,1 1 0 0 0,-1 0 0 0 0,1 0-1 0 0,0 0 1 0 0,-1 0-33 0 0,1-1-101 0 0,-1 1 1 0 0,11 5 20 0 0,-11-5 185 0 0,0-1 0 0 0,1 1 1 0 0,0-1-1 0 0,-1 1 0 0 0,0-1 0 0 0,1 0 0 0 0,-1 0 0 0 0,0 0 1 0 0,1 1-1 0 0,0 0 0 0 0,-1-1 0 0 0,1 0 0 0 0,-1 0 0 0 0,1 0 0 0 0,0 0 1 0 0,-1 0-1 0 0,1 0-105 0 0,10 3-188 0 0,-4 1 426 0 0,-1-3-138 0 0,1 1 52 0 0,0 0 0 0 0,1-2 0 0 0,6 2-152 0 0,-13-2 6 0 0,-1 0 0 0 0,1 0 0 0 0,-1 0 0 0 0,0 0 0 0 0,1 0 0 0 0,0 0 0 0 0,-1 0 0 0 0,0 1 0 0 0,1-1 0 0 0,-1 0-1 0 0,0 0 1 0 0,0 0 0 0 0,1 1 0 0 0,0-1 0 0 0,-1 0-6 0 0,13 6-417 0 0,-10-5 427 0 0,0-1 55 0 0,0 2-1 0 0,0-2 0 0 0,0 1 1 0 0,0-1-1 0 0,0 0 0 0 0,0 0 0 0 0,2 0-64 0 0,32-3-9 0 0,-17 2 533 0 0,1-3-108 0 0,-15 4-350 0 0,-5 0-45 0 0,0 0 1 0 0,0 0-1 0 0,0 0 1 0 0,0 0-1 0 0,0 0 1 0 0,0 0-1 0 0,0 0 0 0 0,0 0 1 0 0,0 0-22 0 0,0 0 113 0 0,11-2-232 0 0,22-3 447 0 0,-31 5-328 0 0,3 0 0 0 0,-3 0 0 0 0,-1 0 0 0 0,0 0 0 0 0,0 0 0 0 0,1 0 0 0 0,-1-2 0 0 0,0 2 0 0 0,0 0 0 0 0,1-1 0 0 0,-1 0 0 0 0,1-1 0 0 0,3 0 0 0 0,1 1 0 0 0,4-1 0 0 0,-7 1 0 0 0,-1 0 0 0 0,0 1 1 0 0,0 0-1 0 0,0-1 0 0 0,0 0 0 0 0,0 0 0 0 0,1 0 0 0 0,4-2 33 0 0,13-5 944 0 0,-13 3-924 0 0,-5 3-53 0 0,3 0 0 0 0,-6 1 0 0 0,0 1 0 0 0,0 0 0 0 0,0 0 0 0 0,0 0 0 0 0,0 0 0 0 0,0 0 0 0 0,0 0 0 0 0,-1 0 0 0 0,1 0 0 0 0,0 0 0 0 0,0 0 0 0 0,0 0 0 0 0,0 0 0 0 0,0 0 0 0 0,0 0 0 0 0,0 0 0 0 0,0-1 0 0 0,0 1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0,1 0 0 0 0,-1 0 0 0 0,0-1 0 0 0,0 1 0 0 0,0 0 0 0 0,0 0 0 0 0,0 0 0 0 0,0 0 0 0 0,0 0 0 0 0,0 0 0 0 0,0 0 0 0 0,0 0 0 0 0,0 0 0 0 0,0 0 0 0 0,14-6 0 0 0,-10 4 11 0 0,-1 0-3 0 0,-2 2-180 0 0,-1 0-85 0 0,0 0-21 0 0,0-1 45 0 0,1 1 237 0 0,1 0 0 0 0,-2-1 1 0 0,2 0-1 0 0,-1 1 0 0 0,0-1 0 0 0,0 1 0 0 0,0-1 1 0 0,0 0-1 0 0,0 0 0 0 0,0 0 0 0 0,-1 0 0 0 0,1 1 1 0 0,0-2-1 0 0,0 1-4 0 0,-1 1 268 0 0,0 0 196 0 0,0 0 42 0 0,0 0-63 0 0,0 0-304 0 0,0 0-183 0 0,1-1-36 0 0,1 0 74 0 0,-2 1 65 0 0,1-1-4 0 0,0-2-45 0 0,1 1-10 0 0,-1 1 22 0 0,-1 0 82 0 0,0 1 9 0 0,2 0-8 0 0,0-1-3 0 0,-1 1-13 0 0,5-6 53 0 0,-6 6-128 0 0,0-1 7 0 0,0 1-122 0 0,3 0-59 0 0,-2 0-6505 0 0,-1 0 120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3:49.988"/>
    </inkml:context>
    <inkml:brush xml:id="br0">
      <inkml:brushProperty name="width" value="0.05" units="cm"/>
      <inkml:brushProperty name="height" value="0.05" units="cm"/>
      <inkml:brushProperty name="color" value="#FFFF66"/>
    </inkml:brush>
  </inkml:definitions>
  <inkml:trace contextRef="#ctx0" brushRef="#br0">1 27 1840 0 0,'0'0'83'0'0,"0"0"237"0"0,0 0 954 0 0,0 0 417 0 0,0 0 79 0 0,0 0-151 0 0,0 0-715 0 0,0 0-316 0 0,0 0-63 0 0,0 0-11 0 0,0 0-2 0 0,0 0 0 0 0,0 0 0 0 0,0 0 0 0 0,0 0 0 0 0,0 0 0 0 0,0 0 0 0 0,0 0-44 0 0,6-4 192 0 0,-1 2-501 0 0,-2 1-60 0 0,0 0 0 0 0,0 0 0 0 0,0 1 0 0 0,0-1 0 0 0,0 1-1 0 0,0-1 1 0 0,1 1 0 0 0,1 0-99 0 0,5-4 91 0 0,-6 3-12 0 0,-2 3 93 0 0,12-1 71 0 0,-2 1-206 0 0,0-1-358 0 0,23-12 533 0 0,-30 10-215 0 0,-4 2 6 0 0,-1-1 0 0 0,0 0-1 0 0,0 0 1 0 0,1 0 0 0 0,-1 0 0 0 0,0 1 0 0 0,0-1 0 0 0,0 0 0 0 0,1 0 0 0 0,-1 0 0 0 0,0 1-1 0 0,1-1 1 0 0,-1 0 0 0 0,1 0 0 0 0,-1 0 0 0 0,0 0 0 0 0,0 0 0 0 0,0 0 0 0 0,1 0 0 0 0,-1 1-1 0 0,1-1 1 0 0,-1-1 0 0 0,1 1 0 0 0,-1 0 0 0 0,0 0 0 0 0,0 0 0 0 0,0 0 0 0 0,1 0-1 0 0,0 0-2 0 0,0-2 0 0 0,2 1 0 0 0,7 4 0 0 0,-5-3 0 0 0,1-2 0 0 0,-3 1 181 0 0,0 0-1 0 0,0 0 1 0 0,0 1-1 0 0,0-1 0 0 0,0 0 1 0 0,0 1-1 0 0,0 0 0 0 0,2 0-180 0 0,2 0-788 0 0,11 2 316 0 0,-18-2 636 0 0,0 0 17 0 0,11 3 3 0 0,-6-3-172 0 0,-3 0 36 0 0,4 2-24 0 0,2 1 215 0 0,-5-2-231 0 0,0 1 0 0 0,0-1 1 0 0,1 0-1 0 0,-1 0 0 0 0,0-1 0 0 0,0 1 0 0 0,0-1-8 0 0,-2 1 115 0 0,4 3-43 0 0,7 3 40 0 0,-2 0-25 0 0,-8-5-74 0 0,3 3 42 0 0,11 10 79 0 0,-16-14-129 0 0,1 0-1 0 0,0 1 0 0 0,0-1 0 0 0,0 0 0 0 0,0 0 0 0 0,0 1 0 0 0,-1-1 0 0 0,0 0 0 0 0,1 1 0 0 0,0-1 1 0 0,-1 1-1 0 0,1 0-4 0 0,-1 0 5 0 0,0 0 1 0 0,1 0-1 0 0,1 0 0 0 0,-2 0 1 0 0,1 1-1 0 0,1-2 1 0 0,-2 1-1 0 0,2 0 1 0 0,-1 0-1 0 0,1 0 1 0 0,-1-1-1 0 0,1 1 0 0 0,0 1-5 0 0,2 0-12 0 0,-4-1-49 0 0,0-2-48 0 0,0 0-126 0 0,0 0-36 0 0,5 1 225 0 0,-2-1-5718 0 0,-3 0 903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53:44.532"/>
    </inkml:context>
    <inkml:brush xml:id="br0">
      <inkml:brushProperty name="width" value="0.05" units="cm"/>
      <inkml:brushProperty name="height" value="0.05" units="cm"/>
      <inkml:brushProperty name="color" value="#FFFFFF"/>
    </inkml:brush>
  </inkml:definitions>
  <inkml:trace contextRef="#ctx0" brushRef="#br0">154 11 456 0 0,'0'-5'8802'0'0,"-2"0"-1301"0"0,5 7-4565 0 0,-2-1-2908 0 0,-1 1 1 0 0,1-2-1 0 0,-1 2 0 0 0,1 0 0 0 0,0-2 0 0 0,-1 1 0 0 0,0 1 0 0 0,1-1 0 0 0,-1 1 0 0 0,0-1 0 0 0,0 1 0 0 0,1 0-28 0 0,-3 22 100 0 0,2-19-78 0 0,-3 37 119 0 0,1 16-141 0 0,2-25-36 0 0,0-17-451 0 0,-1 1 357 0 0,0-4 449 0 0,1-11-285 0 0,-1-1 0 0 0,1 1 0 0 0,0 0-1 0 0,0-1 1 0 0,0 1 0 0 0,0-1 0 0 0,0 1-1 0 0,0 0-33 0 0,0 0 1 0 0,1 2-1 0 0,-1-1 1 0 0,-1 0-1 0 0,1 0 1 0 0,0 0-1 0 0,-1 2 0 0 0,-1 13-33 0 0,0-6-305 0 0,2-10 154 0 0,0-2 50 0 0,0 0 206 0 0,-2 9 284 0 0,1-1-643 0 0,1-6 315 0 0,0-2 1 0 0,0 1 0 0 0,-1 0-1 0 0,1 0 1 0 0,0 0 0 0 0,-1 0 0 0 0,1 0-1 0 0,0 0 1 0 0,-1 0 0 0 0,0 0-29 0 0,1 0-150 0 0,0-1-11 0 0,0 6 13 0 0,0-6 251 0 0,0 0 58 0 0,0 0 20 0 0,0 0-46 0 0,0 0-207 0 0,0 0-89 0 0,0 0-21 0 0,0 0 49 0 0,0 0 212 0 0,0 0 90 0 0,0 0 20 0 0,0 0-155 0 0,0 0-1 0 0,0 0 0 0 0,0 1 0 0 0,-1-1 0 0 0,1 0 0 0 0,-1 0 0 0 0,1 0 0 0 0,0 0 0 0 0,0 1 1 0 0,0-1-1 0 0,0 0 0 0 0,0 0 0 0 0,0 0 0 0 0,-1 0 0 0 0,1 0 0 0 0,0 1 0 0 0,0-1 0 0 0,-1 1 1 0 0,1-1-1 0 0,0 0 0 0 0,0 0 0 0 0,0 0 0 0 0,0 1 0 0 0,0-1 0 0 0,0 0 0 0 0,0 0 1 0 0,0 0-1 0 0,0 0 0 0 0,0 1 0 0 0,0-1 0 0 0,0 1 0 0 0,0-1-33 0 0,2 13-66 0 0,-2-13 77 0 0,1 0 0 0 0,-1 0-1 0 0,0 1 1 0 0,0-1 0 0 0,0 0 0 0 0,0 0 0 0 0,0 0 0 0 0,0 0 0 0 0,0 1 0 0 0,0-1 0 0 0,0 0 0 0 0,0 0 0 0 0,0 0 0 0 0,0 0 0 0 0,0 0 0 0 0,0 0-1 0 0,0 1 1 0 0,0-1 0 0 0,0 0 0 0 0,0 1 0 0 0,0-1 0 0 0,0 0 0 0 0,-1 0 0 0 0,1 0 0 0 0,0 0 0 0 0,0 0 0 0 0,0 0 0 0 0,0 0 0 0 0,0 0 0 0 0,0 1-12 0 0,0-1 11 0 0,-1 0-1 0 0,1 1 1 0 0,-1 0-1 0 0,1-1 0 0 0,0 0 1 0 0,0 1-1 0 0,0-1 0 0 0,0 1 1 0 0,-1 0-1 0 0,1-1 0 0 0,0 1 1 0 0,0 0-1 0 0,0-1 0 0 0,0 1 1 0 0,0-1-1 0 0,0 1 0 0 0,0 0-9 0 0,-2 10 21 0 0,2-10-117 0 0,-1 1 1 0 0,1 0 0 0 0,-1 0-1 0 0,1 1 1 0 0,0-1-1 0 0,-1 1 96 0 0,0 2 333 0 0,-1-3-140 0 0,2 1-167 0 0,0 1-26 0 0,3 8-22 0 0,-4-7-156 0 0,0 0-1286 0 0,0-4 1231 0 0,1 2 186 0 0,-1 1 47 0 0,1 0 0 0 0,0-2 59 0 0,-1-2 256 0 0,1 0 149 0 0,0 0 42 0 0,0 0-63 0 0,0 0-311 0 0,0 0-211 0 0,0 0-66 0 0,0 0-14 0 0,-1 0 26 0 0,-1 2 133 0 0,-5 2 519 0 0,6-4-518 0 0,0 0 0 0 0,1 0 0 0 0,0 0 0 0 0,0 1 0 0 0,0-1 0 0 0,-1 0 0 0 0,1 0 1 0 0,0 0-1 0 0,-1 0 0 0 0,1 0 0 0 0,-1 0 0 0 0,1 0 0 0 0,0 1 0 0 0,-1-1 0 0 0,1 0 0 0 0,0 0 1 0 0,-1 0-1 0 0,0 0 0 0 0,1 0 0 0 0,0 0 0 0 0,0 0 0 0 0,-2-1-1 0 0,2 1 0 0 0,0 0 0 0 0,-1 0 0 0 0,1 0 0 0 0,0 0 0 0 0,-1 0-1 0 0,0 0 1 0 0,1 0 0 0 0,-1 0 0 0 0,1 0 0 0 0,-1 0 0 0 0,1 0 0 0 0,-1 1 0 0 0,1-1 0 0 0,-1 0-1 0 0,1 1 1 0 0,-1-1 0 0 0,-1 0-180 0 0,0 0 0 0 0,1 1-1 0 0,-1-1 1 0 0,-1 0 0 0 0,1 0-1 0 0,1 0 1 0 0,-1 0-1 0 0,0 0 1 0 0,0 0 0 0 0,0-1-1 0 0,-1 1 181 0 0,-15-6 0 0 0,1-2 0 0 0,7 5 1172 0 0,-2 1-1158 0 0,12 1 69 0 0,-2 0-827 0 0,-3 0 129 0 0,-1 10-537 0 0,6-8 648 0 0,-2 2 714 0 0,1-2-5568 0 0,1-1-59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53:44.533"/>
    </inkml:context>
    <inkml:brush xml:id="br0">
      <inkml:brushProperty name="width" value="0.05" units="cm"/>
      <inkml:brushProperty name="height" value="0.05" units="cm"/>
      <inkml:brushProperty name="color" value="#FFFFFF"/>
    </inkml:brush>
  </inkml:definitions>
  <inkml:trace contextRef="#ctx0" brushRef="#br0">5 13 4320 0 0,'-2'-4'7786'0'0,"4"-1"-6366"0"0,1 2-737 0 0,-3 2-172 0 0,0 1-69 0 0,0 0-220 0 0,0 0 164 0 0,0 0 102 0 0,0 0 21 0 0,0 10 1027 0 0,0-1-1964 0 0,0 1 0 0 0,2 7 428 0 0,0-4 122 0 0,-1 0 0 0 0,-1 2-122 0 0,2 21 118 0 0,1-5 245 0 0,-2-12 307 0 0,1-1-1 0 0,4 14-669 0 0,-4-22-481 0 0,-1-1-1 0 0,0 1 1 0 0,0-1-1 0 0,-2 10 482 0 0,1-5-218 0 0,-3 1 218 0 0,2-13 0 0 0,1 1 0 0 0,-1 0 0 0 0,1 0 0 0 0,-1-1 0 0 0,1 2 0 0 0,-1 8 0 0 0,1-10 0 0 0,-1 1 0 0 0,1-1 0 0 0,0 1 0 0 0,0-1 0 0 0,0 0 0 0 0,1 3 0 0 0,-1 7-44 0 0,-1-10 11 0 0,1-1 1 0 0,-1 0-1 0 0,1 1 1 0 0,0 0-1 0 0,0-1 1 0 0,1 1-1 0 0,-1-1 1 0 0,1 0-1 0 0,-1 2 33 0 0,3 12-112 0 0,-3-12 89 0 0,0 1 23 0 0,0-2-16 0 0,0 0-1 0 0,1 0 0 0 0,-1-1 0 0 0,0 1 0 0 0,1-1 0 0 0,-1 1 0 0 0,1 0 0 0 0,0 0 17 0 0,0 3-262 0 0,-1-5-244 0 0,0 0 94 0 0,0 0 418 0 0,1 11 482 0 0,-1-11-557 0 0,-1 10-495 0 0,2-4 846 0 0,1-2-494 0 0,-1 13 459 0 0,-1-17-332 0 0,0 0-12 0 0,0 0 1 0 0,0 1 16 0 0,0 1 64 0 0,0 1 16 0 0,1 0 13 0 0,-1-3 26 0 0,0 0-74 0 0,0 0 78 0 0,0 0 42 0 0,0 0 10 0 0,1 0-15 0 0,2 0-54 0 0,-2 0 17 0 0,29-1 130 0 0,-27 1-418 0 0,0-1 297 0 0,0 0-1 0 0,1 1 1 0 0,-1-1-1 0 0,1-1 1 0 0,-1 1 0 0 0,0 0-1 0 0,0-1 1 0 0,0 0-52 0 0,1 0-61 0 0,0 1-381 0 0,-3-1 495 0 0,0 2 1 0 0,0 0-1 0 0,0-1 1 0 0,0 1-1 0 0,0-1 1 0 0,0 1 0 0 0,1 0-1 0 0,-2 0 1 0 0,2-1-1 0 0,-1 1-53 0 0,1-1 133 0 0,0 1-1 0 0,1-2 1 0 0,-1 2-1 0 0,0-1 1 0 0,0-1-1 0 0,2 0-132 0 0,-1 0 434 0 0,-2 2-308 0 0,-1 0-12 0 0,0 0-2 0 0,3-1 459 0 0,3 0-904 0 0,-5 1-5152 0 0,-1 0 109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53:44.526"/>
    </inkml:context>
    <inkml:brush xml:id="br0">
      <inkml:brushProperty name="width" value="0.05" units="cm"/>
      <inkml:brushProperty name="height" value="0.05" units="cm"/>
      <inkml:brushProperty name="color" value="#FFFFFF"/>
    </inkml:brush>
  </inkml:definitions>
  <inkml:trace contextRef="#ctx0" brushRef="#br0">2 41 456 0 0,'0'0'763'0'0,"0"0"77"0"0,0 0 30 0 0,0 0-44 0 0,6-8 3577 0 0,-5 7-4182 0 0,1-6 4752 0 0,0 3-2934 0 0,0 5-523 0 0,0 10-530 0 0,-1-8-1350 0 0,2 35 266 0 0,-2-31 106 0 0,0 0-1 0 0,-1 0 1 0 0,0 1-8 0 0,2 15 17 0 0,2-12 465 0 0,-1 2 239 0 0,-3-11-682 0 0,2 2 1 0 0,-2-1-1 0 0,2 0 0 0 0,-1-1 0 0 0,0 1 1 0 0,1-1-1 0 0,0 1-39 0 0,-2-2 106 0 0,1 0 103 0 0,1 0-194 0 0,-2 0-1 0 0,1 1 0 0 0,0-1 1 0 0,1 0-1 0 0,-2 0 0 0 0,2 0 1 0 0,-1 0-1 0 0,0 0 1 0 0,0 0-1 0 0,1 0 0 0 0,-1 0 1 0 0,1-1-15 0 0,-1 1 76 0 0,1 0-79 0 0,-1-1 1 0 0,1 1-1 0 0,0-1 1 0 0,0 1-1 0 0,-1-1 1 0 0,1 0-1 0 0,0 0 1 0 0,0 0 2 0 0,18 2-22 0 0,-18-3 22 0 0,0 0 0 0 0,0 1 0 0 0,1-1 0 0 0,-1 0 0 0 0,0-1 0 0 0,0 1 0 0 0,0 0 0 0 0,2-2 0 0 0,3 0 0 0 0,-6 1 0 0 0,-1 1 0 0 0,2 1 0 0 0,-2-1 0 0 0,1 0 0 0 0,0 1 0 0 0,0-1 0 0 0,0 1 0 0 0,0-1 0 0 0,0 0 0 0 0,1 1 0 0 0,0 0 0 0 0,-1-1 0 0 0,1 1 0 0 0,-1-1 0 0 0,0 1 0 0 0,1-1 0 0 0,-1 0 0 0 0,-1 0 0 0 0,2 1 0 0 0,-1-1 0 0 0,0 0 0 0 0,0 0 0 0 0,0 0 0 0 0,-1 1 0 0 0,5-5 0 0 0,-3 4 0 0 0,-1-1 0 0 0,1 0 0 0 0,-1 1 0 0 0,1-1 0 0 0,-1 0 0 0 0,-1 0 0 0 0,2 0 0 0 0,-2 1 0 0 0,1-2 0 0 0,0 1 0 0 0,0 0 0 0 0,-1 0 0 0 0,1 0 0 0 0,-1 0 0 0 0,1 0 0 0 0,-1 0 0 0 0,0-3 0 0 0,1-7 0 0 0,1-13 0 0 0,-2 25 52 0 0,0-2 0 0 0,0 2-1 0 0,0-1 1 0 0,0 0 0 0 0,1 0-1 0 0,-1 1 1 0 0,0-1 0 0 0,0 0-1 0 0,0 0 1 0 0,1 0 0 0 0,0 1-52 0 0,-1-4 107 0 0,9-28-751 0 0,-3 17 1188 0 0,-6 14-385 0 0,0 1-242 0 0,0-5-501 0 0,1 3 584 0 0,0 1 194 0 0,-1 1-128 0 0,0 0 1 0 0,0 0 0 0 0,0 0-1 0 0,0-1 1 0 0,0 1-1 0 0,0 0 1 0 0,1 0 0 0 0,-1-1-1 0 0,0 1 1 0 0,0 0-1 0 0,0 0 1 0 0,0 0 0 0 0,0 0-1 0 0,0-1 1 0 0,0 1 0 0 0,0-1-1 0 0,0 1 1 0 0,0 0-1 0 0,0 0 1 0 0,0 0 0 0 0,0 0-1 0 0,0-1 1 0 0,0 1-1 0 0,0 0 1 0 0,0 0-67 0 0,0-1 48 0 0,0 1 45 0 0,0 0-10 0 0,0 0-10 0 0,0 0-29 0 0,8-7-2092 0 0,-8 6 1036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53:44.527"/>
    </inkml:context>
    <inkml:brush xml:id="br0">
      <inkml:brushProperty name="width" value="0.05" units="cm"/>
      <inkml:brushProperty name="height" value="0.05" units="cm"/>
      <inkml:brushProperty name="color" value="#FFCC00"/>
    </inkml:brush>
  </inkml:definitions>
  <inkml:trace contextRef="#ctx0" brushRef="#br0">25 22 456 0 0,'1'1'5366'0'0,"1"-1"-1223"0"0,1 0-3524 0 0,-1 0 479 0 0,-1 0-886 0 0,-1 0-10 0 0,2 1 61 0 0,-2-1-169 0 0,3-2 897 0 0,-3 3-1001 0 0,-2 1-1 0 0,2 0 1 0 0,-1-1 0 0 0,0 1 0 0 0,0-1 0 0 0,0 1 0 0 0,1 0 0 0 0,0 0 10 0 0,-2 3 76 0 0,1-2-1 0 0,0 2 1 0 0,-1-2-1 0 0,0 1 1 0 0,0 0-1 0 0,0-1 1 0 0,0 1-76 0 0,0-2-25 0 0,-2 7-407 0 0,3-7 377 0 0,1-1 30 0 0,1-1 16 0 0,3-5 12 0 0,-3 3 0 0 0,0 2-84 0 0,-1-1 0 0 0,1 0 0 0 0,-1 0 0 0 0,1 0 0 0 0,0 0 0 0 0,-1 0 1 0 0,1 0-1 0 0,-1 0 0 0 0,1-1 81 0 0,4-7-611 0 0,-4 7 559 0 0,0 1 1 0 0,-1-1-1 0 0,2 1 1 0 0,-2-1-1 0 0,1 0 1 0 0,0 0-1 0 0,-1 1 1 0 0,1-1-1 0 0,-1 0 0 0 0,1 0 1 0 0,-1 1-1 0 0,0-2 52 0 0,1-2 1655 0 0,0 1 318 0 0,-4 8-1659 0 0,-2 4-293 0 0,4-7-12 0 0,-1 1 0 0 0,2 0 0 0 0,-2-1 0 0 0,2 1 0 0 0,-1 0 1 0 0,-1 2-10 0 0,1-1-2 0 0,-1 2 0 0 0,0-1 0 0 0,-2 4 2 0 0,2-5-5 0 0,0 0 0 0 0,0 0 0 0 0,0 1 0 0 0,1 0 0 0 0,0-1 0 0 0,0 2 5 0 0,0 1-80 0 0,0-5-83 0 0,1 3 94 0 0,0-4 52 0 0,1 0 1 0 0,-1 0-1 0 0,0 0 1 0 0,0 0 0 0 0,0 0-1 0 0,0 0 1 0 0,0 0-1 0 0,0 0 1 0 0,0 0-1 0 0,0-1 1 0 0,0 1 0 0 0,0 0-1 0 0,0 0 1 0 0,0 0-1 0 0,0 0 1 0 0,0 0 0 0 0,0 0-1 0 0,0 0 1 0 0,0 0-1 0 0,1 0 1 0 0,-1 0 0 0 0,0 0-1 0 0,0 0 1 0 0,0 0-1 0 0,0 0 1 0 0,0 0 0 0 0,0 0-1 0 0,0 0 1 0 0,0 0-1 0 0,1 0 1 0 0,-1 0 0 0 0,0 0-1 0 0,0 0 1 0 0,0 0-1 0 0,0 0 1 0 0,0 0 0 0 0,0 0-1 0 0,0 0 1 0 0,0 0-1 0 0,1 0 1 0 0,-1 1 0 0 0,0-1-1 0 0,0 0 1 0 0,0 0-1 0 0,0 0 1 0 0,0 0 0 0 0,0 0-1 0 0,0 0 1 0 0,0 0-1 0 0,0 0 1 0 0,0 0 0 0 0,0 0-1 0 0,0 1 1 0 0,0-1-1 0 0,0 0 1 0 0,0 0 0 0 0,0 0-1 0 0,0 0 1 0 0,0 0-1 0 0,0 0 1 0 0,0 0-1 0 0,0 0 1 0 0,0 1 0 0 0,0-1-1 0 0,0 0 17 0 0,5-7-389 0 0,-4 4 340 0 0,-1 0 0 0 0,2 0 0 0 0,-1-1 0 0 0,0 1 0 0 0,2-1 49 0 0,3-9-118 0 0,9-15-175 0 0,4-6 1333 0 0,-19 33-811 0 0,0 1-77 0 0,0 0-136 0 0,0 0 1 0 0,0 0-1 0 0,0 0 0 0 0,0-1 0 0 0,0 1 1 0 0,0 0-1 0 0,0 0 0 0 0,0 0 1 0 0,0 0-1 0 0,0 0 0 0 0,0 0 1 0 0,0-1-1 0 0,0 1 0 0 0,0 0 1 0 0,0 0-1 0 0,0 0 0 0 0,0 0 1 0 0,0 0-1 0 0,0 0 0 0 0,0-1 1 0 0,0 1-1 0 0,0 0 0 0 0,0 0 1 0 0,0 0-1 0 0,0 0 0 0 0,0 0 0 0 0,0 0 1 0 0,1 0-1 0 0,-1 0 0 0 0,0 0 1 0 0,0 0-1 0 0,0 0 0 0 0,0 0 1 0 0,0-1-1 0 0,0 1 0 0 0,0 0 1 0 0,0 0-1 0 0,0 0 0 0 0,0 0 1 0 0,0 0-1 0 0,0 0 0 0 0,1 0-16 0 0,-1 0 27 0 0,0 1 0 0 0,0-1 0 0 0,0 0 0 0 0,0 0 0 0 0,0 0 0 0 0,0 1 0 0 0,0-1 0 0 0,0 0 0 0 0,0 1 0 0 0,0-1 0 0 0,-1 0 0 0 0,1 0 0 0 0,0 1 0 0 0,0-1 0 0 0,0 0 0 0 0,0 1 0 0 0,0-1 0 0 0,0 0 0 0 0,0 0 0 0 0,0 0 0 0 0,0 0 1 0 0,-1 0-1 0 0,1 1-27 0 0,-1 1-6 0 0,0 0 1 0 0,0 0 0 0 0,1 0-1 0 0,-1 0 1 0 0,0 0 0 0 0,1-1-1 0 0,0 2 1 0 0,0-1 0 0 0,0 0-1 0 0,0 0 1 0 0,0 0 5 0 0,-2 15-65 0 0,-9 32-269 0 0,10-43 325 0 0,0 0-1 0 0,0 0 1 0 0,0 0-1 0 0,1-1 0 0 0,0 1 1 0 0,0 1 9 0 0,0-8-53 0 0,0 0 0 0 0,1 0 1 0 0,-1 1-1 0 0,0-1 0 0 0,1 1 1 0 0,0-2-1 0 0,-1 2 0 0 0,0-1 0 0 0,1 1 1 0 0,-1 0-1 0 0,1-2 53 0 0,4-4-95 0 0,-4 3 93 0 0,0 0-1 0 0,1 0 1 0 0,-2-1-1 0 0,1 1 1 0 0,-1-1 2 0 0,6-15 14 0 0,1-5 336 0 0,0 2 288 0 0,-7 22-566 0 0,0-2-28 0 0,0 1-110 0 0,0 1-15 0 0,0-3 20 0 0,0 20 285 0 0,-1-5-231 0 0,-3 5-69 0 0,2-1-1 0 0,0 1 1 0 0,1 3 76 0 0,1-3-147 0 0,0-16 147 0 0,0-1-1 0 0,0 0 1 0 0,0 0 0 0 0,0 0 0 0 0,0 0-1 0 0,0 0 1 0 0,0 0 0 0 0,0 0 0 0 0,0 0-1 0 0,0 0 1 0 0,0 0 0 0 0,0 0-1 0 0,0 1 1 0 0,1-1 0 0 0,-1 0 0 0 0,0 0-1 0 0,0 0 1 0 0,0 1 0 0 0,0-1 0 0 0,0 0-1 0 0,0 0 1 0 0,0 0 0 0 0,0 0 0 0 0,0 0-1 0 0,0 0 1 0 0,0 0 0 0 0,0 0 0 0 0,0 0-1 0 0,0 0 1 0 0,1 0 0 0 0,-1 0 0 0 0,0 0-1 0 0,0 0 1 0 0,1 0 0 0 0,-1 0 0 0 0,0 0-1 0 0,0 0 1 0 0,0 0 0 0 0,0 0-1 0 0,0 0 1 0 0,0 0 0 0 0,0 0 0 0 0,0 0-1 0 0,0 0 1 0 0,0 0 0 0 0,0 0 0 0 0,1 0-1 0 0,-1 0 1 0 0,0 0 0 0 0,0 0 0 0 0,0 0-1 0 0,0 0 1 0 0,0 0 0 0 0,0 0 0 0 0,0-1-1 0 0,0 1 1 0 0,0 0 0 0 0,1 0 0 0 0,-1 0-1 0 0,0-1 1 0 0,0 1 0 0 0,0 0 0 0 0,0 0-1 0 0,0 0 1 0 0,4-5 3 0 0,-4 5-2 0 0,3-5 7 0 0,-1 0 1 0 0,1 0 0 0 0,-1-1 0 0 0,-1 1 0 0 0,1-1-1 0 0,-1 0 1 0 0,1-4-9 0 0,3-12 19 0 0,-4 14-31 0 0,0 0 1 0 0,1 1 0 0 0,-2-1-1 0 0,1 1 1 0 0,-1 0 0 0 0,0-3 11 0 0,-3 24 60 0 0,-3 63-60 0 0,6-69 0 0 0,0-1 0 0 0,0-1 0 0 0,1 0 0 0 0,-1 0 0 0 0,2 1 0 0 0,-2-7 0 0 0,0 1 0 0 0,0-1 0 0 0,0 0 0 0 0,0 0 0 0 0,0 1 0 0 0,0-1 0 0 0,0 0 0 0 0,0 0 0 0 0,0 1 0 0 0,0-1 0 0 0,0 1 0 0 0,0-1 0 0 0,0 0 0 0 0,1 0 0 0 0,-1 0 0 0 0,0 1 0 0 0,1 0 0 0 0,-1-1 0 0 0,0 0 0 0 0,0 0 0 0 0,0 0 0 0 0,0 0 0 0 0,1 0 0 0 0,-1 1 0 0 0,1 0 0 0 0,-1-1-3 0 0,0 0 0 0 0,0 0 1 0 0,0 0-1 0 0,0 0 0 0 0,0 0 1 0 0,0 0-1 0 0,0 0 0 0 0,0 0 1 0 0,0 0-1 0 0,0 0 0 0 0,1 0 0 0 0,-1 0 1 0 0,0 0-1 0 0,0 0 0 0 0,0 0 1 0 0,0 0-1 0 0,0 0 0 0 0,0 0 1 0 0,0 0-1 0 0,0 0 0 0 0,0 0 1 0 0,0 0-1 0 0,0 0 0 0 0,0 0 1 0 0,0 0-1 0 0,0 0 0 0 0,0 0 1 0 0,0 0-1 0 0,0 0 0 0 0,0 0 1 0 0,0 0-1 0 0,0 0 0 0 0,0 0 1 0 0,0 0-1 0 0,0 0 0 0 0,0 0 1 0 0,0 0-1 0 0,0 0 0 0 0,1 0 1 0 0,-1 0-1 0 0,0 0 0 0 0,0 0 1 0 0,0 0-1 0 0,0 0 0 0 0,0 0 1 0 0,0 0-1 0 0,0 0 0 0 0,0 0 1 0 0,0 0-1 0 0,0 0 0 0 0,0 0 1 0 0,0 0 2 0 0,2-4-134 0 0,-1-4 101 0 0,4-60-64 0 0,-5 62 60 0 0,1 4 57 0 0,-1 1 1 0 0,0-1-1 0 0,0-1 1 0 0,0 1-1 0 0,-1 0 1 0 0,1 0-1 0 0,0 0 1 0 0,-1 0-1 0 0,0 0 0 0 0,1 0 1 0 0,-1 0-21 0 0,-7-14 143 0 0,8 16-289 0 0,0 0-12 0 0,-1 0 157 0 0,1 0 0 0 0,0 0 1 0 0,0 0-1 0 0,0 0 0 0 0,0 0 1 0 0,0 0-1 0 0,0 0 0 0 0,0 0 1 0 0,0 0-1 0 0,0 0 0 0 0,0 0 1 0 0,0 0-1 0 0,0 0 0 0 0,0 0 1 0 0,0 0-1 0 0,0 0 1 0 0,0 0-1 0 0,-1 0 0 0 0,1 0 1 0 0,0 0-1 0 0,0-1 0 0 0,0 1 1 0 0,0 0-1 0 0,0 0 0 0 0,0 0 1 0 0,0 0-1 0 0,0-1 0 0 0,-1 1 1 0 0,1 0-1 0 0,0 0 0 0 0,0 0 1 0 0,0 0-1 0 0,0 0 1 0 0,0 0-1 0 0,0 0 0 0 0,0 0 1 0 0,0 0-1 0 0,0 0 0 0 0,0 0 1 0 0,0 0-1 0 0,0 0 0 0 0,0 0 1 0 0,0 0-1 0 0,0-1 0 0 0,1 1 1 0 0,-1 0-1 0 0,0 0 1 0 0,0 0 9 0 0,0 0 0 0 0,0 0-1 0 0,0 0 1 0 0,0-1 0 0 0,0 0 0 0 0,0 1 0 0 0,0 0-1 0 0,0 0 1 0 0,0 0 0 0 0,0 0 0 0 0,-1-1 0 0 0,1 1 0 0 0,0 0-1 0 0,0 0 1 0 0,0-1 0 0 0,0 1 0 0 0,0 0 0 0 0,0 0-1 0 0,0-1 1 0 0,0 1-9 0 0,-1 0-24 0 0,0-1 0 0 0,1 1 0 0 0,-1 0 0 0 0,0-1 0 0 0,1 1 1 0 0,-1 0-1 0 0,0 0 0 0 0,1 0 0 0 0,-1-1 0 0 0,0 1 0 0 0,1 0 0 0 0,-1 0 0 0 0,0 0 0 0 0,0 0 0 0 0,0 0 24 0 0,1 1-4 0 0,-1-1 0 0 0,0 1-1 0 0,0 0 1 0 0,1-1 0 0 0,-1 1 0 0 0,0 0-1 0 0,1 0 1 0 0,-1-1 0 0 0,0 1 0 0 0,1 0-1 0 0,0-1 1 0 0,-1 1 0 0 0,1 0-1 0 0,0 0 1 0 0,0-1 0 0 0,-1 1 0 0 0,1 0-1 0 0,-1 0 1 0 0,1 0 0 0 0,0 1 4 0 0,0-1-21 0 0,0-4 134 0 0,1 2-126 0 0,0-2 0 0 0,-1 1-1 0 0,1 1 1 0 0,-1-2 0 0 0,0 1 0 0 0,0 0 0 0 0,0 0-1 0 0,0 0 1 0 0,0-2 13 0 0,0 3 59 0 0,0 1 26 0 0,0 0-15 0 0,0 0-6 0 0,0 0 8 0 0,0 0 29 0 0,0 0-2 0 0,0 0-3 0 0,-1 2 0 0 0,0 0-96 0 0,0 0 0 0 0,0 0 0 0 0,0 0 0 0 0,0 1 0 0 0,0-1 0 0 0,0 0 0 0 0,0 0 0 0 0,1 0 0 0 0,0 0 0 0 0,-1 1 0 0 0,1-1 0 0 0,0 1 0 0 0,0 0 0 0 0,-1 11 0 0 0,-13 69-186 0 0,10-44-661 0 0,0 14 847 0 0,3-36-187 0 0,1 81-985 0 0,0-52 106 0 0,0-46 796 0 0,2-9 18 0 0,0 1-255 0 0,0-1 0 0 0,-1 1 1 0 0,0 0-1 0 0,0-7 507 0 0,1-1-328 0 0,-1-15 440 0 0,0-9-112 0 0,-2 20 87 0 0,1 12 10 0 0,-1-31 243 0 0,1 35-14 0 0,-1 1 0 0 0,0-2 0 0 0,0 2 1 0 0,0-1-1 0 0,0 0 0 0 0,0 1 0 0 0,-1-1 0 0 0,-1-1-326 0 0,3 4 330 0 0,0 1-2 0 0,0-2 69 0 0,-1 3 264 0 0,-1 4 233 0 0,1 2-889 0 0,1-1 1 0 0,-2 1-1 0 0,1-1 1 0 0,-1 4-6 0 0,-4 19 48 0 0,3-2 103 0 0,1-1 20 0 0,0 11-171 0 0,6-10 60 0 0,-4-27-58 0 0,0 0-2 0 0,0 1 0 0 0,0-1 0 0 0,0 0 0 0 0,0 0 0 0 0,0 0-1 0 0,0 0 1 0 0,0 0 0 0 0,0 0 0 0 0,0 0 0 0 0,0 0 0 0 0,0 0 0 0 0,0 1-1 0 0,0-1 1 0 0,0 0 0 0 0,0 0 0 0 0,0 0 0 0 0,0 0 0 0 0,0 0-1 0 0,0 0 1 0 0,0 0 0 0 0,0 0 0 0 0,0 0 0 0 0,0 1 0 0 0,0-1-1 0 0,0 0 1 0 0,0 0 0 0 0,0 0 0 0 0,0 1 0 0 0,0-1 0 0 0,0 0 0 0 0,1 0-1 0 0,-1 0 1 0 0,0 0 0 0 0,0 0 0 0 0,0 0 0 0 0,0 0 0 0 0,0 0-1 0 0,0 0 1 0 0,0 0 0 0 0,0 0 0 0 0,0 0 0 0 0,0 0 0 0 0,1 0 0 0 0,-1 0 0 0 0,2-8-80 0 0,-1 5 63 0 0,0 0 0 0 0,-1 0 1 0 0,0-1-1 0 0,1 1 0 0 0,-1 0 1 0 0,-1-1-1 0 0,1 0 17 0 0,0-14-99 0 0,0 2-562 0 0,-1-12 661 0 0,0 1-315 0 0,1-35-373 0 0,0 60 688 0 0,0-1 0 0 0,0 1 0 0 0,0 0 0 0 0,-1-1 0 0 0,1 1 0 0 0,0-1 0 0 0,-2 1 0 0 0,2-1 0 0 0,-1 2 0 0 0,1 1 0 0 0,0 0 0 0 0,0 0 0 0 0,0 0 0 0 0,0 0 0 0 0,0 0 0 0 0,0 0 0 0 0,0 0 0 0 0,-1 0 0 0 0,1 0 0 0 0,0 0 0 0 0,-1 0 0 0 0,1 0 0 0 0,0 0 0 0 0,0 0 0 0 0,0 0 0 0 0,0 0 0 0 0,0 0 0 0 0,0 0 0 0 0,-1 0 0 0 0,1 0 0 0 0,0 0 0 0 0,0 0 0 0 0,0 0 0 0 0,-1 0 0 0 0,1 0 0 0 0,0 0 0 0 0,0 0 0 0 0,0 0 0 0 0,0 0 0 0 0,-1 0 0 0 0,1 0 0 0 0,0 1 0 0 0,0-1 0 0 0,0 0 0 0 0,0 0 0 0 0,0 0 0 0 0,-1 1 0 0 0,1 0 0 0 0,0-1 0 0 0,0 1 0 0 0,0 0 0 0 0,0 0 0 0 0,0 0 0 0 0,0 0 0 0 0,0 0 0 0 0,0 0 0 0 0,0 0 0 0 0,0 0 0 0 0,0 1 0 0 0,0 4 0 0 0,-1 5 0 0 0,0-2 0 0 0,1 1 0 0 0,0 0 0 0 0,1-1 0 0 0,-2 1 0 0 0,1-1 0 0 0,-1 7 0 0 0,-1-11 0 0 0,0 3 0 0 0,1 0 0 0 0,-1 1 0 0 0,2-1 0 0 0,-1 1 0 0 0,1-1 0 0 0,0 0 0 0 0,1 1 0 0 0,0 4 0 0 0,0-10 0 0 0,0 1 0 0 0,-1 0 0 0 0,1-1 0 0 0,0 1 0 0 0,-1 0 0 0 0,0 0 0 0 0,0-1 0 0 0,-1 1 0 0 0,0 0 0 0 0,0 2 0 0 0,1-5 0 0 0,0-1 0 0 0,0 1 0 0 0,0-1 0 0 0,0 1 0 0 0,0-1 0 0 0,0 1 0 0 0,0 0 0 0 0,0-1 0 0 0,0 1 0 0 0,0-1 0 0 0,0 0 0 0 0,0 1 0 0 0,1 0 0 0 0,-1-1 0 0 0,0 1 0 0 0,0-1 0 0 0,4-29-362 0 0,-6-3 37 0 0,4-9-382 0 0,-4-19 101 0 0,0 66 606 0 0,2-4 0 0 0,0-1 0 0 0,0 0 0 0 0,0 1 0 0 0,0-1 0 0 0,0 0 0 0 0,0 0 0 0 0,0 1 0 0 0,0-1 0 0 0,0 1 0 0 0,0-1 0 0 0,4 39 1293 0 0,-4-35-1241 0 0,1 2 0 0 0,-1-2-1 0 0,0 0 1 0 0,0 1 0 0 0,-1-1 0 0 0,1 3-52 0 0,-2 9 44 0 0,1-4 83 0 0,2 11-127 0 0,1 4 94 0 0,-2-17-79 0 0,1-8-6 0 0,-1-1 1 0 0,0 1 0 0 0,0 0 0 0 0,0-1-1 0 0,0 0 1 0 0,-1 1 0 0 0,1 0-10 0 0,-2 2 0 0 0,2-1 0 0 0,-2 0 0 0 0,2 1 0 0 0,-1-1 0 0 0,1 0 0 0 0,0 1 0 0 0,0-1 0 0 0,0 0 0 0 0,1 3 0 0 0,-1-5 55 0 0,2 4 200 0 0,0 0 0 0 0,-1 0 0 0 0,-1 2-255 0 0,6-27 145 0 0,-3-7-560 0 0,-2 1 1 0 0,0-5 414 0 0,-1 21-106 0 0,0 7 104 0 0,0 1 0 0 0,1-1 0 0 0,-1 0 0 0 0,0 0 0 0 0,-1 0 0 0 0,1 1 0 0 0,0-2 2 0 0,0 2-1 0 0,0 1 0 0 0,0 0 1 0 0,0 0-1 0 0,0 0 0 0 0,0 0 1 0 0,0-1-1 0 0,0 1 1 0 0,0 0-1 0 0,0 0 1 0 0,0-1-1 0 0,0 1 1 0 0,0 0-1 0 0,0 0 1 0 0,0 0-1 0 0,0-1 1 0 0,0 1-1 0 0,0 0 1 0 0,0 0-1 0 0,0-1 1 0 0,0 1-1 0 0,0 0 1 0 0,0 0-1 0 0,0 0 1 0 0,0 0-1 0 0,0 0 1 0 0,1 0-1 0 0,-1 0 1 0 0,0-1 0 0 0,0 0-76 0 0,0 1-27 0 0,0 0-7 0 0,-4-1 278 0 0,-1 1-72 0 0,5 0-98 0 0,-1 0 1 0 0,1 0 0 0 0,0 0-1 0 0,0 0 1 0 0,0 0 0 0 0,-1 0-1 0 0,1 0 1 0 0,-1 0 0 0 0,1 0-1 0 0,0 0 1 0 0,0 0 0 0 0,0 0-1 0 0,-1 1 1 0 0,1-1 0 0 0,0 0-1 0 0,0 0 1 0 0,0 0 0 0 0,0 0-1 0 0,0 0 1 0 0,-1 0 0 0 0,1 1-1 0 0,-1-1 1 0 0,1 1 0 0 0,0-1-1 0 0,0 0 1 0 0,0 0 0 0 0,0 0-1 0 0,0 1 2 0 0,-4 36-10 0 0,4-4 138 0 0,0 0 384 0 0,0-18-277 0 0,0-13-192 0 0,0 1 0 0 0,0-1 0 0 0,0 0 0 0 0,0 1 0 0 0,1-1 0 0 0,-1 1 0 0 0,1 0-43 0 0,0 5 124 0 0,-2-7-85 0 0,1 1 1 0 0,0-2-1 0 0,0 1 1 0 0,0 1-1 0 0,0-2 1 0 0,1 2-1 0 0,-1-2 1 0 0,1 2-1 0 0,-1-1 0 0 0,0 0 1 0 0,0-1-1 0 0,0 2 1 0 0,2-1-40 0 0,-2-1 76 0 0,0 0-7 0 0,0 0-65 0 0,1 0-1 0 0,-1 0 1 0 0,0 0 0 0 0,0 0-1 0 0,1 0 1 0 0,-1 0-1 0 0,1 0 1 0 0,-1-1-1 0 0,0 1 1 0 0,0 0 0 0 0,0 0-1 0 0,0 0 1 0 0,1 0-1 0 0,-1-1 1 0 0,0 1-1 0 0,0-1 1 0 0,0 1 0 0 0,1 0-1 0 0,-1 0 1 0 0,0 0-1 0 0,0-1 1 0 0,0 1-1 0 0,0 0 1 0 0,0-1 0 0 0,0 1-1 0 0,0 0 1 0 0,1-1-1 0 0,-1 1 1 0 0,0 0-1 0 0,0-1 1 0 0,0 1 0 0 0,0 0-1 0 0,-1 0 1 0 0,1 0-1 0 0,0-1 1 0 0,0 0-1 0 0,0 1 1 0 0,0 0-4 0 0,0-2-6 0 0,1-1 0 0 0,-1 1-31 0 0,1 0 1 0 0,-1 1-1 0 0,0 0 0 0 0,0 0 0 0 0,0-1 1 0 0,0 0-1 0 0,0 1 0 0 0,0-1 1 0 0,0 0 36 0 0,0-20-1192 0 0,-1-4 646 0 0,1 21 222 0 0,0-1 1 0 0,0 1-1 0 0,0 0 0 0 0,-1 1 0 0 0,0-2 1 0 0,0 1 323 0 0,1 8 0 0 0,0 1 0 0 0,0 0 0 0 0,0-1 0 0 0,-2 3 0 0 0,1 14 0 0 0,-3 32 1384 0 0,4-33-763 0 0,1 11-621 0 0,0 1-13 0 0,-1-28-17 0 0,0 14 564 0 0,0-16-465 0 0,0 1-1 0 0,0-1 1 0 0,0-1 0 0 0,1 2 0 0 0,-1-1-1 0 0,1 0 1 0 0,-1 0 0 0 0,0 0 0 0 0,0 0-1 0 0,1 0 1 0 0,-1 1 0 0 0,1-1-69 0 0,0-1 71 0 0,-1 0 9 0 0,0 0 61 0 0,0 0 4 0 0,0 0-7 0 0,4-9-185 0 0,-3 4 32 0 0,0 1 1 0 0,0-1-1 0 0,-1 0 0 0 0,0 1 0 0 0,0-2 15 0 0,2-7-7 0 0,-1 3 7 0 0,0 5 0 0 0,0-1 0 0 0,0 1 0 0 0,-1-1 0 0 0,0 0 0 0 0,-1-2 0 0 0,1 3 0 0 0,0 1 0 0 0,0 0 0 0 0,1 0 0 0 0,-1-1 0 0 0,1 1 0 0 0,0 0 0 0 0,1-1 0 0 0,-2 1 0 0 0,1-1 0 0 0,0 1 0 0 0,0-2 0 0 0,-1 2 0 0 0,0-1 0 0 0,0 0 0 0 0,0-14 37 0 0,0 1 1 0 0,0 0-38 0 0,1-11 29 0 0,-2 21-69 0 0,1 7 18 0 0,0-1 1 0 0,0 1 0 0 0,0-1-1 0 0,0 0 1 0 0,0 1 0 0 0,0-1-1 0 0,0 0 22 0 0,1-7-289 0 0,-1 8 201 0 0,0 11-537 0 0,-1-7 538 0 0,1 0 0 0 0,0 1 1 0 0,-1-2-1 0 0,0 1 1 0 0,0 1 86 0 0,1-1 99 0 0,-2 0 1 0 0,2 0 0 0 0,0 0-1 0 0,-1 0 1 0 0,1 1-100 0 0,-1 21 128 0 0,-2 4-128 0 0,1-4-536 0 0,1 5 536 0 0,1-26 118 0 0,0 18 1305 0 0,2 13-1423 0 0,-2-31 83 0 0,0 0-42 0 0,1 1 0 0 0,0-1 0 0 0,0 1 0 0 0,0 0 0 0 0,0-1 0 0 0,0 1 0 0 0,1-1-41 0 0,-1-3 120 0 0,-1-1 5 0 0,0 0 23 0 0,0 0 11 0 0,6-5 304 0 0,-3-1-373 0 0,-1-1 0 0 0,0 1 0 0 0,1-1 0 0 0,-2 1 0 0 0,1-1-1 0 0,-1 1 1 0 0,-1-1 0 0 0,2-2-90 0 0,-2-1 83 0 0,4-26 538 0 0,-2-27-621 0 0,0 7-348 0 0,-2 52 400 0 0,0-18 605 0 0,0-12-657 0 0,-3-32-213 0 0,3 66 9 0 0,0 0-20 0 0,0 0 15 0 0,0 0 87 0 0,0 0 40 0 0,0 0 8 0 0,0 1 2 0 0,-1 15-56 0 0,0-11 75 0 0,1 0 0 0 0,0 0-1 0 0,0 4 54 0 0,0 2-20 0 0,0 0-1 0 0,-1 4 21 0 0,0 12-23 0 0,-2 46 23 0 0,1 7 0 0 0,3-61 0 0 0,0 0 0 0 0,1 0 0 0 0,1 4 0 0 0,4 15 0 0 0,-6-37 23 0 0,-1-3 36 0 0,3-8 119 0 0,1-13 82 0 0,0-35 161 0 0,2-33-171 0 0,-5-57-250 0 0,-2 45-673 0 0,1 103 549 0 0,0 0 10 0 0,0 0-10 0 0,0 0-49 0 0,0 0-19 0 0,-2 4-205 0 0,-9 40-372 0 0,10-37 810 0 0,0 0 1 0 0,0 0 0 0 0,0 1 0 0 0,1 3-42 0 0,0 7 87 0 0,-2 36-253 0 0,2-18 144 0 0,1-11 212 0 0,1 19-407 0 0,3 13 217 0 0,-2-21-63 0 0,1-14 89 0 0,-3-16 18 0 0,0 1 1 0 0,0-1 0 0 0,0 2-45 0 0,-1-8 194 0 0,0 0 20 0 0,0 0-20 0 0,0 0-88 0 0,0-4-22 0 0,1-6 172 0 0,0-1 0 0 0,0 0 0 0 0,-1-7-256 0 0,0-16-687 0 0,2 6 96 0 0,2-59 897 0 0,-3 69-148 0 0,0-9-232 0 0,-3 1-1 0 0,0-1 1 0 0,0 2 0 0 0,-3-8 74 0 0,1 17 44 0 0,-2-10-84 0 0,-7-21 40 0 0,8 40-345 0 0,5 7 347 0 0,0-2-1 0 0,-1 2 1 0 0,0-1-1 0 0,1 1 0 0 0,0-1 1 0 0,-1 0-1 0 0,1 0 0 0 0,0 0 1 0 0,0 1-1 0 0,-1-2-1 0 0,1 1 174 0 0,0 1-38 0 0,0 0-160 0 0,0 0-40 0 0,0 0-7 0 0,0 1 61 0 0,-1-1 1 0 0,1 0-1 0 0,0 1 1 0 0,0-1-1 0 0,-1 0 0 0 0,1 0 1 0 0,0 0-1 0 0,0 0 1 0 0,-1 1-1 0 0,1-1 1 0 0,0 0-1 0 0,0 1 1 0 0,-1-1-1 0 0,1 0 0 0 0,0 1 1 0 0,0-1-1 0 0,0 0 1 0 0,-1 1-1 0 0,1-1 1 0 0,0 1-1 0 0,0-1 10 0 0,-3 10-217 0 0,2-8 202 0 0,0 6-3 0 0,-1 0 1 0 0,1 1 0 0 0,0 5 17 0 0,0-5-15 0 0,2 16 1 0 0,0-7 15 0 0,2 77 157 0 0,11 43-158 0 0,-13-122 2 0 0,3 10-40 0 0,0 1 0 0 0,4 7 38 0 0,-1-6 124 0 0,-6-25-127 0 0,0 2 1 0 0,-1-2-1 0 0,1 1 1 0 0,0 0 0 0 0,-1 1 2 0 0,0-4-64 0 0,0-1-34 0 0,0 0-27 0 0,0 0-16 0 0,0 0-3 0 0,0 0-30 0 0,-2-8-822 0 0,-1-3 578 0 0,2 8 79 0 0,1 0-1 0 0,-2 0 1 0 0,2 0-1 0 0,-2 0 1 0 0,1 0 0 0 0,-1 0 339 0 0,2 2-265 0 0,0 0 0 0 0,-1 1 0 0 0,1-1 0 0 0,-1 1 0 0 0,1-1 0 0 0,-1 1 0 0 0,1-1 0 0 0,-1 1 0 0 0,1 0 0 0 0,-1-1 0 0 0,0 0 0 0 0,1 1 0 0 0,-1 0 0 0 0,1 0 0 0 0,-1 0 0 0 0,0 0 0 0 0,1-1 0 0 0,-1 1 0 0 0,1 0 0 0 0,-1 0 0 0 0,0 0 1 0 0,0 0 264 0 0,-1 0-315 0 0,-7-2-1584 0 0,8 2 1892 0 0,0 0 0 0 0,1 0 0 0 0,0 0 1 0 0,-1 0-1 0 0,0 0 0 0 0,1 0 0 0 0,0 0 0 0 0,0 1 0 0 0,-1-1 0 0 0,1 1 0 0 0,0-1 0 0 0,-1 0 0 0 0,0 0 0 0 0,1 0 0 0 0,0 0 0 0 0,0 1 0 0 0,-1-1 0 0 0,1 0 1 0 0,0 0-1 0 0,-1 1 0 0 0,1 0 0 0 0,0-1 0 0 0,0 0 0 0 0,-1 1 7 0 0,1-1 1 0 0,-1 1-10 0 0,-1 5 82 0 0,-2 8 2285 0 0,4-13-2124 0 0,0-1-255 0 0,-1 1 0 0 0,1-1 0 0 0,0 0 0 0 0,0 1 0 0 0,-1-1 0 0 0,1 1 0 0 0,0-1-1 0 0,0 0 1 0 0,0 1 0 0 0,0 0 0 0 0,-1-1 0 0 0,1 0 0 0 0,0 0 0 0 0,0 1 0 0 0,0-1 0 0 0,0 0 0 0 0,0 1 0 0 0,0 0 0 0 0,0-1 0 0 0,0 0 0 0 0,1 1 0 0 0,-1 0 21 0 0,0 0-54 0 0,1 6 355 0 0,-1-6 8 0 0,0-1 0 0 0,0 1 0 0 0,0-1 0 0 0,0 1 0 0 0,0 0 0 0 0,0 0 1 0 0,0-1-1 0 0,0 1 0 0 0,0 0 0 0 0,0-1 0 0 0,-1 1 0 0 0,1-1-309 0 0,0 1 113 0 0,0-1-17 0 0,-10 11 538 0 0,8-9-597 0 0,2-2 160 0 0,0 0 81 0 0,0 0 11 0 0,0 0-287 0 0,0 0 0 0 0,0 0 0 0 0,0 0 0 0 0,0 0 0 0 0,0 0 0 0 0,0 0 0 0 0,-1 0 0 0 0,1 0 0 0 0,0 1 0 0 0,0-1 1 0 0,0 0-1 0 0,0 0 0 0 0,0 0 0 0 0,0 0 0 0 0,0 0 0 0 0,0 0 0 0 0,0 0 0 0 0,0 0 0 0 0,0 0 0 0 0,0 0 0 0 0,0 1 0 0 0,0-1 0 0 0,0 0 0 0 0,0 0 0 0 0,0 0 0 0 0,0 0 0 0 0,0 0 0 0 0,0 0 0 0 0,0 0 0 0 0,0 0 0 0 0,0 0 1 0 0,0 0-1 0 0,0 1 0 0 0,0-1 0 0 0,0 0 0 0 0,0 0 0 0 0,0 0 0 0 0,0 0 0 0 0,1 0 0 0 0,-1 0 0 0 0,0 0 0 0 0,0 0 0 0 0,0 0 0 0 0,0 0 0 0 0,0 0 0 0 0,0 0 0 0 0,0 0 0 0 0,0 1 0 0 0,0-1 0 0 0,0 0 0 0 0,0 0 0 0 0,0 0 1 0 0,0 0-1 0 0,0 0-2 0 0,4 2-646 0 0,-4-1 530 0 0,1 0 68 0 0,0 0 200 0 0,-1-1 108 0 0,0 0 27 0 0,0 0-84 0 0,0 0-385 0 0,0 0-164 0 0,0 0-36 0 0,0 0-23 0 0,0 0-62 0 0,0 0-21 0 0,0 0-305 0 0,0 0-1256 0 0,0 0-539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53:44.528"/>
    </inkml:context>
    <inkml:brush xml:id="br0">
      <inkml:brushProperty name="width" value="0.05" units="cm"/>
      <inkml:brushProperty name="height" value="0.05" units="cm"/>
      <inkml:brushProperty name="color" value="#FFCC00"/>
    </inkml:brush>
  </inkml:definitions>
  <inkml:trace contextRef="#ctx0" brushRef="#br0">2 471 1376 0 0,'0'0'65'0'0,"0"0"117"0"0,0 0 464 0 0,0 0 201 0 0,2 11 2614 0 0,0-8-3311 0 0,-1-2-80 0 0,-1 1 0 0 0,2-1 0 0 0,-2 1 0 0 0,2 0 0 0 0,-1-1 0 0 0,-1 0-1 0 0,2 0 1 0 0,0 1-70 0 0,-2-2 122 0 0,1 1 7 0 0,3 0-17 0 0,0-1-89 0 0,1 0-21 0 0,-4 0-4 0 0,-1 0 1 0 0,1 0 0 0 0,-1 0 0 0 0,1 0 0 0 0,0 0-1 0 0,-1 0 1 0 0,1 0 0 0 0,-1 0 0 0 0,1 1 0 0 0,0-1 0 0 0,-1 1-1 0 0,1-1 1 0 0,-1 0 0 0 0,1 0 0 0 0,0 1 1 0 0,-1-1 88 0 0,1 0 0 0 0,-1 0 0 0 0,0 0 0 0 0,0 1 0 0 0,1-1 0 0 0,0 0 0 0 0,-1 0 0 0 0,0 1 0 0 0,1-1 0 0 0,0 0 0 0 0,-1 0 0 0 0,1 0 0 0 0,-1 0 0 0 0,1 0 0 0 0,-1 0 0 0 0,1-1 0 0 0,-1 1 0 0 0,1 0 0 0 0,-1 0 0 0 0,0-1 0 0 0,1 1 0 0 0,0 0 0 0 0,-1 0 0 0 0,0 0-88 0 0,1-1 39 0 0,-1 1-1 0 0,2-1 1 0 0,-2 0 0 0 0,0 1 0 0 0,1-1 0 0 0,0 0 0 0 0,-1 0 0 0 0,1 0 0 0 0,-1 1 0 0 0,1-2 0 0 0,-1 2 0 0 0,1-1-39 0 0,0-4-131 0 0,1 0 0 0 0,-1 0-1 0 0,1-1 1 0 0,-2-1 131 0 0,1 4 107 0 0,3-22-1370 0 0,-1-4 1263 0 0,11-95-5074 0 0,-10 84 4792 0 0,0 4 4182 0 0,-2-14-3900 0 0,-2 49 435 0 0,0 1 40 0 0,0 0 5 0 0,0 0-60 0 0,0 0-248 0 0,-2 7 196 0 0,-2 21-345 0 0,2 0 0 0 0,0 23-23 0 0,1-15 52 0 0,1-11-730 0 0,0-1 0 0 0,3 14 678 0 0,-2-28-81 0 0,0-1-87 0 0,1 0 1 0 0,-1 0-1 0 0,1 0 0 0 0,0 0 0 0 0,2 4 168 0 0,-4-13 27 0 0,0 0-1 0 0,0 0 1 0 0,0 0-1 0 0,0 0 0 0 0,0 0 1 0 0,0 0-1 0 0,0 0 1 0 0,0 0-1 0 0,0 0 0 0 0,0 0 1 0 0,0 1-1 0 0,0-1 1 0 0,0 0-1 0 0,1 0 0 0 0,-1 0 1 0 0,0 0-1 0 0,0 0 1 0 0,0 0-1 0 0,0 0 0 0 0,0 0 1 0 0,0 0-1 0 0,0 0 1 0 0,0 0-1 0 0,0 0 0 0 0,0 0 1 0 0,0 0-1 0 0,0 0 1 0 0,0 0-1 0 0,0 0 0 0 0,0 0 1 0 0,0 0-1 0 0,0 0 0 0 0,0 1 1 0 0,1-1-1 0 0,-1 0 1 0 0,0 0-1 0 0,0 0 0 0 0,0 0 1 0 0,1 0-1 0 0,-1 0 1 0 0,0 0-1 0 0,0 0 0 0 0,0 0 1 0 0,0 0-1 0 0,0 0 1 0 0,0 0-1 0 0,0-1 0 0 0,0 1 1 0 0,0 0-1 0 0,0 0 1 0 0,0 0-1 0 0,0 0 0 0 0,0 0 1 0 0,0 0-1 0 0,1 0 1 0 0,-1 0-1 0 0,0 0 0 0 0,0 0 1 0 0,0 0-1 0 0,0 0 1 0 0,0 0-1 0 0,0 0 0 0 0,0 0 1 0 0,0 0-1 0 0,0 0 1 0 0,0 0-1 0 0,0 0-26 0 0,4-11 279 0 0,0-15-459 0 0,6-171 475 0 0,-9 193-279 0 0,0-27 85 0 0,0 1 1 0 0,-3-1-1 0 0,0 1 0 0 0,-3-7-101 0 0,4 30 12 0 0,1 6 23 0 0,0-1 0 0 0,-1 0-1 0 0,1 1 1 0 0,0-1 0 0 0,0 1 0 0 0,-1-1 0 0 0,0 0-1 0 0,1 1 1 0 0,-1-1 0 0 0,1 1 0 0 0,-2-1 0 0 0,1 0-35 0 0,1 2 68 0 0,-1 1 1 0 0,1-1 0 0 0,0 0-1 0 0,-1 0 1 0 0,1 1 0 0 0,0-1-1 0 0,-1 0 1 0 0,1 0 0 0 0,0 1-1 0 0,-1 0 1 0 0,1-1 0 0 0,0 0-1 0 0,0 0 1 0 0,-1 1 0 0 0,1 0-1 0 0,0-1 1 0 0,0 0 0 0 0,0 1-1 0 0,0-1-68 0 0,-4 13-123 0 0,-1 15 162 0 0,2 1-1 0 0,1-1 1 0 0,0 12-39 0 0,0 7-287 0 0,2-4 176 0 0,1 0-1 0 0,2 0 1 0 0,8 41 111 0 0,-10-79-12 0 0,0-1 1 0 0,0 1 0 0 0,0 0-1 0 0,1-1 1 0 0,0 1 0 0 0,1 2 11 0 0,-3-7-84 0 0,0 0-4 0 0,0 0 0 0 0,0 0-32 0 0,0 0-135 0 0,0 0-58 0 0,0 0-9 0 0,3-6-76 0 0,-2 2 419 0 0,1-1 1 0 0,-1 2 0 0 0,-1-2-1 0 0,0 1 1 0 0,1 0 0 0 0,-1 0-1 0 0,0-1 1 0 0,0 1 0 0 0,-1-3-22 0 0,1-8 93 0 0,0-45 778 0 0,0-55 370 0 0,-4 17-833 0 0,2 63-112 0 0,-2 2 0 0 0,-1-5-296 0 0,2 24 672 0 0,2 15-672 0 0,0-1 0 0 0,1 0 0 0 0,0 0 0 0 0,-1 1 0 0 0,1 0 0 0 0,-1-1 0 0 0,1 0 0 0 0,0 1 0 0 0,-1-1 0 0 0,1 1 0 0 0,0-1 0 0 0,0 1 0 0 0,-1 0 0 0 0,1-1 0 0 0,0 1 0 0 0,0 0 0 0 0,-3 20 8 0 0,-1 0 1 0 0,3 1 0 0 0,0-1-1 0 0,1 5-8 0 0,9 220 746 0 0,-2-187-478 0 0,3 2-268 0 0,-7-45 16 0 0,-2-12-14 0 0,1-3 5 0 0,1-9 8 0 0,0-15-58 0 0,-2-1-296 0 0,4-69 458 0 0,-2 26 848 0 0,-1 38-793 0 0,3-95-132 0 0,-5 102-38 0 0,1 9 261 0 0,-2-2 0 0 0,1 1 1 0 0,-2 0-266 0 0,2 1 670 0 0,0 10-192 0 0,-1 8-355 0 0,-4 38 350 0 0,2 1 0 0 0,1 2-473 0 0,1-1-566 0 0,1-14 1250 0 0,1 29-684 0 0,2-15 68 0 0,2 12-532 0 0,-4-38 48 0 0,-1-13 570 0 0,0 0-1 0 0,1 0 0 0 0,0 0 1 0 0,2 5-154 0 0,2 18 302 0 0,-3-29-292 0 0,0-3 12 0 0,1-5 10 0 0,1-11-325 0 0,-2 0 0 0 0,0-15 293 0 0,1-1-75 0 0,2-43 601 0 0,-3 38-391 0 0,-2 29-135 0 0,3-19 6 0 0,-3-1-1 0 0,0 2 0 0 0,-2-2 1 0 0,-1-3-6 0 0,1 18 19 0 0,1 9-202 0 0,0-1 1 0 0,0 2 0 0 0,-1-2 182 0 0,-5-15-186 0 0,6 20 195 0 0,0 3-171 0 0,1 9-129 0 0,-5 41 291 0 0,3-13 0 0 0,-3 80 0 0 0,11 77 0 0 0,-1-158 0 0 0,-4-24 0 0 0,5 3 0 0 0,-5-12 0 0 0,-1-3 0 0 0,0 0 0 0 0,1 0 0 0 0,-1 0 0 0 0,0 0 0 0 0,0 0 0 0 0,0 0 0 0 0,0 0 0 0 0,0 0 0 0 0,0 0 0 0 0,0 0 0 0 0,0 0 0 0 0,0 0 0 0 0,0 0 0 0 0,0 0 0 0 0,1 0 0 0 0,-1 0 0 0 0,0 0 0 0 0,0 0 0 0 0,1 0 0 0 0,-1 0 0 0 0,0 0 0 0 0,0 0 0 0 0,0 0 0 0 0,0 0 0 0 0,0 0 0 0 0,0 0 0 0 0,0 0 0 0 0,0 0 0 0 0,0 0 0 0 0,0 0 0 0 0,1 0 0 0 0,-1 0 0 0 0,0 0 0 0 0,0 0 0 0 0,0 0 0 0 0,0 0 0 0 0,0-1 0 0 0,0 1 0 0 0,0 0 0 0 0,0 0 0 0 0,0 0 0 0 0,0 0 0 0 0,0 0 0 0 0,0 0 0 0 0,0 0 0 0 0,0 0 0 0 0,0 0 0 0 0,0 0 0 0 0,0 0 0 0 0,0-1 0 0 0,3-4 0 0 0,0-6 136 0 0,0 0-1 0 0,-1 0 1 0 0,0 0-1 0 0,-1 1 0 0 0,0-2 1 0 0,-1-3-136 0 0,2-19 306 0 0,1-21 536 0 0,-3-15-842 0 0,0 40-33 0 0,0-6-63 0 0,-3 0 0 0 0,0-1 0 0 0,-3-2 96 0 0,6 38 0 0 0,0-3-44 0 0,-1 0 0 0 0,0 0 0 0 0,0 0 0 0 0,-1 0 0 0 0,0-2 44 0 0,-4 12-220 0 0,4-4 142 0 0,1 0-1 0 0,0 0 0 0 0,0 0 0 0 0,0 1 1 0 0,0-1-1 0 0,1 1 0 0 0,0-1 0 0 0,-2 1 79 0 0,0 7-267 0 0,0 1 182 0 0,-1 0 0 0 0,1-1 0 0 0,0 11 85 0 0,-2 9-40 0 0,-4 27 189 0 0,2-1 0 0 0,2 44-149 0 0,4-99 200 0 0,0-1-50 0 0,0 0-232 0 0,0 0-101 0 0,0 0-17 0 0,0-7-7 0 0,5-67 163 0 0,-3 32 24 0 0,0-72 20 0 0,-2 110 0 0 0,-1-8-127 0 0,0 0 0 0 0,0-2 127 0 0,-1 3-129 0 0,0-2 0 0 0,2-1 129 0 0,-2 5-18 0 0,2 8 13 0 0,0-2 0 0 0,-1 1 0 0 0,1 0 0 0 0,0 1 0 0 0,0-1 0 0 0,0 0 0 0 0,1 0 0 0 0,-1 0-1 0 0,0-1 6 0 0,1 1-10 0 0,0 1-33 0 0,-1-6-493 0 0,1 6 486 0 0,-1 1 0 0 0,0-1 0 0 0,0 1 0 0 0,1-1 0 0 0,-1 1 0 0 0,0-1 0 0 0,0 1 0 0 0,0-1 0 0 0,0 1 0 0 0,-1-1 0 0 0,1 0 0 0 0,0 1 0 0 0,0 0 0 0 0,-1-1 0 0 0,1 0 0 0 0,0 1 0 0 0,0-1 50 0 0,0-1-18 0 0,-1 0 7 0 0,1 1 0 0 0,0 0 0 0 0,0-1 0 0 0,-1 1 0 0 0,1-1 0 0 0,-1 1-1 0 0,1 0 1 0 0,-1-1 0 0 0,1 1 0 0 0,-2 0 0 0 0,1-2 11 0 0,0 1-1 0 0,0 1 0 0 0,0-1 0 0 0,0 1 0 0 0,0-2 0 0 0,1 1 0 0 0,-1 0 0 0 0,0 0 1 0 0,1 0 0 0 0,0 1 64 0 0,0 1 20 0 0,0 0 65 0 0,0 0 11 0 0,0 0-6 0 0,0 0-45 0 0,0 0-180 0 0,0 0-79 0 0,0 0-12 0 0,1 5 351 0 0,-1-1-1 0 0,1 1 0 0 0,1-1 1 0 0,-1 1-189 0 0,2 4 0 0 0,-2-5 0 0 0,0-1 0 0 0,0 0 0 0 0,1 1 0 0 0,-1-1 0 0 0,1 0 0 0 0,1 1 0 0 0,-2-2-11 0 0,0-2-49 0 0,-1 0-39 0 0,0 0 91 0 0,0 0 0 0 0,0 0-1 0 0,0-1 1 0 0,0 1 0 0 0,1 0 0 0 0,-1-1 0 0 0,0 1-1 0 0,0 0 1 0 0,0-1 0 0 0,0 1 0 0 0,0 0-1 0 0,1-1 1 0 0,-1 1 0 0 0,0 0 0 0 0,0-1-1 0 0,0 1 1 0 0,0 0 0 0 0,0-1 0 0 0,0 1 0 0 0,0 0 8 0 0,0 0-61 0 0,0 0 0 0 0,-1 0 0 0 0,1 0 0 0 0,0 0 0 0 0,0 0 0 0 0,0 0 0 0 0,0 0 0 0 0,0 0 0 0 0,0 0 0 0 0,0 0 0 0 0,0 0 0 0 0,0 0 0 0 0,0 1 0 0 0,0-1 0 0 0,-1 0 0 0 0,1 0-1 0 0,0 0 1 0 0,0 0 0 0 0,0 0 0 0 0,0 0 0 0 0,0 0 0 0 0,0 0 0 0 0,0 0 0 0 0,0 0 0 0 0,0 0 0 0 0,0 0 0 0 0,0 0 0 0 0,0 0 0 0 0,-1 0 0 0 0,1 0 0 0 0,0 0 0 0 0,0 0 0 0 0,0 0 0 0 0,-1 0 0 0 0,1 0 0 0 0,0 0 0 0 0,0 0 0 0 0,0-1 0 0 0,0 1 0 0 0,0 0 0 0 0,0 0 0 0 0,0 0 0 0 0,0 0 0 0 0,0 0 0 0 0,0 0 0 0 0,0 0 0 0 0,0 0 0 0 0,0 0 0 0 0,0 0 0 0 0,0 0 0 0 0,0 0 0 0 0,0 0 0 0 0,0 0 0 0 0,0 0 0 0 0,0 0 0 0 0,0-1 0 0 0,0 1 0 0 0,0 0 0 0 0,0 0 0 0 0,-1 0 0 0 0,1-1 0 0 0,1 1 0 0 0,-1 0 61 0 0,-1 2-65 0 0,0-1-1 0 0,0 0 0 0 0,1 1 0 0 0,-2-1 1 0 0,2 0-1 0 0,0 1 0 0 0,-1-1 0 0 0,1 1 1 0 0,0-1-1 0 0,-1 1 0 0 0,1-1 0 0 0,0 1 0 0 0,0-1 66 0 0,0 23 89 0 0,0-14-137 0 0,4 121 48 0 0,-10-45 0 0 0,6-70 0 0 0,0 9 0 0 0,0-7 18 0 0,0-18 74 0 0,0 0 14 0 0,0 0-36 0 0,6-11-738 0 0,-5 8 315 0 0,0 0-1 0 0,0 0 0 0 0,0 0 0 0 0,0-1 0 0 0,-1-3 354 0 0,3-7-384 0 0,-2 9 292 0 0,-1 0 1 0 0,1 0-1 0 0,0 1 0 0 0,-1-2 1 0 0,-1 1 91 0 0,0-4 77 0 0,1 9 13 0 0,0-1 349 0 0,0 1-420 0 0,0 0 1 0 0,0 0 0 0 0,0-1 0 0 0,0 1 0 0 0,-1 0-1 0 0,1 0 1 0 0,0 0 0 0 0,0 0 0 0 0,0 0-1 0 0,0 0 1 0 0,0-1 0 0 0,0 1 0 0 0,0 0-1 0 0,-1 0 1 0 0,1 0 0 0 0,0 0 0 0 0,0 0-1 0 0,0 0 1 0 0,0 0 0 0 0,0 0 0 0 0,-1 0-1 0 0,1 0 1 0 0,0 0 0 0 0,0 0 0 0 0,0 0 0 0 0,0 0-1 0 0,-1 0 1 0 0,1 0 0 0 0,0 0 0 0 0,0 0-1 0 0,0 0 1 0 0,0 0 0 0 0,0 0 0 0 0,0 0-1 0 0,0 0 1 0 0,0 0 0 0 0,-1 0 0 0 0,1 0-1 0 0,0 0 1 0 0,-1 0 0 0 0,1 0 0 0 0,0 0 0 0 0,0 0-1 0 0,0 1 1 0 0,0-1 0 0 0,0 0 0 0 0,0 0-1 0 0,0 0 1 0 0,0 0 0 0 0,0 0 0 0 0,0 0-1 0 0,0 1 1 0 0,0-1 0 0 0,0 0 0 0 0,0 0-20 0 0,-1 1 54 0 0,-1 1 0 0 0,2-1 1 0 0,-2-1-1 0 0,2 2 0 0 0,-1 0 0 0 0,0-1 1 0 0,0 1-1 0 0,0-1 0 0 0,1 1 1 0 0,0-1-1 0 0,-2 1-54 0 0,-1 18 438 0 0,2-14-712 0 0,-4 52 61 0 0,4-54 390 0 0,1-1 0 0 0,0 1 0 0 0,0 0 0 0 0,1-1 0 0 0,-1 1 1 0 0,1 0-1 0 0,0 1-177 0 0,-1-4 208 0 0,0-1 6 0 0,0 0 29 0 0,0 0 12 0 0,0 0 1 0 0,0 0-28 0 0,0 0-111 0 0,0 0-25 0 0,6-3-265 0 0,-6 3 14 0 0,0 0-196 0 0,0 0-86 0 0,0 0-20 0 0,0 0 90 0 0,0 0 394 0 0,0 0 175 0 0,0 0 33 0 0,0 0-43 0 0,0 0-201 0 0,-3-3-51 0 0,2 3 42 0 0,0 0 1 0 0,0-1 0 0 0,0 0-1 0 0,0 1 1 0 0,0 0-1 0 0,0 0 1 0 0,0-1 0 0 0,1 1-1 0 0,-2 0 1 0 0,1 0 0 0 0,0 0-1 0 0,0 0 1 0 0,0 0-1 0 0,1 0 1 0 0,-2 0 0 0 0,1 0 21 0 0,-3 0-90 0 0,4 0 80 0 0,-1 0 1 0 0,0 1 0 0 0,0-1-1 0 0,0 0 1 0 0,1 0 0 0 0,-1 0 0 0 0,0 1-1 0 0,1-1 1 0 0,-1 1 0 0 0,1-1-1 0 0,-1 0 1 0 0,0 1 0 0 0,1-1-1 0 0,-1 0 1 0 0,0 1 0 0 0,1 0-1 0 0,-1-1 1 0 0,1 1 0 0 0,-1 0 0 0 0,1-1-1 0 0,0 2 10 0 0,-2 1-25 0 0,0 0 0 0 0,0 0 0 0 0,1 1 1 0 0,-1-1-1 0 0,1 0 25 0 0,1 0 10 0 0,-1 11 40 0 0,1-14 4 0 0,0 2 1 0 0,0-2-1 0 0,0 1 0 0 0,0 0 1 0 0,0 0-1 0 0,0-1 0 0 0,0 1 0 0 0,0 0 1 0 0,0 0-1 0 0,0-1 0 0 0,0 1 1 0 0,1 0-1 0 0,-1 0 0 0 0,0-1 0 0 0,1 1 1 0 0,-1 0-1 0 0,0 0 0 0 0,1-1 1 0 0,-1 1-1 0 0,1 0 0 0 0,-1-1 0 0 0,1 1 1 0 0,0-1-1 0 0,-1 1 0 0 0,0 0 1 0 0,1-1-55 0 0,13 19 524 0 0,-13-18-464 0 0,-1-1 12 0 0,0 0-2 0 0,-7-13-139 0 0,1 4 31 0 0,4 6-102 0 0,0 0 1 0 0,0 0 0 0 0,-1 1-1 0 0,1-2 1 0 0,-1 2-1 0 0,0-1 1 0 0,0 1 0 0 0,0-1 139 0 0,-2-1-205 0 0,5 4 184 0 0,-1 0 0 0 0,1-1 0 0 0,0 0 0 0 0,0 1 0 0 0,-1 0 0 0 0,0 0-1 0 0,1 0 1 0 0,0-1 0 0 0,-1 1 0 0 0,0 0 0 0 0,1-1 0 0 0,0 1 0 0 0,-1 0 0 0 0,1 0 0 0 0,-1 0 0 0 0,0 0 0 0 0,1 0 0 0 0,-1-1 21 0 0,1 1-94 0 0,0 0 13 0 0,0 0 8 0 0,0 0 1 0 0,-1 6-6 0 0,1-5 78 0 0,-1 0 1 0 0,1-1-1 0 0,0 0 0 0 0,0 1 1 0 0,0-1-1 0 0,0 1 0 0 0,0 0 1 0 0,0-1-1 0 0,0 1 0 0 0,0-1 1 0 0,0 0-1 0 0,1 2 0 0 0,-1-2 1 0 0,0 0-1 0 0,0 1 0 0 0,0 0 1 0 0,1-1-1 0 0,0 4 0 0 0,3 8 0 0 0,-3-8 0 0 0,0-4 16 0 0,-1 0 0 0 0,0 0 0 0 0,0 0 0 0 0,0 0 0 0 0,0 1 0 0 0,1-1 0 0 0,-1 0 0 0 0,0 0 0 0 0,0 0 0 0 0,0 0 0 0 0,0 0 0 0 0,0 0 0 0 0,0 0 0 0 0,0 0 0 0 0,0 1 0 0 0,0-1 0 0 0,0 0 0 0 0,0 1 0 0 0,0-1 0 0 0,0 0 0 0 0,0 0 1 0 0,0 0-1 0 0,0 0 0 0 0,0 0 0 0 0,0 0 0 0 0,0 0 0 0 0,-1 1 0 0 0,1-1 0 0 0,0 0 0 0 0,0 0 0 0 0,0 0 0 0 0,-1 0 0 0 0,1 0 0 0 0,0 0 0 0 0,0 1 0 0 0,0-1 0 0 0,0 0 0 0 0,0 0 0 0 0,0 0 0 0 0,0 0 0 0 0,0 0 0 0 0,0 0 0 0 0,0 0 0 0 0,-1 0 0 0 0,1 0 0 0 0,0 0 1 0 0,-1 0-1 0 0,1 0 0 0 0,0 0 0 0 0,0 0 0 0 0,0 0 0 0 0,0 0 0 0 0,0 0 0 0 0,0 0 0 0 0,0 0 0 0 0,-1 0 0 0 0,1 0 0 0 0,0 0 0 0 0,0 0 0 0 0,0 0 0 0 0,0 0 0 0 0,0 0 0 0 0,0 0 0 0 0,0 0 0 0 0,0 0 0 0 0,-1 0-16 0 0,-13-5-1115 0 0,8 3 1522 0 0,1 0-525 0 0,2 1 419 0 0,1 7 558 0 0,2-6-816 0 0,0 2 0 0 0,-1-2 1 0 0,0 1-1 0 0,1 0 1 0 0,0 0-1 0 0,0 0 1 0 0,0 1-1 0 0,0-2 0 0 0,0 2 1 0 0,0-2-1 0 0,0 1 1 0 0,0 1-1 0 0,0-2 1 0 0,0 2-44 0 0,0-1 8 0 0,1 0 1 0 0,0 1-1 0 0,-1-1 1 0 0,0 0 0 0 0,1 0-1 0 0,0 0 1 0 0,-1 1-1 0 0,1-1 1 0 0,-1 0-1 0 0,1 0 1 0 0,0 0 0 0 0,-1 0-1 0 0,1 0 1 0 0,0 0-1 0 0,0 0 1 0 0,0 0-9 0 0,14 5-109 0 0,-8-9-1514 0 0,-4 2-2614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53:44.529"/>
    </inkml:context>
    <inkml:brush xml:id="br0">
      <inkml:brushProperty name="width" value="0.05" units="cm"/>
      <inkml:brushProperty name="height" value="0.05" units="cm"/>
      <inkml:brushProperty name="color" value="#FFCC00"/>
    </inkml:brush>
  </inkml:definitions>
  <inkml:trace contextRef="#ctx0" brushRef="#br0">141 382 8288 0 0,'-1'-15'663'0'0,"1"5"-422"0"0,-1 7-161 0 0,-1-5 1167 0 0,-6-7-92 0 0,8 15-1124 0 0,0 0 0 0 0,-1 0 0 0 0,1 0 0 0 0,0 0-1 0 0,0 0 1 0 0,-1 0 0 0 0,1 0 0 0 0,0 0 0 0 0,0 0 0 0 0,0 0-1 0 0,0 0 1 0 0,0 0 0 0 0,0 0 0 0 0,0 0 0 0 0,-1 0 0 0 0,1 0-1 0 0,0 0 1 0 0,0 0 0 0 0,-1 0 0 0 0,1 0 0 0 0,0 0 0 0 0,0 0-1 0 0,0 0 1 0 0,0 0 0 0 0,0 0 0 0 0,0 0 0 0 0,0 0 0 0 0,0 0-1 0 0,-1 0 1 0 0,1 1 0 0 0,0-1 0 0 0,0 0 0 0 0,-1 0 0 0 0,1 0-1 0 0,0 1 1 0 0,0-1 0 0 0,0 0 0 0 0,0 0 0 0 0,0 0 0 0 0,0 0-1 0 0,0 0 1 0 0,0 0 0 0 0,0 0 0 0 0,0 0-31 0 0,-4 6 233 0 0,0 6-147 0 0,0-1 1 0 0,1 0 0 0 0,-1 1-1 0 0,2-1 1 0 0,-1 11-87 0 0,-2 6-396 0 0,-4 18-740 0 0,8-40 1008 0 0,1-3 138 0 0,-1 0 1 0 0,0 0-1 0 0,0 0 1 0 0,0 0-1 0 0,0-1 1 0 0,-1 2-11 0 0,1-7 5 0 0,0 0 1 0 0,0 0 0 0 0,0 1 0 0 0,0-2 0 0 0,1 1-1 0 0,-1 0 1 0 0,1 0 0 0 0,0 0-6 0 0,0-29-123 0 0,1 15-35 0 0,-1 7-64 0 0,1 0-1 0 0,1 0 1 0 0,0 1 222 0 0,0 0 755 0 0,-1-1 1 0 0,0-8-756 0 0,4 37 304 0 0,-2-10-133 0 0,4 23-224 0 0,-5-18 131 0 0,2-1 1 0 0,3 12-79 0 0,-6-22-4 0 0,0 0 0 0 0,1-1 0 0 0,0 1 1 0 0,0 0-1 0 0,0 1 4 0 0,3 2-205 0 0,-5-5 75 0 0,0-1 127 0 0,1 0 1 0 0,-1 0-1 0 0,0 0 0 0 0,0 0 0 0 0,0 0 1 0 0,0 0-1 0 0,0 0 0 0 0,0 0 0 0 0,0 1 0 0 0,0-1 1 0 0,0 0-1 0 0,0 0 0 0 0,0 0 0 0 0,1 0 0 0 0,-1 0 1 0 0,0 0-1 0 0,0 0 0 0 0,1 0 0 0 0,-1 0 1 0 0,0 0-1 0 0,0 0 0 0 0,0 0 0 0 0,0 0 0 0 0,0 0 1 0 0,0 0-1 0 0,0 0 0 0 0,0 0 0 0 0,0 0 0 0 0,0 0 1 0 0,1 0-1 0 0,-1 0 0 0 0,0 0 0 0 0,0 0 1 0 0,1-1-1 0 0,-1 1 0 0 0,0 0 3 0 0,5-2-34 0 0,-3 0-30 0 0,0 0 1 0 0,0 0-1 0 0,-1 0 1 0 0,1 0-1 0 0,-1-1 0 0 0,1 1 1 0 0,-1 0-1 0 0,0-1 1 0 0,0 0 63 0 0,9-25-743 0 0,-10 24 706 0 0,4-10 469 0 0,-2 0 0 0 0,2-8-432 0 0,-2 2 214 0 0,5-22 260 0 0,-7 28-272 0 0,0 12-186 0 0,0 0 0 0 0,0 0 0 0 0,0 0 0 0 0,1 0-1 0 0,-1 0 1 0 0,1 0 0 0 0,-1 0 0 0 0,0 1 0 0 0,2-2-16 0 0,-2 2 376 0 0,0 1 113 0 0,0 0 21 0 0,0 0-68 0 0,0 7-371 0 0,-3 9-200 0 0,2 0 0 0 0,-1-1 1 0 0,2 7 128 0 0,-2 18-53 0 0,2 15 427 0 0,0-40-495 0 0,1 0 1 0 0,1 8 120 0 0,-1 0-159 0 0,4-6 57 0 0,-1-3-235 0 0,-3-11 204 0 0,1 5-626 0 0,-2-8 758 0 0,0 0 0 0 0,0 0-1 0 0,0 0 1 0 0,0 0 0 0 0,1 0 0 0 0,-1 0 0 0 0,0 0-1 0 0,0 0 1 0 0,1 0 0 0 0,-1 0 0 0 0,0 0 0 0 0,0 0-1 0 0,0 0 1 0 0,0 0 0 0 0,0 0 0 0 0,0 0 0 0 0,0 0-1 0 0,0 0 1 0 0,1 0 0 0 0,-1 0 0 0 0,0 0 0 0 0,0 0-1 0 0,0 0 1 0 0,0 0 0 0 0,0 0 0 0 0,0 0 0 0 0,1 0-1 0 0,-1 0 1 0 0,0 0 0 0 0,0-1 0 0 0,0 1 0 0 0,0 0-1 0 0,0 0 1 0 0,0 0 0 0 0,0-1 0 0 0,0 1 0 0 0,1 0-1 0 0,-1 0 1 0 0,0 0 0 0 0,0 0 0 0 0,0 0 0 0 0,0 0-1 0 0,0 0 1 0 0,0 0 0 0 0,0 0 0 0 0,0-1 0 0 0,0 1-1 0 0,0 0 2 0 0,3-6-9 0 0,0-2-19 0 0,-1-1 1 0 0,0 1-1 0 0,-1 0 0 0 0,0 0 0 0 0,0-3 28 0 0,1-10 1 0 0,5-56-179 0 0,-5 43 242 0 0,1-71 1459 0 0,-3 95-990 0 0,2-36 1599 0 0,-2 46-2168 0 0,0 0-85 0 0,0 9-70 0 0,-4 66-482 0 0,0 56-450 0 0,0 1 622 0 0,4-128 478 0 0,0 0 10 0 0,0 1-1 0 0,0-1 0 0 0,0 1 0 0 0,2-1 1 0 0,-2 1-1 0 0,2-1 0 0 0,-1 0 14 0 0,5-13-390 0 0,-3 2 202 0 0,-1 0 1 0 0,-1 0 0 0 0,0-1-1 0 0,1 0 1 0 0,-2 1 0 0 0,0-1 187 0 0,2-15-371 0 0,3-16-121 0 0,-1-33 492 0 0,-4 54 860 0 0,0 1-733 0 0,0 0 1 0 0,3-11-128 0 0,-2 23-14 0 0,0-1 343 0 0,0-1 1 0 0,-1 1-1 0 0,1-1 0 0 0,-1 1 1 0 0,0-1-1 0 0,-1-4-329 0 0,1 11 29 0 0,0-2-14 0 0,-4-5-13 0 0,4 6 0 0 0,-2 1 0 0 0,2-1 0 0 0,0 1 0 0 0,-2 0 0 0 0,2 0 0 0 0,-1-1 0 0 0,0 0 0 0 0,1 1 0 0 0,-2 0 0 0 0,2 0 0 0 0,-1 0 0 0 0,0-1 0 0 0,0 1 0 0 0,0 0 0 0 0,1-1 0 0 0,-1 1-2 0 0,-15 0-406 0 0,15-1 64 0 0,-2 1-457 0 0,-8 5 362 0 0,7-4 432 0 0,2 2 18 0 0,0-1 0 0 0,2-1 90 0 0,0-1 3 0 0,0 0-46 0 0,0 0-146 0 0,0 0-21 0 0,0-1 97 0 0,-1 0 1 0 0,1 0-1 0 0,0 0 1 0 0,0-1-1 0 0,0 2 0 0 0,0-1 1 0 0,0 0-1 0 0,0 0 1 0 0,0-1-1 0 0,0 1 10 0 0,0 0-1 0 0,0-2 209 0 0,0 0 0 0 0,0 2 1 0 0,1-3-1 0 0,-1 2 0 0 0,2-2-208 0 0,-1 1 227 0 0,0 1-1 0 0,-1 0 1 0 0,1-1 0 0 0,-1 0-1 0 0,1-2-226 0 0,-2 6 90 0 0,-7 16-121 0 0,6-14 11 0 0,1 0 1 0 0,-1 1 0 0 0,1-1-1 0 0,-1 1 1 0 0,2 0-1 0 0,-2-1 1 0 0,2 1 0 0 0,-1 0-1 0 0,1-1 1 0 0,-1 1 0 0 0,1 0 19 0 0,0-4-7 0 0,0 3-38 0 0,-4 2-109 0 0,6-8 84 0 0,-2 0 1 0 0,2 1-1 0 0,-2-2 0 0 0,1 2 0 0 0,0-1 0 0 0,-1 0 0 0 0,0-1 70 0 0,2-10-213 0 0,-1 12 228 0 0,-2-4 34 0 0,1 5-38 0 0,0 0-2 0 0,0 1 0 0 0,0 0 0 0 0,0-1 0 0 0,0 1 1 0 0,0 0-1 0 0,0-1 0 0 0,0 1 0 0 0,0 0 0 0 0,0-1 1 0 0,-1 1-1 0 0,1 0 0 0 0,0 0 0 0 0,-1 0 0 0 0,1-1 0 0 0,0 1 1 0 0,0-1-1 0 0,0 1 0 0 0,0 0 0 0 0,-1 0 0 0 0,1 0 0 0 0,-1 0 1 0 0,1 0-1 0 0,0 0 0 0 0,0-1 0 0 0,0 1 0 0 0,-1 0 0 0 0,1 0 1 0 0,-1 0-1 0 0,1 0 0 0 0,0 0 0 0 0,0 0 0 0 0,-1 0 0 0 0,1 0 1 0 0,-1 0-1 0 0,1 0 0 0 0,0 0-9 0 0,-1 0 11 0 0,0 0-1 0 0,1 0 1 0 0,0 0 0 0 0,-1 0-1 0 0,1 1 1 0 0,0-1 0 0 0,-1 0-1 0 0,0 0 1 0 0,1 1-1 0 0,0-1 1 0 0,-1 1 0 0 0,0-1-1 0 0,1 0 1 0 0,0 1 0 0 0,0-1-1 0 0,-1 0 1 0 0,1 1 0 0 0,-1-1-1 0 0,1 1 1 0 0,0-1 0 0 0,0 1-1 0 0,0 0-10 0 0,-4 9 130 0 0,3-7-226 0 0,-3 3-241 0 0,2-2 337 0 0,2 0-11 0 0,0-4-42 0 0,3 7-70 0 0,-1-3 226 0 0,-1-4 479 0 0,2-20-1190 0 0,-3 19 322 0 0,0-1-177 0 0,0 1 438 0 0,0 1-1 0 0,0 0 0 0 0,-1-1 0 0 0,1 1 0 0 0,-1-1 0 0 0,1 0 0 0 0,0 1 0 0 0,0-1 1 0 0,0 1-1 0 0,-1-1 0 0 0,1 1 0 0 0,-1 0 0 0 0,1-1 0 0 0,0 1 0 0 0,-1 0 1 0 0,0-1 25 0 0,0 0-95 0 0,0 1 1 0 0,0 0 0 0 0,0 0 0 0 0,0 0-1 0 0,0 0 1 0 0,0 0 0 0 0,0 0 0 0 0,0 0-1 0 0,0 0 1 0 0,0 0 0 0 0,-1 0 0 0 0,1 0-1 0 0,0 0 95 0 0,-16 8-832 0 0,16-8 894 0 0,0-2-64 0 0,-3 0-75 0 0,4 1 68 0 0,-1 1-1 0 0,0-1 1 0 0,1 1 0 0 0,0 0 0 0 0,-1 0 0 0 0,0-1 0 0 0,1 0 0 0 0,0 1-1 0 0,-1-1 1 0 0,0 1 0 0 0,1 0 0 0 0,0-1 0 0 0,0 0 0 0 0,-1 1 0 0 0,1-1-1 0 0,-1 0 1 0 0,1 1 0 0 0,0-1 0 0 0,0 0 0 0 0,0 1 0 0 0,0-1 0 0 0,0 0 9 0 0,0 0 164 0 0,-5-3 1062 0 0,3 19-1156 0 0,4-11-120 0 0,-1 1 0 0 0,0-2 0 0 0,1 1 1 0 0,1 2 49 0 0,6 12-185 0 0,-8-15 59 0 0,5 2 22 0 0,-5-4 102 0 0,0-1 0 0 0,-1 1-1 0 0,0 0 1 0 0,1-1 0 0 0,0 0 0 0 0,-1 1-1 0 0,1 0 1 0 0,0-1 0 0 0,-1 0-1 0 0,1 0 1 0 0,0 1 0 0 0,0-1-1 0 0,0 0 3 0 0,3 2-186 0 0,9 7 157 0 0,11 8 144 0 0,-24-17-113 0 0,0 0 0 0 0,1 1 0 0 0,0-1 0 0 0,-1 0 0 0 0,0 0 0 0 0,2 0 0 0 0,-2 1 0 0 0,0-1 0 0 0,1 0 0 0 0,0 1 0 0 0,-1-1 0 0 0,1 0 0 0 0,0 0 0 0 0,-1 0 0 0 0,0 0 0 0 0,2 0 0 0 0,-2 0 0 0 0,0 0 1 0 0,1 0-1 0 0,0-1 0 0 0,-1 1 0 0 0,1 0 0 0 0,-1-1 0 0 0,1 1 0 0 0,-1 0 0 0 0,1 0 0 0 0,-1 0 0 0 0,1-1 0 0 0,-1 1-2 0 0,2-1 10 0 0,-1 1 0 0 0,0-1 0 0 0,0 0 0 0 0,0 1 0 0 0,0-2-1 0 0,0 2 1 0 0,0-2 0 0 0,0 1-10 0 0,4-8 79 0 0,0 0 0 0 0,-1 1-1 0 0,-1-2 1 0 0,0 1 0 0 0,0 0-1 0 0,0-4-78 0 0,-2 8 0 0 0,-1 4 22 0 0,0 0 0 0 0,1 0 1 0 0,-1 0-1 0 0,1 0 0 0 0,-1 0 0 0 0,0-1 1 0 0,0 1-1 0 0,0 0 0 0 0,0 0 0 0 0,0 0 0 0 0,0-1 1 0 0,-1 2-1 0 0,1-2 0 0 0,-1 1 0 0 0,1 0 0 0 0,0 0 1 0 0,-1-1-23 0 0,1 3 27 0 0,0 0 0 0 0,-1-1 0 0 0,0 2 0 0 0,1-2 0 0 0,-1 1 0 0 0,0-1 0 0 0,1 0 0 0 0,-2 1 0 0 0,2 0 0 0 0,-2-1-27 0 0,2 1 34 0 0,-3 2-32 0 0,1-1 0 0 0,0 1 0 0 0,1-1 0 0 0,-1 1 0 0 0,0 0 0 0 0,0 2-2 0 0,1-1-31 0 0,-1 2 0 0 0,1-1 1 0 0,-1 3 30 0 0,0 1-72 0 0,2-7 72 0 0,-1 0 1 0 0,1 0-1 0 0,-1-1 0 0 0,1 1 0 0 0,0 0 0 0 0,0 0 0 0 0,0 0 1 0 0,0 0-1 0 0,0 0 0 0 0,0 0 0 0 0,1 1 0 0 0,0-2-25 0 0,3-11-28 0 0,-3 6 38 0 0,1 0 1 0 0,-1 1-1 0 0,1 0 1 0 0,0-1 0 0 0,1 0 14 0 0,9-21 920 0 0,-7 14-298 0 0,-5 11-452 0 0,2-6 1574 0 0,-2 6-1720 0 0,0 1 0 0 0,0-1 1 0 0,0 0-1 0 0,1 0 1 0 0,-1 0-1 0 0,0 0 1 0 0,0 0-1 0 0,0 0 1 0 0,0 0-1 0 0,0 1 0 0 0,0-1 1 0 0,0 0-1 0 0,0 0 1 0 0,0 1-1 0 0,0-1 1 0 0,1 0-1 0 0,-1 0 1 0 0,0 0-1 0 0,1 0 1 0 0,-1 0-1 0 0,0 0 0 0 0,0 0 1 0 0,0 0-1 0 0,0 0 1 0 0,0 0-1 0 0,0 0 1 0 0,1 0-1 0 0,-1 0 1 0 0,0 0-1 0 0,1 0 1 0 0,-1 0-1 0 0,0 0 0 0 0,0 0 1 0 0,0 0-1 0 0,0 0 1 0 0,0 0-1 0 0,0 0 1 0 0,1 0-25 0 0,8-6-102 0 0,2-9-887 0 0,-7-2 175 0 0,-4 14 843 0 0,0 3 132 0 0,-2 5 1396 0 0,0 13-1731 0 0,2-17 120 0 0,5-12-10 0 0,-2 5 103 0 0,-1 2-1 0 0,-1-1 0 0 0,1-1 0 0 0,0 1 1 0 0,-1 0-1 0 0,0-2-38 0 0,3-11 9 0 0,-4 13-234 0 0,0-7 121 0 0,0 22 50 0 0,-8 15 161 0 0,5-2 97 0 0,2-21-282 0 0,2 11-224 0 0,-1-12 358 0 0,0-1-52 0 0,0 1 1 0 0,1-1-1 0 0,-1 0 0 0 0,0 0 1 0 0,0 0-1 0 0,0 0 0 0 0,1 0 1 0 0,-1 0-1 0 0,1 0 0 0 0,-1 0 1 0 0,0 0-1 0 0,0 0 0 0 0,0 0 1 0 0,1 0-1 0 0,0 0 0 0 0,-1 0 1 0 0,0 0-1 0 0,0 0 0 0 0,0 0 1 0 0,1 0-1 0 0,-1 0 0 0 0,1 0 1 0 0,-1 0-1 0 0,0 0 0 0 0,0-1 1 0 0,0 1-1 0 0,1 0 0 0 0,-1-1 1 0 0,1 1-1 0 0,-1 0 0 0 0,0 0-4 0 0,8-8 633 0 0,-6 5-503 0 0,0 0 0 0 0,-1 0 1 0 0,1-1-1 0 0,0 1 0 0 0,-1-1 0 0 0,0 0 1 0 0,0 1-1 0 0,0-1 0 0 0,-1 0 0 0 0,1-1-130 0 0,-1 3-17 0 0,1 1 0 0 0,-1 0 0 0 0,0-1 0 0 0,0 1 0 0 0,0 0 0 0 0,0 0-1 0 0,1 0 1 0 0,0-1 0 0 0,-1 1 17 0 0,1-1 36 0 0,0 0 0 0 0,0-1 0 0 0,0 1 1 0 0,-1-1-1 0 0,0 1 0 0 0,0 0 0 0 0,1-1 0 0 0,-1 1 0 0 0,0-2-36 0 0,0 4 2 0 0,0-1 0 0 0,0 1 0 0 0,0 0 0 0 0,0 0 0 0 0,0 0 0 0 0,-1 0 0 0 0,1 0 0 0 0,0 0 0 0 0,0-1 0 0 0,0 1 0 0 0,0-1 0 0 0,0 1 0 0 0,0 0 0 0 0,0 0 0 0 0,0 0 0 0 0,0 0 0 0 0,0 0 0 0 0,0 0 1 0 0,-1 0-1 0 0,1 0 0 0 0,0-1 0 0 0,-1 1 0 0 0,1 0 0 0 0,0 0 0 0 0,0 0 0 0 0,0 0 0 0 0,0 0 0 0 0,0 0 0 0 0,0 0 0 0 0,-1 0 0 0 0,1 0 0 0 0,-1 0 0 0 0,1 0 0 0 0,0 0 0 0 0,0 0 0 0 0,0 0 0 0 0,0 0 0 0 0,0 0 0 0 0,-1 0 0 0 0,1 0 0 0 0,0 0 0 0 0,-1 0 0 0 0,1 0 0 0 0,0 0 0 0 0,0 0 0 0 0,0 0 0 0 0,0 0 0 0 0,0 0 0 0 0,-1 0 0 0 0,1 1 0 0 0,0-1 0 0 0,-1 0 0 0 0,1 0 0 0 0,0 0 0 0 0,0 0 0 0 0,0 0 0 0 0,0 0 0 0 0,0 0 0 0 0,0 0 0 0 0,0 1 0 0 0,0-1 0 0 0,0 1-2 0 0,-2 4 0 0 0,0 1 0 0 0,0-1 0 0 0,2 1 0 0 0,-2 0 0 0 0,2 3 0 0 0,-1 2 0 0 0,1 1 12 0 0,10-17 120 0 0,-7 3-121 0 0,-1-1-1 0 0,-1 0 1 0 0,1 0-1 0 0,-1 0 0 0 0,1 0 1 0 0,-1 0-1 0 0,0 0 1 0 0,0 0-1 0 0,0 0 0 0 0,0-1 1 0 0,-1 1-1 0 0,1-2-10 0 0,-1 4 7 0 0,6-19 398 0 0,0-5 106 0 0,-4 10-382 0 0,0 10-89 0 0,-1 0 0 0 0,0-1 0 0 0,-1 1 0 0 0,0 0-1 0 0,0-3-39 0 0,0 8 0 0 0,0 0 0 0 0,0 0 1 0 0,0 0-1 0 0,0 0 0 0 0,0 0 0 0 0,0 0 0 0 0,0 0 0 0 0,0 0 0 0 0,1 0 0 0 0,-1 0 0 0 0,0-1 0 0 0,0 1 0 0 0,0 0 0 0 0,0 0 0 0 0,0 0 0 0 0,0 0 0 0 0,0 0 0 0 0,0 0 1 0 0,0 0-1 0 0,-1 0 0 0 0,1 0 0 0 0,0 0 0 0 0,0-1 0 0 0,0 1 0 0 0,0 0 0 0 0,0 0 0 0 0,0 0 0 0 0,0 0 0 0 0,0 0 0 0 0,0 0 0 0 0,0 0 0 0 0,0 0 0 0 0,0 0 0 0 0,0 0 0 0 0,0 0 1 0 0,0 0-1 0 0,0 0 0 0 0,0 0 0 0 0,0 0 0 0 0,0 0 0 0 0,0-1 0 0 0,0 1 0 0 0,0 0 0 0 0,0 0 0 0 0,0 0 0 0 0,0 0 0 0 0,-1 0 0 0 0,1 0 0 0 0,0 0 0 0 0,0 0 0 0 0,0 0 1 0 0,0 0-1 0 0,-1 0 0 0 0,1 0 0 0 0,0 0 0 0 0,0 0 0 0 0,0 0 0 0 0,0 0 0 0 0,0 0 0 0 0,0 1 0 0 0,0-1 0 0 0,0 0 0 0 0,0 0 0 0 0,0 0 0 0 0,0 0 0 0 0,-3 3-20 0 0,-1 6-56 0 0,2-6-35 0 0,0 0 0 0 0,1 0-1 0 0,-1 1 1 0 0,1 0-1 0 0,0 0 1 0 0,0-1-1 0 0,1 1 112 0 0,-4 18 49 0 0,2-14 41 0 0,1-1 1 0 0,1 1-1 0 0,-1 1-90 0 0,-1 1-16 0 0,1-9 9 0 0,1 1 0 0 0,0-2-1 0 0,-1 2 1 0 0,1-1 0 0 0,-1 1-1 0 0,1-2 1 0 0,0 2-1 0 0,0-1 1 0 0,0 1 0 0 0,0-1-1 0 0,0 0 1 0 0,1 0 0 0 0,-1 1-1 0 0,1-1 1 0 0,-1 0 0 0 0,0 0-1 0 0,1 1 1 0 0,0-1-1 0 0,-1 1 8 0 0,1-1-140 0 0,-1-1 4 0 0,0 0 34 0 0,0 0 140 0 0,0 0 68 0 0,1 0-100 0 0,-1 0 1 0 0,0-1-1 0 0,0 1 1 0 0,1 0-1 0 0,-1 0 1 0 0,1 0-1 0 0,-1 0 1 0 0,0-1-1 0 0,1 1 1 0 0,-1 0-1 0 0,0-1 1 0 0,1 1-1 0 0,-1 0 1 0 0,0 0-1 0 0,1-1 1 0 0,-1 1-1 0 0,0 0 1 0 0,1 0-1 0 0,-1-1 1 0 0,0 0-1 0 0,0 1-6 0 0,5-11 138 0 0,-3 7-110 0 0,0 1-28 0 0,0-1 0 0 0,-1 0 0 0 0,0 0 0 0 0,0 0 0 0 0,0-1 0 0 0,0 2 0 0 0,-1-6 0 0 0,3-8 0 0 0,12-61 78 0 0,-23 106-436 0 0,2-2 142 0 0,5 2 194 0 0,0-19 10 0 0,1-1-1 0 0,-1 1 1 0 0,2 0-1 0 0,-1 4 13 0 0,4 14-12 0 0,-4-27 10 0 0,0 0 0 0 0,0 0 0 0 0,0 0 0 0 0,0 0 0 0 0,0 0 0 0 0,0 0 0 0 0,0 0 1 0 0,0 0-1 0 0,0 1 0 0 0,0-1 0 0 0,0 0 0 0 0,0 0 0 0 0,0 1 0 0 0,0-1 0 0 0,0 0 0 0 0,0 0 0 0 0,0 0 0 0 0,0 0 0 0 0,1 0 0 0 0,-1 0 0 0 0,0 0 0 0 0,0 0 0 0 0,0 0 0 0 0,0 0 0 0 0,1 0 0 0 0,-1 0 0 0 0,0 0 0 0 0,0 1 0 0 0,0-1 0 0 0,0 0 0 0 0,0 0 0 0 0,0 0 0 0 0,0 0 0 0 0,0 0 0 0 0,0 0 0 0 0,0 0 0 0 0,0 0 0 0 0,0 1 0 0 0,1-1 0 0 0,-1 0 0 0 0,0 0 0 0 0,0 0 0 0 0,1 0 0 0 0,-1 0 0 0 0,0 0 0 0 0,0 0 0 0 0,0-1 0 0 0,0 1 0 0 0,0 0 0 0 0,0 0 0 0 0,0 0 0 0 0,0 0 0 0 0,0 0 0 0 0,0 0 0 0 0,0 0 0 0 0,1 0 0 0 0,-1-1 0 0 0,0 1 0 0 0,0 0 0 0 0,0 0 0 0 0,1 0 0 0 0,-1 0 0 0 0,0 0 0 0 0,0 0 0 0 0,0 0 2 0 0,6-5-59 0 0,-5-1 41 0 0,2-1 0 0 0,-1 1 0 0 0,0-1-1 0 0,-1 1 1 0 0,1-1 0 0 0,-2 1-1 0 0,2-3 19 0 0,0-18 0 0 0,1 9 0 0 0,-1-17 0 0 0,-2 4-16 0 0,-7 50-432 0 0,1 16 272 0 0,2 1 0 0 0,1 22 176 0 0,3-55 0 0 0,1 10 0 0 0,-1-13 0 0 0,0 0 0 0 0,1 0 0 0 0,-1 0 0 0 0,0 1 0 0 0,0-1 0 0 0,0 0 0 0 0,0 0 0 0 0,0 0 0 0 0,0 0 0 0 0,0 0 0 0 0,1 0 0 0 0,-1 0 0 0 0,0 0 0 0 0,0 0 0 0 0,0 0 0 0 0,0 0 0 0 0,0 0 0 0 0,0 0 0 0 0,0 0 0 0 0,0 0 0 0 0,0 0 0 0 0,0 1 0 0 0,0-1 0 0 0,0 0 0 0 0,0 0 0 0 0,1 0 0 0 0,-1 0 0 0 0,0 0 0 0 0,0 0 0 0 0,1 0 0 0 0,-1 0 0 0 0,0 0 0 0 0,0 0 0 0 0,0 0 0 0 0,0 0 0 0 0,0 0 0 0 0,0 0 0 0 0,0 0 0 0 0,0 0 0 0 0,0-1 0 0 0,0 1 0 0 0,0 0 0 0 0,1 0 0 0 0,-1 0 0 0 0,0 0 0 0 0,0 0 0 0 0,0 0 0 0 0,1 0 0 0 0,-1 0 0 0 0,0 0 0 0 0,0 0 0 0 0,0 0 0 0 0,0 0 0 0 0,0 0 0 0 0,0 0 0 0 0,0 0 0 0 0,0 0 0 0 0,0-1 0 0 0,0 1 0 0 0,0 0 0 0 0,0 0 0 0 0,2-2 9 0 0,0-1 0 0 0,-1 1-1 0 0,0 0 1 0 0,1-1 0 0 0,-1 1-1 0 0,0 0 1 0 0,1-1 0 0 0,-2 0-1 0 0,2 0-8 0 0,4-28 269 0 0,-3 14-154 0 0,0-4 63 0 0,-1 0 1 0 0,0 0 0 0 0,-2-13-179 0 0,0 30 44 0 0,0 3-35 0 0,0 0 1 0 0,0 0-1 0 0,0 0 0 0 0,0 0 1 0 0,0 0-1 0 0,0 0 0 0 0,0-1 0 0 0,-1 1 1 0 0,1 0-1 0 0,0 0 0 0 0,-1 0-9 0 0,0 0 11 0 0,0-1 32 0 0,1 2-43 0 0,0 0 0 0 0,-1 0 1 0 0,1 0-1 0 0,0 0 0 0 0,0 0 0 0 0,0 0 1 0 0,0 0-1 0 0,0 0 0 0 0,0 0 0 0 0,0 0 1 0 0,0 0-1 0 0,-1 0 0 0 0,1 0 0 0 0,0 0 1 0 0,0 0-1 0 0,0 0 0 0 0,0 0 1 0 0,0 0-1 0 0,0 0 0 0 0,-1 0 0 0 0,1 0 1 0 0,0 0-1 0 0,0 0 0 0 0,0 0 0 0 0,0 0 1 0 0,0 0-1 0 0,0 0 0 0 0,-1 0 0 0 0,1 0 1 0 0,0 0-1 0 0,0 0 0 0 0,0 0 1 0 0,0 0-1 0 0,0 0 0 0 0,0 0 0 0 0,0 0 1 0 0,0 0-1 0 0,0 0 0 0 0,-1 0 0 0 0,1 1 1 0 0,0-1-1 0 0,0 0 0 0 0,0 0 0 0 0,0 0 1 0 0,0 1-1 0 0,0-1 0 0 0,0 0 0 0 0,0 0 1 0 0,0 0-1 0 0,0 0 0 0 0,-2 5-2 0 0,2-5 1 0 0,-4 9-9 0 0,2 1 0 0 0,-1-1 0 0 0,1 0 0 0 0,1 1 0 0 0,0-1 0 0 0,1 4 10 0 0,-2 0-4 0 0,2-7 4 0 0,0 0 0 0 0,0 0 0 0 0,1 0 0 0 0,2 6 0 0 0,-3-12 0 0 0,0 1 0 0 0,0-1 0 0 0,0 0 0 0 0,-1 0 0 0 0,1 0 0 0 0,0 0 0 0 0,1 0 0 0 0,-1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0,3-3 0 0 0,1-5 0 0 0,-3 3-13 0 0,-1 1 0 0 0,1 0-1 0 0,-1-1 1 0 0,0 0-1 0 0,0 0 1 0 0,-1-2 13 0 0,0-7 8 0 0,4-30-208 0 0,-3 43 151 0 0,0 1 96 0 0,-1 0-84 0 0,0 1 0 0 0,0-1 1 0 0,0 0-1 0 0,0 1 0 0 0,0-1 1 0 0,0 1-1 0 0,1-1 0 0 0,-2 0 1 0 0,2 1-1 0 0,-1 0 0 0 0,0-1 1 0 0,1 1-1 0 0,-2-1 0 0 0,2 1 1 0 0,0 0-1 0 0,-2-1 0 0 0,2 2 1 0 0,0-2-1 0 0,-1 1 0 0 0,0 0 1 0 0,1 0-1 0 0,0 0 37 0 0,-2 3-212 0 0,0 0 1 0 0,0 0-1 0 0,0 1 0 0 0,1 0 212 0 0,1-4 0 0 0,-1 1 0 0 0,0 1 0 0 0,1-1 0 0 0,0-1 0 0 0,0 1 0 0 0,0 1 0 0 0,0-1 0 0 0,0 0 0 0 0,0 1 0 0 0,0-2 0 0 0,0 3 0 0 0,2-2 0 0 0,0-5 0 0 0,1-5 0 0 0,-2-3-33 0 0,0 0 0 0 0,-1-1-1 0 0,0 0 34 0 0,0 0-13 0 0,-2 22 118 0 0,2-7-105 0 0,-1 1-1 0 0,0-1 0 0 0,1 1 0 0 0,-2 1 1 0 0,2-1-7 0 0,-1-1 0 0 0,1 1 0 0 0,-1 0-1 0 0,0 2 8 0 0,1-6 23 0 0,-2 8 13 0 0,11-31-71 0 0,-8 21 35 0 0,0 0 0 0 0,-1-1 0 0 0,2 1 0 0 0,-2 0 0 0 0,0-1 0 0 0,1 0 0 0 0,4-15 0 0 0,-5 16 22 0 0,0 1 95 0 0,0 1 66 0 0,0 0 17 0 0,5 26 134 0 0,-6-8-280 0 0,1-10-70 0 0,0-1-1 0 0,0 0 1 0 0,0 1-1 0 0,1-1 1 0 0,0 0-1 0 0,1 3 17 0 0,-2-9-184 0 0,0-1-27 0 0,0 0 3 0 0,0 0 56 0 0,0 0 235 0 0,0 0 100 0 0,0 0 17 0 0,6-5-315 0 0,-5 3 142 0 0,0 1 0 0 0,0-1 0 0 0,-1 0 0 0 0,1 0 0 0 0,-1 0 0 0 0,1 0 0 0 0,-1 0 0 0 0,0 1 0 0 0,0-1 0 0 0,0 0 1 0 0,0 0-1 0 0,0 0-27 0 0,1-16 38 0 0,1 11-77 0 0,-2 0 0 0 0,1 0 1 0 0,-1 0-1 0 0,0-1 0 0 0,0 2 1 0 0,-1-1-1 0 0,0-2 39 0 0,2-1-75 0 0,-1 8 61 0 0,0 4-25 0 0,1 7-82 0 0,0 12-89 0 0,0-9 186 0 0,0-10 58 0 0,-1 0-1 0 0,0 0 0 0 0,0 0 1 0 0,0 0-1 0 0,0 0 0 0 0,0 1-33 0 0,2 16 104 0 0,-2-16-172 0 0,1-18-90 0 0,-6-11 102 0 0,3 15 42 0 0,-5-11 53 0 0,5 20-40 0 0,0 0 51 0 0,-3-4 41 0 0,4 5-156 0 0,1 1-7 0 0,4 10 229 0 0,9 10 316 0 0,-12-19-455 0 0,-1-1-1 0 0,0 1 1 0 0,1 0-1 0 0,-1-1 1 0 0,1 0-1 0 0,-1 1 1 0 0,1 0-1 0 0,-1-1 1 0 0,0 0-1 0 0,1 1 0 0 0,0-1 1 0 0,-1 0-1 0 0,1 1 1 0 0,0-1-1 0 0,-1 1 1 0 0,1-1-1 0 0,0 0 1 0 0,-1 0-1 0 0,2 0 1 0 0,-2 0-18 0 0,0 0 8 0 0,1 0 0 0 0,-1 0 1 0 0,1 0-1 0 0,-1 0 1 0 0,0 0-1 0 0,0 0 1 0 0,0 0-1 0 0,0 0 1 0 0,1 0-1 0 0,-1 0 0 0 0,1 0 1 0 0,-1 0-1 0 0,0 0 1 0 0,0-1-1 0 0,0 1 1 0 0,0-1-1 0 0,0 1 0 0 0,1 0 1 0 0,-1 0-1 0 0,0 0 1 0 0,0 0-1 0 0,1 0 1 0 0,-1-1-1 0 0,0 1 1 0 0,0 0-1 0 0,0 0 0 0 0,0 0 1 0 0,0 0-1 0 0,0-1 1 0 0,0 1-1 0 0,0-1 1 0 0,0 1-1 0 0,0 0 0 0 0,0 0 1 0 0,0 0-1 0 0,0-1 1 0 0,0 1-9 0 0,-1-31 28 0 0,1 30 57 0 0,0 1 11 0 0,0 0-5 0 0,1 11 195 0 0,0-4-257 0 0,0 0 23 0 0,0 1 0 0 0,0 0-1 0 0,1 0 1 0 0,1 0 0 0 0,-1 1-52 0 0,2 3 4 0 0,-4-11-6 0 0,0-1 1 0 0,0 1 0 0 0,0 0-1 0 0,0 0 1 0 0,1-1-1 0 0,0 1 1 0 0,-1-1 0 0 0,0 2-1 0 0,0-2 1 0 0,1 0-1 0 0,-1 2 1 0 0,1-2 1 0 0,-1 1-65 0 0,0-1-7 0 0,0 0 5 0 0,-2-11-412 0 0,0 8 442 0 0,1 1 1 0 0,0 0-1 0 0,0-1 0 0 0,0 0 0 0 0,0 1 0 0 0,0 0 0 0 0,1-1 0 0 0,-2-2 37 0 0,-2-12-105 0 0,3 14 95 0 0,1 0-33 0 0,0 0 47 0 0,0 2 67 0 0,0 1 3 0 0,0 0-2 0 0,0 0 0 0 0,5 13 224 0 0,-5-7-263 0 0,1-1-1 0 0,0 1 0 0 0,-1 0 1 0 0,0-1-1 0 0,-1 5-32 0 0,0 6 89 0 0,1 35-224 0 0,0-37-3706 0 0,0-35 3631 0 0,0 7 146 0 0,0 0 0 0 0,1 0 1 0 0,0-1 63 0 0,0-13 693 0 0,-1 27-569 0 0,0-3 70 0 0,0 4 2415 0 0,-3 118-2879 0 0,3-110-42 0 0,2-12-251 0 0,1-13-16 0 0,0-18 1115 0 0,-1-32-536 0 0,-2 67 69 0 0,1-1-2 0 0,0-2 2 0 0,-1 3-4 0 0,0 0-1 0 0,0 0 11 0 0,2 8 250 0 0,-2-7-290 0 0,2 1-1 0 0,-2 1 0 0 0,0-1 0 0 0,0-1 0 0 0,0 1 0 0 0,0 1-34 0 0,2 9 62 0 0,0-1-48 0 0,-1-1-1 0 0,-1 0 1 0 0,0 1 0 0 0,-1 8-14 0 0,1 7-258 0 0,0-22 115 0 0,-1-3 68 0 0,1-1 0 0 0,0 1 0 0 0,0 0 0 0 0,0 0 1 0 0,0-1-1 0 0,0 2 0 0 0,0-2 0 0 0,0 1 0 0 0,0-1 0 0 0,1 1 1 0 0,-1 0-1 0 0,0 0 0 0 0,0 0 0 0 0,0-1 0 0 0,1 1 0 0 0,-1 0 0 0 0,0-1 75 0 0,0-1-23 0 0,0 0-1 0 0,0 1 0 0 0,0-2 0 0 0,0 1 0 0 0,0 0 0 0 0,0 0 0 0 0,0 0 0 0 0,0 0 0 0 0,0 0 0 0 0,0 0 0 0 0,1 0 0 0 0,-1 0 1 0 0,1-1 23 0 0,0-2-74 0 0,0-9-154 0 0,0 1 0 0 0,-1-1 0 0 0,-1-7 228 0 0,0-14 25 0 0,1 24 78 0 0,1 7 322 0 0,1 5-222 0 0,-3 5-50 0 0,0 1-34 0 0,0 9-25 0 0,0-14-84 0 0,1-1 1 0 0,0 1 0 0 0,0 0-1 0 0,0 0 1 0 0,0 1-11 0 0,6 62 117 0 0,-5-51 16 0 0,0 1 0 0 0,-1 1-133 0 0,0-16-330 0 0,0-1-146 0 0,0 0-31 0 0,0 0 64 0 0,0 0 274 0 0,0-16-435 0 0,-2-59 1156 0 0,0 30-552 0 0,1 33 0 0 0,1 9 0 0 0,0 0 0 0 0,0-1 0 0 0,0 0 0 0 0,1-1 0 0 0,-1-8 265 0 0,0-3 1517 0 0,0 12-1782 0 0,2 1 0 0 0,-2 10 0 0 0,2 87 96 0 0,-2-72-96 0 0,0 11 0 0 0,-2 9 0 0 0,1 5 0 0 0,1-26 0 0 0,-3 14 0 0 0,1-8 0 0 0,1-15 0 0 0,-1 0 0 0 0,-2 12 0 0 0,3-15 0 0 0,1-8 0 0 0,-1 1 0 0 0,1 1 0 0 0,0-1 0 0 0,0 0 0 0 0,-2 0 0 0 0,2 0 0 0 0,-2 2 0 0 0,0 4-1406 0 0,1-9 758 0 0,0 0 327 0 0,1-5 303 0 0,-1 0 1 0 0,1 2 0 0 0,-1-2-1 0 0,2 1 1 0 0,0-3 17 0 0,-1-7-9 0 0,2-38 730 0 0,-6 90-930 0 0,2-20 105 0 0,-1 15 62 0 0,-1-4-204 0 0,1 21 246 0 0,3-48-136 0 0,0-1 5 0 0,0 0 23 0 0,0 0 11 0 0,0 0 1 0 0,1-9-82 0 0,5-82 510 0 0,-4 62 68 0 0,5-41 372 0 0,-3 35-123 0 0,-1 0-1 0 0,-2-4-648 0 0,-1 39 120 0 0,0 0 0 0 0,-4 11-72 0 0,-2 17-48 0 0,0 2 0 0 0,2 12 0 0 0,-3 18 0 0 0,-3 9 0 0 0,8-44 0 0 0,0 17 84 0 0,2-41-40 0 0,0-14-285 0 0,3-32-25 0 0,0 10 375 0 0,4-68 81 0 0,0 52-321 0 0,-5 33 1229 0 0,0-1 1 0 0,-1-6-1099 0 0,-1 30 77 0 0,0 0-1 0 0,-1 0 1 0 0,-1 0 0 0 0,1 1-77 0 0,-3 11-179 0 0,-22 123 408 0 0,16-55-556 0 0,7-74 327 0 0,1-16 0 0 0,2-5 0 0 0,1-24 0 0 0,6-29 0 0 0,-2 28 0 0 0,6-78 720 0 0,-11 83-304 0 0,0 30-345 0 0,-5 12 61 0 0,1 0-95 0 0,0 1-1 0 0,2 0 1 0 0,-1-1-1 0 0,1 9-36 0 0,2-14 3 0 0,-4 27-3 0 0,-2 15 0 0 0,-7 29 0 0 0,10-56 0 0 0,2-15 0 0 0,0-1 0 0 0,0 0 0 0 0,-1 0 0 0 0,-1 5 0 0 0,2-9-1 0 0,0 7 14 0 0,1-7 55 0 0,0-2 42 0 0,-1-8 163 0 0,3-52-1702 0 0,3 0 1429 0 0,0-2-64 0 0,-1 31 569 0 0,-2 12 76 0 0,0-12-581 0 0,-2 16 288 0 0,0 14-193 0 0,0 1-6 0 0,0 0-1 0 0,0 0-30 0 0,-6 8-38 0 0,2 4 47 0 0,0-1 0 0 0,0 1 0 0 0,2 0 0 0 0,-1 0 1 0 0,1 0-1 0 0,1 0-67 0 0,-3 15-193 0 0,-13 110 1 0 0,12-88 475 0 0,5-46-268 0 0,0-3-16 0 0,0 1 1 0 0,0 0 0 0 0,0 0-1 0 0,0 0 1 0 0,0-1 0 0 0,0 1-1 0 0,-1 0 1 0 0,1-1 0 0 0,0 1-1 0 0,-1 0 1 0 0,1-1 0 0 0,0 1-1 0 0,0-1 1 0 0,-1 1 0 0 0,0 0-1 0 0,1-1 1 0 0,1-2-72 0 0,0-1-1 0 0,0 1 1 0 0,0-1 0 0 0,-1 0-1 0 0,1 0 1 0 0,-1 1-1 0 0,1-1 1 0 0,-1-1 72 0 0,1-10-161 0 0,2-1-32 0 0,-1-11 193 0 0,2-12-119 0 0,6-50 119 0 0,2-12 518 0 0,-11 98-529 0 0,-1 1 0 0 0,0 0 0 0 0,0 0 0 0 0,0-1 0 0 0,0 0 0 0 0,0 1 0 0 0,0 0 1 0 0,-1 0-1 0 0,1 0 0 0 0,0-1 0 0 0,0 1 0 0 0,-1-1 11 0 0,1 2 0 0 0,0 0 0 0 0,0 0-1 0 0,0 0 1 0 0,0 0 0 0 0,0 0 0 0 0,0 0 0 0 0,0 0-1 0 0,0 0 1 0 0,0-1 0 0 0,0 1 0 0 0,0 0-1 0 0,-1 0 1 0 0,1-1 0 0 0,0 1 0 0 0,0 0 0 0 0,0 0-1 0 0,0 0 1 0 0,0 0 0 0 0,0 0 0 0 0,0 0 0 0 0,-1 0-1 0 0,1 0 1 0 0,0 0 0 0 0,0 0 0 0 0,0 0 0 0 0,0 0-1 0 0,0 0 1 0 0,0 0 0 0 0,-1 0 0 0 0,1 0-1 0 0,0 0 1 0 0,0 0 0 0 0,0 0 0 0 0,0 0 0 0 0,0 0-1 0 0,-1 0 1 0 0,1 0 0 0 0,0 0 0 0 0,0 0 0 0 0,0 0-1 0 0,0 0 1 0 0,0 0 0 0 0,-1 0 0 0 0,1 0 0 0 0,0 0-1 0 0,0 0 1 0 0,0 0 0 0 0,0 0 0 0 0,0 0-1 0 0,0 0 1 0 0,0 1 0 0 0,-1-1 0 0 0,1 0 0 0 0,0 0-1 0 0,0 1 1 0 0,-3 2 1 0 0,-2 7 33 0 0,0 1 0 0 0,1-1 1 0 0,0 0-1 0 0,1 1 0 0 0,-2 8-34 0 0,0 10 13 0 0,1 16-13 0 0,-10 42-329 0 0,5-33 170 0 0,8-48 188 0 0,0 3 185 0 0,0 1-1 0 0,0 8-213 0 0,1-17-78 0 0,0-10-92 0 0,3-93 106 0 0,7-33 64 0 0,-10 113 12 0 0,0 21 50 0 0,-3 1 14 0 0,1 8-10 0 0,-5 20-66 0 0,1 0 0 0 0,0 25 0 0 0,2-28 0 0 0,0 6 0 0 0,-2-4 0 0 0,3 2 0 0 0,1-9 0 0 0,-2 8 0 0 0,3-24 11 0 0,7-27 106 0 0,-4 4-120 0 0,6-41-54 0 0,-4 30 46 0 0,-2 16 14 0 0,0-1 0 0 0,-2 1 0 0 0,0-1-1 0 0,-2-11-2 0 0,2 21 51 0 0,0 4-62 0 0,0 0 1 0 0,0 1 0 0 0,0-1-1 0 0,0 0 1 0 0,0 1 0 0 0,0-1-1 0 0,0 0 1 0 0,0 1 0 0 0,0-1 0 0 0,-1 0-1 0 0,1 1 1 0 0,-1-1 0 0 0,1 1-1 0 0,0 0 1 0 0,0-1 0 0 0,-1 0-1 0 0,0 1 1 0 0,1-1 0 0 0,0 1 0 0 0,0-1-1 0 0,-1 1 1 0 0,0 0 0 0 0,1-1 10 0 0,-1 0-66 0 0,-11 10-374 0 0,10-5 338 0 0,-2 2 0 0 0,2-2-1 0 0,-1 1 1 0 0,0 0 0 0 0,1 1-1 0 0,0-1 1 0 0,0 3 102 0 0,-3 12-360 0 0,0 9 360 0 0,2-9 378 0 0,-1 14-438 0 0,3-20-27 0 0,1-12 154 0 0,0-2 119 0 0,2-15-170 0 0,-1 1 0 0 0,0-1 0 0 0,-1 1 0 0 0,-1-8-16 0 0,1 7-158 0 0,0 11 76 0 0,0 1 0 0 0,0 0 0 0 0,-1-1 0 0 0,1 0 0 0 0,-1-1 82 0 0,1 4-1 0 0,0 1-1 0 0,0 0 0 0 0,-1 0 0 0 0,1 0 1 0 0,0 0-1 0 0,0 0 0 0 0,0 0 0 0 0,0 0 0 0 0,0 0 1 0 0,0 0-1 0 0,0 0 0 0 0,0 0 0 0 0,0 0 1 0 0,0 0-1 0 0,0 0 0 0 0,0 0 0 0 0,0 0 1 0 0,0 0-1 0 0,0 0 0 0 0,0 0 0 0 0,0 0 0 0 0,0 0 1 0 0,0 0-1 0 0,0 0 0 0 0,-1 0 0 0 0,1 0 1 0 0,0 0-1 0 0,0 0 0 0 0,0 0 0 0 0,0 0 1 0 0,0 0-1 0 0,-1 0 0 0 0,1 0 0 0 0,0 0 0 0 0,0 0 1 0 0,0 0-1 0 0,0 1 0 0 0,0-1 0 0 0,0 0 1 0 0,0 0-1 0 0,0 0 0 0 0,0 0 0 0 0,0 0 1 0 0,0 0-1 0 0,0 0 0 0 0,0 0 0 0 0,0 0 0 0 0,0 0 1 0 0,0 0-1 0 0,0 0 0 0 0,0 0 0 0 0,0 1 1 0 0,0-1-1 0 0,0 0 0 0 0,0 0 0 0 0,0 0 1 0 0,0 0-1 0 0,0 0 0 0 0,0 0 0 0 0,0 0 0 0 0,0 0 2 0 0,-2 5-36 0 0,-1 15 36 0 0,1 0 0 0 0,1 21 0 0 0,-1-1 0 0 0,1-25 196 0 0,0-13-61 0 0,1-10-74 0 0,2-55-1013 0 0,2 75 672 0 0,-2 19-710 0 0,-2-24 973 0 0,0 0 1 0 0,0 0-1 0 0,1 0 1 0 0,0 0-1 0 0,1 1 17 0 0,1 13-21 0 0,-3-17 36 0 0,1 0 0 0 0,-1 1 0 0 0,1-1 0 0 0,1 3-15 0 0,-1-4-72 0 0,5 13-59 0 0,0-19-2 0 0,0-16-181 0 0,-6 17 160 0 0,0 0-1 0 0,1 1 0 0 0,0-1 1 0 0,-1 0-1 0 0,0 0 0 0 0,0 1 0 0 0,0-1 1 0 0,0 0-1 0 0,0 1 0 0 0,-2-2 155 0 0,2-7-1195 0 0,-10 18 2302 0 0,9-6-1111 0 0,-1 0 1 0 0,1-1 0 0 0,0 1 0 0 0,0 0-1 0 0,0 0 1 0 0,0 0 0 0 0,0 0 0 0 0,0 0-1 0 0,0-1 1 0 0,0 4 3 0 0,-2 21-34 0 0,2-10 49 0 0,-1-12-7 0 0,2-2 1 0 0,0 1-1 0 0,0 0 1 0 0,0 0-1 0 0,0-1 1 0 0,0 1-1 0 0,0 0 1 0 0,0 0 0 0 0,0-1-1 0 0,2 1 1 0 0,-2-1-1 0 0,2 2-8 0 0,-2-3 59 0 0,0-1 32 0 0,0 0 5 0 0,1 0-296 0 0,2-4 107 0 0,2-3-81 0 0,-5 7 153 0 0,2-7-515 0 0,-1 2-300 0 0,-1 12 400 0 0,-1-3 436 0 0,0-4 0 0 0,1 0 0 0 0,0 2 0 0 0,-1-2 0 0 0,1 1 0 0 0,0 0 0 0 0,0-1 0 0 0,0 1 0 0 0,0-1 0 0 0,0 1 0 0 0,-1 0 0 0 0,1-1 0 0 0,0 1 0 0 0,1 0 0 0 0,-1 0 0 0 0,0 2 0 0 0,2 1 0 0 0,-1-1 0 0 0,-1-2 13 0 0,0-1 1 0 0,0 0-1 0 0,0 0 1 0 0,1 1-1 0 0,-1-1 1 0 0,0 0-1 0 0,0 0 1 0 0,0 1-1 0 0,0-1 1 0 0,0 0 0 0 0,0 0-1 0 0,0 1 1 0 0,1-1-1 0 0,-1 0 1 0 0,0 0-1 0 0,0 0 1 0 0,0 1-1 0 0,1-1 1 0 0,-1 0-1 0 0,0 0 1 0 0,0 0-1 0 0,1 0 1 0 0,-1 1 0 0 0,0-1-1 0 0,0 0 1 0 0,1 0-1 0 0,-1 0 1 0 0,0 0-1 0 0,0 0 1 0 0,1 0-1 0 0,-1 0 1 0 0,0 0-1 0 0,1 0 1 0 0,-1 0-1 0 0,0 0 1 0 0,0 0 0 0 0,1 0-1 0 0,-1 0 1 0 0,0 0-1 0 0,0 0 1 0 0,0 0-1 0 0,0 0 1 0 0,1 0-1 0 0,-1 0 1 0 0,1-1-1 0 0,-1 1 1 0 0,0 0-1 0 0,0 0 1 0 0,0 0-14 0 0,8-10 973 0 0,-7 8-849 0 0,0-1-203 0 0,1 0 1 0 0,0 0 0 0 0,-1 1 0 0 0,0-2 0 0 0,0 1 0 0 0,0 0 0 0 0,-1-2 78 0 0,6-14-693 0 0,-3 12 614 0 0,-1-1 1 0 0,0 0 0 0 0,0 0 0 0 0,0-7 78 0 0,0 4 61 0 0,-2-8-239 0 0,-5 30 128 0 0,1-3 34 0 0,-2 14 16 0 0,2 0 0 0 0,0 1 0 0 0,0 12 0 0 0,2-28 0 0 0,2-6 0 0 0,0 1 0 0 0,-1-1 0 0 0,0 1 0 0 0,1 0 0 0 0,0-1 0 0 0,0 0 0 0 0,0 0 0 0 0,0 1 0 0 0,0 0 0 0 0,1-1 0 0 0,-1 1 0 0 0,1 0 0 0 0,-1-2 0 0 0,0 0 0 0 0,0 0 0 0 0,0 0 0 0 0,0 0 0 0 0,0 0 0 0 0,0 0 0 0 0,0 0 0 0 0,0 1 0 0 0,0-1 0 0 0,0 0 0 0 0,0 0 0 0 0,0 0 0 0 0,0 0 0 0 0,0 0 0 0 0,0 0 0 0 0,0 0 0 0 0,0 0 0 0 0,0 0 0 0 0,0 0 0 0 0,0 0 0 0 0,0 0 0 0 0,0 0 0 0 0,0 0 0 0 0,0 0 0 0 0,0 0 0 0 0,0 0 0 0 0,0 0 0 0 0,0 0 0 0 0,0 0 0 0 0,0 0 0 0 0,0 0 0 0 0,0 0 0 0 0,0 0 0 0 0,0 0 0 0 0,1 0 0 0 0,-1 0 0 0 0,0 0 0 0 0,0 0 0 0 0,0 0 0 0 0,0 0 0 0 0,0 0 0 0 0,0 0 0 0 0,0 0 0 0 0,0 0 0 0 0,1 0 0 0 0,-1 0 0 0 0,0 0 0 0 0,0 0 0 0 0,0 0 0 0 0,0 0 0 0 0,0 0 0 0 0,0 0 0 0 0,0 0 0 0 0,0 0 0 0 0,0 0 0 0 0,0 0 0 0 0,0 0 0 0 0,3-4 0 0 0,2-3 0 0 0,-5 7 0 0 0,3-8 0 0 0,1 1 0 0 0,-1-1 0 0 0,0 1 0 0 0,-1-1 0 0 0,0 1 0 0 0,0-7 0 0 0,3-11 0 0 0,-2 14 0 0 0,0 1 0 0 0,0-1 0 0 0,0-7 0 0 0,0 1 0 0 0,-1 12 0 0 0,-2 0 0 0 0,1 0 0 0 0,0-4 0 0 0,-10 33 0 0 0,3 2 0 0 0,1 1 0 0 0,2 0 0 0 0,0 16 0 0 0,5-18 769 0 0,-2-24-490 0 0,0-1-66 0 0,0 0-28 0 0,0 0-7 0 0,0 0-21 0 0,5-11 129 0 0,-1 0 0 0 0,0 0 0 0 0,-1 0 0 0 0,0 0 0 0 0,-1-1 0 0 0,0 1 0 0 0,-1-4-286 0 0,12-55-360 0 0,-12 68 358 0 0,-1 2 3 0 0,0 0 0 0 0,0-1 1 0 0,0 0-1 0 0,0 1 1 0 0,0 0-1 0 0,1-1 1 0 0,-1 0-1 0 0,0 1 1 0 0,0 0-1 0 0,0-1 1 0 0,0 1-1 0 0,0-1 1 0 0,0 1-1 0 0,-1-1 1 0 0,1 1-1 0 0,0-1 1 0 0,0 1-1 0 0,0-1 1 0 0,0 1-1 0 0,0-1-1 0 0,0 1 131 0 0,0 0 15 0 0,0 0-2 0 0,0 0-42 0 0,0 0-180 0 0,0 0 50 0 0,-1 2 0 0 0,1-2 0 0 0,0 1 0 0 0,-1-1 0 0 0,1 1-1 0 0,0 0 1 0 0,0 0 0 0 0,0-1 0 0 0,0 1 0 0 0,-1 0-1 0 0,0-1 1 0 0,1 1 0 0 0,0 0 0 0 0,-2 0 28 0 0,0 3 157 0 0,-2 7-364 0 0,1 0 0 0 0,0 1 0 0 0,1-1 0 0 0,1 1 1 0 0,-1 7 206 0 0,1-5 0 0 0,1-11 0 0 0,-1 1 0 0 0,1-2 0 0 0,0 1 0 0 0,0 1 0 0 0,1-2 0 0 0,-1 1 0 0 0,1 2 0 0 0,0 0-99 0 0,0 1 0 0 0,0 0 0 0 0,-1 0 0 0 0,1 3 99 0 0,-1-8 230 0 0,0-1 24 0 0,15-32-254 0 0,-10 19-220 0 0,-2 7 39 0 0,-1-1-1 0 0,1 0 1 0 0,-1-1 181 0 0,6-18-413 0 0,-5 19 542 0 0,-1 0 1 0 0,1 0 0 0 0,-1-3-130 0 0,-1-5-469 0 0,-2 4 179 0 0,-5 27-794 0 0,2 10 1094 0 0,2-14 52 0 0,0 0 0 0 0,0 0 0 0 0,2-1 0 0 0,-1 1 1 0 0,2 0-1 0 0,0 6-62 0 0,-1-8 198 0 0,0-10-153 0 0,0 2-1 0 0,0-2 1 0 0,0 1 0 0 0,0-1 0 0 0,0 2 0 0 0,0-2-1 0 0,1 1 1 0 0,-1 0 0 0 0,0 0 0 0 0,0 0 0 0 0,0-1 0 0 0,1 2-45 0 0,0-2 353 0 0,-1 0-54 0 0,0 3-257 0 0,0-2-98 0 0,0-1 112 0 0,0 0 59 0 0,0 0 12 0 0,6-10 241 0 0,-1 1-372 0 0,0-2 1 0 0,-1 2-1 0 0,0-1 1 0 0,-1-1 0 0 0,1-4 3 0 0,7-22-310 0 0,-4 11 754 0 0,1-2-121 0 0,-5 11-234 0 0,0 5-50 0 0,-3 10-79 0 0,0 2-163 0 0,0 0-50 0 0,0 0-3 0 0,0 0 58 0 0,0 0 234 0 0,-1 0-38 0 0,0 1 0 0 0,1 0 1 0 0,0-1-1 0 0,0 2 0 0 0,-1-2 0 0 0,0 1 0 0 0,1-1 0 0 0,0 2 1 0 0,0-2-1 0 0,0 1 0 0 0,0 0 0 0 0,0 0 0 0 0,0 0 0 0 0,0 0 2 0 0,0-1-6 0 0,-10 29-262 0 0,8-17 219 0 0,1 0 0 0 0,0 11 49 0 0,-2 9-40 0 0,4-6 344 0 0,-2-24-258 0 0,1-1-36 0 0,0 0 0 0 0,0-1 0 0 0,0 1 0 0 0,1 0 0 0 0,-1 0 0 0 0,0-1 1 0 0,0 1-1 0 0,1 0 0 0 0,-1 0 0 0 0,0-1 0 0 0,0 1 0 0 0,0 0 1 0 0,1-1-1 0 0,0 1 0 0 0,-1-1 0 0 0,0 1 0 0 0,1 0-10 0 0,-1 0-64 0 0,0-1-17 0 0,0 0 41 0 0,0 0 44 0 0,0 0-1 0 0,1 0 1 0 0,-1 0-1 0 0,1 0 1 0 0,-1 1 0 0 0,0-1-1 0 0,0 0 1 0 0,0 0 0 0 0,0-1-1 0 0,0 1 1 0 0,0 0 0 0 0,1 0-1 0 0,-1 0 1 0 0,1 0 0 0 0,-1 0-1 0 0,0 0 1 0 0,0 0 0 0 0,0-1-1 0 0,0 1 1 0 0,0 0 0 0 0,0 0-1 0 0,0 0 1 0 0,1 0 0 0 0,-1 0-1 0 0,0 0 1 0 0,1 0 0 0 0,-1 0-1 0 0,0 0 1 0 0,0 0 0 0 0,0-1-1 0 0,0 1 1 0 0,0-1 0 0 0,0 1-1 0 0,0 0 1 0 0,0 0 0 0 0,0 0-1 0 0,0 0 1 0 0,0 0 0 0 0,0 0-1 0 0,0-1-3 0 0,4-6 133 0 0,10-38-437 0 0,-9 30 304 0 0,-1-1 0 0 0,0 0 0 0 0,-2 0 0 0 0,1-5 0 0 0,-3 21 0 0 0,0-9-123 0 0,2 0 0 0 0,0-1 1 0 0,0 0 122 0 0,-1 4 60 0 0,-2 6 33 0 0,-1 1-126 0 0,2 0 0 0 0,-1 0 0 0 0,0 0 0 0 0,1 0 0 0 0,0 0 0 0 0,-1 0 0 0 0,0 1 0 0 0,1-1 0 0 0,0 0 33 0 0,-5 17-262 0 0,1-5 474 0 0,0 0 1 0 0,1 0 0 0 0,-1 14-213 0 0,0 8-489 0 0,2-21 743 0 0,0 1 1 0 0,2 2-255 0 0,0 14-288 0 0,0-31 346 0 0,0 0 9 0 0,5-7 4 0 0,-1-4-59 0 0,-1 1 1 0 0,0-1-1 0 0,0 0 1 0 0,-1 0-1 0 0,-1-1-12 0 0,2-5-10 0 0,3-9 10 0 0,3-15 145 0 0,-2 1-145 0 0,-6 33-37 0 0,-1 4 85 0 0,-6 21 1295 0 0,1 19-1055 0 0,1-1 0 0 0,4 30-288 0 0,0-63 1 0 0,2-4-2 0 0,-1-4 15 0 0,6-23-329 0 0,-3 14 152 0 0,-1 0 1 0 0,1-11 162 0 0,1-3-103 0 0,-4 22 287 0 0,1-2 1 0 0,-1 1-1 0 0,0-6-184 0 0,0 0 41 0 0,0 11-184 0 0,-1-1 1 0 0,0 0-1 0 0,0 1 0 0 0,0 0 1 0 0,0 0-1 0 0,0-1 1 0 0,0 1-1 0 0,-1 0 1 0 0,0-1-1 0 0,1 1 0 0 0,-1 0 1 0 0,0-1 142 0 0,-1 8 476 0 0,0-1-1 0 0,0 0 1 0 0,1 1-1 0 0,-1 2-475 0 0,-1 32 16 0 0,1 24-16 0 0,1-44 0 0 0,0-14 0 0 0,0 1 0 0 0,1-1 0 0 0,1 1 0 0 0,-1 0 0 0 0,1 3 0 0 0,0 6 0 0 0,-1-15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0,0 0 0 0 0,0 0 0 0 0,0 0 0 0 0,2-3 0 0 0,0-5 0 0 0,2-17 0 0 0,-2 14 0 0 0,0-1 0 0 0,0-10 0 0 0,0 6 0 0 0,-2 11 0 0 0,0 1 0 0 0,1 0 0 0 0,-1 0 0 0 0,-1-3 0 0 0,-1-39 0 0 0,2 37-506 0 0,-1 0 0 0 0,1 0-1 0 0,1-3 507 0 0,-1-7-472 0 0,4-15 472 0 0,-4 30 0 0 0,0-4 0 0 0,0 8 0 0 0,0 3 0 0 0,-4 34 827 0 0,2-18 337 0 0,-1 8-1164 0 0,0 7-876 0 0,3-26 779 0 0,0-1 0 0 0,0 1 0 0 0,0-1-1 0 0,0 1 1 0 0,1-1 0 0 0,0 0-1 0 0,1 2 98 0 0,-2-6-22 0 0,1 0-1 0 0,0 1 0 0 0,-1 0 1 0 0,0-1-1 0 0,-1 0 1 0 0,0 0-1 0 0,1 1 0 0 0,0-1 1 0 0,-2 2 22 0 0,0 0-77 0 0,2-1 0 0 0,-1 1 0 0 0,0 4 77 0 0,2-6 0 0 0,-1-2 0 0 0,0 0 0 0 0,0 0 0 0 0,0-1 0 0 0,0 2 0 0 0,0-1 0 0 0,0-1 0 0 0,-1 2 0 0 0,1-2 0 0 0,0 2 0 0 0,0-2 0 0 0,0 1 0 0 0,-1 0 0 0 0,0 1 0 0 0,-2 9 0 0 0,2-9 0 0 0,1 1 0 0 0,0-1 0 0 0,0 0 0 0 0,0 1 0 0 0,0 0 0 0 0,0 0 0 0 0,0 9 0 0 0,0-1 0 0 0,2-4 0 0 0,-1-3-72 0 0,-1-3-299 0 0,0-1-117 0 0,0 0-21 0 0,0 0 66 0 0,-1 0 294 0 0,-2 0 133 0 0,3 0 16 0 0,0 0 1 0 0,-2 0 0 0 0,2 0 0 0 0,0 0 0 0 0,-1 0 0 0 0,0 0 0 0 0,1 0 0 0 0,-1 0 0 0 0,0 0 0 0 0,1 1-1 0 0,-1-1 1 0 0,0 0 0 0 0,1 0 0 0 0,0 0 0 0 0,-1 1 0 0 0,0-1 0 0 0,1 1 0 0 0,-1-1 0 0 0,0 0 0 0 0,1 0-1 0 0,0 1 1 0 0,-1 0-1 0 0,-5 3-11 0 0,0 1-9 0 0,5-5 20 0 0,1 2 0 0 0,-1-2 1 0 0,0 2-1 0 0,1-2 0 0 0,-1 1 1 0 0,0-1-1 0 0,0 1 1 0 0,0 0-1 0 0,0-1 0 0 0,1 1 1 0 0,-2 0-1 0 0,-15 12 0 0 0,5-5 76 0 0,9-5-57 0 0,-1-1-1 0 0,0 0 1 0 0,1 0-1 0 0,-3 1-18 0 0,-4 3 49 0 0,8-4-23 0 0,0-1 0 0 0,0 0 0 0 0,-1 1 1 0 0,1-1-1 0 0,0-1 0 0 0,-1 2 1 0 0,0-2-1 0 0,1 1 0 0 0,0 0 0 0 0,-1-1 1 0 0,1 0-27 0 0,-2 1-14 0 0,4-1-52 0 0,0 0-18 0 0,7-4-252 0 0,-3 1 158 0 0,1 0 0 0 0,0-1 0 0 0,-1 0 0 0 0,0 1 0 0 0,0-1 1 0 0,-1 0-1 0 0,1-1 0 0 0,1-3 178 0 0,-4 6 2039 0 0,-2 1-886 0 0,-6 5-653 0 0,-13 11-797 0 0,-4 6 507 0 0,23-21-225 0 0,-5 4-56 0 0,5-4-23 0 0,1 0 9 0 0,0 0 12 0 0,8-3 175 0 0,0-1-24 0 0,3-4-82 0 0,-8 6 4 0 0,0 1 0 0 0,-4 3 0 0 0,0 0 0 0 0,-1 0 0 0 0,0-1 0 0 0,1 1 0 0 0,-1-1 0 0 0,0 0 0 0 0,1 1 0 0 0,-1-1 0 0 0,0 0 0 0 0,-1 0 0 0 0,1 1 0 0 0,0-2 0 0 0,0 1 0 0 0,0 0 0 0 0,-2 0 0 0 0,-4 0 0 0 0,0 1 0 0 0,-1 0 0 0 0,-2-2 0 0 0,2 1 0 0 0,-21 3 48 0 0,-11 4-48 0 0,12-2 1991 0 0,28-5-2055 0 0,1-1-273 0 0,9-3-1237 0 0,-7 2 1566 0 0,0 1 1 0 0,1 0 0 0 0,-1-1-1 0 0,0 0 1 0 0,0 0-1 0 0,0 1 1 0 0,0-2 0 0 0,0 2-1 0 0,0-2 1 0 0,0 1 7 0 0,11-6-605 0 0,-18 11 1188 0 0,3-4-581 0 0,0 1 0 0 0,1 0 0 0 0,0 0 0 0 0,-1 0 0 0 0,0-1 0 0 0,0 1 0 0 0,0 0 0 0 0,0-1 0 0 0,0 0 0 0 0,1 1 0 0 0,-1 0 0 0 0,-1-1-2 0 0,-8 0 0 0 0,9 0 0 0 0,-1 1 0 0 0,1-1 0 0 0,0 0 0 0 0,0 0 0 0 0,0 0 0 0 0,0 0 0 0 0,0-1 0 0 0,0 1 0 0 0,0 0 0 0 0,0 0 0 0 0,1-1 0 0 0,-1 0 0 0 0,-2 0 0 0 0,0 0 0 0 0,-1 0 0 0 0,1 0 0 0 0,0 1 0 0 0,-1 0 0 0 0,1-1 0 0 0,-2 2 0 0 0,4-1 0 0 0,2 0 0 0 0,-2 0 0 0 0,0 0 0 0 0,2 0 0 0 0,-2 0 0 0 0,1 1 0 0 0,0-1 0 0 0,-1 1 0 0 0,1-1 0 0 0,0 0 0 0 0,-1 2 0 0 0,-3 0 53 0 0,3-1-42 0 0,-14 4-11 0 0,14-5 19 0 0,2 0 1 0 0,-1 0-1 0 0,-1 0 1 0 0,1 0-1 0 0,0 0 1 0 0,0 0-1 0 0,0 0 1 0 0,0 0 0 0 0,0 0-1 0 0,-1-1 1 0 0,1 1-1 0 0,0 0 1 0 0,0 0-20 0 0,-6-2 100 0 0,0 0-240 0 0,7 2 30 0 0,0 0 43 0 0,0 0 192 0 0,0 0 89 0 0,0 0 11 0 0,0 0-56 0 0,0 0-257 0 0,-3 0 476 0 0,4 0-460 0 0,-1-1 92 0 0,2 1 0 0 0,-2 0 0 0 0,2 0 0 0 0,-2-1 0 0 0,2 0 0 0 0,-2 1 0 0 0,2 0 0 0 0,-1 0 0 0 0,0 0 0 0 0,0 0 0 0 0,0 0 0 0 0,0 0 0 0 0,0 0 0 0 0,0 0 0 0 0,0 0 0 0 0,0 1 0 0 0,1 0-20 0 0,19-1-49 0 0,-2 1 0 0 0,7-2 49 0 0,4 1-41 0 0,-21-1 122 0 0,-1 0 0 0 0,1-1 0 0 0,-1 1 0 0 0,0-1-1 0 0,5-1-80 0 0,2-2 132 0 0,-1 1-368 0 0,2-1 0 0 0,6-4 236 0 0,-19 6 112 0 0,-2 3-85 0 0,0 0 1 0 0,-1-1 0 0 0,1 0 0 0 0,0 1-1 0 0,-1 0 1 0 0,1 0 0 0 0,0-1-1 0 0,-1 1 1 0 0,2 0 0 0 0,-2 0 0 0 0,1 0-1 0 0,0 0 1 0 0,-1 0 0 0 0,1-1 0 0 0,0 1-1 0 0,0 0 1 0 0,-1 0 0 0 0,1 0 0 0 0,0 0-1 0 0,0 1 1 0 0,0-1 0 0 0,-1 0-1 0 0,1 0 1 0 0,0 0 0 0 0,0 0 0 0 0,-1 0-1 0 0,2 1-27 0 0,-2-1 20 0 0,1 0-1 0 0,-1 0 1 0 0,1 0-1 0 0,-1 0 1 0 0,1 0-1 0 0,0 0 1 0 0,-1 0-1 0 0,1 0 1 0 0,-1 0-1 0 0,1 0 0 0 0,-1 0 1 0 0,1 0-1 0 0,-1 0 1 0 0,1 0-1 0 0,0 0 1 0 0,-1-1-1 0 0,1 1 1 0 0,-1 0-1 0 0,0 0 1 0 0,1 0-1 0 0,0 0 1 0 0,-1-1-20 0 0,12-8 110 0 0,-9 6 107 0 0,3-4-217 0 0,-4 4 0 0 0,16-12-668 0 0,-18 14 670 0 0,1 1 0 0 0,-1 0 0 0 0,0 0-1 0 0,0 0 1 0 0,0 0 0 0 0,0-1 0 0 0,0 0-1 0 0,0 1 1 0 0,1 0 0 0 0,-1 0-1 0 0,0 0 1 0 0,0-1 0 0 0,0 1 0 0 0,0 0-1 0 0,0-1 1 0 0,0 1 0 0 0,0 0 0 0 0,0 0-1 0 0,0-1 1 0 0,-1 1 0 0 0,1 0-1 0 0,0-1 1 0 0,0 1 0 0 0,0 0 0 0 0,0-1-1 0 0,0 1 1 0 0,0 0 0 0 0,-1 0 0 0 0,1-1-1 0 0,0 1 1 0 0,0 0 0 0 0,0 0-1 0 0,-1 0 1 0 0,1 0 0 0 0,0 0 0 0 0,0-1-1 0 0,-1 1 1 0 0,1 0 0 0 0,0-1 0 0 0,-1 1-1 0 0,1 0 1 0 0,0 0 0 0 0,0 0-1 0 0,-1 0-1 0 0,-3-1-193 0 0,0 0 0 0 0,1 0 0 0 0,-1-1 0 0 0,0 2-1 0 0,0-1 1 0 0,0 1 0 0 0,0 0 0 0 0,0 0-1 0 0,0 0 1 0 0,0 0 0 0 0,0 0 0 0 0,-1 1 193 0 0,0 0-352 0 0,-1 0-1 0 0,2 1 1 0 0,-2-1 0 0 0,2 1-1 0 0,-1-1 1 0 0,0 2 0 0 0,0-1 0 0 0,1 0-1 0 0,-2 1 353 0 0,0 2 232 0 0,0-2 0 0 0,0 0-1 0 0,0 1 1 0 0,-7 1-232 0 0,12-5 80 0 0,9 2 2207 0 0,9-1-2451 0 0,1-4 294 0 0,-11 3 223 0 0,-1-1 0 0 0,0-1 0 0 0,0 1-1 0 0,1-1 1 0 0,2-1-353 0 0,-1 0-177 0 0,0 0 1661 0 0,-8 0-782 0 0,-6 1-550 0 0,4 1-146 0 0,0 1-1 0 0,1-1 0 0 0,-1 0 0 0 0,0 1 0 0 0,0 0 1 0 0,0 0-1 0 0,0 0 0 0 0,0 0 0 0 0,0 0 1 0 0,0 0-1 0 0,1 0 0 0 0,-1 0 0 0 0,0 0-5 0 0,-25 8-5 0 0,4-1 6 0 0,15-6-1 0 0,4-1 0 0 0,1 1 0 0 0,-1 0 0 0 0,0 0 0 0 0,0 0 0 0 0,1 0 0 0 0,0 1 0 0 0,-1-1 0 0 0,0 1 0 0 0,0-1 0 0 0,4-1 0 0 0,-1 0 0 0 0,1 0 0 0 0,0 0 0 0 0,-1 0 0 0 0,1 1 0 0 0,0-1 0 0 0,-1 0 0 0 0,1 1 0 0 0,0-1 0 0 0,0 0 0 0 0,-1 0 0 0 0,1 0 0 0 0,0 0 0 0 0,0 1 0 0 0,-1-1 0 0 0,1 1 0 0 0,0-1 0 0 0,0 0 0 0 0,0 0 0 0 0,-1 0 0 0 0,1 1 0 0 0,0-1 0 0 0,0 0 0 0 0,0 0 0 0 0,0 0 0 0 0,0 0 0 0 0,0 1 0 0 0,0-1 0 0 0,0 0 0 0 0,0 0 0 0 0,0 0 0 0 0,-1 0 0 0 0,1 1 0 0 0,0-1 0 0 0,0 0 0 0 0,0 0 0 0 0,0 0 0 0 0,0 0 0 0 0,0 1 0 0 0,1-1 0 0 0,-1 0 0 0 0,0 0 0 0 0,0 0 0 0 0,0 0 0 0 0,0 0 0 0 0,0 1 0 0 0,0-1 0 0 0,0 0 0 0 0,0 0 0 0 0,0 0 0 0 0,0 0 0 0 0,0 0 0 0 0,0 1 0 0 0,1-1 0 0 0,-1 0 0 0 0,0 0 0 0 0,0 0 0 0 0,0 0 0 0 0,0 0 0 0 0,0 0 0 0 0,1 0 0 0 0,-1 0 0 0 0,0 0 0 0 0,0 0 0 0 0,0 0 0 0 0,0 0 0 0 0,1 0 0 0 0,6 3 0 0 0,-5-3 0 0 0,0 0-2 0 0,1 1-1 0 0,0 0 1 0 0,0-1 0 0 0,0 0-1 0 0,0 0 1 0 0,0 0-1 0 0,0-1 1 0 0,-1 1-1 0 0,2-1 1 0 0,2 0 2 0 0,28-10 278 0 0,-33 10-234 0 0,17-7 778 0 0,-14 6-677 0 0,0-1 0 0 0,0 2 0 0 0,0-1 0 0 0,0 1 0 0 0,1 0 0 0 0,1-1-145 0 0,31-8 26 0 0,-36 9-26 0 0,18-5 0 0 0,-14 5 12 0 0,-4 1 52 0 0,-1 0 23 0 0,0 0-18 0 0,0 0-27 0 0,-15 1-477 0 0,-30 10-236 0 0,15-1 38 0 0,29-9 473 0 0,1-1-7 0 0,0 0 38 0 0,0 0 154 0 0,0 0 39 0 0,4 4-112 0 0,-3-3 39 0 0,1 0-1 0 0,0-1 0 0 0,-1 0 1 0 0,0 1-1 0 0,1-1 0 0 0,0 0 1 0 0,-1 1-1 0 0,1-1 0 0 0,0 0 1 0 0,-1 0-1 0 0,1 0 0 0 0,-1-1 0 0 0,1 1 1 0 0,0 0-1 0 0,-1 0 0 0 0,1-1 1 0 0,-1 1-1 0 0,2-1 10 0 0,4-2 7 0 0,0 0-1 0 0,0 1 1 0 0,2-2-7 0 0,-8 2-6 0 0,5-1-19 0 0,-1 0-1 0 0,0-1 1 0 0,0 1 0 0 0,3-4 25 0 0,13-9 1173 0 0,-20 15-1106 0 0,-1 1 10 0 0,0 0 2 0 0,4 8 72 0 0,-4-8-87 0 0,0 1-52 0 0,0 0 1 0 0,0-1-1 0 0,0 0 1 0 0,0 1-1 0 0,0-1 1 0 0,0 1-1 0 0,0 0 1 0 0,0-1-1 0 0,0 0 1 0 0,0 1-1 0 0,-1-1 1 0 0,1 1 0 0 0,-1-1-1 0 0,1 1 1 0 0,0 0-1 0 0,0-1 1 0 0,0 0-1 0 0,-1 1 1 0 0,0-1-13 0 0,-8 12 192 0 0,9-12-286 0 0,-2 2-1030 0 0,4-4 642 0 0,0-2-185 0 0,0 0 0 0 0,1 0 0 0 0,-1 0 0 0 0,2-1 667 0 0,3-4-1274 0 0,4-11-995 0 0,-10 19 2591 0 0,-1 1 156 0 0,0 0 39 0 0,0 0 6 0 0,0 0-17 0 0,0 0-8 0 0,-12 6 2228 0 0,5 6-2266 0 0,7-11-241 0 0,0-1 63 0 0,0 0 8 0 0,0 0-26 0 0,0 0-128 0 0,0 0-59 0 0,0 0-12 0 0,0 0 1 0 0,-6 1-131 0 0,6-1 24 0 0,0 0 0 0 0,-1 1 0 0 0,0-1 0 0 0,1 0 0 0 0,0 0 0 0 0,-1 0 0 0 0,0 0-1 0 0,1 0 1 0 0,0 0 0 0 0,-1 0 0 0 0,1 0 0 0 0,0 0 0 0 0,-2 0 0 0 0,2 0 0 0 0,0 0 0 0 0,-1 0 0 0 0,0-1 0 0 0,1 1 41 0 0,-1-1-90 0 0,0 1-1 0 0,1 0 1 0 0,-2 0 0 0 0,2-1 0 0 0,-1 1 0 0 0,0 0-1 0 0,1-1 1 0 0,-2 0 0 0 0,2 1 0 0 0,0-1 0 0 0,-2 0-1 0 0,2 1 1 0 0,0-1 0 0 0,-1 0 0 0 0,0 1 0 0 0,1-1-1 0 0,0 0 1 0 0,-1 0 90 0 0,-1-2-102 0 0,2 3-83 0 0,0 0 28 0 0,0 0 11 0 0,0-1 2 0 0,0 0 126 0 0,0-1 0 0 0,0 1 0 0 0,0-1-1 0 0,0 0 1 0 0,-1 1 0 0 0,1 0-1 0 0,-1-1 1 0 0,1-1 18 0 0,-1 3-4 0 0,1 0 0 0 0,0-1 0 0 0,0 0 0 0 0,0 1 0 0 0,0 0 0 0 0,0-1-1 0 0,-1 1 1 0 0,1-1 0 0 0,0 1 0 0 0,0-1 0 0 0,0 1 0 0 0,1-1 0 0 0,-1 1 0 0 0,0 0-1 0 0,0-2 5 0 0,1-1-6 0 0,-1-1 0 0 0,1 1-1 0 0,-1 0 1 0 0,1-1-1 0 0,-1 1 1 0 0,-1-1 0 0 0,1 0-1 0 0,0 1 1 0 0,-1-1-1 0 0,-1-3 7 0 0,0 5 0 0 0,2 2 0 0 0,0 0 0 0 0,0 0-1 0 0,0 0 1 0 0,0 0-1 0 0,-1 0 1 0 0,1 0 0 0 0,0 0-1 0 0,0-1 1 0 0,-1 1-1 0 0,1 0 1 0 0,0 0 0 0 0,0 0-1 0 0,-1 0 1 0 0,1 0-1 0 0,0 0 1 0 0,0 0-1 0 0,-1 0 1 0 0,1 0 0 0 0,0 0-1 0 0,0 0 1 0 0,-1 0-1 0 0,1 0 1 0 0,0 0 0 0 0,0 0-1 0 0,-1 0 1 0 0,1 0-1 0 0,0 0 1 0 0,0 1-1 0 0,-1-1 1 0 0,1 0 0 0 0,0 0-1 0 0,0 0 1 0 0,0 0-1 0 0,-1 0 1 0 0,1 0 0 0 0,0 0-1 0 0,0 1 1 0 0,-5 3 29 0 0,4-2 12 0 0,0-1 1 0 0,1 0 0 0 0,0 0-1 0 0,-1 1 1 0 0,0-1 0 0 0,1 1-1 0 0,0-2 1 0 0,0 1 0 0 0,-1 1-1 0 0,1 0 1 0 0,0-1 0 0 0,0 2-42 0 0,1-2 165 0 0,1 2-132 0 0,0-1-53 0 0,-2-1-90 0 0,0-1-65 0 0,0 0-1165 0 0,0 0-4598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53:44.530"/>
    </inkml:context>
    <inkml:brush xml:id="br0">
      <inkml:brushProperty name="width" value="0.05" units="cm"/>
      <inkml:brushProperty name="height" value="0.05" units="cm"/>
      <inkml:brushProperty name="color" value="#FFFFFF"/>
    </inkml:brush>
  </inkml:definitions>
  <inkml:trace contextRef="#ctx0" brushRef="#br0">237 0 920 0 0,'0'0'188'0'0,"0"0"453"0"0,0 0 198 0 0,0 0 38 0 0,0 0-49 0 0,0 0-245 0 0,0 0-110 0 0,0 0-22 0 0,0 0-5 0 0,0 0-6 0 0,0 0-6 0 0,0 0-2 0 0,0 0 10 0 0,0 0 46 0 0,0 0 22 0 0,0 0 2 0 0,0 0 9 0 0,0 0 39 0 0,0 0 16 0 0,0 0 7 0 0,0 0-49 0 0,0 0-207 0 0,0 0-95 0 0,0 0-21 0 0,0 0 39 0 0,0 0 180 0 0,0 0 76 0 0,0 0 20 0 0,0 0-37 0 0,0 0-161 0 0,0 0-68 0 0,0 0-17 0 0,0 0-9 0 0,0 0-22 0 0,0 0-11 0 0,0 0-1 0 0,0 0-6 0 0,0 0-28 0 0,0 0-7 0 0,0 0-6 0 0,0 0-3 0 0,0 0-12 0 0,0 0-2 0 0,0 0 0 0 0,0 0-6 0 0,0 0-28 0 0,0 0-7 0 0,0 0-6 0 0,0 0-2 0 0,-5 9 346 0 0,4-9-416 0 0,0 0 14 0 0,1 0 1 0 0,-1 0 0 0 0,1 1-1 0 0,-1-1 1 0 0,0 0 0 0 0,1 0-1 0 0,-1 1 1 0 0,1 0 0 0 0,-1-1-1 0 0,0 0 1 0 0,1 1 0 0 0,0-1-1 0 0,-1 1 1 0 0,1 0 0 0 0,0-1-1 0 0,0 1 1 0 0,-1-1-32 0 0,-3 5 84 0 0,-1-1 0 0 0,1 0-1 0 0,-1-1 1 0 0,0 0 0 0 0,-1 1-84 0 0,-1 0 49 0 0,0 0 44 0 0,0 1 0 0 0,1 0 0 0 0,-1-1-93 0 0,-6 5 21 0 0,8-4-145 0 0,-1 0 0 0 0,1-1 0 0 0,-1 1 0 0 0,-2 0 124 0 0,6-5 58 0 0,1 1 1 0 0,0 0-1 0 0,0 0 0 0 0,0 0 0 0 0,0 0 1 0 0,0 0-1 0 0,0 0 0 0 0,0-1 0 0 0,0 2-58 0 0,-4 4-7 0 0,-7 13 71 0 0,-6-1-64 0 0,11-10 0 0 0,1 0 0 0 0,-2 0 0 0 0,3 0 0 0 0,-1 1 0 0 0,1 0 0 0 0,0 0 0 0 0,-1 4 0 0 0,1-2 0 0 0,3-7 0 0 0,0 1 0 0 0,0-1 0 0 0,0 1 0 0 0,1 0 0 0 0,0 1 25 0 0,0 0 0 0 0,1-1 0 0 0,-2 4-25 0 0,2-3 58 0 0,-1-6-58 0 0,1 0 0 0 0,0 0 0 0 0,0 1 1 0 0,0 0-1 0 0,0-1 0 0 0,0 0 0 0 0,0 0 1 0 0,0 0-1 0 0,0 1 0 0 0,0-1 0 0 0,0 0 1 0 0,0 0-1 0 0,0 1 0 0 0,0-1 0 0 0,0 1 1 0 0,0-1-1 0 0,0 0 0 0 0,0 0 0 0 0,0 0 1 0 0,0 1-1 0 0,1-1 0 0 0,-1 0 1 0 0,0 1-1 0 0,0-1 0 0 0,0 0 0 0 0,2 9 114 0 0,-1 3-28 0 0,1-9-32 0 0,-2-2-48 0 0,1 0-1 0 0,0-1 0 0 0,-1 1 1 0 0,0 0-1 0 0,0 0 0 0 0,0-1 1 0 0,0 1-1 0 0,1 0 1 0 0,-1 0-1 0 0,0 0 0 0 0,0-1 1 0 0,0 2-1 0 0,0-1-5 0 0,5 13 143 0 0,-2-2 1 0 0,-1-8-78 0 0,13 20 64 0 0,-11-15-6 0 0,-3-7-89 0 0,1 1 0 0 0,0-1 0 0 0,0 1 0 0 0,-1-1 1 0 0,1 0-1 0 0,1 0 0 0 0,-1 0-35 0 0,8 8 138 0 0,-9-9-124 0 0,0 0 1 0 0,0 0 0 0 0,-1 0 0 0 0,2-1 0 0 0,-2 1 0 0 0,1 0-1 0 0,0 0 1 0 0,0-1 0 0 0,1 1-15 0 0,3 4 67 0 0,-4-3-57 0 0,0-1 12 0 0,-1 0 0 0 0,0 0 0 0 0,1-1 0 0 0,0 1-1 0 0,-1-1 1 0 0,1 2 0 0 0,-1-2 0 0 0,0 0 0 0 0,2 1-1 0 0,-2-1 1 0 0,1 1 0 0 0,-1 0 0 0 0,1-1 0 0 0,0 0 0 0 0,-1 0-1 0 0,2 1 1 0 0,-2 0-22 0 0,13 6 365 0 0,-11-5-409 0 0,0-1 0 0 0,0 0 0 0 0,0 0 0 0 0,1 0 0 0 0,-1-1-1 0 0,0 1 1 0 0,1 0 0 0 0,-1-1 0 0 0,0 1 44 0 0,-1-1 213 0 0,-1 0 43 0 0,0 0 0 0 0,1 0-42 0 0,8 2-429 0 0,6 1-336 0 0,-3-3 571 0 0,6-1 14 0 0,-17 1-25 0 0,0 0-5 0 0,-1 0-1 0 0,0 0 0 0 0,1 0 0 0 0,-1 1 1 0 0,0-1-1 0 0,1 0 0 0 0,-1-1 1 0 0,0 1-1 0 0,1 0 0 0 0,-1 0 0 0 0,0 0 1 0 0,1 0-1 0 0,-1 0 0 0 0,0 0 1 0 0,0 0-1 0 0,0 0 0 0 0,1 0 1 0 0,-1 0-1 0 0,1 0 0 0 0,-1-1 0 0 0,0 1 1 0 0,0-1-1 0 0,0 1-3 0 0,1 0 43 0 0,7 2-1034 0 0,-8-2-880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53:44.531"/>
    </inkml:context>
    <inkml:brush xml:id="br0">
      <inkml:brushProperty name="width" value="0.05" units="cm"/>
      <inkml:brushProperty name="height" value="0.05" units="cm"/>
      <inkml:brushProperty name="color" value="#FFFFFF"/>
    </inkml:brush>
  </inkml:definitions>
  <inkml:trace contextRef="#ctx0" brushRef="#br0">34 0 2016 0 0,'0'0'91'0'0,"0"1"-7"0"0,-1 0-55 0 0,-1-1-3499 0 0,1 1 5700 0 0,-4 0 10181 0 0,5 0-7263 0 0,1 1-4064 0 0,19 16-914 0 0,-13-13 178 0 0,-6-3-394 0 0,1-1 0 0 0,-1 0 0 0 0,1 1-1 0 0,0-2 1 0 0,-1 2 0 0 0,1-2 0 0 0,0 1-1 0 0,0 0 1 0 0,0 0 0 0 0,-1-1 0 0 0,1 1 46 0 0,1 0 46 0 0,-1 0 0 0 0,-1 0 0 0 0,1 0 0 0 0,0 0 0 0 0,0 1-1 0 0,0-1 1 0 0,-1 1-46 0 0,12 6-320 0 0,-12-8 327 0 0,1 1-16 0 0,0-1-1 0 0,0 2 1 0 0,0-2 0 0 0,-1 1 0 0 0,1 1 0 0 0,0-1 0 0 0,-1 0-1 0 0,1 0 1 0 0,-1 0 0 0 0,1 1 0 0 0,-1-1 0 0 0,0 1 0 0 0,0-1 0 0 0,1 1-1 0 0,-1 0 10 0 0,2 5 170 0 0,0 0-1 0 0,0 0 0 0 0,1 0 1 0 0,0-1-1 0 0,0 0 0 0 0,5 5-169 0 0,9 18 160 0 0,-9-16 66 0 0,-9-12-145 0 0,2-1-41 0 0,0 2 0 0 0,-1-1 0 0 0,1 0 0 0 0,-1 1 0 0 0,1-1 0 0 0,-1 1 0 0 0,0 0-40 0 0,1 0 19 0 0,-1 0 0 0 0,1 1 0 0 0,-1-1 0 0 0,0 1 0 0 0,1 0 0 0 0,-2-1 0 0 0,1 1-1 0 0,0 0 1 0 0,0 0 0 0 0,-1 0-19 0 0,0 3 75 0 0,1 0-1 0 0,-1 1 0 0 0,-1-2 1 0 0,1 1-1 0 0,-1 0 0 0 0,0 0 1 0 0,0 0-1 0 0,-1 1-74 0 0,0-1-119 0 0,-1-1 0 0 0,1 0 0 0 0,0 0 0 0 0,-2 1 119 0 0,3-6 56 0 0,1 2 119 0 0,0-2-164 0 0,0 0-1 0 0,0 1 1 0 0,0 0-1 0 0,0-1 1 0 0,0 0-1 0 0,0 0 1 0 0,0 1-1 0 0,0-1 1 0 0,0 1-1 0 0,0-1 1 0 0,0 1-1 0 0,0-1 1 0 0,0 0-1 0 0,0 1 1 0 0,0-1-1 0 0,-1 0 1 0 0,1 0-1 0 0,0 1 1 0 0,0 0-1 0 0,0-1-10 0 0,-11 12 18 0 0,9-10-21 0 0,1 0 0 0 0,-1 0 0 0 0,0 0-1 0 0,0 0 1 0 0,0 1 0 0 0,1-2 0 0 0,0 2-1 0 0,-1 1 4 0 0,0-1-89 0 0,0-1 0 0 0,0 2 0 0 0,0-2 0 0 0,0 0 0 0 0,-3 3 89 0 0,5-5 12 0 0,-1 0 0 0 0,1 1 0 0 0,0-1 0 0 0,-1 1 0 0 0,0 0 0 0 0,1-1 0 0 0,0 1 0 0 0,0-1 0 0 0,-1 1 0 0 0,1 0 1 0 0,0 0-1 0 0,0-1 0 0 0,0 1 0 0 0,0 0-12 0 0,-1 0 21 0 0,0 0 0 0 0,1 0 0 0 0,0 1 0 0 0,-1-1 0 0 0,0 1 0 0 0,0-1 0 0 0,0 0 0 0 0,0 0 0 0 0,0 1 0 0 0,1-1 0 0 0,-2-1 0 0 0,1 2-21 0 0,-3 3-14 0 0,2-4-10 0 0,0 0 1 0 0,1 1-1 0 0,-1 0 1 0 0,0 0-1 0 0,1 0 1 0 0,-1 0 0 0 0,1-1-1 0 0,0 1 1 0 0,0 1-1 0 0,0-2 1 0 0,0 2-1 0 0,0-1 24 0 0,-2 6 159 0 0,2-8-256 0 0,-1 2 46 0 0,0 0 1 0 0,1-1 0 0 0,-2 1-1 0 0,1 0 1 0 0,-1-1 0 0 0,2 0-1 0 0,-3 0 51 0 0,4-1-15 0 0,-3 2-21 0 0,1 0 1 0 0,0 0-1 0 0,0 0 0 0 0,-1 1 1 0 0,0 0 35 0 0,-1 2-30 0 0,3-5 26 0 0,1 1 0 0 0,0-1 0 0 0,-1 0 0 0 0,0 0 0 0 0,1 1 0 0 0,-1 0 0 0 0,0-1 0 0 0,1 0 1 0 0,0 0-1 0 0,-2 0 0 0 0,2 0 0 0 0,0 1 0 0 0,-1-1 4 0 0,-1 0-3 0 0,-7 10 3 0 0,7-10 0 0 0,-1 0 23 0 0,-9 4 66 0 0,9-2-89 0 0,1-1 0 0 0,-1 3 0 0 0,2-1 0 0 0,-1-1 11 0 0,2-1 42 0 0,0-1 17 0 0,0 1 54 0 0,0-1-109 0 0,0 0 1 0 0,0 1-1 0 0,0 0 1 0 0,0-1-1 0 0,0 0 0 0 0,0 0 1 0 0,0 1-1 0 0,0-1 1 0 0,0 0-1 0 0,0 1 0 0 0,-1-1 1 0 0,1 0-1 0 0,-1 1 1 0 0,1-1-1 0 0,0 0 0 0 0,0 1 1 0 0,0-1-1 0 0,0 0 1 0 0,-1 0-1 0 0,1 0 0 0 0,0 0 1 0 0,0 1-1 0 0,0-1 1 0 0,-1 1-1 0 0,0-1-15 0 0,1 0 55 0 0,-1 1 62 0 0,1 0-113 0 0,0-1 0 0 0,-1 0 0 0 0,1 0 0 0 0,0 0 0 0 0,0 0 0 0 0,-1 0 0 0 0,1 0 0 0 0,0 0 0 0 0,0 0 0 0 0,0 0 0 0 0,-1 1 0 0 0,1-1 0 0 0,0 0 0 0 0,0 0 0 0 0,0 0 0 0 0,0 0 0 0 0,0 0 0 0 0,0 1 0 0 0,0-1 0 0 0,0 1 0 0 0,0-1 0 0 0,-1 0 0 0 0,1 0 0 0 0,0 0-4 0 0,-1 1 72 0 0,-1 1-4 0 0,1-2 12 0 0,-1 1 40 0 0,2-1 109 0 0,0 0 27 0 0,0 0 0 0 0,-3 3-271 0 0,1-1-7601 0 0,2-2 5792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55:41.700"/>
    </inkml:context>
    <inkml:brush xml:id="br0">
      <inkml:brushProperty name="width" value="0.05" units="cm"/>
      <inkml:brushProperty name="height" value="0.05" units="cm"/>
      <inkml:brushProperty name="color" value="#FFFFFF"/>
    </inkml:brush>
  </inkml:definitions>
  <inkml:trace contextRef="#ctx0" brushRef="#br0">325 17 920 0 0,'2'2'173'0'0,"-1"-1"394"0"0,-1-1 176 0 0,0 0 31 0 0,0 0-63 0 0,0 0-303 0 0,0 0-137 0 0,0 0-23 0 0,-5-11 3989 0 0,5 10-4188 0 0,0 1 1 0 0,0 0-1 0 0,0-1 0 0 0,0 1 1 0 0,0 0-1 0 0,0-1 0 0 0,-1 1 1 0 0,1 0-1 0 0,0 0 0 0 0,0-1 1 0 0,0 1-1 0 0,0 0 0 0 0,0-1 1 0 0,0 1-1 0 0,-1 0 0 0 0,1 0 1 0 0,0-1-1 0 0,0 1 0 0 0,0 0 1 0 0,-1 0-1 0 0,1-1 0 0 0,0 1 1 0 0,0 0-1 0 0,-1 0 0 0 0,1 0 1 0 0,0-1-1 0 0,-1 1 0 0 0,1 0 1 0 0,0 0-1 0 0,0 0 0 0 0,-1 0 1 0 0,1 0-1 0 0,0 0 0 0 0,-1 0 1 0 0,1 0-1 0 0,0 0 0 0 0,-1-1 0 0 0,1 1 1 0 0,0 1-1 0 0,-1-1 0 0 0,1 0 1 0 0,0 0-1 0 0,-1 0 0 0 0,1 0 1 0 0,0 0-1 0 0,-1 0 0 0 0,1 0 1 0 0,0 0-1 0 0,0 0 0 0 0,-1 1 1 0 0,1-1-1 0 0,0 0 0 0 0,0 0 1 0 0,-1 0-1 0 0,1 1 0 0 0,0-1 1 0 0,0 0-1 0 0,-1 0 0 0 0,1 1 1 0 0,0-1-1 0 0,0 0 0 0 0,0 0 1 0 0,-1 1-50 0 0,-31 11 1920 0 0,-55 40-712 0 0,78-45-780 0 0,1-1 1 0 0,0 1-1 0 0,0 0 1 0 0,1 1-1 0 0,-3 3-428 0 0,5-6-55 0 0,-8 13 92 0 0,0 0-1 0 0,1 2 1 0 0,1-1-1 0 0,0 1 1 0 0,2 1-1 0 0,-1 4-36 0 0,5-14 11 0 0,-3 9-6 0 0,1 1 1 0 0,-1 9-6 0 0,-8 22 695 0 0,15-47-991 0 0,-4 13 925 0 0,2-13-5740 0 0,1-6 3290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9T14:55:42.283"/>
    </inkml:context>
    <inkml:brush xml:id="br0">
      <inkml:brushProperty name="width" value="0.05" units="cm"/>
      <inkml:brushProperty name="height" value="0.05" units="cm"/>
      <inkml:brushProperty name="color" value="#FFFFFF"/>
    </inkml:brush>
  </inkml:definitions>
  <inkml:trace contextRef="#ctx0" brushRef="#br0">161 0 7168,'0'0'776,"0"0"-170,0 0-146,-24 7 1596,8 10-1779,0 0 0,1 2-1,1-1 1,0 2 0,2 0-1,0 1 1,1 0 0,-6 20-277,8-3 2206,8-23-5284,1-14 2566,0-1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3:52.091"/>
    </inkml:context>
    <inkml:brush xml:id="br0">
      <inkml:brushProperty name="width" value="0.05" units="cm"/>
      <inkml:brushProperty name="height" value="0.05" units="cm"/>
      <inkml:brushProperty name="color" value="#FFFF66"/>
    </inkml:brush>
  </inkml:definitions>
  <inkml:trace contextRef="#ctx0" brushRef="#br0">288 15 4608 0 0,'0'0'208'0'0,"0"0"67"0"0,0 0 154 0 0,0 0 68 0 0,0 0 14 0 0,0 0 7 0 0,0 0 30 0 0,0 0 18 0 0,0 0 2 0 0,0 0-16 0 0,0 0-68 0 0,0 0-32 0 0,12-10 2594 0 0,-10 9-2929 0 0,-1 0 0 0 0,1 0 0 0 0,-1 1 0 0 0,0 0 0 0 0,1-1 0 0 0,-1 1 0 0 0,1 0 0 0 0,-1-1 0 0 0,1 1 0 0 0,-1 0 0 0 0,1 0 0 0 0,-1 0 0 0 0,0 0 0 0 0,0 0 0 0 0,1 1 0 0 0,-1-1 0 0 0,1 1 0 0 0,1-1-117 0 0,34 18 1615 0 0,-32-14-1601 0 0,-4-3 119 0 0,-1-1 295 0 0,2 0-311 0 0,0 0 0 0 0,0 0 0 0 0,1 1-1 0 0,-1-1 1 0 0,0 0 0 0 0,0 0 0 0 0,1 1 0 0 0,-1 0-1 0 0,0 0 1 0 0,2 1-117 0 0,2 2-219 0 0,-2 1 187 0 0,-2-4 80 0 0,4 3-36 0 0,-2 1-12 0 0,14 13 128 0 0,-18-18-115 0 0,1 2-9 0 0,1 0 0 0 0,-1 0-1 0 0,1-1 1 0 0,-1 1-1 0 0,1-1 1 0 0,-1 1 0 0 0,1-1-1 0 0,0 1 1 0 0,0-2 0 0 0,0 2-1 0 0,0-1 1 0 0,0 0 0 0 0,0 0-1 0 0,1 0-3 0 0,2 2 11 0 0,-2-1 32 0 0,3 2-33 0 0,1 2-10 0 0,0-1 0 0 0,-1-1 0 0 0,5 10 0 0 0,1 0 0 0 0,-6-9 0 0 0,-2-1 27 0 0,-2-2 24 0 0,1 0 1 0 0,-2 0-1 0 0,1 0 0 0 0,0 1 1 0 0,-1-1-1 0 0,1 0 0 0 0,-1 0 1 0 0,0 1-1 0 0,1 0 0 0 0,-2 0-51 0 0,1-2-76 0 0,0 0 16 0 0,-1-1 60 0 0,0 0-1 0 0,1 1 0 0 0,-1-1 0 0 0,0 0 0 0 0,0 0 0 0 0,0 0 0 0 0,0 1 0 0 0,1-1 0 0 0,-1 0 1 0 0,0 1-1 0 0,0-1 0 0 0,1 1 0 0 0,-1-1 0 0 0,0 0 0 0 0,0 0 0 0 0,0 1 0 0 0,0-1 0 0 0,0 1 1 0 0,0-1-1 0 0,0 1 0 0 0,0-1 0 0 0,0 0 0 0 0,0 0 0 0 0,0 1 0 0 0,0-1 0 0 0,0 1 1 0 0,-1 5 245 0 0,1-5-315 0 0,0 0 13 0 0,0 5 34 0 0,0-4-38 0 0,0-2-22 0 0,0 0-10 0 0,0 0 22 0 0,0 0 7 0 0,0 0 0 0 0,0 0 0 0 0,0 0-6 0 0,0 0-21 0 0,0 0-14 0 0,0 0-131 0 0,0 0-30 0 0,0 0 2 0 0,0 0 68 0 0,0 0 286 0 0,0 0 124 0 0,0 0 30 0 0,-1 0-255 0 0,1 2 0 0 0,-1-1 0 0 0,-1 1-1 0 0,2-1 1 0 0,-2 0 0 0 0,1 0 0 0 0,0 0 0 0 0,0 0-1 0 0,0 0 1 0 0,-1 0 0 0 0,1-1 0 0 0,-1 1-1 0 0,1 0 1 0 0,-1 0 0 0 0,1-1 0 0 0,-1 1 11 0 0,-22 10-362 0 0,21-10 298 0 0,0 0 0 0 0,0 0-1 0 0,0 0 1 0 0,-1 0 0 0 0,1 0 0 0 0,0-1 0 0 0,0 0-1 0 0,0 0 1 0 0,0 0 0 0 0,0 0 0 0 0,-1 0-1 0 0,-2-1 65 0 0,-8 2-325 0 0,13 0 280 0 0,-1-1 0 0 0,2 0-1 0 0,-2 1 1 0 0,1-1 0 0 0,0 0-1 0 0,-1 0 1 0 0,2 0 0 0 0,-2 0-1 0 0,1 0 1 0 0,0 0 0 0 0,0 0-1 0 0,0-1 1 0 0,0 1 0 0 0,-1-1-1 0 0,2 1 1 0 0,-2 0 0 0 0,1-1 45 0 0,-20 3-766 0 0,10-3 529 0 0,7 1 12 0 0,-1 0 0 0 0,0 0 0 0 0,0 1 1 0 0,1 0-1 0 0,-1 0 0 0 0,-1-1 225 0 0,2 2-23 0 0,-1-1 1 0 0,1 0 0 0 0,-1-1 0 0 0,1 1-1 0 0,-1-1 1 0 0,-2 1 22 0 0,5-1-10 0 0,2 0-62 0 0,-2 0 12 0 0,-7 0 48 0 0,-1 4 1 0 0,4-4-32 0 0,-18-4 51 0 0,23 4 83 0 0,1 0 8 0 0,-1-1-19 0 0,-4-1-64 0 0,-3 0-16 0 0,-13-6 0 0 0,20 6 0 0 0,-9-3 0 0 0,-9 4 0 0 0,13 0 38 0 0,6 0 160 0 0,0 1 55 0 0,0 0 10 0 0,0 0-29 0 0,-1 0-118 0 0,-3 0-12 0 0,-21-3 451 0 0,24 3-428 0 0,-10-1 1 0 0,5 1-128 0 0,1 2 194 0 0,0-1 0 0 0,0 1 0 0 0,-1-1 1 0 0,1-1-1 0 0,1 0 0 0 0,-5 0-194 0 0,1 0 111 0 0,-12 3 491 0 0,9 0-417 0 0,4 0-185 0 0,-13 4 30 0 0,18-6 2 0 0,1-1 1 0 0,-1 1 0 0 0,1-1-1 0 0,0 0 1 0 0,-1 1 0 0 0,1-1-1 0 0,-1 1 1 0 0,2 0 0 0 0,-2-1-1 0 0,1 1 1 0 0,0 1-1 0 0,-1-2 1 0 0,2 1 0 0 0,-1 0-1 0 0,-1 0 1 0 0,2 0 0 0 0,-1 1-1 0 0,0-1 1 0 0,0 0-1 0 0,1 0 1 0 0,-2 1-33 0 0,1-1 11 0 0,1-1 1 0 0,-1 0-1 0 0,0 1 0 0 0,0-1 1 0 0,1 1-1 0 0,-1-1 0 0 0,0 0 1 0 0,0 0-1 0 0,0 1 0 0 0,0-1 0 0 0,0 0 1 0 0,1 0-1 0 0,-1 0 0 0 0,0 0 1 0 0,0 0-1 0 0,0 0 0 0 0,0-1 0 0 0,0 1 1 0 0,0 0-12 0 0,-6-3 137 0 0,7 3-136 0 0,0 0 0 0 0,0 0 0 0 0,0 0 1 0 0,0 0-1 0 0,0-1 0 0 0,0 1 0 0 0,0 0 0 0 0,0 0 1 0 0,0 0-1 0 0,0 0 0 0 0,0 0 0 0 0,0-1 0 0 0,0 1 0 0 0,0 0 1 0 0,0 0-1 0 0,0 0 0 0 0,0 0 0 0 0,0 0 0 0 0,1 0 1 0 0,-1 0-1 0 0,0 0 0 0 0,0 0 0 0 0,0 0 0 0 0,0 0 0 0 0,0 0 1 0 0,0 0-1 0 0,0 0 0 0 0,1 0 0 0 0,-1 0 0 0 0,0 0 1 0 0,0 0-1 0 0,0 0 0 0 0,0 0 0 0 0,0-1 0 0 0,0 1 0 0 0,0 0 1 0 0,0 0-1 0 0,0 0 0 0 0,0 0 0 0 0,0 0 0 0 0,0 0 1 0 0,0 0-1 0 0,1 0 0 0 0,-1 0 0 0 0,0 0 0 0 0,0 1 0 0 0,0-1 1 0 0,0 0-1 0 0,0 0 0 0 0,1 0 0 0 0,-1 0 0 0 0,0 0-1 0 0,41-6-1368 0 0,15-3-1610 0 0,-48 7 1525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9T14:55:43.832"/>
    </inkml:context>
    <inkml:brush xml:id="br0">
      <inkml:brushProperty name="width" value="0.05" units="cm"/>
      <inkml:brushProperty name="height" value="0.05" units="cm"/>
      <inkml:brushProperty name="color" value="#FFFFFF"/>
    </inkml:brush>
  </inkml:definitions>
  <inkml:trace contextRef="#ctx0" brushRef="#br0">0 1 7168,'0'0'776,"0"0"-170,0 0-78,0 0-14,0 0-2,23 0 2648,-13 6-3157,0 0 1,-1 1 0,0 0 0,5 6-4,8 5 1,-9-6 48,0 1 0,-1 0 0,0 1 0,-1 1 1,0-1-1,-1 2 0,-1-1 0,-1 2 0,1 2-49,-6-10 151,0 0-1,-1 0 1,0 0-1,0 0 1,-1 1-1,-1-1 1,1 1-1,-2 3-150,3-6-919,0-1-674,-2-3-3791,0-3 3850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9T14:55:44.651"/>
    </inkml:context>
    <inkml:brush xml:id="br0">
      <inkml:brushProperty name="width" value="0.05" units="cm"/>
      <inkml:brushProperty name="height" value="0.05" units="cm"/>
      <inkml:brushProperty name="color" value="#FFFFFF"/>
    </inkml:brush>
  </inkml:definitions>
  <inkml:trace contextRef="#ctx0" brushRef="#br0">0 0 11264,'0'0'776,"0"0"-170,0 0-146,15 21-286,21 32-262,-3-5 1106,-31-44-967,1-1 0,-1 1 0,0 0-1,-1 0 1,1 0 0,-1 0 0,0 1 0,0-1-1,0 0 1,0 1 0,-1-1 0,1 0-1,-1 1 1,-1-1 0,1 0 0,0 1 0,-1-1-1,0 0 1,0 1 0,0-1 0,-1 0 0,0 0-51,-1 19-1690,1-11-4278,1-8 3922</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56:00.367"/>
    </inkml:context>
    <inkml:brush xml:id="br0">
      <inkml:brushProperty name="width" value="0.05" units="cm"/>
      <inkml:brushProperty name="height" value="0.05" units="cm"/>
      <inkml:brushProperty name="color" value="#FFFFFF"/>
    </inkml:brush>
  </inkml:definitions>
  <inkml:trace contextRef="#ctx0" brushRef="#br0">164 1 920 0 0,'0'0'179'0'0,"0"0"413"0"0,0 0 177 0 0,0 0 36 0 0,0 0-110 0 0,0 0-516 0 0,0 0-265 0 0,0 0-12 0 0,0 0 15 0 0,0 0 3 0 0,0 0 0 0 0,0 0 32 0 0,0 0 124 0 0,0 0 15 0 0,0 0 14 0 0,0 0 100 0 0,0 0 47 0 0,0 0 11 0 0,0 0 21 0 0,0 0 85 0 0,0 0 42 0 0,0 0 5 0 0,0 0-8 0 0,0 0-34 0 0,0 0-12 0 0,0 0-2 0 0,0 0-26 0 0,0 0-106 0 0,0 0-48 0 0,0 0-10 0 0,0 0-20 0 0,0 0-68 0 0,0 0 6 0 0,0 0 97 0 0,0 0 30 0 0,0 0 1 0 0,0 0-15 0 0,0 0-60 0 0,0 0-21 0 0,0 0-6 0 0,0 0 7 0 0,0 0 40 0 0,0 0 21 0 0,0 0 2 0 0,0 0-16 0 0,0 0-68 0 0,0 0-32 0 0,0 0-4 0 0,0 0 0 0 0,0 0 10 0 0,0 0 46 0 0,0 0 22 0 0,0 0 2 0 0,0 0-8 0 0,0 0-32 0 0,0 0-14 0 0,0 1-31 0 0,-2-1-38 0 0,0 0 22 0 0,1-1-27 0 0,0 1 0 0 0,0 0-1 0 0,0 0 1 0 0,-1-1 0 0 0,1 1 0 0 0,0 0 0 0 0,0 0-1 0 0,0 0 1 0 0,-1 0 0 0 0,1 1 0 0 0,0-1 0 0 0,0 0 0 0 0,0 0-1 0 0,0 1 1 0 0,0-1 0 0 0,0 1 0 0 0,-1-1 0 0 0,1 1-1 0 0,0-1 1 0 0,0 1 0 0 0,0 0 0 0 0,1-1 0 0 0,-1 1 0 0 0,0 0-1 0 0,0 0 1 0 0,0 0-16 0 0,-3 3 208 0 0,-22 19 341 0 0,22-19-440 0 0,1-1 0 0 0,-1 1 1 0 0,0-1-1 0 0,0 0 0 0 0,0 0 1 0 0,-1 0-1 0 0,1 0 1 0 0,-4 1-110 0 0,4-2 26 0 0,-1 1 1 0 0,1 0-1 0 0,0 0 1 0 0,0 0-1 0 0,1 0 1 0 0,-1 1 0 0 0,1 0-1 0 0,-1-1 1 0 0,1 1-1 0 0,0 0 1 0 0,1 1-1 0 0,-1-1 1 0 0,1 0-1 0 0,0 1 1 0 0,0-1 0 0 0,0 1-1 0 0,1 0 1 0 0,-1 0-1 0 0,1 0 1 0 0,0 0-1 0 0,1 0 1 0 0,-1 0 0 0 0,1 0-1 0 0,0 0 1 0 0,0 0-1 0 0,1 2-26 0 0,1 2-64 0 0,0 0 0 0 0,1 0-1 0 0,1 0 1 0 0,0-1 0 0 0,0 1-1 0 0,0-1 1 0 0,1 0 0 0 0,4 5 64 0 0,-4-4-146 0 0,-5-7 137 0 0,1-1 0 0 0,0 1 0 0 0,-1-1 0 0 0,1 0 0 0 0,0 1-1 0 0,0-1 1 0 0,0 0 0 0 0,0 1 0 0 0,0-1 0 0 0,0 0 0 0 0,1 0 0 0 0,-1 0-1 0 0,0 0 1 0 0,0 0 0 0 0,1 0 0 0 0,-1-1 0 0 0,1 1 0 0 0,-1 0 0 0 0,1-1 0 0 0,-1 1 9 0 0,14 5-24 0 0,-10-3 23 0 0,1-1-1 0 0,-1 0 0 0 0,1 0 1 0 0,-1 0-1 0 0,1 0 0 0 0,4 0 2 0 0,2-2 108 0 0,-11 0-73 0 0,0 0-1 0 0,1 0 1 0 0,-1 0 0 0 0,0 0 0 0 0,0 0 0 0 0,1 0-1 0 0,-1 0 1 0 0,0 0 0 0 0,0 0 0 0 0,0-1 0 0 0,1 1 0 0 0,-1-1-1 0 0,0 1 1 0 0,0-1 0 0 0,0 1 0 0 0,0-1 0 0 0,0 1-1 0 0,0-1 1 0 0,0 0 0 0 0,0 0 0 0 0,1 0-35 0 0,9-6 212 0 0,7-5-3309 0 0,-17 11 2617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56:01.851"/>
    </inkml:context>
    <inkml:brush xml:id="br0">
      <inkml:brushProperty name="width" value="0.05" units="cm"/>
      <inkml:brushProperty name="height" value="0.05" units="cm"/>
      <inkml:brushProperty name="color" value="#FFFFFF"/>
    </inkml:brush>
  </inkml:definitions>
  <inkml:trace contextRef="#ctx0" brushRef="#br0">91 13 2760 0 0,'0'0'323'0'0,"0"0"313"0"0,0 0 136 0 0,0 0 26 0 0,0 0-93 0 0,0 0-423 0 0,0 0-180 0 0,0 0-36 0 0,0 0-116 0 0,-6-4-802 0 0,5 2 898 0 0,1 2 27 0 0,-23-7 2348 0 0,20 8-2275 0 0,1 0 0 0 0,0 0-1 0 0,0 0 1 0 0,0 0 0 0 0,0 0-1 0 0,0 1 1 0 0,0-1-1 0 0,0 1 1 0 0,0 0 0 0 0,0-1-1 0 0,1 1 1 0 0,-1 0 0 0 0,1 0-1 0 0,-1 0 1 0 0,1 0-1 0 0,0 0 1 0 0,0 0 0 0 0,-1 2-146 0 0,-7 6 700 0 0,7-8-605 0 0,1 0 0 0 0,-1 0 0 0 0,0 0 0 0 0,1 0 0 0 0,-1 0-1 0 0,1 1 1 0 0,-1-1 0 0 0,1 0 0 0 0,0 1 0 0 0,0-1 0 0 0,0 1-95 0 0,1-1 3 0 0,-1 0 0 0 0,1 0 1 0 0,0 1-1 0 0,0-1 0 0 0,0 0 0 0 0,1 0 1 0 0,-1 0-1 0 0,0 1 0 0 0,1-1 1 0 0,-1 0-1 0 0,1 0 0 0 0,0 0 0 0 0,0 0 1 0 0,0 0-1 0 0,0 0 0 0 0,0 0 1 0 0,0 0-1 0 0,0-1 0 0 0,1 2-3 0 0,-1-3 75 0 0,22 15 532 0 0,-15-7-626 0 0,-7-8-70 0 0,-1 0-2 0 0,0 0 55 0 0,18-1 447 0 0,3-7-1763 0 0,-21 8 936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56:03.748"/>
    </inkml:context>
    <inkml:brush xml:id="br0">
      <inkml:brushProperty name="width" value="0.05" units="cm"/>
      <inkml:brushProperty name="height" value="0.05" units="cm"/>
      <inkml:brushProperty name="color" value="#FFFFFF"/>
    </inkml:brush>
  </inkml:definitions>
  <inkml:trace contextRef="#ctx0" brushRef="#br0">12 36 456 0 0,'0'0'656'0'0,"0"0"65"0"0,0 0 23 0 0,0 0-44 0 0,0 0-212 0 0,0 0-96 0 0,0 0-21 0 0,4-8 6471 0 0,1-1-5828 0 0,-3 8-924 0 0,9-6 1 0 0,-9 6-60 0 0,0-1-1 0 0,0 1 1 0 0,0 0 0 0 0,0 0-1 0 0,0 0 1 0 0,1 0 0 0 0,-1 0-1 0 0,0 1 1 0 0,0-1 0 0 0,2 0-31 0 0,-3 1-9 0 0,1 1 0 0 0,-1-1 0 0 0,1 0 0 0 0,-1 0 0 0 0,1 1 0 0 0,-1-1 0 0 0,1 0 0 0 0,-1 1 0 0 0,1 0 0 0 0,-1-1 0 0 0,1 1 0 0 0,-1 0 0 0 0,0 0 0 0 0,1 0 0 0 0,-1 0 0 0 0,0 0 0 0 0,0 0 0 0 0,0 0 0 0 0,0 0 0 0 0,0 0 0 0 0,0 1 0 0 0,0-1 0 0 0,0 0 0 0 0,0 1 0 0 0,0-1 0 0 0,-1 0 0 0 0,1 1 0 0 0,0 0 9 0 0,-1 1-19 0 0,1 0 0 0 0,0 0-1 0 0,-1 0 1 0 0,1 0-1 0 0,-1-1 1 0 0,0 1 0 0 0,0 0-1 0 0,0 0 1 0 0,0 0-1 0 0,0 0 1 0 0,-1 0 0 0 0,1 0-1 0 0,-1 0 1 0 0,-1 2 19 0 0,0 0 54 0 0,0 1-1 0 0,0 0 1 0 0,-1-1-1 0 0,0 0 1 0 0,0 1-1 0 0,0-1 1 0 0,-1 0 0 0 0,0-1-1 0 0,0 1 1 0 0,0-1-1 0 0,-4 4-53 0 0,-8 7 850 0 0,16-15-872 0 0,-1 0 0 0 0,0 0 0 0 0,0 0 0 0 0,0 1 0 0 0,1-1 1 0 0,-1 0-1 0 0,0 0 0 0 0,0 0 0 0 0,1-1 0 0 0,-1 1 0 0 0,0 0 1 0 0,0 0-1 0 0,1 0 0 0 0,-1-1 0 0 0,0 1 0 0 0,0 0 0 0 0,1 0 1 0 0,-1-1-1 0 0,0 1 0 0 0,1-1 0 0 0,-1 1 0 0 0,1-1 0 0 0,-1 1 0 0 0,0-1 1 0 0,1 1-1 0 0,-1-1 0 0 0,1 1 0 0 0,-1-2 22 0 0,0 1-396 0 0,0 1 326 0 0,1 0-51 0 0,0 0-20 0 0,0 0-3 0 0,0 0-16 0 0,-1-1 76 0 0,1 0 1 0 0,-1 0-1 0 0,0 0 1 0 0,1 1 0 0 0,-1-1-1 0 0,0 0 1 0 0,1 0-1 0 0,-1 0 1 0 0,1 0-1 0 0,0 0 1 0 0,-1 0 0 0 0,1 0-1 0 0,0 0 1 0 0,-1 0-1 0 0,1 0 1 0 0,0-1 83 0 0,-2-6-2011 0 0,-1 5-1227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56:05.350"/>
    </inkml:context>
    <inkml:brush xml:id="br0">
      <inkml:brushProperty name="width" value="0.05" units="cm"/>
      <inkml:brushProperty name="height" value="0.05" units="cm"/>
      <inkml:brushProperty name="color" value="#FFFFFF"/>
    </inkml:brush>
  </inkml:definitions>
  <inkml:trace contextRef="#ctx0" brushRef="#br0">110 0 0 0 0,'0'0'1437'0'0,"0"0"-161"0"0,0 0 122 0 0,0 0-60 0 0,0 0-525 0 0,-8 0 3273 0 0,-6 2-2346 0 0,-1 8-1684 0 0,10-7 7 0 0,-1 1 0 0 0,1-1 1 0 0,0 1-1 0 0,0 1 0 0 0,0-1 0 0 0,0 1 1 0 0,1 0-1 0 0,0 0 0 0 0,0 0 0 0 0,0 0 1 0 0,0 3-64 0 0,2-6 44 0 0,0 1 1 0 0,0 0 0 0 0,0 0 0 0 0,1 0-1 0 0,0 0 1 0 0,-1 0 0 0 0,1 0-1 0 0,0 0 1 0 0,1 0 0 0 0,-1 1 0 0 0,0-1-1 0 0,1 0 1 0 0,0 0 0 0 0,0 1-1 0 0,0-1 1 0 0,0 0 0 0 0,0 1 0 0 0,1-1-1 0 0,-1 0 1 0 0,1 0 0 0 0,0 1 0 0 0,0-1-45 0 0,1 1 2 0 0,2 7 60 0 0,0-1 0 0 0,1 0 0 0 0,1 0 0 0 0,0 1-62 0 0,-1-1 22 0 0,-3-7-29 0 0,-1 0-1 0 0,1-1 0 0 0,-1 1 1 0 0,1 0-1 0 0,0-1 0 0 0,0 1 1 0 0,0-1-1 0 0,0 1 0 0 0,1-1 1 0 0,0 1 7 0 0,2 0 5 0 0,0-1 0 0 0,0 0 1 0 0,0 0-1 0 0,0 0 0 0 0,0-1 1 0 0,0 0-1 0 0,0 1 0 0 0,1-2 1 0 0,-1 1-1 0 0,0-1 0 0 0,2 0-5 0 0,54-4 1082 0 0,-57 3-1082 0 0,-1 1 13 0 0,37-17 1239 0 0,-39 16-1183 0 0,-1 2 2 0 0,2-4-91 0 0,7 5 278 0 0,-8-2-319 0 0,0 2 318 0 0,0-2-1537 0 0,-1 1-2715 0 0,0-1-1049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56:06.850"/>
    </inkml:context>
    <inkml:brush xml:id="br0">
      <inkml:brushProperty name="width" value="0.05" units="cm"/>
      <inkml:brushProperty name="height" value="0.05" units="cm"/>
      <inkml:brushProperty name="color" value="#FFFFFF"/>
    </inkml:brush>
  </inkml:definitions>
  <inkml:trace contextRef="#ctx0" brushRef="#br0">1 0 1840 0 0,'0'0'83'0'0,"0"0"121"0"0,0 0 466 0 0,0 0 201 0 0,0 0 38 0 0,0 0-117 0 0,0 0-519 0 0,0 0-182 0 0,0 0-24 0 0,0 0-3 0 0,0 0 5 0 0,0 0 16 0 0,0 0-15 0 0,0 0 19 0 0,0 0 106 0 0,0 0 42 0 0,0 0 10 0 0,0 0 1 0 0,0 0 0 0 0,0 0 0 0 0,0 0 0 0 0,0 0-23 0 0,0 0-94 0 0,0 0-41 0 0,0 0-8 0 0,7 19 50 0 0,-5-16-51 0 0,-1 0 0 0 0,0 1 0 0 0,0-1 0 0 0,0 1 1 0 0,0-1-1 0 0,-1 0 0 0 0,1 1 0 0 0,-1-1 0 0 0,0 1 1 0 0,0-1-1 0 0,0 1 0 0 0,-1 0-81 0 0,1 11-362 0 0,0-15-326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14:56:07.685"/>
    </inkml:context>
    <inkml:brush xml:id="br0">
      <inkml:brushProperty name="width" value="0.05" units="cm"/>
      <inkml:brushProperty name="height" value="0.05" units="cm"/>
      <inkml:brushProperty name="color" value="#FFFFFF"/>
    </inkml:brush>
  </inkml:definitions>
  <inkml:trace contextRef="#ctx0" brushRef="#br0">21 6 1376 0 0,'0'0'221'0'0,"0"0"393"0"0,0 0 172 0 0,0 0 41 0 0,0 0-64 0 0,0 0-293 0 0,0 0-128 0 0,0 0-23 0 0,0 0-20 0 0,0 0-64 0 0,0 0-31 0 0,0 0-4 0 0,0 0 0 0 0,-2-6 4941 0 0,2 7-5028 0 0,-5 26 1401 0 0,2-19-1375 0 0,2-8-180 0 0,1 1 0 0 0,-1 0-1 0 0,1 0 1 0 0,-1-1-1 0 0,1 1 1 0 0,-1 0 0 0 0,1 0-1 0 0,0-1 1 0 0,-1 1-1 0 0,1 0 1 0 0,0 0 0 0 0,0 0-1 0 0,0 0 1 0 0,0 0-1 0 0,0-1 1 0 0,0 2 41 0 0,-3 2-212 0 0,1-2-5203 0 0,2-2 2189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29T21:10:27.489"/>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2942,'0'0,"0"0,1-3,-1 1,1-1,0 0,0 0,1 1,-1-1,0 1,1-1,1-1,2-6,21-38,2 0,1 2,20-21,0 0,-3-1,-3-2,-3-2,-3-1,20-63,65-214,-58 156,60-119,-43 150,8 4,6 3,77-90,5-2,-3-20,-158 237,9-16,-23 44,0 0,1 0,-1 1,0-1,1 0,-1 1,1-1,0 1,0 0,0 0,3-1,5 0,-2 4</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6:39.902"/>
    </inkml:context>
    <inkml:brush xml:id="br0">
      <inkml:brushProperty name="width" value="0.05" units="cm"/>
      <inkml:brushProperty name="height" value="0.05" units="cm"/>
      <inkml:brushProperty name="color" value="#FFFFFF"/>
    </inkml:brush>
  </inkml:definitions>
  <inkml:trace contextRef="#ctx0" brushRef="#br0">36 2060 5528 0 0,'0'0'422'0'0,"0"0"-82"0"0,0 0 684 0 0,0 0 326 0 0,0 0 67 0 0,0 0-156 0 0,0 0-710 0 0,13-13 420 0 0,-7-10-1052 0 0,2-25 81 0 0,-4 14 5 0 0,5-46 529 0 0,-4 0 0 0 0,-9-77-534 0 0,0 89-245 0 0,-1-55-409 0 0,-3-312 22 0 0,-1 300 1556 0 0,4 61-333 0 0,-8-69-1463 0 0,8 64 760 0 0,-2-1 238 0 0,-2-52 148 0 0,6 79-2 0 0,2 32-64 0 0,0-1 0 0 0,1 1 0 0 0,2-6-208 0 0,-1 18 31 0 0,-1-1 0 0 0,0 1 0 0 0,-1-5-31 0 0,-1-12 83 0 0,-4-50 2204 0 0,6 64-1547 0 0,1-7-893 0 0,-1 6-78 0 0,0 12 222 0 0,-1-1 0 0 0,1 1 0 0 0,0 0 0 0 0,0-1 0 0 0,0 1-1 0 0,0-1 1 0 0,0 1 0 0 0,0-1 0 0 0,1 1 0 0 0,-1 0 0 0 0,0-1 0 0 0,1 1-1 0 0,0 0 1 0 0,-1-1 0 0 0,1 1 9 0 0,0 0 53 0 0,0 1 15 0 0,-1 0 15 0 0,0 0 0 0 0,0 0 5 0 0,2 1 21 0 0,-2-1 56 0 0,0 0-1 0 0,0 0-4 0 0,0 0-56 0 0,0 0-236 0 0,0 0-105 0 0,0 0-19 0 0,0 0-33 0 0,0 0-114 0 0,0 0-49 0 0,0 0-10 0 0,0 0-52 0 0,0 0-206 0 0,0 0-89 0 0,0 0-20 0 0,3 0-1562 0 0,-3 0 742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3:53.951"/>
    </inkml:context>
    <inkml:brush xml:id="br0">
      <inkml:brushProperty name="width" value="0.05" units="cm"/>
      <inkml:brushProperty name="height" value="0.05" units="cm"/>
      <inkml:brushProperty name="color" value="#FFFF66"/>
    </inkml:brush>
  </inkml:definitions>
  <inkml:trace contextRef="#ctx0" brushRef="#br0">6 38 1376 0 0,'0'0'65'0'0,"0"0"271"0"0,0 0 1115 0 0,0 0 484 0 0,0 0 95 0 0,0 0-206 0 0,0 0-933 0 0,0 0-410 0 0,0 0-86 0 0,0 0-6 0 0,0 0 24 0 0,0 0 17 0 0,0 0 2 0 0,0 0-47 0 0,0 0-196 0 0,0 0-86 0 0,0 0-20 0 0,0 0 47 0 0,0 0 213 0 0,-2 14 1829 0 0,1-13-2123 0 0,1-1 0 0 0,0 1-1 0 0,0 0 1 0 0,-1 0 0 0 0,1-1 0 0 0,0 1 0 0 0,-1 0 0 0 0,1 0 0 0 0,0 0-1 0 0,0 0 1 0 0,0 0 0 0 0,0-1 0 0 0,0 1 0 0 0,0 0 0 0 0,0 0 0 0 0,0-1-1 0 0,1 1 1 0 0,-1 0 0 0 0,0 0 0 0 0,1-1 0 0 0,-1 1 0 0 0,0 0 0 0 0,0 0-1 0 0,1-1 1 0 0,-1 1 0 0 0,1 0 0 0 0,0 0 0 0 0,-1-1 0 0 0,0 1 0 0 0,1 0-1 0 0,0-1-48 0 0,9 4 0 0 0,-8-6 0 0 0,-1 1 0 0 0,39-2 0 0 0,-38 2 32 0 0,-1 1-1 0 0,1 0 0 0 0,-1 0 1 0 0,1 0-1 0 0,-1 0 0 0 0,1 0 0 0 0,-1 0 1 0 0,1 0-1 0 0,-1 1 0 0 0,1-1 1 0 0,-1 0-32 0 0,8 0 551 0 0,-7 0-279 0 0,1 0-172 0 0,-2 0-158 0 0,1 0-1 0 0,-2 0 0 0 0,2 0 0 0 0,-1-1 0 0 0,0 1 0 0 0,1 0 0 0 0,-2-1 0 0 0,2 0 0 0 0,-1 1 1 0 0,0 0-1 0 0,0-1 0 0 0,0 0 0 0 0,0 1 0 0 0,0-1 0 0 0,0 1 0 0 0,0-2 0 0 0,0 1 0 0 0,0 0 59 0 0,23 5 26 0 0,-23-4 22 0 0,5 0 288 0 0,7-4 904 0 0,-7 3-1256 0 0,-5 1 10 0 0,0 0-1 0 0,0 0 0 0 0,0 0 0 0 0,-1 0 0 0 0,2 0 1 0 0,-1 0-1 0 0,-1-1 0 0 0,1 1 0 0 0,0 0 1 0 0,0 0-1 0 0,0 0 0 0 0,0-1 0 0 0,0 0 0 0 0,-1 1 1 0 0,1-1-1 0 0,0 1 7 0 0,1-1 90 0 0,2 1 1 0 0,18 5-22 0 0,-18-5-69 0 0,0 0 1 0 0,-1 0-2 0 0,4-4 12 0 0,-5 4 32 0 0,2 2-33 0 0,2 1-10 0 0,-5-3 0 0 0,-1 0 0 0 0,1 1 0 0 0,-1-1 0 0 0,1 0 0 0 0,-1 0 0 0 0,0 0 0 0 0,1 0 0 0 0,-1 0 0 0 0,1 1 0 0 0,0-1 0 0 0,-1 0 0 0 0,0 0 0 0 0,1 0 0 0 0,-1 0 0 0 0,1 0 0 0 0,0 0 0 0 0,-1 0 0 0 0,0 0 0 0 0,0 0 0 0 0,1 0 0 0 0,0-1 0 0 0,11 2 0 0 0,-5-1 11 0 0,14-3 42 0 0,-6-1-10 0 0,-5-1-34 0 0,-8 5-57 0 0,4 2 50 0 0,-3-2 51 0 0,1-2-40 0 0,4 1-13 0 0,-2-1 0 0 0,0 1 0 0 0,0 0 0 0 0,1-2-13 0 0,-5 2-40 0 0,2 0 53 0 0,-3 1 40 0 0,-6-4 27 0 0,5 3-60 0 0,0 1 0 0 0,0-1 0 0 0,-1 1 0 0 0,1 0 0 0 0,-1-1 0 0 0,0 0 0 0 0,1 1 1 0 0,0-1-1 0 0,-1 1 0 0 0,1 0 0 0 0,-1 0 0 0 0,0 0 0 0 0,1-1 0 0 0,0 1 0 0 0,-1 0 0 0 0,0-1 0 0 0,0 1 0 0 0,1 0-7 0 0,-9-1-37 0 0,7 1 17 0 0,1 0 0 0 0,-1 0 0 0 0,0 0-1 0 0,0 0 1 0 0,1 0 0 0 0,-1 0 0 0 0,0 1-1 0 0,1-1 1 0 0,-2 1 0 0 0,2 0 0 0 0,-1-1-1 0 0,0 1 21 0 0,-3 1-48 0 0,0-1-1 0 0,-1 1 1 0 0,0-1-1 0 0,0 0 1 0 0,0-1-1 0 0,0 1 0 0 0,-2-1 49 0 0,-15 1-86 0 0,-10 5-6 0 0,20-4 39 0 0,0 1 0 0 0,-2-2 0 0 0,-1 0 53 0 0,10-2-3 0 0,0 0 0 0 0,0 1 0 0 0,1-2-1 0 0,-1 1 1 0 0,0-2 0 0 0,1 1 0 0 0,-1 0 0 0 0,1 0 0 0 0,0-1-1 0 0,0 0 1 0 0,0-1 0 0 0,0 0 3 0 0,-2 0-26 0 0,6 2 14 0 0,-15 1 13 0 0,11 2-1 0 0,4-1 0 0 0,1-1-1 0 0,0 1 0 0 0,0 0 0 0 0,0 0 0 0 0,-1 0 0 0 0,1 0 1 0 0,0 0-1 0 0,-1 0 0 0 0,1 0 0 0 0,0 0 0 0 0,-1 0 0 0 0,1 1 1 0 0,0-1-1 0 0,0 0 0 0 0,0 0 0 0 0,-1 0 0 0 0,1 0 0 0 0,0 0 0 0 0,-1 1 1 0 0,1-1-1 0 0,0 0 0 0 0,-1 0 0 0 0,1 1 0 0 0,0-1 0 0 0,0 0 1 0 0,0 0-1 0 0,0 0 0 0 0,0 0 0 0 0,0 0 0 0 0,0 1 0 0 0,-1-1 1 0 0,1 0-1 0 0,0 1 0 0 0,0-1 1 0 0,-2 2-24 0 0,-9-1 12 0 0,19-1 12 0 0,1 0 0 0 0,1 0 0 0 0,0-1 0 0 0,0 0 0 0 0,-1 0 0 0 0,0-1 0 0 0,4-1 0 0 0,-8 2 0 0 0,0-1 0 0 0,-1 2 0 0 0,2-1 0 0 0,-1 0 0 0 0,0 1 0 0 0,0-1 0 0 0,0 1 0 0 0,0 1 0 0 0,0 0 0 0 0,0 0 0 0 0,2-1 0 0 0,20 8-98 0 0,-25-7-140 0 0,-2-1-34 0 0,0 0 0 0 0,0 0 104 0 0,0 0 438 0 0,0 0 194 0 0,0 0 42 0 0,-20-9-1735 0 0,1 2 1013 0 0,15 5 186 0 0,0 1 1 0 0,0-1 0 0 0,0 1 0 0 0,0 0-1 0 0,-1 0 1 0 0,1 1 0 0 0,0-1-1 0 0,-1 1 30 0 0,-4-1 75 0 0,0 1 0 0 0,0 1 0 0 0,1 0 0 0 0,-1-1 0 0 0,1 2 0 0 0,0 0 0 0 0,-1 0 0 0 0,-7 4-75 0 0,14-3-18 0 0,2-3-73 0 0,0 0-8 0 0,0 0 42 0 0,0 0 164 0 0,0 0 75 0 0,0 0 12 0 0,0 0-49 0 0,0 0-222 0 0,9 0-260 0 0,7 0 597 0 0,1 0 1 0 0,8 3-261 0 0,-21-3 22 0 0,0 0 0 0 0,-1 0-1 0 0,1 0 1 0 0,1 0 0 0 0,-2-1 0 0 0,1 0 0 0 0,1 0-22 0 0,12-2 119 0 0,14-3 161 0 0,-25 3-194 0 0,1 2 0 0 0,1-1 0 0 0,-2 2 0 0 0,6-1-86 0 0,-6 0 10 0 0,0-1-10 0 0,1 1-20 0 0,-6 1-73 0 0,-1 0 8 0 0,1 1 11 0 0,23 13-164 0 0,-23-13 150 0 0,-1-1 6 0 0,0 0-43 0 0,0 0-190 0 0,0 0-79 0 0,0 0-723 0 0,0 0-2959 0 0,0 0-1264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6:22.689"/>
    </inkml:context>
    <inkml:brush xml:id="br0">
      <inkml:brushProperty name="width" value="0.05" units="cm"/>
      <inkml:brushProperty name="height" value="0.05" units="cm"/>
      <inkml:brushProperty name="color" value="#FFFFFF"/>
    </inkml:brush>
  </inkml:definitions>
  <inkml:trace contextRef="#ctx0" brushRef="#br0">35 254 1376 0 0,'0'0'65'0'0,"0"0"82"0"0,0 0 320 0 0,-20-3 4430 0 0,20 3-4823 0 0,-1 1 1 0 0,0-1-1 0 0,0 0 1 0 0,0 1-1 0 0,1-1 1 0 0,-1 0-1 0 0,0 1 1 0 0,1-1-1 0 0,-1 1 1 0 0,0-1-1 0 0,1 1 1 0 0,-1-1 0 0 0,0 1-1 0 0,1-1 1 0 0,-1 1-1 0 0,1-1 1 0 0,-1 1-1 0 0,1 0 1 0 0,0-1-1 0 0,-1 1 1 0 0,1 0-1 0 0,0-1 1 0 0,0 1-1 0 0,-1 0 1 0 0,1 0-75 0 0,0 0 363 0 0,0 1-349 0 0,1-1 197 0 0,-1-1 0 0 0,0 1 1 0 0,1-1-1 0 0,-1 1 0 0 0,0-1 1 0 0,1 1-1 0 0,-1 0 0 0 0,0-1 0 0 0,0 1 1 0 0,0 0-1 0 0,1-1 0 0 0,-1 1 1 0 0,0 0-1 0 0,0-1 0 0 0,0 1-211 0 0,0 0 311 0 0,0 0 98 0 0,0-1-382 0 0,0 0 9 0 0,6-12 332 0 0,-2 4-310 0 0,-1 0 0 0 0,0 0-1 0 0,-1 0 1 0 0,0 0 0 0 0,-1-1 0 0 0,1-4-58 0 0,5-26 165 0 0,16-48-653 0 0,-23 81 395 0 0,0 6 118 0 0,-1-1-1 0 0,1 1 1 0 0,0-1-1 0 0,0 1 0 0 0,0-1 1 0 0,0 1-1 0 0,0-1 1 0 0,0 1-1 0 0,1-1 1 0 0,-1 1-1 0 0,0 0 0 0 0,0-1 1 0 0,0 1-1 0 0,0-1 1 0 0,1 1-1 0 0,-1-1 1 0 0,0 1-1 0 0,1 0 0 0 0,-1-1 1 0 0,0 1-1 0 0,1-1 1 0 0,-1 1-1 0 0,1 0 0 0 0,-1-1 1 0 0,0 1-1 0 0,1 0 1 0 0,-1-1-1 0 0,1 1 1 0 0,0 0-25 0 0,7 17 309 0 0,-7-9-279 0 0,0 1 1 0 0,0-1-1 0 0,1 1 0 0 0,1-1 1 0 0,0 0-1 0 0,0 0 0 0 0,1 0 1 0 0,1 1-31 0 0,-5-8 1 0 0,1 0 1 0 0,-1-1-1 0 0,1 1 1 0 0,-1-1-1 0 0,1 1 1 0 0,-1-1 0 0 0,1 1-1 0 0,-1-1 1 0 0,1 1-1 0 0,-1-1 1 0 0,1 0 0 0 0,0 1-1 0 0,0-1 1 0 0,-1 0-1 0 0,1 1 1 0 0,0-1-1 0 0,-1 0 1 0 0,1 0 0 0 0,0 1-1 0 0,0-1 1 0 0,0 0-1 0 0,-1 0 1 0 0,1 0 0 0 0,0 0-1 0 0,0 0 1 0 0,0 0-1 0 0,-1 0 1 0 0,1 0-1 0 0,0 0 1 0 0,0 0 0 0 0,0 0-1 0 0,0-1-1 0 0,0 1-34 0 0,0-1-1 0 0,0 0 1 0 0,0 0-1 0 0,0 1 1 0 0,0-1-1 0 0,0 0 1 0 0,0 0-1 0 0,0 0 1 0 0,0 0-1 0 0,-1 0 1 0 0,1 0-1 0 0,0 0 1 0 0,-1 0-1 0 0,1 0 1 0 0,-1-1 34 0 0,8-22-405 0 0,-2 7-109 0 0,2-4-158 0 0,0-1-1 0 0,-2-1 1 0 0,0-2 672 0 0,-6 24 2 0 0,0 0 0 0 0,0 1 0 0 0,0-1 1 0 0,0 0-1 0 0,1 1 0 0 0,-1-1 0 0 0,0 1 0 0 0,0-1 0 0 0,1 0 1 0 0,-1 1-1 0 0,1-1 0 0 0,-1 1 0 0 0,0-1 0 0 0,1 1 0 0 0,-1-1 1 0 0,1 1-1 0 0,0-1 0 0 0,-1 1 0 0 0,1 0 0 0 0,-1-1 0 0 0,1 1 1 0 0,0 0-1 0 0,-1-1 0 0 0,1 1 0 0 0,0 0 0 0 0,0-1 0 0 0,-1 1 1 0 0,1 0-1 0 0,0 0-2 0 0,0 0 68 0 0,-1 0-67 0 0,0 0 0 0 0,0 0 0 0 0,0-1 0 0 0,0 1 0 0 0,0 0 0 0 0,0 0 0 0 0,1 0 0 0 0,-1 0 0 0 0,0 0 0 0 0,0 0 0 0 0,0 0 0 0 0,0 0 0 0 0,0 0 0 0 0,1 0 0 0 0,-1 0 0 0 0,0 0 0 0 0,0 0-1 0 0,0 0 1 0 0,0 0 0 0 0,1 0 0 0 0,-1 0 0 0 0,0 0 0 0 0,0 0 0 0 0,0 0 0 0 0,0 0 0 0 0,0 0 0 0 0,1 0 0 0 0,-1 1 0 0 0,0-1 0 0 0,0 0 0 0 0,0 0 0 0 0,0 0 0 0 0,0 0 0 0 0,0 0 0 0 0,0 0 0 0 0,1 0 0 0 0,-1 0 0 0 0,0 0 0 0 0,0 1 0 0 0,0-1 0 0 0,0 0 0 0 0,0 0 0 0 0,0 0 0 0 0,0 0 0 0 0,0 0 0 0 0,0 0 0 0 0,0 1-1 0 0,4 4 18 0 0,-4-5-18 0 0,0 0 0 0 0,1 2 4 0 0,0 0 1 0 0,0 0-1 0 0,0 1 1 0 0,-1-1-1 0 0,1 0 1 0 0,-1 0-1 0 0,0 2-4 0 0,1-1 5 0 0,-1 0 1 0 0,0-1-1 0 0,1 1 1 0 0,0 0-1 0 0,0 0 1 0 0,1 2-6 0 0,4 14-131 0 0,-5-16 113 0 0,-1 0 0 0 0,1 0-1 0 0,0 0 1 0 0,0-1 0 0 0,0 1-1 0 0,1 0 1 0 0,-1 0 18 0 0,4 14 233 0 0,-1-3-197 0 0,-3-9-23 0 0,0-1-1 0 0,0 1 0 0 0,0-1 0 0 0,-1 1 1 0 0,1 3-13 0 0,2 18 1480 0 0,1-1-1284 0 0,2 4 344 0 0,-4-21-328 0 0,0 1 86 0 0,-2-1 102 0 0,-2-6-4722 0 0,0-2-170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6:23.815"/>
    </inkml:context>
    <inkml:brush xml:id="br0">
      <inkml:brushProperty name="width" value="0.05" units="cm"/>
      <inkml:brushProperty name="height" value="0.05" units="cm"/>
      <inkml:brushProperty name="color" value="#FFFFFF"/>
    </inkml:brush>
  </inkml:definitions>
  <inkml:trace contextRef="#ctx0" brushRef="#br0">2 1 5496 0 0,'-1'0'101'0'0,"1"0"-1"0"0,0 0 1 0 0,0 0 0 0 0,0 0-1 0 0,0 0 1 0 0,0 0 0 0 0,0 0-1 0 0,0 0 1 0 0,0 0 0 0 0,0 0 0 0 0,0 0-1 0 0,0 0 1 0 0,0 0 0 0 0,0 0-1 0 0,0 0 1 0 0,0 0 0 0 0,0 0 0 0 0,0 0-1 0 0,0 0 1 0 0,0 0 0 0 0,0 0-1 0 0,0 0 1 0 0,0 1 0 0 0,0-1-1 0 0,0 0 1 0 0,0 0 0 0 0,0 0 0 0 0,0 0-1 0 0,0 0 1 0 0,0 0 0 0 0,0 0-1 0 0,0 0 1 0 0,0 0 0 0 0,0 0 0 0 0,0 0-1 0 0,0 0 1 0 0,0 0 0 0 0,1 0-1 0 0,-1 0 1 0 0,0 0 0 0 0,0 0-1 0 0,0 0 1 0 0,0 0 0 0 0,0 0 0 0 0,0 0-1 0 0,0 0 1 0 0,0 0 0 0 0,0 0-1 0 0,0 0 1 0 0,0 0 0 0 0,0 0-1 0 0,0 0 1 0 0,0 0 0 0 0,0 0 0 0 0,0 0-1 0 0,0 0 1 0 0,0 0 0 0 0,0 0-1 0 0,1 0 1 0 0,-1 0 0 0 0,0 0 0 0 0,0 0-1 0 0,0 0-100 0 0,-3 8 1288 0 0,4 39 1398 0 0,8 37-2686 0 0,-9-81-495 0 0,3 19 1035 0 0,-3-12-4907 0 0,0-10 2947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6:24.388"/>
    </inkml:context>
    <inkml:brush xml:id="br0">
      <inkml:brushProperty name="width" value="0.05" units="cm"/>
      <inkml:brushProperty name="height" value="0.05" units="cm"/>
      <inkml:brushProperty name="color" value="#FFFFFF"/>
    </inkml:brush>
  </inkml:definitions>
  <inkml:trace contextRef="#ctx0" brushRef="#br0">4 39 456 0 0,'6'2'229'0'0,"-5"-2"955"0"0,-1 0 388 0 0,0 0-194 0 0,-8 4 3059 0 0,8-4-4388 0 0,0 0 1 0 0,0 0 0 0 0,-1 0-1 0 0,1 0 1 0 0,0 0-1 0 0,0 0 1 0 0,0 0 0 0 0,0 0-1 0 0,0 0 1 0 0,0 0 0 0 0,0 1-1 0 0,0-1 1 0 0,-1 0-1 0 0,1 0 1 0 0,0 0 0 0 0,0 0-1 0 0,0 0 1 0 0,0 0-1 0 0,0 0 1 0 0,0 0 0 0 0,0 1-1 0 0,0-1 1 0 0,0 0-1 0 0,0 0 1 0 0,0 0 0 0 0,0 0-1 0 0,0 0 1 0 0,0 0-1 0 0,0 0 1 0 0,0 1 0 0 0,0-1-1 0 0,0 0 1 0 0,0 0 0 0 0,0 0-1 0 0,0 0 1 0 0,0 0-1 0 0,0 0 1 0 0,0 0 0 0 0,0 1-1 0 0,0-1 1 0 0,0 0-1 0 0,0 0 1 0 0,0 0 0 0 0,1 0-1 0 0,-1 0 1 0 0,0 0-1 0 0,0 0 1 0 0,0 0 0 0 0,0 0-1 0 0,0 1 1 0 0,0-1 0 0 0,0 0-1 0 0,1 0 1 0 0,-1 0-1 0 0,0 0 1 0 0,0 0 0 0 0,0 0-1 0 0,0 0 1 0 0,0 0-1 0 0,0 0 1 0 0,1 0 0 0 0,-1 0-50 0 0,4 1 268 0 0,1 0 1 0 0,0 0-1 0 0,-1 0 1 0 0,1 0 0 0 0,0-1-1 0 0,0 0 1 0 0,0 0-1 0 0,-1 0 1 0 0,1 0 0 0 0,0 0-1 0 0,0-1 1 0 0,0 0-269 0 0,15-3 812 0 0,0 0 0 0 0,5-3-812 0 0,-9 3 324 0 0,13-4-128 0 0,-14 3-13 0 0,1 1 1 0 0,-1 1-1 0 0,1 0 1 0 0,-1 0-1 0 0,1 1 0 0 0,9 0-183 0 0,41-2-7177 0 0,-66 4 2163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6:26.074"/>
    </inkml:context>
    <inkml:brush xml:id="br0">
      <inkml:brushProperty name="width" value="0.05" units="cm"/>
      <inkml:brushProperty name="height" value="0.05" units="cm"/>
      <inkml:brushProperty name="color" value="#FFFFFF"/>
    </inkml:brush>
  </inkml:definitions>
  <inkml:trace contextRef="#ctx0" brushRef="#br0">0 25 456 0 0,'1'-2'229'0'0,"0"2"955"0"0,-2-5 5821 0 0,2 3-3417 0 0,3 5-2040 0 0,7 13-907 0 0,0 1-1 0 0,-1 1 0 0 0,-1-1 1 0 0,4 15-641 0 0,-1-5 323 0 0,9 15-323 0 0,-11-28-220 0 0,-9-14 240 0 0,-1 1-1 0 0,1 0 1 0 0,-1-1-1 0 0,1 1 1 0 0,0 0-1 0 0,-1-1 1 0 0,1 1 0 0 0,0 0-1 0 0,0-1 1 0 0,0 1-1 0 0,0-1 1 0 0,-1 1-1 0 0,1-1 1 0 0,0 0-1 0 0,0 1 1 0 0,0-1-1 0 0,1 0-19 0 0,0 0 74 0 0,-1 0 24 0 0,0-1 1 0 0,0 0-1 0 0,0 0 0 0 0,-1 0 1 0 0,1 1-1 0 0,0-1 1 0 0,0 0-1 0 0,-1 0 1 0 0,1 0-1 0 0,-1 0 0 0 0,1 0 1 0 0,-1 0-1 0 0,1 0 1 0 0,-1 0-1 0 0,0 0 1 0 0,0 0-1 0 0,0 0 0 0 0,1 0 1 0 0,-1 0-1 0 0,0 0-98 0 0,0 0 38 0 0,2-12-378 0 0,2 0-1 0 0,0 0 0 0 0,1 0 0 0 0,0 0 0 0 0,3-2 341 0 0,-7 14-2 0 0,9-16-13 0 0,-9 17 15 0 0,-1 0 0 0 0,1-1 0 0 0,-1 1 0 0 0,1-1 0 0 0,-1 1 0 0 0,1-1 0 0 0,0 1 1 0 0,-1 0-1 0 0,1 0 0 0 0,-1-1 0 0 0,1 1 0 0 0,0 0 0 0 0,-1 0 0 0 0,1-1 0 0 0,0 1 0 0 0,-1 0 0 0 0,1 0 0 0 0,0 0 0 0 0,0 0 0 0 0,-1 0 0 0 0,1 0 0 0 0,0 0 0 0 0,-1 0 0 0 0,1 0 0 0 0,0 0 0 0 0,0 0 0 0 0,-1 0 0 0 0,1 0 0 0 0,0 1 1 0 0,-1-1-2 0 0,5 2-79 0 0,0 0-1 0 0,-1 0 0 0 0,1 0 0 0 0,-1 0 0 0 0,0 1 0 0 0,0 0 0 0 0,0 0 0 0 0,3 2 81 0 0,27 29-1520 0 0,-6-5 24 0 0,-23-25 1288 0 0,-4-2 382 0 0,1-1 1 0 0,-1 0-1 0 0,1 1 0 0 0,0-1 0 0 0,0 0 0 0 0,-1 1 0 0 0,1-1 0 0 0,0 0 1 0 0,2 1-175 0 0,-3-2 193 0 0,-1-1-216 0 0,1 1 0 0 0,-1 0 0 0 0,1 0 0 0 0,-1 0 0 0 0,0 0 0 0 0,1 0 0 0 0,-1-1 0 0 0,0 1 0 0 0,1 0 0 0 0,-1 0 0 0 0,0-1 0 0 0,1 1 0 0 0,-1 0 0 0 0,0 0 0 0 0,1-1 0 0 0,-1 1 0 0 0,0 0 0 0 0,0-1 0 0 0,1 1 0 0 0,-1 0 0 0 0,0-1 0 0 0,0 1 0 0 0,0 0 0 0 0,0-1 0 0 0,0 1 0 0 0,1 0 0 0 0,-1-1 0 0 0,0 1 0 0 0,0 0 0 0 0,0-1 23 0 0,1-13 850 0 0,-1 10-1285 0 0,5-36 524 0 0,-3 14 943 0 0,5-11-1032 0 0,3-8 944 0 0,-2 27-3143 0 0,-7 17-3185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6:27.388"/>
    </inkml:context>
    <inkml:brush xml:id="br0">
      <inkml:brushProperty name="width" value="0.05" units="cm"/>
      <inkml:brushProperty name="height" value="0.05" units="cm"/>
      <inkml:brushProperty name="color" value="#FFFFFF"/>
    </inkml:brush>
  </inkml:definitions>
  <inkml:trace contextRef="#ctx0" brushRef="#br0">17 2 10136 0 0,'0'0'230'0'0,"0"0"30"0"0,0 0 19 0 0,0 0-40 0 0,-1-2-127 0 0,0 2 213 0 0,-4 3 1904 0 0,5-3-2213 0 0,-1 0 0 0 0,1 0 0 0 0,0 0 0 0 0,-1 0-1 0 0,1 0 1 0 0,-1 0 0 0 0,1 1 0 0 0,0-1 0 0 0,-1 0 0 0 0,1 0 0 0 0,0 0 0 0 0,0 1 0 0 0,-1-1-1 0 0,1 0 1 0 0,0 0 0 0 0,-1 1 0 0 0,1-1 0 0 0,0 0 0 0 0,0 1 0 0 0,0-1 0 0 0,0 0 0 0 0,-1 1 0 0 0,1-1-16 0 0,-1 6 156 0 0,0-1 0 0 0,0 0 1 0 0,1 1-1 0 0,0-1 0 0 0,0 1 1 0 0,1-1-1 0 0,0 1 1 0 0,0-1-1 0 0,1 4-156 0 0,0 0 249 0 0,4 32-262 0 0,-2-1 0 0 0,-2 24 13 0 0,-2-58-525 0 0,-1-4-2895 0 0,0-2-953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6:27.961"/>
    </inkml:context>
    <inkml:brush xml:id="br0">
      <inkml:brushProperty name="width" value="0.05" units="cm"/>
      <inkml:brushProperty name="height" value="0.05" units="cm"/>
      <inkml:brushProperty name="color" value="#FFFFFF"/>
    </inkml:brush>
  </inkml:definitions>
  <inkml:trace contextRef="#ctx0" brushRef="#br0">5 19 6824 0 0,'0'0'308'0'0,"0"0"-2"0"0,-1 0-323 0 0,-3 2 5950 0 0,5-1-5804 0 0,0 0-1 0 0,0-1 0 0 0,1 1 1 0 0,-1 0-1 0 0,0 0 0 0 0,0-1 1 0 0,1 1-1 0 0,-1-1 1 0 0,0 1-1 0 0,1-1 0 0 0,-1 1 1 0 0,1-1-1 0 0,-1 0 0 0 0,1 1 1 0 0,-1-1-1 0 0,1 0 1 0 0,-1 0-1 0 0,1 0 0 0 0,0 0-128 0 0,31-1 1342 0 0,-6-3 854 0 0,22-4-2196 0 0,0-1 219 0 0,-30 6-245 0 0,0 1 0 0 0,0 0-1 0 0,7 1 27 0 0,19 2 0 0 0,-33 2-2640 0 0,-8-1-29 0 0,-1-2-2613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6:29.339"/>
    </inkml:context>
    <inkml:brush xml:id="br0">
      <inkml:brushProperty name="width" value="0.05" units="cm"/>
      <inkml:brushProperty name="height" value="0.05" units="cm"/>
      <inkml:brushProperty name="color" value="#FFFFFF"/>
    </inkml:brush>
  </inkml:definitions>
  <inkml:trace contextRef="#ctx0" brushRef="#br0">6 0 3224 0 0,'0'0'408'0'0,"0"0"504"0"0,0 0 221 0 0,0 0 47 0 0,0 0-101 0 0,0 0-470 0 0,0 0-206 0 0,0 0-41 0 0,0 0-18 0 0,0 0-40 0 0,0 0-16 0 0,0 0-6 0 0,0 0-2 0 0,0 0 0 0 0,0 0 0 0 0,0 0 0 0 0,0 0 4 0 0,0 0 17 0 0,0 0 10 0 0,-4 20 1697 0 0,3-14-1842 0 0,0-1 1 0 0,1 0 0 0 0,0 0 0 0 0,0 0-1 0 0,1 0 1 0 0,0 0 0 0 0,0 0 0 0 0,1 3-167 0 0,1 4 250 0 0,1 11-58 0 0,-1-6 168 0 0,1 1-1 0 0,4 10-359 0 0,-6-23-172 0 0,-1 0-1 0 0,0 0 0 0 0,-1 0 0 0 0,1 4 173 0 0,1 14-612 0 0,-3-16 820 0 0,1-5-1996 0 0,0 0-3720 0 0,0-4 1772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6:29.788"/>
    </inkml:context>
    <inkml:brush xml:id="br0">
      <inkml:brushProperty name="width" value="0.05" units="cm"/>
      <inkml:brushProperty name="height" value="0.05" units="cm"/>
      <inkml:brushProperty name="color" value="#FFFFFF"/>
    </inkml:brush>
  </inkml:definitions>
  <inkml:trace contextRef="#ctx0" brushRef="#br0">0 56 7744 0 0,'0'0'356'0'0,"0"0"-8"0"0,0 0-135 0 0,0 0 270 0 0,0 0 145 0 0,20-6 3784 0 0,18-4 91 0 0,1 4-3328 0 0,-28 5-1211 0 0,-1 0 1 0 0,1-1-1 0 0,-1 0 1 0 0,0-1 0 0 0,0 1-1 0 0,0-2 1 0 0,0 1-1 0 0,3-2 36 0 0,2-3-770 0 0,-11 6-2900 0 0,-4 2-1884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6:30.265"/>
    </inkml:context>
    <inkml:brush xml:id="br0">
      <inkml:brushProperty name="width" value="0.05" units="cm"/>
      <inkml:brushProperty name="height" value="0.05" units="cm"/>
      <inkml:brushProperty name="color" value="#FFFFFF"/>
    </inkml:brush>
  </inkml:definitions>
  <inkml:trace contextRef="#ctx0" brushRef="#br0">0 28 456 0 0,'1'-1'920'0'0,"8"-5"5714"0"0,2 1-4260 0 0,0 1-799 0 0,-10 3-1327 0 0,0 0 0 0 0,0 1-1 0 0,0-1 1 0 0,1 1 0 0 0,-1 0 0 0 0,0-1-1 0 0,1 1 1 0 0,-1 0 0 0 0,0-1-1 0 0,1 1 1 0 0,-1 0 0 0 0,0 0 0 0 0,1 0-248 0 0,13-1 1377 0 0,-11 1-1194 0 0,0 0-1 0 0,0 0 0 0 0,0 0 0 0 0,0 0 1 0 0,0 0-1 0 0,0 1 0 0 0,0-1 0 0 0,1 1-182 0 0,21-4 360 0 0,-18 1-344 0 0,-7 1-3194 0 0,1-1-2411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6:31.926"/>
    </inkml:context>
    <inkml:brush xml:id="br0">
      <inkml:brushProperty name="width" value="0.05" units="cm"/>
      <inkml:brushProperty name="height" value="0.05" units="cm"/>
      <inkml:brushProperty name="color" value="#FFFFFF"/>
    </inkml:brush>
  </inkml:definitions>
  <inkml:trace contextRef="#ctx0" brushRef="#br0">179 11 3224 0 0,'0'0'143'0'0,"1"-1"-3"0"0,0 0 82 0 0,-1 1 778 0 0,0 0 333 0 0,0 0 62 0 0,0 0-47 0 0,0-7 5557 0 0,-2 6-6850 0 0,1 1 1 0 0,-1 0-1 0 0,0 0 0 0 0,1-1 0 0 0,-1 1 1 0 0,0 0-1 0 0,1 0 0 0 0,-1 0 0 0 0,0 1 0 0 0,1-1 1 0 0,-1 0-1 0 0,0 0 0 0 0,1 1 0 0 0,-1-1 1 0 0,0 1-1 0 0,1-1 0 0 0,-1 1 0 0 0,1 0 1 0 0,-1 0-56 0 0,-14 3-77 0 0,13-4 75 0 0,1 1-1 0 0,-1 0 0 0 0,1 0 0 0 0,-1 0 0 0 0,1 0 1 0 0,-1 0-1 0 0,1 0 0 0 0,0 0 0 0 0,0 1 0 0 0,-1-1 0 0 0,1 1 1 0 0,0-1-1 0 0,1 1 0 0 0,-1 0 0 0 0,0-1 0 0 0,0 2 3 0 0,0 0-130 0 0,-1-1 0 0 0,0 0-1 0 0,1 0 1 0 0,-1 1 0 0 0,0-1-1 0 0,0-1 1 0 0,-3 2 130 0 0,6-2-8 0 0,0-1-1 0 0,-1 0 1 0 0,1 1-1 0 0,0-1 1 0 0,-1 1-1 0 0,1-1 1 0 0,0 0-1 0 0,-1 1 1 0 0,1-1-1 0 0,0 1 1 0 0,0-1-1 0 0,0 0 0 0 0,0 1 1 0 0,-1-1-1 0 0,1 1 1 0 0,0-1-1 0 0,0 1 1 0 0,0-1-1 0 0,0 1 1 0 0,0-1-1 0 0,0 1 1 0 0,1-1-1 0 0,-1 0 1 0 0,0 1-1 0 0,0-1 1 0 0,0 1-1 0 0,0-1 1 0 0,1 1 8 0 0,-1 0-10 0 0,0 1-1 0 0,1 0 1 0 0,-1-1 0 0 0,1 1 0 0 0,0-1 0 0 0,-1 1 0 0 0,1-1 0 0 0,0 1-1 0 0,0-1 1 0 0,1 1 10 0 0,2 2 7 0 0,0-1-1 0 0,0 0 1 0 0,1-1-1 0 0,-1 1 0 0 0,1-1 1 0 0,0 0-1 0 0,-1 0 1 0 0,1 0-1 0 0,1 0 1 0 0,-1 0-1 0 0,4 0-6 0 0,-2-1 12 0 0,-1 1-1 0 0,1 1 1 0 0,0-1 0 0 0,5 4-12 0 0,-9-5 0 0 0,-1 1 0 0 0,1 0 0 0 0,0 0 0 0 0,-1 0 0 0 0,0 1 0 0 0,1-1 0 0 0,-1 0 0 0 0,0 1 0 0 0,-1-1 0 0 0,1 1 0 0 0,0 1 0 0 0,2 2-61 0 0,-2 0 1 0 0,1 0 0 0 0,-1 1-1 0 0,0-1 1 0 0,0 5 60 0 0,-2-11-157 0 0,-3 16-671 0 0,2-14 778 0 0,0 1 0 0 0,-1-1-1 0 0,1 1 1 0 0,-1-1 0 0 0,0 0 0 0 0,0 1 0 0 0,0-1-1 0 0,0 0 1 0 0,0 0 0 0 0,-1 0 0 0 0,1 0 0 0 0,-1-1 0 0 0,1 1-1 0 0,-1 0 1 0 0,0-1 0 0 0,0 1 0 0 0,0-1 0 0 0,0 0 0 0 0,0 0-1 0 0,0 0 1 0 0,-1 0 0 0 0,1-1 0 0 0,0 1 0 0 0,0-1-1 0 0,-1 1 1 0 0,1-1 0 0 0,-1 0 0 0 0,1 0 0 0 0,0 0 0 0 0,-3-1 50 0 0,-6-1 404 0 0,1-1 0 0 0,-1 0 0 0 0,0-1 1 0 0,1 0-1 0 0,0-1 0 0 0,-3-1-404 0 0,-2-1 185 0 0,-9-2-662 0 0,22 8 60 0 0,1-1-4798 0 0,2 2 1242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12"/>
    </inkml:context>
    <inkml:brush xml:id="br0">
      <inkml:brushProperty name="width" value="0.05" units="cm"/>
      <inkml:brushProperty name="height" value="0.05" units="cm"/>
      <inkml:brushProperty name="color" value="#FFFFFF"/>
    </inkml:brush>
  </inkml:definitions>
  <inkml:trace contextRef="#ctx0" brushRef="#br0">0 0 11720 0 0,'0'0'264'0'0,"0"0"34"0"0,0 0 22 0 0,0 0-32 0 0,0 0-40 0 0,0 0 536 0 0,0 0 251 0 0,0 0 48 0 0,0 0-72 0 0,0 0-319 0 0,0 0-144 0 0,0 0-32 0 0,0 0-4 0 0,0 0 0 0 0,0 0 0 0 0,0 0 0 0 0,0 0-64 0 0,0 0-264 0 0,1 2-109 0 0,3 3-276 0 0,-3-4-906 0 0,-1-1-354 0 0,0 0-983 0 0,0 0-3697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3:54.450"/>
    </inkml:context>
    <inkml:brush xml:id="br0">
      <inkml:brushProperty name="width" value="0.05" units="cm"/>
      <inkml:brushProperty name="height" value="0.05" units="cm"/>
      <inkml:brushProperty name="color" value="#FFFF66"/>
    </inkml:brush>
  </inkml:definitions>
  <inkml:trace contextRef="#ctx0" brushRef="#br0">68 101 4608 0 0,'-2'-2'-129'0'0,"0"-2"1082"0"0,4-9 735 0 0,-2 7-1672 0 0,1 4 229 0 0,-1-1 0 0 0,-1 0 0 0 0,1 1 0 0 0,0 0 1 0 0,-1 0-1 0 0,0-1 0 0 0,1 0 0 0 0,0 1 0 0 0,-2 0 0 0 0,1 0 1 0 0,1-1-1 0 0,-2 1 0 0 0,1 0 0 0 0,0 0 0 0 0,-1-1 0 0 0,1 2 1 0 0,-1-1-246 0 0,-1-1 1267 0 0,3 1-1208 0 0,-1 1 0 0 0,0 0 0 0 0,0-1 0 0 0,0 2 0 0 0,0-2 0 0 0,0 1 0 0 0,0 1 0 0 0,-1-1 0 0 0,1 0 1 0 0,-1 0-1 0 0,2 1 0 0 0,-3-2-59 0 0,-3-1-1 0 0,-18-8-9 0 0,23 10-50 0 0,-2-2-1457 0 0,3 3 177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6:33.672"/>
    </inkml:context>
    <inkml:brush xml:id="br0">
      <inkml:brushProperty name="width" value="0.05" units="cm"/>
      <inkml:brushProperty name="height" value="0.05" units="cm"/>
      <inkml:brushProperty name="color" value="#FFFFFF"/>
    </inkml:brush>
  </inkml:definitions>
  <inkml:trace contextRef="#ctx0" brushRef="#br0">174 13 10136 0 0,'0'0'230'0'0,"0"0"30"0"0,0 0 19 0 0,1-7 1488 0 0,-2 5-623 0 0,-5-1-256 0 0,3 3-893 0 0,0 0 1 0 0,-1-1 0 0 0,1 1 0 0 0,0 0 0 0 0,0 1 0 0 0,0-1 0 0 0,0 0 0 0 0,0 1 0 0 0,0-1 0 0 0,0 1 0 0 0,0 0 0 0 0,0 0 0 0 0,0 0 0 0 0,1 0-1 0 0,-1 0 1 0 0,0 0 0 0 0,1 1 0 0 0,-1-1 0 0 0,0 1 4 0 0,0 0-48 0 0,1-1-1 0 0,0 1 1 0 0,1-1 0 0 0,-1 1-1 0 0,0 0 1 0 0,0-1-1 0 0,1 1 1 0 0,-1 0-1 0 0,1 0 1 0 0,0 0 0 0 0,0 0-1 0 0,0 0 1 0 0,0 0-1 0 0,0 0 1 0 0,0 0 0 0 0,1 0-1 0 0,-1 1 1 0 0,1-1-1 0 0,-1 1 49 0 0,2 0-2 0 0,-1 0-1 0 0,1 0 1 0 0,0 0 0 0 0,0-1-1 0 0,0 1 1 0 0,0 0-1 0 0,0-1 1 0 0,1 1 0 0 0,-1-1-1 0 0,1 1 3 0 0,2 5 62 0 0,3 4 372 0 0,-4-9-300 0 0,1-1 0 0 0,0 0 0 0 0,-1 1 0 0 0,1-1-1 0 0,0 0 1 0 0,1 0 0 0 0,-1-1 0 0 0,0 1 0 0 0,1-1-134 0 0,12 6-25 0 0,-16-7 223 0 0,20 9 566 0 0,-15-7-757 0 0,-1 0 0 0 0,0 0 0 0 0,0 1 0 0 0,0 0 1 0 0,0 0-1 0 0,0 0 0 0 0,2 2-7 0 0,-5-2-115 0 0,1 0 0 0 0,-1 0-1 0 0,0 0 1 0 0,0 0 0 0 0,0 1-1 0 0,-1-1 1 0 0,1 0 0 0 0,-1 0-1 0 0,0 1 1 0 0,0 0 115 0 0,0-2-122 0 0,-1 0 0 0 0,0-1 0 0 0,0 1 0 0 0,0-1 0 0 0,0 1 0 0 0,0-1-1 0 0,-1 1 1 0 0,1-1 0 0 0,-1 1 0 0 0,1-1 0 0 0,-1 1 0 0 0,0-1 0 0 0,1 1 0 0 0,-1-1 0 0 0,0 0 0 0 0,0 1 0 0 0,0-1 0 0 0,0 0 0 0 0,-1 1 0 0 0,1-1 0 0 0,0 0 0 0 0,-1 0 0 0 0,1 0 0 0 0,-2 1 122 0 0,-12 10-1183 0 0,14-10 1190 0 0,-1 0 1 0 0,1-1-1 0 0,-1 1 1 0 0,0 0-1 0 0,0-1 1 0 0,1 1-1 0 0,-1-1 1 0 0,-1 0-1 0 0,1 0 0 0 0,0 0 1 0 0,0 1-1 0 0,-1-2 1 0 0,1 1-1 0 0,0 0 1 0 0,-1 0-1 0 0,1-1 1 0 0,-3 1-8 0 0,-8 0 135 0 0,0 0-1 0 0,0-1 1 0 0,0-1 0 0 0,0 0 0 0 0,0 0 0 0 0,0-1 0 0 0,-7-2-135 0 0,4 2 210 0 0,14 2-165 0 0,-1 0-1 0 0,1 0 0 0 0,-1-1 1 0 0,1 1-1 0 0,0 0 0 0 0,-1-1 1 0 0,1 0-1 0 0,0 1 0 0 0,-1-1 1 0 0,1 0-1 0 0,0 0 0 0 0,0 0 1 0 0,0 0-1 0 0,0 0 0 0 0,0-1 1 0 0,-1 0-45 0 0,-3-11-692 0 0,5 11-532 0 0,-1 0-2868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6:51.071"/>
    </inkml:context>
    <inkml:brush xml:id="br0">
      <inkml:brushProperty name="width" value="0.05" units="cm"/>
      <inkml:brushProperty name="height" value="0.05" units="cm"/>
      <inkml:brushProperty name="color" value="#FFFFFF"/>
    </inkml:brush>
  </inkml:definitions>
  <inkml:trace contextRef="#ctx0" brushRef="#br0">1 124 2760 0 0,'0'0'468'0'0,"0"0"923"0"0,0 0 400 0 0,0 0 87 0 0,0 0-204 0 0,0 0-896 0 0,0 0-400 0 0,3-4 340 0 0,1 2-700 0 0,0 1 0 0 0,0 0 0 0 0,0 0 0 0 0,0 1 0 0 0,0-1 1 0 0,0 0-1 0 0,0 1 0 0 0,1 0 0 0 0,-1 0 0 0 0,1 0-18 0 0,11-1 431 0 0,3-3-209 0 0,-1 1 451 0 0,-1-1 0 0 0,15-6-673 0 0,-31 10 4 0 0,0 0 0 0 0,0-1 1 0 0,0 1-1 0 0,1 0 0 0 0,-1 0 1 0 0,0 0-1 0 0,0 0 1 0 0,1 0-1 0 0,-1 0 0 0 0,0 0 1 0 0,0 0-1 0 0,1 0 0 0 0,-1 1 1 0 0,0-1-1 0 0,0 0 0 0 0,0 1 1 0 0,1-1-1 0 0,-1 0 1 0 0,0 1-1 0 0,0-1 0 0 0,0 1 1 0 0,0 0-1 0 0,0-1 0 0 0,0 1 1 0 0,0 0-1 0 0,0-1 1 0 0,0 2-5 0 0,1-1 13 0 0,-1 1 1 0 0,0-1-1 0 0,1 0 0 0 0,-1 1 1 0 0,0 0-1 0 0,0-1 1 0 0,0 1-1 0 0,0 0 1 0 0,0-1-1 0 0,0 1 1 0 0,-1 0-1 0 0,1 0 1 0 0,-1-1-1 0 0,0 1 1 0 0,1 1-14 0 0,7 21 336 0 0,-7-22-331 0 0,1-1 1 0 0,0 1 0 0 0,0 0 0 0 0,0-1 0 0 0,0 1-1 0 0,0-1 1 0 0,1 1 0 0 0,-1-1 0 0 0,1 0 0 0 0,-1 0 0 0 0,3 1-6 0 0,-3-2 15 0 0,0 0 1 0 0,0 1 0 0 0,1-1 0 0 0,-1 0-1 0 0,0 0 1 0 0,1 0 0 0 0,-1 0 0 0 0,0 0-1 0 0,0 0 1 0 0,1 0 0 0 0,-1-1 0 0 0,0 1-1 0 0,0-1 1 0 0,1 0-16 0 0,14-2 60 0 0,-15 2-88 0 0,-1 1 1 0 0,0-1 0 0 0,1 1-1 0 0,-1-1 1 0 0,0 1 0 0 0,0-1-1 0 0,0 0 1 0 0,0 1 0 0 0,1-1 0 0 0,-1 0-1 0 0,0 0 1 0 0,-1 0 0 0 0,1 0-1 0 0,0 0 1 0 0,0 0 27 0 0,14-18-678 0 0,-8 9 484 0 0,-6 7 124 0 0,-1 2 53 0 0,1 1-1 0 0,-1-1 1 0 0,1 0-1 0 0,-1 1 1 0 0,0-1 0 0 0,1 0-1 0 0,-1 1 1 0 0,1-1-1 0 0,0 1 1 0 0,-1-1 0 0 0,1 0-1 0 0,-1 1 1 0 0,1 0-1 0 0,0-1 1 0 0,0 1-1 0 0,-1-1 1 0 0,1 1 0 0 0,0 0-1 0 0,0-1 1 0 0,0 1-1 0 0,-1 0 1 0 0,1-1 0 0 0,0 1 17 0 0,45-14-323 0 0,-45 14 391 0 0,0 0 0 0 0,0 0 0 0 0,0 0 0 0 0,0 0 0 0 0,0 0 0 0 0,0 1 0 0 0,0-1 0 0 0,0 0 0 0 0,0 0 0 0 0,0 1 0 0 0,0-1 0 0 0,-1 0 0 0 0,1 1-1 0 0,0-1 1 0 0,0 1 0 0 0,0-1 0 0 0,0 1 0 0 0,-1-1 0 0 0,1 1 0 0 0,0-1 0 0 0,-1 1 0 0 0,1-1 0 0 0,0 1 0 0 0,-1 0 0 0 0,1-1 0 0 0,-1 1 0 0 0,1 0 0 0 0,-1 0 0 0 0,1 0-68 0 0,-1 0 8 0 0,1 0 0 0 0,0 0 0 0 0,0 0 0 0 0,0 0 0 0 0,0 0 0 0 0,0 0 1 0 0,1 0-1 0 0,-1 0 0 0 0,0 0 0 0 0,0-1 0 0 0,1 1-8 0 0,4 1 41 0 0,0 0 0 0 0,0 0 0 0 0,1-1 0 0 0,-1 0 0 0 0,1 0 0 0 0,-1-1 1 0 0,1 1-1 0 0,-1-1 0 0 0,1 0 0 0 0,0 0 0 0 0,-1-1 0 0 0,1 0 0 0 0,-1 0 0 0 0,0 0 0 0 0,1 0 0 0 0,-1-1 1 0 0,3-1-42 0 0,6-1 65 0 0,11 2-213 0 0,-26 2 259 0 0,1 0-111 0 0,-1 0 1 0 0,0-1-1 0 0,1 1 1 0 0,-1 0-1 0 0,1 0 1 0 0,-1 0-1 0 0,0-1 1 0 0,1 1 0 0 0,-1 0-1 0 0,1 0 1 0 0,-1 0-1 0 0,1 0 1 0 0,-1 0-1 0 0,1 0 1 0 0,-1 0 0 0 0,0 0-1 0 0,1 0 1 0 0,-1 0-1 0 0,1 0 1 0 0,-1 0-1 0 0,1 0 1 0 0,-1 0 0 0 0,1 0-1 0 0,-1 0 1 0 0,0 1-1 0 0,1-1 1 0 0,-1 0-1 0 0,1 0 1 0 0,-1 0-1 0 0,0 0 1 0 0,1 1 0 0 0,-1-1-1 0 0,2 0 3 0 0,-1 1 1 0 0,0-1-1 0 0,0 1 0 0 0,1-1 1 0 0,-1 1-1 0 0,0-1 1 0 0,0 1-1 0 0,0 0 1 0 0,0-1-1 0 0,0 1 1 0 0,0 0-1 0 0,0 0 1 0 0,0 0-1 0 0,0 0-3 0 0,0 1 25 0 0,-1 0 0 0 0,0-1 0 0 0,0 1 0 0 0,1 0 0 0 0,-1 0 0 0 0,-1 0 0 0 0,1 0 0 0 0,0 0 0 0 0,0 0 0 0 0,-1-1 0 0 0,0 1 0 0 0,1 0 0 0 0,-1 1-25 0 0,-2 6 209 0 0,3-8-187 0 0,-1 0 0 0 0,1 0 1 0 0,0 0-1 0 0,0 0 1 0 0,0 0-1 0 0,1 0 0 0 0,-1 0 1 0 0,0 0-1 0 0,0 0 1 0 0,1 0-1 0 0,-1 0 1 0 0,0 0-1 0 0,1 0 0 0 0,0 1-22 0 0,2 5 70 0 0,-3-2 128 0 0,0-3 144 0 0,7-3-138 0 0,-4 0-227 0 0,0 0-1 0 0,-1 0 0 0 0,1 0 0 0 0,-1-1 0 0 0,0 1 0 0 0,1 0 0 0 0,1-2 24 0 0,7-5-245 0 0,13-6 136 0 0,-14 3-274 0 0,-9 9 320 0 0,0 0 0 0 0,1 0 0 0 0,-1 1 0 0 0,1-1 0 0 0,0 1 0 0 0,-1-1 0 0 0,1 1 0 0 0,0-1 0 0 0,0 1 63 0 0,-2 1 0 0 0,1-1-1 0 0,-1 1-1 0 0,0 0 1 0 0,1-1 0 0 0,-1 1 0 0 0,1-1-1 0 0,-1 1 1 0 0,1 0 0 0 0,-1-1-1 0 0,1 1 1 0 0,-1 0 0 0 0,1 0 0 0 0,-1-1-1 0 0,1 1 1 0 0,-1 0 0 0 0,1 0-1 0 0,0-1 1 0 0,-1 1 1 0 0,1 0-106 0 0,-1 0-24 0 0,0 0-4 0 0,0 0 8 0 0,17 3 374 0 0,-16-3-177 0 0,-1 1 0 0 0,1-1-1 0 0,-1 1 1 0 0,1-1 0 0 0,-1 0-1 0 0,1 1 1 0 0,0-1 0 0 0,-1 0-1 0 0,1 1 1 0 0,0-1-1 0 0,-1 0 1 0 0,1 0 0 0 0,0 0-1 0 0,-1 1 1 0 0,1-1 0 0 0,0 0-1 0 0,0 0 1 0 0,-1 0 0 0 0,1 0-1 0 0,0 0-70 0 0,-2-2 14 0 0,1 2 54 0 0,0 0 17 0 0,0 0 8 0 0,0 0 43 0 0,6-1-34 0 0,-6 1-127 0 0,0 0 1 0 0,0 0-1 0 0,1 0 0 0 0,-1 0 0 0 0,0 0 1 0 0,1 0-1 0 0,-1 0 0 0 0,0 0 0 0 0,1 0 0 0 0,-1 0 1 0 0,0 0-1 0 0,1 0 0 0 0,-1 0 0 0 0,0 0 1 0 0,1 0-1 0 0,-1 0 0 0 0,0 0 0 0 0,1 0 1 0 0,-1 0-1 0 0,0 0 0 0 0,0 0 0 0 0,1 0 1 0 0,-1 1-1 0 0,0-1 0 0 0,1 0 25 0 0,38 28-447 0 0,-25-15 458 0 0,-12-11-4 0 0,0 1 16 0 0,1-1 1 0 0,-1 1 0 0 0,1-1 0 0 0,0 0 0 0 0,0 0 0 0 0,0 0 0 0 0,0 0 0 0 0,1-1 0 0 0,-1 1-1 0 0,2 0-23 0 0,2 1 4 0 0,-4-1 1 0 0,1-1 1 0 0,-1 1-1 0 0,1-1 1 0 0,-1 0-1 0 0,1 0 1 0 0,0 0-1 0 0,0 0 1 0 0,0 0-1 0 0,0-1 1 0 0,-1 1-1 0 0,4-1-5 0 0,4 0-5 0 0,29-2-54 0 0,-33 1-87 0 0,1-1-1 0 0,-1 1 0 0 0,0-1 1 0 0,0 0-1 0 0,-1-1 1 0 0,5-1 146 0 0,-11 4-98 0 0,14-15-212 0 0,-13 9 276 0 0,-1 6 29 0 0,0-1-1 0 0,0 1 1 0 0,0-1-1 0 0,0 1 1 0 0,0-1-1 0 0,0 1 1 0 0,0-1-1 0 0,1 1 1 0 0,-1 0-1 0 0,0-1 1 0 0,0 1-1 0 0,1-1 1 0 0,-1 1-1 0 0,0-1 1 0 0,0 1-1 0 0,1 0 1 0 0,-1-1 0 0 0,1 1 5 0 0,4-13-191 0 0,-4 12 160 0 0,0-1-1 0 0,0 1 1 0 0,0-1 0 0 0,-1 1 0 0 0,1-1-1 0 0,-1 1 1 0 0,0-1 0 0 0,1 1 0 0 0,-1-1-1 0 0,0 1 1 0 0,0-1 0 0 0,0 1 0 0 0,0-1 0 0 0,-1-1 31 0 0,2 2 192 0 0,-1 1-168 0 0,1 0 1 0 0,-1 0 0 0 0,0 0 0 0 0,0 0-1 0 0,0 0 1 0 0,1-1 0 0 0,-1 1 0 0 0,0 0-1 0 0,0 0 1 0 0,0 0 0 0 0,0 0 0 0 0,1-1 0 0 0,-1 1-1 0 0,0 0 1 0 0,0 0 0 0 0,0 0 0 0 0,0 0-1 0 0,0-1 1 0 0,0 1 0 0 0,0 0 0 0 0,0 0-1 0 0,0 0 1 0 0,0-1 0 0 0,0 1 0 0 0,0 0 0 0 0,0 0-1 0 0,0 0 1 0 0,0-1 0 0 0,0 1 0 0 0,0 0-1 0 0,0 0 1 0 0,0 0 0 0 0,0-1 0 0 0,0 1-1 0 0,0 0 1 0 0,0 0 0 0 0,0 0 0 0 0,0-1-1 0 0,0 1 1 0 0,-1 0 0 0 0,1 0 0 0 0,0 0 0 0 0,0 0-1 0 0,0 0 1 0 0,0-1 0 0 0,-1 1 0 0 0,1 0-1 0 0,0 0 1 0 0,0 0 0 0 0,0 0 0 0 0,-1 0-1 0 0,1 0 1 0 0,0 0 0 0 0,0-1 0 0 0,-1 1-1 0 0,1 0 1 0 0,0 0 0 0 0,0 0 0 0 0,-1 0 0 0 0,1 0-1 0 0,0 0 1 0 0,0 0 0 0 0,-1 0 0 0 0,1 0-1 0 0,0 0 1 0 0,0 0-25 0 0,-1 0 56 0 0,1 0 21 0 0,1 2 68 0 0,2 5 196 0 0,-4-3-267 0 0,2-3-87 0 0,0 1-1 0 0,0-1 0 0 0,0 0 0 0 0,0 0 0 0 0,0 0 0 0 0,1 0 1 0 0,-1 0-1 0 0,0 0 0 0 0,1 0 0 0 0,-1-1 0 0 0,1 1 14 0 0,-1 0-85 0 0,4 2 47 0 0,0-1 0 0 0,0 1 0 0 0,1-1 0 0 0,-1 0 0 0 0,1 0 0 0 0,5 1 38 0 0,16 7-135 0 0,-22-7 129 0 0,1-1 0 0 0,-1 0-1 0 0,1 1 1 0 0,0-2-1 0 0,0 1 1 0 0,0 0 0 0 0,1-1-1 0 0,-1 0 1 0 0,0 0-1 0 0,1-1 7 0 0,-3 0-4 0 0,0 1 0 0 0,0-1 0 0 0,0-1 0 0 0,0 1 0 0 0,0 0 0 0 0,0-1 0 0 0,0 0 0 0 0,0 1 0 0 0,-1-1 0 0 0,1-1 0 0 0,0 1 0 0 0,-1 0 0 0 0,1-1 0 0 0,-1 1 0 0 0,1-1 0 0 0,0-1 4 0 0,-1 1-9 0 0,2-1-136 0 0,0 1 1 0 0,-1-2-1 0 0,1 1 1 0 0,-1 0-1 0 0,0-1 0 0 0,-1 1 1 0 0,1-1-1 0 0,-1 0 1 0 0,1 0-1 0 0,-1 0 1 0 0,2-5 144 0 0,-5 7 0 0 0,1 0 97 0 0,2 5 136 0 0,3 8 295 0 0,-4-8-408 0 0,1 0-98 0 0,-1 0 1 0 0,1 0-1 0 0,0 0 0 0 0,0 0 0 0 0,0 0 0 0 0,0-1 0 0 0,1 1 0 0 0,-1-1 1 0 0,1 0-1 0 0,0 0 0 0 0,0 0 0 0 0,3 1-22 0 0,2 0 87 0 0,0-1 0 0 0,0 1 0 0 0,0-1 0 0 0,6 0-87 0 0,1 1 31 0 0,-9-2-145 0 0,0 0 0 0 0,0 0 0 0 0,0-1 0 0 0,0 1 0 0 0,0-1 0 0 0,0-1 0 0 0,0 1 0 0 0,0-1 0 0 0,0 0-1 0 0,0 0 1 0 0,0-1 0 0 0,0 1 0 0 0,-1-1 0 0 0,1-1 0 0 0,-1 1 0 0 0,0-1 0 0 0,1 0 0 0 0,-2 0 0 0 0,4-2 114 0 0,-4 2-269 0 0,-1-1 1 0 0,1 1 0 0 0,0 1 0 0 0,0-1 0 0 0,1 0-1 0 0,-1 1 1 0 0,2-1 268 0 0,-4 3 136 0 0,-1 0 0 0 0,1 0-1 0 0,-1 0 1 0 0,1 0 0 0 0,-1 1-1 0 0,1-1 1 0 0,-1 0 0 0 0,1 1 0 0 0,-1 0-1 0 0,0-1 1 0 0,1 1 0 0 0,1 1-136 0 0,20 4 462 0 0,-21-5-359 0 0,0-1 0 0 0,0 1 0 0 0,-1 1-1 0 0,1-1 1 0 0,0 0 0 0 0,0 0 0 0 0,-1 1 0 0 0,1-1 0 0 0,-1 1 0 0 0,1 0-103 0 0,20 11-228 0 0,-16-11 270 0 0,0 1-1 0 0,1-1 1 0 0,-1 0 0 0 0,1-1-1 0 0,0 1 1 0 0,0-1-1 0 0,0 0-41 0 0,-5-1-82 0 0,0-1 0 0 0,0 1-1 0 0,0 0 1 0 0,0 0-1 0 0,0-1 1 0 0,0 1 0 0 0,0-1-1 0 0,0 0 1 0 0,0 0-1 0 0,0 0 1 0 0,-1 0-1 0 0,1 0 1 0 0,0-1 0 0 0,-1 1-1 0 0,1-1 1 0 0,-1 1-1 0 0,0-1 1 0 0,1 1 0 0 0,0-3 82 0 0,2 0-296 0 0,-1-1 1 0 0,0 0 0 0 0,0 0 0 0 0,0-1 0 0 0,-1 1 0 0 0,0-1 295 0 0,3-3-321 0 0,-6 8 394 0 0,0 1-33 0 0,0 0 0 0 0,0-1-1 0 0,0 1 1 0 0,0 0-1 0 0,0-1 1 0 0,0 1 0 0 0,0 0-1 0 0,0 0 1 0 0,0-1-1 0 0,0 1 1 0 0,0 0-1 0 0,1-1 1 0 0,-1 1 0 0 0,0 0-1 0 0,0 0 1 0 0,0-1-1 0 0,1 1 1 0 0,-1 0 0 0 0,0 0-1 0 0,0-1 1 0 0,1 1-1 0 0,-1 0 1 0 0,0 0 0 0 0,0 0-1 0 0,1-1 1 0 0,-1 1-1 0 0,0 0 1 0 0,1 0-1 0 0,-1 0 1 0 0,0 0 0 0 0,1 0-1 0 0,-1 0 1 0 0,0 0-1 0 0,1-1 1 0 0,-1 1 0 0 0,0 0-1 0 0,1 0 1 0 0,-1 0-1 0 0,1 0 1 0 0,-1 0 0 0 0,0 0-1 0 0,1 0 1 0 0,-1 0-1 0 0,0 1 1 0 0,1-1 0 0 0,-1 0-1 0 0,0 0 1 0 0,1 0-1 0 0,-1 0 1 0 0,0 0-1 0 0,1 0 1 0 0,-1 1 0 0 0,0-1-1 0 0,1 0 1 0 0,-1 0-1 0 0,0 0 1 0 0,0 1 0 0 0,1-1-1 0 0,-1 0 1 0 0,0 0-1 0 0,0 1 1 0 0,1-1 0 0 0,-1 0-40 0 0,1 2 105 0 0,1 0 0 0 0,-1 0 0 0 0,1 0 1 0 0,-1 0-1 0 0,0 0 0 0 0,0 0 0 0 0,0 0 1 0 0,0 2-106 0 0,-1-3 75 0 0,1 1 1 0 0,-1-1 0 0 0,1 0 0 0 0,-1 1-1 0 0,1-1 1 0 0,0 0 0 0 0,0 1 0 0 0,0-1-1 0 0,0 0 1 0 0,0 0 0 0 0,0 0-1 0 0,0 0 1 0 0,1 1-76 0 0,6 5 124 0 0,-7-7-110 0 0,0 1 0 0 0,-1 0-1 0 0,1 0 1 0 0,-1-1 0 0 0,1 1 0 0 0,0-1 0 0 0,0 1-1 0 0,-1-1 1 0 0,1 1 0 0 0,0-1 0 0 0,0 1 0 0 0,0-1 0 0 0,0 1-1 0 0,0-1 1 0 0,0 0 0 0 0,0 0 0 0 0,0 1 0 0 0,0-1-1 0 0,0 0 1 0 0,0 0 0 0 0,0 0 0 0 0,0 0 0 0 0,0 0-1 0 0,0 0 1 0 0,0 0 0 0 0,0 0 0 0 0,0 0 0 0 0,0 0-1 0 0,0 0 1 0 0,0-1 0 0 0,0 1-14 0 0,6-3-177 0 0,1 0 0 0 0,-1-1 0 0 0,0 0 1 0 0,-1 0-1 0 0,1 0 0 0 0,-1-1 0 0 0,0 1 0 0 0,0-1 0 0 0,0-1 0 0 0,-1 1 0 0 0,0-1 1 0 0,1-1 176 0 0,-6 6-32 0 0,1 1 22 0 0,-1-1 0 0 0,1 0 0 0 0,0 0 0 0 0,0 1 1 0 0,-1-1-1 0 0,1 0 0 0 0,0 1 0 0 0,0-1 0 0 0,0 0 0 0 0,0 1 0 0 0,0-1 0 0 0,0 1 1 0 0,0-1 9 0 0,0 1 2 0 0,0 0 0 0 0,0 0 0 0 0,0 0 0 0 0,0 0 0 0 0,-1 0 0 0 0,1 0 0 0 0,0 0 0 0 0,0 0 0 0 0,0 0 0 0 0,0 0 0 0 0,0 0 0 0 0,0 0 0 0 0,0 0 0 0 0,0 0 0 0 0,0 1 0 0 0,0-1 0 0 0,-1 0 0 0 0,1 1 0 0 0,0-1 0 0 0,0 1 0 0 0,0-1 0 0 0,-1 0 0 0 0,1 1 0 0 0,0-1 1 0 0,-1 1-1 0 0,1 0 0 0 0,0-1 0 0 0,-1 1 0 0 0,1-1 0 0 0,-1 1 0 0 0,1 0 0 0 0,-1-1 0 0 0,0 1 0 0 0,1 0-2 0 0,5 9 590 0 0,-5-8-523 0 0,1 0 0 0 0,-1 0 1 0 0,0 0-1 0 0,1-1 0 0 0,-1 1 1 0 0,1 0-1 0 0,0 0 0 0 0,0-1 1 0 0,0 1-1 0 0,0-1 1 0 0,1 1-68 0 0,1 0 14 0 0,-1 0 1 0 0,1 0 0 0 0,-1 0 0 0 0,1-1 0 0 0,0 0 0 0 0,0 1 0 0 0,0-1 0 0 0,0-1 0 0 0,0 1 0 0 0,0 0 0 0 0,0-1 0 0 0,0 1 0 0 0,0-1 0 0 0,2 0-15 0 0,4-1 18 0 0,0 0 0 0 0,0-1 0 0 0,0 1-1 0 0,0-2 1 0 0,2 0-18 0 0,-6 1-141 0 0,0 0 0 0 0,0 0-1 0 0,0 0 1 0 0,0-1 0 0 0,-1 0-1 0 0,1 0 1 0 0,-1 0 0 0 0,0-1-1 0 0,-1 1 1 0 0,1-1 0 0 0,3-4 141 0 0,-7 8-22 0 0,0 0 1 0 0,-1-1 0 0 0,1 1-1 0 0,-1 0 1 0 0,1 0 0 0 0,-1-1 0 0 0,1 1-1 0 0,-1-1 1 0 0,1 1 0 0 0,-1 0 0 0 0,1-1-1 0 0,-1 1 1 0 0,1-1 0 0 0,-1 1-1 0 0,0-1 1 0 0,1 1 0 0 0,-1-1 0 0 0,0 1-1 0 0,0-1 1 0 0,0 1 0 0 0,1-1 21 0 0,-1 0 61 0 0,0 1 18 0 0,0 0-7 0 0,0 0 13 0 0,0 0-15 0 0,0 0-6 0 0,11 8 25 0 0,-2-1 289 0 0,0 0 0 0 0,1-1-1 0 0,0 0 1 0 0,0-1 0 0 0,0 0 0 0 0,1 0 0 0 0,0-1-1 0 0,1 0-377 0 0,-6-2-89 0 0,0-1 0 0 0,1 0 0 0 0,-1 0 0 0 0,0-1 0 0 0,0 1 0 0 0,0-1 0 0 0,1 0 0 0 0,-1-1 0 0 0,0 1 0 0 0,0-1 0 0 0,1 0 0 0 0,-1 0 0 0 0,0-1 0 0 0,0 0 0 0 0,-1 1 0 0 0,1-2 0 0 0,0 1 0 0 0,-1 0 0 0 0,1-1 0 0 0,-1 0 0 0 0,0 0 0 0 0,0 0 0 0 0,2-3 89 0 0,16-16-1726 0 0,-22 22 1790 0 0,0-1 0 0 0,0 1 0 0 0,0-1 0 0 0,0 1 0 0 0,0-1 0 0 0,0 1 1 0 0,0 0-1 0 0,0 0 0 0 0,0-1 0 0 0,0 1 0 0 0,0 0 0 0 0,0 0 0 0 0,0 0 0 0 0,0 0 0 0 0,0 0 0 0 0,0 0 0 0 0,0 0 0 0 0,0 0 0 0 0,0 0 0 0 0,0 0 0 0 0,0 0 0 0 0,0 1 0 0 0,0-1 0 0 0,0 0 0 0 0,0 1 0 0 0,0-1 0 0 0,0 0 0 0 0,0 1 0 0 0,0-1 1 0 0,0 1-65 0 0,29 15 859 0 0,-26-13-736 0 0,1-1-1 0 0,-1 0 0 0 0,0-1 1 0 0,1 1-1 0 0,-1-1 0 0 0,1 1 1 0 0,-1-1-1 0 0,1 0 0 0 0,0 0 0 0 0,1-1-122 0 0,9 2-46 0 0,1-1 0 0 0,8-1 46 0 0,-18 0-272 0 0,0 0 0 0 0,0 0 0 0 0,-1-1 0 0 0,1 0 0 0 0,0 0 0 0 0,-1 0 0 0 0,1-1 0 0 0,-1 0 0 0 0,1 0 0 0 0,-1 0 0 0 0,0 0 0 0 0,0 0 0 0 0,0-1 0 0 0,-1 0 0 0 0,1 0 0 0 0,-1 0 0 0 0,1 0 0 0 0,-1-1 0 0 0,-1 1 0 0 0,1-1 0 0 0,2-3 272 0 0,7-11-389 0 0,-12 18 621 0 0,-1 0 51 0 0,0 0 6 0 0,0 0-1 0 0,0 0-25 0 0,2 1-4 0 0,0 1 1 0 0,0-1 0 0 0,0 1 0 0 0,-1-1 0 0 0,1 1 0 0 0,0 0-1 0 0,-1-1 1 0 0,1 1 0 0 0,-1 0 0 0 0,0 0 0 0 0,0 0-1 0 0,1 1-259 0 0,4 6 318 0 0,-3-6-331 0 0,0 1 0 0 0,1-1 0 0 0,-1 0 0 0 0,1 0 0 0 0,0 0 0 0 0,0-1 0 0 0,0 1 0 0 0,0-1 0 0 0,0 0 0 0 0,0 0 0 0 0,1 0 0 0 0,0 0 0 0 0,-1-1 0 0 0,1 1 0 0 0,0-1 0 0 0,0 0 0 0 0,0 0 0 0 0,0-1 0 0 0,0 1 0 0 0,0-1 0 0 0,0 0 0 0 0,0 0 0 0 0,5-1 12 0 0,-5 0-256 0 0,0 0 0 0 0,0 0-1 0 0,0 0 1 0 0,-1-1-1 0 0,1 0 1 0 0,-1 0 0 0 0,1 0-1 0 0,-1 0 1 0 0,0-1-1 0 0,0 1 1 0 0,0-1-1 0 0,0 0 1 0 0,0 0 0 0 0,0-1 257 0 0,24-16-604 0 0,-27 20 698 0 0,-1-1 0 0 0,1 1 0 0 0,0 0 0 0 0,0-1 0 0 0,0 1 1 0 0,-1 0-1 0 0,1-1 0 0 0,0 1 0 0 0,0 0 0 0 0,0 0 0 0 0,0 0 1 0 0,0 0-1 0 0,0 0 0 0 0,-1 0 0 0 0,1 0 0 0 0,0 0 0 0 0,0 0 1 0 0,0 0-1 0 0,0 0 0 0 0,0 0 0 0 0,0 0 0 0 0,0 1-94 0 0,18 9 756 0 0,-3-1 185 0 0,0-4-672 0 0,-11-2-221 0 0,1-1 1 0 0,0 0-1 0 0,0-1 1 0 0,-1 1-1 0 0,1-1 1 0 0,1 0-1 0 0,-1 0 1 0 0,0 0-1 0 0,0-1 1 0 0,0 0-1 0 0,0 0 1 0 0,0 0-1 0 0,4-1-48 0 0,-3 0-154 0 0,0 1-1 0 0,0-1 1 0 0,0-1-1 0 0,0 1 1 0 0,-1-1-1 0 0,1 0 1 0 0,0-1-1 0 0,-1 1 0 0 0,0-1 1 0 0,0 0-1 0 0,0 0 1 0 0,0-1-1 0 0,2-1 155 0 0,-4 2-211 0 0,-2 2 147 0 0,1-1-1 0 0,0-1 0 0 0,0 1 1 0 0,-1 0-1 0 0,0 0 1 0 0,1-1-1 0 0,-1 1 1 0 0,0-1-1 0 0,-1 0 0 0 0,1 1 1 0 0,0-1-1 0 0,-1 0 1 0 0,1-2 64 0 0,-2 4 144 0 0,25 26 2655 0 0,-22-22-2629 0 0,0-1-1 0 0,0 1 0 0 0,0-1 0 0 0,0 0 0 0 0,1 1 0 0 0,-1-2 0 0 0,1 1 0 0 0,0 0 0 0 0,0 0-169 0 0,35 12-78 0 0,-35-14-36 0 0,-1 1-1 0 0,1-1 0 0 0,-1 1 0 0 0,1-1 0 0 0,0 0 1 0 0,-1 0-1 0 0,1 0 0 0 0,-1-1 0 0 0,1 1 0 0 0,2-1 115 0 0,33-10-1114 0 0,-34 10 997 0 0,-1-1-57 0 0,0 1 0 0 0,0-1 0 0 0,0 0 0 0 0,-1 0 0 0 0,1-1 1 0 0,-1 1-1 0 0,1-1 0 0 0,-1 1 0 0 0,2-3 174 0 0,13-9-467 0 0,-17 12 467 0 0,6-5 513 0 0,-1 6 98 0 0,-5 1-406 0 0,10 9 860 0 0,-6-4-993 0 0,1 0 1 0 0,0 0-1 0 0,0-1 0 0 0,1 0 0 0 0,-1 0 1 0 0,1-1-1 0 0,0 1 0 0 0,0-1 0 0 0,0 0 1 0 0,1-1-1 0 0,-1 1 0 0 0,1-1 0 0 0,0-1 1 0 0,0 1-1 0 0,0-1 0 0 0,0 0 0 0 0,0 0 1 0 0,0-1-1 0 0,0 0 0 0 0,0 0 0 0 0,8-2-72 0 0,-11 2-117 0 0,-1-1-1 0 0,1 0 0 0 0,0 0 0 0 0,-1 0 0 0 0,0-1 0 0 0,1 1 0 0 0,-1-1 0 0 0,0 0 0 0 0,0 0 0 0 0,0 0 0 0 0,2-2 118 0 0,4-3-1048 0 0,-1 0 0 0 0,0-1 0 0 0,3-4 1048 0 0,-9 10-246 0 0,-3 1 331 0 0,1 0 1 0 0,0 0 0 0 0,0 0 0 0 0,0 0-1 0 0,0 0 1 0 0,0 0 0 0 0,0 1 0 0 0,1-1-1 0 0,-1 0 1 0 0,0 1 0 0 0,0-1 0 0 0,1 0 0 0 0,-1 1-1 0 0,1-1-85 0 0,-1 1 39 0 0,1 0 0 0 0,-1 1 0 0 0,0-1 0 0 0,1 0 0 0 0,-1 0 0 0 0,1 1 0 0 0,-1-1 0 0 0,0 1 0 0 0,0-1 0 0 0,1 1 0 0 0,-1-1 0 0 0,1 1-39 0 0,-2-1-2 0 0,2 2 236 0 0,1-1-1 0 0,-1 1 1 0 0,1 0-1 0 0,-1-1 1 0 0,0 1-1 0 0,0 0 1 0 0,1 2-234 0 0,14 10 1345 0 0,-14-12-1353 0 0,1-1 0 0 0,-1 1-1 0 0,0-1 1 0 0,0 1 0 0 0,1-1 0 0 0,-1 0 0 0 0,1 0-1 0 0,-1-1 1 0 0,1 1 0 0 0,0-1 0 0 0,-1 1-1 0 0,1-1 1 0 0,0 0 0 0 0,-1 0 0 0 0,1 0-1 0 0,0 0 1 0 0,-1-1 0 0 0,1 1 0 0 0,-1-1 0 0 0,1 0-1 0 0,-1 0 1 0 0,1 0 0 0 0,-1 0 0 0 0,1-1-1 0 0,-1 1 1 0 0,0-1 0 0 0,0 1 0 0 0,0-1-1 0 0,1-1 9 0 0,-1 2-368 0 0,-1-1-1 0 0,0 0 1 0 0,1 0-1 0 0,-1 0 0 0 0,0 0 1 0 0,0-1-1 0 0,-1 1 0 0 0,1 0 1 0 0,0-1-1 0 0,-1 1 0 0 0,0-1 1 0 0,1-1 368 0 0,-2 4 11 0 0,0 0 1 0 0,0 0 0 0 0,0 0-1 0 0,0-1 1 0 0,0 1 0 0 0,0 0 0 0 0,0 0-1 0 0,0 0 1 0 0,0 0 0 0 0,0 0 0 0 0,0-1-1 0 0,0 1 1 0 0,0 0 0 0 0,0 0-1 0 0,0 0 1 0 0,0 0 0 0 0,0 0 0 0 0,0 0-1 0 0,0-1 1 0 0,0 1 0 0 0,0 0-1 0 0,1 0 1 0 0,-1 0 0 0 0,0 0 0 0 0,0 0-1 0 0,0 0 1 0 0,0 0 0 0 0,0-1 0 0 0,0 1-1 0 0,1 0 1 0 0,-1 0 0 0 0,0 0-1 0 0,0 0 1 0 0,0 0 0 0 0,0 0 0 0 0,1 0-1 0 0,-1 0 1 0 0,0 0 0 0 0,0 0-1 0 0,0 0 1 0 0,0 0 0 0 0,1 0 0 0 0,-1 0-1 0 0,0 0 1 0 0,0 0 0 0 0,0 0 0 0 0,0 0-1 0 0,1 0 1 0 0,-1 0 0 0 0,0 0-1 0 0,0 0 1 0 0,0 0 0 0 0,0 0 0 0 0,1 0-1 0 0,-1 0 1 0 0,0 0-12 0 0,6 10 2305 0 0,-5-9-2549 0 0,30 39 1474 0 0,-30-38-1236 0 0,1-1-1 0 0,-1 1 0 0 0,0-1 1 0 0,0 0-1 0 0,1 0 0 0 0,-1 1 1 0 0,1-1-1 0 0,0 0 0 0 0,-1 0 1 0 0,1 0-1 0 0,0 0 0 0 0,0 0 1 0 0,0-1-1 0 0,0 1 0 0 0,0 0 1 0 0,0-1-1 0 0,0 1 0 0 0,0-1 1 0 0,0 1 6 0 0,1-1-28 0 0,0 0 1 0 0,0 0 0 0 0,0 0 0 0 0,-1-1-1 0 0,1 1 1 0 0,0 0 0 0 0,0-1 0 0 0,-1 0-1 0 0,1 0 1 0 0,0 1 0 0 0,-1-1 0 0 0,1 0-1 0 0,0-1 28 0 0,6-3-89 0 0,1 0-1 0 0,-1-1 0 0 0,0 0 0 0 0,-1-1 0 0 0,0 0 1 0 0,3-3 89 0 0,2-2-268 0 0,-2 1-486 0 0,1 1 0 0 0,7-5 754 0 0,-19 14-176 0 0,2-1 1386 0 0,3 5-644 0 0,2 6 137 0 0,-5-4-561 0 0,1 0 0 0 0,0 0 0 0 0,0 0 0 0 0,1-1-1 0 0,-1 1 1 0 0,1-1 0 0 0,0 1 0 0 0,2 0-142 0 0,-4-3-20 0 0,1 0 0 0 0,0-1 1 0 0,0 1-1 0 0,0 0 0 0 0,0-1 0 0 0,1 1 0 0 0,-1-1 1 0 0,0 0-1 0 0,1 0 0 0 0,-1 0 0 0 0,1 0 0 0 0,-1-1 1 0 0,1 1-1 0 0,3 0 20 0 0,1-1-221 0 0,0 0 0 0 0,0 0 0 0 0,0-1 0 0 0,0 0 0 0 0,0 0 1 0 0,-1 0-1 0 0,1-1 0 0 0,0 0 0 0 0,-1 0 0 0 0,0 0 0 0 0,1-1 0 0 0,-1 0 0 0 0,0 0 0 0 0,-1-1 1 0 0,5-2 220 0 0,14-20-5072 0 0,-24 26 5260 0 0,6-5 2372 0 0,-6 4-2491 0 0,-1 0 54 0 0,0 1 7 0 0,0 0-8 0 0,0 0 34 0 0,0 0 152 0 0,0 0 68 0 0,12 18 1184 0 0,-10-15-1441 0 0,3 5 304 0 0,0-1 1 0 0,1 1 0 0 0,0-1 0 0 0,2 2-424 0 0,-6-7 26 0 0,0 0 0 0 0,0-1 1 0 0,0 1-1 0 0,0-1 0 0 0,0 1 1 0 0,0-1-1 0 0,1 0 0 0 0,-1 1 1 0 0,0-1-1 0 0,1 0 0 0 0,-1 0 1 0 0,1-1-1 0 0,0 1 0 0 0,-1 0 1 0 0,1-1-1 0 0,0 1 0 0 0,0-1 1 0 0,-1 0-1 0 0,1 0-26 0 0,1 0-81 0 0,-1 0 0 0 0,1 0 0 0 0,-1 0-1 0 0,0-1 1 0 0,1 1 0 0 0,-1-1 0 0 0,0 0 0 0 0,1 0-1 0 0,-1 0 1 0 0,0 0 0 0 0,0-1 0 0 0,0 1 0 0 0,0 0-1 0 0,1-2 82 0 0,3-2-1191 0 0,-1 0 0 0 0,1 0-1 0 0,-1-1 1 0 0,4-5 1191 0 0,-6 7-434 0 0,-3 2 367 0 0,0 1 1 0 0,0 0-1 0 0,1 0 0 0 0,-1 0 0 0 0,0-1 0 0 0,0 1 1 0 0,1 0-1 0 0,-1 0 0 0 0,0 1 0 0 0,2-2 67 0 0,-3 2 210 0 0,0 0-2 0 0,2 1 0 0 0,0-1 0 0 0,0 0 0 0 0,-1 1 0 0 0,1 0 0 0 0,0-1 0 0 0,-1 1 0 0 0,1 0 0 0 0,-1 0 0 0 0,2 1-208 0 0,5 5 588 0 0,-1 0 0 0 0,2 0 0 0 0,-1 0 1 0 0,1-1-1 0 0,0 0-588 0 0,-4-3 190 0 0,-1-1-1 0 0,1 0 1 0 0,0 0 0 0 0,0-1 0 0 0,-1 1-1 0 0,1-1 1 0 0,1 1 0 0 0,-1-1-1 0 0,0-1 1 0 0,0 1 0 0 0,0-1 0 0 0,3 1-190 0 0,0-1-69 0 0,1 0 0 0 0,-1-1 0 0 0,0 1 0 0 0,0-1 0 0 0,0-1 0 0 0,0 1 0 0 0,7-3 69 0 0,-8 2-188 0 0,1-1-1 0 0,-1 0 1 0 0,0 0-1 0 0,0-1 0 0 0,0 0 1 0 0,1-1 188 0 0,-5 3-131 0 0,0 0 1 0 0,0 0 0 0 0,-1 0-1 0 0,1-1 1 0 0,0 1-1 0 0,-1-1 1 0 0,0 1 0 0 0,0-1-1 0 0,0 0 1 0 0,0 1-1 0 0,0-1 1 0 0,-1 0 0 0 0,0 0-1 0 0,1-2 131 0 0,-2 4 18 0 0,1 0 1 0 0,-1 0-1 0 0,0-1 1 0 0,1 1 0 0 0,-1 0 0 0 0,1 0-1 0 0,-1-1 1 0 0,1 1 0 0 0,0 0 0 0 0,-1 0-1 0 0,1 0 1 0 0,0 0 0 0 0,0 0 0 0 0,1-1-19 0 0,-2 2 88 0 0,0 0 0 0 0,0 0 5 0 0,0 0 23 0 0,0 0 11 0 0,0 0 1 0 0,0 0-3 0 0,0 0-10 0 0,0 0-3 0 0,0 0 0 0 0,-1 0-95 0 0,1 1 1 0 0,0-1-1 0 0,-1 0 1 0 0,1 0-1 0 0,0 0 1 0 0,-1 0-1 0 0,1 1 1 0 0,0-1-1 0 0,0 0 1 0 0,-1 0-1 0 0,1 1 1 0 0,0-1-1 0 0,0 0 1 0 0,-1 1-1 0 0,1-1 1 0 0,0 0-1 0 0,0 0 1 0 0,0 1-1 0 0,0-1 1 0 0,-1 0-1 0 0,1 1 1 0 0,0-1-1 0 0,0 0 1 0 0,0 1-1 0 0,0-1 1 0 0,0 0-1 0 0,0 1 1 0 0,0-1-1 0 0,0 0 1 0 0,0 1-1 0 0,0-1 1 0 0,0 0-1 0 0,1 1 1 0 0,-1-1-1 0 0,0 1-17 0 0,4 12 585 0 0,6 5-428 0 0,-10-18-62 0 0,20 12 1037 0 0,-16-10-1221 0 0,1-1-1 0 0,0 1 1 0 0,0-1 0 0 0,0 0 0 0 0,0 0-1 0 0,-1-1 1 0 0,2 1 0 0 0,-1-1 0 0 0,0 0 0 0 0,0 0-1 0 0,0 0 1 0 0,0 0 0 0 0,0-1 0 0 0,3 0 89 0 0,-1-1-425 0 0,0 0 0 0 0,-1 0 0 0 0,1-1 0 0 0,-1 1 1 0 0,0-1-1 0 0,0 0 0 0 0,0-1 0 0 0,-1 1 0 0 0,1-1 1 0 0,1-2 424 0 0,18-12-399 0 0,-24 17 396 0 0,-1 0 29 0 0,0 1 0 0 0,0 0 0 0 0,0-1 1 0 0,1 1-1 0 0,-1 0 0 0 0,0 0 0 0 0,0 0 0 0 0,0-1 0 0 0,1 1 0 0 0,-1 0 0 0 0,0 0 0 0 0,0 0 0 0 0,1-1 0 0 0,-1 1 0 0 0,0 0 0 0 0,1 0 0 0 0,-1 0 0 0 0,0 0 0 0 0,1 0 0 0 0,-1-1 0 0 0,0 1 1 0 0,1 0-1 0 0,-1 0 0 0 0,0 0 0 0 0,1 0 0 0 0,-1 0 0 0 0,0 0 0 0 0,1 0 0 0 0,-1 0 0 0 0,0 0 0 0 0,1 0 0 0 0,-1 0 0 0 0,0 0 0 0 0,1 0 0 0 0,-1 1 0 0 0,0-1 0 0 0,1 0 0 0 0,-1 0 0 0 0,0 0 1 0 0,1 0-1 0 0,-1 0 0 0 0,0 1 0 0 0,0-1-26 0 0,12 11 2038 0 0,-5-3-1842 0 0,4 0-17 0 0,-10-6-129 0 0,0-1 1 0 0,0 0-1 0 0,1 1 0 0 0,-1-1 0 0 0,1 0 0 0 0,0 0 0 0 0,-1 0 0 0 0,1 0 1 0 0,0 0-1 0 0,0 0 0 0 0,0 0 0 0 0,0-1 0 0 0,0 1 0 0 0,0-1 0 0 0,0 1 1 0 0,0-1-1 0 0,0 1 0 0 0,0-1 0 0 0,0 0 0 0 0,0 0 0 0 0,0 0 0 0 0,2 0-50 0 0,4 0-118 0 0,0-1-1 0 0,1 0 0 0 0,-1 0 0 0 0,0-1 0 0 0,0 0 0 0 0,0 0 1 0 0,5-3 118 0 0,-10 4-56 0 0,0-1 1 0 0,1 0-1 0 0,-1 0 1 0 0,0 0-1 0 0,0 0 1 0 0,0 0-1 0 0,-1 0 1 0 0,1-1-1 0 0,-1 1 1 0 0,1-1-1 0 0,-1 0 1 0 0,0 1-1 0 0,0-1 1 0 0,0 0 0 0 0,0-3 55 0 0,-1 4-75 0 0,-1 1 62 0 0,0 1 0 0 0,0-1 0 0 0,0 1-1 0 0,0-1 1 0 0,0 0 0 0 0,1 1 0 0 0,-1-1 0 0 0,0 1-1 0 0,0-1 1 0 0,1 1 0 0 0,-1-1 0 0 0,0 1 0 0 0,1 0-1 0 0,-1-1 1 0 0,0 1 0 0 0,1-1 0 0 0,-1 1 0 0 0,1-1 13 0 0,-1 1 74 0 0,0 0-4 0 0,0 0-6 0 0,0 0 1 0 0,0 0 6 0 0,0 0 1 0 0,0 0 14 0 0,0 0 64 0 0,0 0 30 0 0,0 0 108 0 0,0 1-283 0 0,-1-1 1 0 0,1 0 0 0 0,0 0 0 0 0,-1 0-1 0 0,1 0 1 0 0,0 0 0 0 0,-1 1-1 0 0,1-1 1 0 0,0 0 0 0 0,0 0 0 0 0,-1 0-1 0 0,1 1 1 0 0,0-1 0 0 0,0 0 0 0 0,0 0-1 0 0,-1 1 1 0 0,1-1 0 0 0,0 0-1 0 0,0 0 1 0 0,0 1 0 0 0,0-1 0 0 0,0 0-1 0 0,0 1 1 0 0,0-1 0 0 0,-1 0-1 0 0,1 1 1 0 0,0-1-6 0 0,0 0 54 0 0,1 1 33 0 0,-1-1-83 0 0,0 0-1 0 0,-1 0 1 0 0,1 0-1 0 0,0 0 1 0 0,0 1 0 0 0,0-1-1 0 0,0 0 1 0 0,0 0-1 0 0,0 0 1 0 0,0 0 0 0 0,0 1-1 0 0,0-1 1 0 0,0 0-1 0 0,0 0 1 0 0,0 0-1 0 0,0 0 1 0 0,0 1 0 0 0,0-1-1 0 0,0 0 1 0 0,0 0-1 0 0,0 0 1 0 0,0 0 0 0 0,0 1-1 0 0,0-1 1 0 0,0 0-1 0 0,0 0 1 0 0,1 0-1 0 0,-1 0 1 0 0,0 0 0 0 0,0 1-1 0 0,0-1 1 0 0,0 0-1 0 0,0 0 1 0 0,0 0 0 0 0,1 0-1 0 0,-1 0 1 0 0,0 0-1 0 0,0 0 1 0 0,0 1-1 0 0,1-1 1 0 0,-1 0 0 0 0,0 0-1 0 0,0 0 1 0 0,0 0-1 0 0,0 0 1 0 0,1 0 0 0 0,-1 0-4 0 0,1 0 10 0 0,0 1 0 0 0,-1-1 0 0 0,1 1 0 0 0,0-1 0 0 0,0 0 0 0 0,0 1 1 0 0,0-1-1 0 0,0 0 0 0 0,0 0 0 0 0,0 0 0 0 0,0 0 0 0 0,0 0 1 0 0,0 0-1 0 0,0 0 0 0 0,0 0 0 0 0,0 0 0 0 0,0 0 0 0 0,-1 0 0 0 0,1 0 1 0 0,0 0-1 0 0,0-1 0 0 0,0 1 0 0 0,0 0 0 0 0,0-1 0 0 0,0 1-10 0 0,14-8 214 0 0,-14 7-146 0 0,-1 1-4 0 0,0 0 0 0 0,2-1 6 0 0,-1 1 15 0 0,-1 0 4 0 0,0 0 78 0 0,0 0 32 0 0,0 0 7 0 0,0 0-16 0 0,0 0-81 0 0,0 0-40 0 0,0 0-5 0 0,4 10 140 0 0,-7 21-16 0 0,2-30-195 0 0,1 1-2 0 0,0 0 0 0 0,0 0 0 0 0,0 0 0 0 0,0 0 0 0 0,0 0 0 0 0,0 0 0 0 0,1 0 1 0 0,-1 0-1 0 0,1 0 0 0 0,-1 0 0 0 0,1 0 0 0 0,0 0 0 0 0,0-1 0 0 0,0 1 0 0 0,0 0 0 0 0,1 0 9 0 0,15 9 10 0 0,-10-2 186 0 0,-8-8-218 0 0,1 1-55 0 0,10 3 14 0 0,-10-4 49 0 0,8 1 14 0 0,-7-2-21 0 0,-1 0-1 0 0,1 0 0 0 0,0 0 0 0 0,-1 0 1 0 0,1 0-1 0 0,0 0 0 0 0,-1 0 0 0 0,1 0 0 0 0,0 0 1 0 0,-1 0-1 0 0,1 0 0 0 0,0 0 0 0 0,-1 0 1 0 0,1-1-1 0 0,0 1 0 0 0,-1 0 0 0 0,1 0 0 0 0,-1-1 1 0 0,1 1-1 0 0,0 0 0 0 0,-1-1 0 0 0,1 1 1 0 0,-1 0-1 0 0,1-1 0 0 0,-1 1 0 0 0,0-1 0 0 0,1 1 22 0 0,0-1 59 0 0,-1 1 6 0 0,0 0-1 0 0,0 0 3 0 0,0 0 10 0 0,0 0 3 0 0,0 0 0 0 0,0 0-1 0 0,-1 0-76 0 0,1 1 1 0 0,-1-1-1 0 0,1 0 1 0 0,-1 0-1 0 0,1 1 0 0 0,0-1 1 0 0,-1 0-1 0 0,1 1 0 0 0,0-1 1 0 0,-1 0-1 0 0,1 1 0 0 0,0-1 1 0 0,0 0-1 0 0,0 1 0 0 0,-1-1 1 0 0,1 1-1 0 0,0-1 1 0 0,0 0-1 0 0,0 1 0 0 0,0-1 1 0 0,0 1-1 0 0,0-1-3 0 0,-3 14 57 0 0,2-12-51 0 0,-1 14-7 0 0,0 0-1 0 0,1 1 1 0 0,1-1-1 0 0,2 9 2 0 0,-1 15-2 0 0,1 177 182 0 0,0-163-254 0 0,4 28-4 0 0,0 2-104 0 0,-2 9 80 0 0,-2 46 110 0 0,-2-93 41 0 0,-1 82-274 0 0,1 11 171 0 0,15 79 54 0 0,-14-204 18 0 0,10 123-158 0 0,-11 111 140 0 0,-3-211-34 0 0,0 14-151 0 0,2 1 0 0 0,3 11 185 0 0,0-47-132 0 0,2 0 1 0 0,0-1-1 0 0,1 1 132 0 0,6 20-914 0 0,-10-28 852 0 0,0-5 37 0 0,-1 0 1 0 0,1 0-1 0 0,0 0 0 0 0,0 0 0 0 0,1 1 0 0 0,-1-1 0 0 0,1-1 0 0 0,0 1 0 0 0,0 0 1 0 0,0 0 24 0 0,-1-1 0 0 0,0 0 0 0 0,1 3-4408 0 0,-2-5 3544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6:53.779"/>
    </inkml:context>
    <inkml:brush xml:id="br0">
      <inkml:brushProperty name="width" value="0.05" units="cm"/>
      <inkml:brushProperty name="height" value="0.05" units="cm"/>
      <inkml:brushProperty name="color" value="#FFFFFF"/>
    </inkml:brush>
  </inkml:definitions>
  <inkml:trace contextRef="#ctx0" brushRef="#br0">0 127 8352 0 0,'0'0'381'0'0,"0"0"-6"0"0,0 0-221 0 0,0 0-32 0 0,0 0 7 0 0,0 0 6 0 0,10-6-207 0 0,4-2-78 0 0,0 0-1 0 0,1 1 1 0 0,0 0 0 0 0,0 1 0 0 0,0 0 0 0 0,8-1 150 0 0,30-7 1616 0 0,17-2-1616 0 0,-17 5-441 0 0,-8 2 479 0 0,1 1 0 0 0,1 3-1 0 0,-1 1 1 0 0,7 1-38 0 0,58 2 639 0 0,18 4-639 0 0,188 15 1476 0 0,-36 0 446 0 0,86 23-89 0 0,-363-41-1832 0 0,219 25 803 0 0,-40-5-193 0 0,-77-7-285 0 0,436 57-262 0 0,-95-16 242 0 0,-163-36-610 0 0,3-10 304 0 0,-176-5-24 0 0,104-2 348 0 0,0-8-1 0 0,25-10-323 0 0,287-40 268 0 0,-423 38 338 0 0,16-8-606 0 0,-99 23 63 0 0,56-16 865 0 0,39-15-928 0 0,-108 32 19 0 0,0 1-1 0 0,1 0 0 0 0,-1 0 1 0 0,0 1-1 0 0,1 0 0 0 0,-1 0 0 0 0,2 1-18 0 0,12 6 129 0 0,-19-5-164 0 0,0 0 0 0 0,0 0 0 0 0,0 0 0 0 0,0-1 0 0 0,0 1 0 0 0,4 0 35 0 0,1 0-942 0 0,-6-1-4741 0 0,-2 0 5658 0 0,0 0-5819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6:58.309"/>
    </inkml:context>
    <inkml:brush xml:id="br0">
      <inkml:brushProperty name="width" value="0.05" units="cm"/>
      <inkml:brushProperty name="height" value="0.05" units="cm"/>
      <inkml:brushProperty name="color" value="#FFFFFF"/>
    </inkml:brush>
  </inkml:definitions>
  <inkml:trace contextRef="#ctx0" brushRef="#br0">2 14 920 0 0,'-1'1'207'0'0,"1"0"531"0"0,0-6 3387 0 0,0 5-4077 0 0,0 0 0 0 0,1-1 0 0 0,-1 1 0 0 0,0 0 0 0 0,0-1 0 0 0,0 1 0 0 0,0 0 0 0 0,1-1 0 0 0,-1 1 0 0 0,0 0 0 0 0,0-1-1 0 0,0 1 1 0 0,0 0 0 0 0,0-1 0 0 0,0 1 0 0 0,0-1 0 0 0,0 1 0 0 0,0 0 0 0 0,0-1 0 0 0,0 1 0 0 0,-1 0 0 0 0,1-1 0 0 0,0 1 0 0 0,0 0 0 0 0,0-1 0 0 0,0 1 0 0 0,-1 0 0 0 0,1-1-48 0 0,0 1 31 0 0,0 0 0 0 0,0 0 1 0 0,0 0-1 0 0,0 0 0 0 0,0 0 0 0 0,0 0 0 0 0,0 0 0 0 0,0 0 1 0 0,0 0-1 0 0,0 0 0 0 0,0 0 0 0 0,0 0 0 0 0,0 0 0 0 0,0 0 1 0 0,0 0-1 0 0,0 0 0 0 0,0 0 0 0 0,0 0 0 0 0,0 0 0 0 0,0 0 1 0 0,0 0-1 0 0,0 0 0 0 0,0 0 0 0 0,0 0 0 0 0,0 0 1 0 0,0 0-1 0 0,0 0 0 0 0,0 0 0 0 0,0 0 0 0 0,0 0 0 0 0,0 0 1 0 0,0 0-1 0 0,0 0 0 0 0,0 0 0 0 0,0 0 0 0 0,0 0 0 0 0,0 0 1 0 0,0-1-1 0 0,0 1 0 0 0,0 0 0 0 0,0 0 0 0 0,0 0 0 0 0,0 0 1 0 0,0 0-1 0 0,0 0 0 0 0,0 0 0 0 0,0 0-31 0 0,7 2 1101 0 0,-7-2-1043 0 0,0 0 1 0 0,1 0-1 0 0,-1 0 1 0 0,1 0-1 0 0,-1 0 1 0 0,0 1-1 0 0,1-1 1 0 0,-1 0-1 0 0,0 0 1 0 0,1 0-1 0 0,-1 1 0 0 0,0-1 1 0 0,1 0-1 0 0,-1 0 1 0 0,0 1-1 0 0,0-1 1 0 0,1 0-1 0 0,-1 1 1 0 0,0-1-1 0 0,0 0 1 0 0,0 0-1 0 0,0 1 1 0 0,1-1-1 0 0,-1 0 1 0 0,0 1-1 0 0,0-1 1 0 0,0 1-1 0 0,0-1 1 0 0,0 0-1 0 0,0 1 1 0 0,0-1-1 0 0,0 0 1 0 0,0 1-1 0 0,0-1 1 0 0,0 0-1 0 0,0 1 0 0 0,-1-1 1 0 0,1 0-59 0 0,0 2 154 0 0,-1-1 0 0 0,1 1-1 0 0,-1-1 1 0 0,1 1 0 0 0,0-1 0 0 0,0 1 0 0 0,0-1-1 0 0,0 1 1 0 0,0-1 0 0 0,0 1 0 0 0,1-1 0 0 0,-1 2-154 0 0,1 13 85 0 0,-1-13-65 0 0,0 0 1 0 0,0 0 0 0 0,0-1 0 0 0,1 1-1 0 0,-1 0 1 0 0,1 0 0 0 0,0 0 0 0 0,0-1-1 0 0,1 2-20 0 0,3 14 82 0 0,8 24 80 0 0,6 39-108 0 0,-7 6-126 0 0,21 66 72 0 0,-6-43-64 0 0,-1 46 64 0 0,-16-88 46 0 0,2 24 374 0 0,19 59-420 0 0,-11-59 582 0 0,-10-58-214 0 0,-2 7-368 0 0,2 7 69 0 0,9 38-78 0 0,14 46-2094 0 0,-23-83-426 0 0,-8-41 1741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6:59.094"/>
    </inkml:context>
    <inkml:brush xml:id="br0">
      <inkml:brushProperty name="width" value="0.05" units="cm"/>
      <inkml:brushProperty name="height" value="0.05" units="cm"/>
      <inkml:brushProperty name="color" value="#FFFFFF"/>
    </inkml:brush>
  </inkml:definitions>
  <inkml:trace contextRef="#ctx0" brushRef="#br0">1 1 456 0 0,'0'28'8859'0'0,"1"0"-4405"0"0,11 105-4334 0 0,23 88-282 0 0,1 13 791 0 0,-18-49-96 0 0,30 268 1297 0 0,-13-130-3173 0 0,-26-267-1384 0 0,-5-39-1564 0 0,-4-16 2797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6:59.895"/>
    </inkml:context>
    <inkml:brush xml:id="br0">
      <inkml:brushProperty name="width" value="0.05" units="cm"/>
      <inkml:brushProperty name="height" value="0.05" units="cm"/>
      <inkml:brushProperty name="color" value="#FFFFFF"/>
    </inkml:brush>
  </inkml:definitions>
  <inkml:trace contextRef="#ctx0" brushRef="#br0">1 0 6912 0 0,'0'0'528'0'0,"0"0"-123"0"0,0 0 748 0 0,0 0 362 0 0,0 0 76 0 0,0 0-181 0 0,0 0-795 0 0,0 0-351 0 0,12 10 255 0 0,-9-3-477 0 0,-1-1 1 0 0,1 0 0 0 0,-1 1-1 0 0,0-1 1 0 0,-1 1 0 0 0,0-1-1 0 0,0 1 1 0 0,-1 0 0 0 0,0 1-43 0 0,2 17 8 0 0,40 376-161 0 0,-32-281 130 0 0,33 279-57 0 0,-33-310 56 0 0,25 165 914 0 0,-27-191-733 0 0,-2-13-277 0 0,2 0 0 0 0,3-1 1 0 0,7 14 119 0 0,-9-45-1370 0 0,-6-15 732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7:00.648"/>
    </inkml:context>
    <inkml:brush xml:id="br0">
      <inkml:brushProperty name="width" value="0.05" units="cm"/>
      <inkml:brushProperty name="height" value="0.05" units="cm"/>
      <inkml:brushProperty name="color" value="#FFFFFF"/>
    </inkml:brush>
  </inkml:definitions>
  <inkml:trace contextRef="#ctx0" brushRef="#br0">1 1 9184 0 0,'0'0'421'0'0,"5"16"1970"0"0,0-5-1683 0 0,-1 0-1 0 0,-1 0 1 0 0,-1 0 0 0 0,1 2-708 0 0,0 20-524 0 0,0 24 524 0 0,0 10-43 0 0,29 224 407 0 0,63 545 1587 0 0,-86-736-2062 0 0,7-1 0 0 0,18 57 111 0 0,-33-154-252 0 0,-1 1 0 0 0,1-1 0 0 0,0 0 1 0 0,0 0-1 0 0,0 0 0 0 0,0 0 0 0 0,0 0 0 0 0,0 0 1 0 0,1 0-1 0 0,-1 0 0 0 0,1 0 0 0 0,0 0 0 0 0,0 0 1 0 0,0 0 251 0 0,1-2-1190 0 0,0-1-8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7:01.454"/>
    </inkml:context>
    <inkml:brush xml:id="br0">
      <inkml:brushProperty name="width" value="0.05" units="cm"/>
      <inkml:brushProperty name="height" value="0.05" units="cm"/>
      <inkml:brushProperty name="color" value="#FFFFFF"/>
    </inkml:brush>
  </inkml:definitions>
  <inkml:trace contextRef="#ctx0" brushRef="#br0">0 1 9416 0 0,'0'0'430'0'0,"0"0"-8"0"0,0 0-161 0 0,0 0 342 0 0,0 0 179 0 0,0 0 33 0 0,0 0-62 0 0,0 0-290 0 0,0 0-130 0 0,0 0-21 0 0,1 0-42 0 0,0 0-276 0 0,0 0 0 0 0,-1 0 0 0 0,1-1 0 0 0,0 1 0 0 0,0 0 0 0 0,0 0 0 0 0,-1 0 0 0 0,1 0 0 0 0,0 0 0 0 0,0 0 0 0 0,0 0 0 0 0,0 0 0 0 0,-1 1 0 0 0,1-1 0 0 0,0 0 1 0 0,0 0-1 0 0,-1 0 0 0 0,1 1 0 0 0,0-1 0 0 0,0 0 0 0 0,-1 1 0 0 0,1-1 0 0 0,0 0 0 0 0,-1 1 0 0 0,1-1 0 0 0,0 1 0 0 0,-1-1 0 0 0,1 1 0 0 0,-1-1 0 0 0,1 1 0 0 0,-1-1 0 0 0,1 1 1 0 0,-1 0-1 0 0,0-1 0 0 0,1 1 6 0 0,0 2-127 0 0,1 1 1 0 0,-1-1-1 0 0,0 0 1 0 0,0 1-1 0 0,0-1 1 0 0,0 1 126 0 0,0-1-37 0 0,44 217 2229 0 0,-3 79-2192 0 0,-42-296 22 0 0,36 408 1079 0 0,-14-116 431 0 0,38 154-942 0 0,-58-440-593 0 0,-1-1-307 0 0,0 1-1 0 0,1-1 1 0 0,1 0-1 0 0,-1 1 1 0 0,2-1-1 0 0,-1 0 1 0 0,1 0-1 0 0,1-1 0 0 0,1 2 311 0 0,-3-6-1105 0 0,0-2-2893 0 0,0 0-914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7:02.380"/>
    </inkml:context>
    <inkml:brush xml:id="br0">
      <inkml:brushProperty name="width" value="0.05" units="cm"/>
      <inkml:brushProperty name="height" value="0.05" units="cm"/>
      <inkml:brushProperty name="color" value="#FFFFFF"/>
    </inkml:brush>
  </inkml:definitions>
  <inkml:trace contextRef="#ctx0" brushRef="#br0">0 0 1376 0 0,'2'10'128'0'0,"4"22"12507"0"0,2-1-9425 0 0,-3-13-3529 0 0,-1 1 0 0 0,0 4 319 0 0,22 182-1844 0 0,-17-145 1585 0 0,27 142 822 0 0,-9-58-222 0 0,-5-19-271 0 0,22 150 196 0 0,-23-20 461 0 0,-9-149-191 0 0,-10-82-441 0 0,1 26-86 0 0,2 42-189 0 0,4 18-336 0 0,-6-99 359 0 0,-3-10-38 0 0,1 0 1 0 0,-1 1 0 0 0,0-1 0 0 0,1 0-1 0 0,-1 0 1 0 0,0 0 0 0 0,0 0 0 0 0,0 1-1 0 0,0-1 1 0 0,0 0 0 0 0,0 0 194 0 0,-3 3-1153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7:04.433"/>
    </inkml:context>
    <inkml:brush xml:id="br0">
      <inkml:brushProperty name="width" value="0.05" units="cm"/>
      <inkml:brushProperty name="height" value="0.05" units="cm"/>
      <inkml:brushProperty name="color" value="#FFFFFF"/>
    </inkml:brush>
  </inkml:definitions>
  <inkml:trace contextRef="#ctx0" brushRef="#br0">0 53 5984 0 0,'0'0'464'0'0,"0"0"-7"0"0,0 0 1108 0 0,0 0 513 0 0,0 0 104 0 0,0 0-236 0 0,0 0-1089 0 0,23 4-653 0 0,-15-3-604 0 0,-1-1 0 0 0,0 1 0 0 0,1 1 1 0 0,-1-1-1 0 0,2 1 400 0 0,28 5 44 0 0,-3-4 440 0 0,-1-2-1 0 0,1 0 1 0 0,-1-2-1 0 0,1-1 1 0 0,12-3-484 0 0,92-12-266 0 0,1 5 0 0 0,12 4 266 0 0,-10 8 111 0 0,53 9-111 0 0,-14-1 13 0 0,-108-5-11 0 0,175 2 148 0 0,263-15-1005 0 0,-325 11 552 0 0,-71 0 189 0 0,70 2 332 0 0,82-1 164 0 0,386-33 236 0 0,-555 26-676 0 0,59-5 335 0 0,-99 6-260 0 0,0 3 0 0 0,9 2-17 0 0,8 0 41 0 0,253 4 1050 0 0,-201-1-1011 0 0,142 1-84 0 0,-75-14 196 0 0,-83 2 48 0 0,-96 6-2187 0 0,-1 0-1 0 0,0 1 1 0 0,1 0 1947 0 0,-14 0-1749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4:09.729"/>
    </inkml:context>
    <inkml:brush xml:id="br0">
      <inkml:brushProperty name="width" value="0.05" units="cm"/>
      <inkml:brushProperty name="height" value="0.05" units="cm"/>
      <inkml:brushProperty name="color" value="#FFFFFF"/>
    </inkml:brush>
  </inkml:definitions>
  <inkml:trace contextRef="#ctx0" brushRef="#br0">231 90 1376 0 0,'0'0'277'0'0,"0"0"630"0"0,0 0 282 0 0,0 0 54 0 0,0 0-141 0 0,0 0-611 0 0,0 0-274 0 0,0 0-51 0 0,0 0 52 0 0,0 0 246 0 0,0 0 106 0 0,0 0 26 0 0,0 0-20 0 0,0 0-100 0 0,0 0-42 0 0,0 0-8 0 0,0 0-58 0 0,0 0-163 0 0,0 0 203 0 0,0 0 116 0 0,0 0 20 0 0,0 0-72 0 0,0 0-340 0 0,0 0-107 0 0,0 0 305 0 0,0 0 146 0 0,0 0 32 0 0,0 0-66 0 0,0 0-276 0 0,0 0-72 0 0,-4 5-126 0 0,1-10 158 0 0,1 4 21 0 0,1 0 0 0 0,-1 0-1 0 0,1 0 1 0 0,-1 0 0 0 0,0 0 0 0 0,0 0-1 0 0,1 1 1 0 0,-1-1 0 0 0,0 1-1 0 0,-1-1-146 0 0,-3 1 110 0 0,5-1-86 0 0,-1 1 0 0 0,1 0 1 0 0,-1 0-1 0 0,1 0 0 0 0,-2 1 0 0 0,2-1 0 0 0,-1 0 0 0 0,1 1 0 0 0,-1 0 1 0 0,1-1-1 0 0,-1 0 0 0 0,1 1 0 0 0,-1 0 0 0 0,1 0 0 0 0,-1-1 0 0 0,0 2-24 0 0,-29 29-32 0 0,28-31 31 0 0,1 1-1 0 0,0 1 0 0 0,0-1 0 0 0,-1 1 1 0 0,1-1-1 0 0,0 1 0 0 0,0-1 0 0 0,0 1 0 0 0,0 1 2 0 0,-2 2 0 0 0,-18 20 0 0 0,13 8 0 0 0,-2 3 0 0 0,0-6 0 0 0,1 3 0 0 0,1 3 0 0 0,8-30 0 0 0,-2 6 126 0 0,1 0-1 0 0,0 12-125 0 0,-3 17 141 0 0,2-29-293 0 0,-2 9-80 0 0,-1 85 232 0 0,3-20 0 0 0,6 23 42 0 0,0-44 216 0 0,-3 36 1068 0 0,-3-56-1313 0 0,2-23 255 0 0,0-15-322 0 0,1 1 0 0 0,0-1 0 0 0,0 2 0 0 0,1 4 54 0 0,2 4-423 0 0,-3 1 1 0 0,0-2-1 0 0,0 17 423 0 0,-2 8-439 0 0,3-20 465 0 0,0-12 21 0 0,-1 0 0 0 0,0 0 0 0 0,0 0 0 0 0,-2 0-1 0 0,1 0 1 0 0,-1 1-47 0 0,-2 10 1220 0 0,-1 6-2627 0 0,4-21 1383 0 0,1 0 0 0 0,-1 1 0 0 0,1-2-1 0 0,0 1 1 0 0,0 4 24 0 0,1 3 1 0 0,0 51 110 0 0,6-24 1629 0 0,-7-39-1843 0 0,1 21 355 0 0,-1-19-277 0 0,0 0-1 0 0,0 0 0 0 0,-1 0 0 0 0,1 0 0 0 0,0 0 1 0 0,0 0-1 0 0,0 0 0 0 0,1 0 0 0 0,-1 0 1 0 0,0 0-1 0 0,0 0 0 0 0,2 1 26 0 0,1 10-51 0 0,-1-6 51 0 0,1-1 0 0 0,-3-1 0 0 0,0 0 0 0 0,0 31 204 0 0,0-27 35 0 0,0-8-196 0 0,-2 3-22 0 0,1-3 22 0 0,1 3-22 0 0,0-3 7 0 0,0-1-87 0 0,0 0-9 0 0,0 8 327 0 0,0-6-206 0 0,-2 9-410 0 0,-2 1 738 0 0,4-5-381 0 0,0-2 0 0 0,0-1-10 0 0,0-3-50 0 0,0-1-39 0 0,0 0-12 0 0,0 0 39 0 0,0 0 156 0 0,0 0 23 0 0,0 1-26 0 0,3 3-65 0 0,0 1-16 0 0,0 0 0 0 0,-1 0 0 0 0,2 1 0 0 0,16 18 0 0 0,-8-9 64 0 0,-2-6-64 0 0,-7-5 0 0 0,-1 2 4 0 0,1-4 16 0 0,11 2 20 0 0,26 22 296 0 0,-22-16-272 0 0,-18-10-64 0 0,0 1-1 0 0,1-1 1 0 0,0 1-1 0 0,-1-1 1 0 0,1 0-1 0 0,-1 0 1 0 0,0 0-1 0 0,1 1 1 0 0,0-1-1 0 0,-1 0 0 0 0,1 1 1 0 0,-1-1-1 0 0,1 0 1 0 0,0 0-1 0 0,-1 0 1 0 0,1 0-1 0 0,-1 0 1 0 0,1 0-1 0 0,-1 0 1 0 0,1 0-1 0 0,0 0 1 0 0,-1 0-1 0 0,1 0 0 0 0,-1 0 1 0 0,1-1-1 0 0,0 1 1 0 0,-1 0 0 0 0,2-1-18 0 0,45 1-352 0 0,-45 0 156 0 0,-2 0 221 0 0,0 0-1 0 0,0 0 0 0 0,1 0 0 0 0,-1 0 1 0 0,1 0-1 0 0,-1 0 0 0 0,1 0 1 0 0,-1 0-1 0 0,0 0 0 0 0,0 0 0 0 0,1 1 1 0 0,-1-1-1 0 0,1 0 0 0 0,-1 0 0 0 0,1 1 1 0 0,-1-1-1 0 0,0 0 0 0 0,0 0 1 0 0,0 1-1 0 0,1-1 0 0 0,-1 0 0 0 0,1 0 1 0 0,-1 0-7 0 0,4 3 249 0 0,2-3-219 0 0,24 3-574 0 0,-28-3 683 0 0,-2 0-66 0 0,0 0 48 0 0,1 0-116 0 0,0 0 1 0 0,0 0-1 0 0,0 0 1 0 0,-1 0 0 0 0,1 1-1 0 0,0-1 1 0 0,0 0 0 0 0,0 0-1 0 0,0 0 1 0 0,0 0-1 0 0,-1 0 1 0 0,2 0 0 0 0,-1 0-1 0 0,-1-1 1 0 0,1 1-1 0 0,0 0 1 0 0,0 0 0 0 0,0 0-6 0 0,13-3-402 0 0,-14 3 293 0 0,0 0 146 0 0,9 0 187 0 0,-1 3-124 0 0,-1-3-80 0 0,-2 2-20 0 0,5 0-9 0 0,-4-1-2 0 0,-1 0 0 0 0,1-1 0 0 0,-1 1 0 0 0,0-1 0 0 0,6 0 11 0 0,33 2-77 0 0,-42-2-24 0 0,22 0-11 0 0,-22 0 212 0 0,14-1-47 0 0,-2-2-103 0 0,-7 1 21 0 0,1 0 0 0 0,-1 0 1 0 0,0 0-1 0 0,1-1 0 0 0,-2-1 0 0 0,6-1 29 0 0,7-1 0 0 0,-13 5 0 0 0,-4 0 0 0 0,16-7 0 0 0,7-2 216 0 0,-24 10-86 0 0,-1 0-32 0 0,14-6-511 0 0,18-6 454 0 0,-27 9 348 0 0,-1 2-188 0 0,-1 0 0 0 0,0-1 0 0 0,1 0 0 0 0,-1 1 0 0 0,0-2 0 0 0,1 1 0 0 0,0-1-201 0 0,-4 3-96 0 0,4-1 84 0 0,0 0 0 0 0,-1-1 0 0 0,1 2 0 0 0,-1-3 0 0 0,0 2 0 0 0,0-1 0 0 0,0 0 0 0 0,1 0 12 0 0,7-3 88 0 0,-8 3-54 0 0,2 0 0 0 0,-1 0 0 0 0,-1 0 0 0 0,1 0 0 0 0,0-1 0 0 0,3-2-34 0 0,0-4 228 0 0,1 0 0 0 0,-2 0 0 0 0,0 0-1 0 0,0 0 1 0 0,0-1 0 0 0,3-8-228 0 0,-5 8 55 0 0,1 0 0 0 0,-2-1 0 0 0,0 1 0 0 0,0-2-1 0 0,-1 2 1 0 0,1-11-55 0 0,0 4 7 0 0,0 2 18 0 0,-1 1-1 0 0,0 0 0 0 0,-2-1-24 0 0,3-41 56 0 0,0 17-118 0 0,-1 30 37 0 0,-1 1 1 0 0,-1-1 0 0 0,0 0 0 0 0,0 1 0 0 0,0-1-1 0 0,-2-7 25 0 0,1 12 5 0 0,1 0-1 0 0,0 0 0 0 0,0 0 1 0 0,0-1-1 0 0,0 1 1 0 0,0 0-1 0 0,0-1-4 0 0,1 1-10 0 0,0-1-1 0 0,-1 1 1 0 0,0-1-1 0 0,0 2 1 0 0,0-2-1 0 0,-1 0 11 0 0,0-8-55 0 0,-1 0 0 0 0,2-1-1 0 0,0 1 1 0 0,2-6 55 0 0,-2-13-35 0 0,6-69 35 0 0,2-8 0 0 0,-7 99 0 0 0,0-1 0 0 0,1 0 0 0 0,-1 0 0 0 0,1 3 0 0 0,0 0 0 0 0,-1 1 0 0 0,-1-2 0 0 0,0 2 0 0 0,0-1 0 0 0,0-2 0 0 0,0-20 0 0 0,2 11 0 0 0,1-43 0 0 0,-1-27 320 0 0,-2 71-185 0 0,1 9-105 0 0,-1 0-1 0 0,0 0 1 0 0,-1 0 0 0 0,0-6-30 0 0,0 12-34 0 0,1 0 0 0 0,0 0 0 0 0,0 0 0 0 0,0 0 1 0 0,1 0-1 0 0,-1 0 0 0 0,0 0 0 0 0,1 0 34 0 0,1 0 59 0 0,-2 0-1 0 0,0-1 0 0 0,1 1 1 0 0,-1-1-1 0 0,0 1 1 0 0,0-1-1 0 0,-1-2-58 0 0,1-3-66 0 0,-1 0-1 0 0,0 0 1 0 0,1 0-1 0 0,1-3 67 0 0,0-9-406 0 0,-2-61 1020 0 0,-2 44-1165 0 0,3-30 616 0 0,0 67-223 0 0,0 1 240 0 0,0-1-52 0 0,0-1-1 0 0,0 1 0 0 0,0-1 0 0 0,0 1 1 0 0,0-1-1 0 0,0 0 0 0 0,-1 1 0 0 0,1-1 1 0 0,-1 1-1 0 0,1-2-29 0 0,-1 0-441 0 0,1 0 503 0 0,-1 0 1 0 0,1 0-1 0 0,-1 1 0 0 0,1-1 0 0 0,-1 1 0 0 0,0-1 0 0 0,0 1 0 0 0,1-1 0 0 0,-2 1 1 0 0,1-1-63 0 0,-8-27-510 0 0,9 29 324 0 0,0 1 288 0 0,0-18-175 0 0,-3 17 69 0 0,2-1 0 0 0,-1-1 1 0 0,1 2-1 0 0,-1-1 0 0 0,1-1 0 0 0,-1 1 1 0 0,2 0-1 0 0,-2 0 0 0 0,1-1 0 0 0,1 0 1 0 0,-2 0 3 0 0,2 3 138 0 0,0 0 78 0 0,0 0 28 0 0,-4-3-796 0 0,4 2 549 0 0,-4-5-42 0 0,-11-9 128 0 0,12 12-40 0 0,-14-12 79 0 0,14 12-122 0 0,3-1 22 0 0,0 3 90 0 0,-2 1-84 0 0,1-1-1 0 0,-2 0 1 0 0,2 0 0 0 0,-1 1 0 0 0,1-1 0 0 0,-1 0 0 0 0,0 0 0 0 0,1 0 0 0 0,-1 0 0 0 0,1 0 0 0 0,0-1 0 0 0,-1 1-1 0 0,1 0 1 0 0,0-1 0 0 0,-1 0-28 0 0,-12-1 151 0 0,5 3-5326 0 0,9 0 4055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7:12.698"/>
    </inkml:context>
    <inkml:brush xml:id="br0">
      <inkml:brushProperty name="width" value="0.05" units="cm"/>
      <inkml:brushProperty name="height" value="0.05" units="cm"/>
      <inkml:brushProperty name="color" value="#66CC00"/>
    </inkml:brush>
  </inkml:definitions>
  <inkml:trace contextRef="#ctx0" brushRef="#br0">1 0 2384 0 0,'0'0'104'0'0,"0"0"24"0"0,0 0-128 0 0,0 0 0 0 0,0 0 0 0 0,0 0 0 0 0,0 0 0 0 0,0 0 0 0 0,0 0 64 0 0,0 0-64 0 0,0 0 0 0 0,2 0 0 0 0,-2 0 0 0 0,0 0-1096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7:13.068"/>
    </inkml:context>
    <inkml:brush xml:id="br0">
      <inkml:brushProperty name="width" value="0.05" units="cm"/>
      <inkml:brushProperty name="height" value="0.05" units="cm"/>
      <inkml:brushProperty name="color" value="#66CC00"/>
    </inkml:brush>
  </inkml:definitions>
  <inkml:trace contextRef="#ctx0" brushRef="#br0">1 313 2304 0 0,'0'0'101'0'0,"0"0"1"0"0,2 0 122 0 0,-1 0 189 0 0,-1 0 1 0 0,1 0 0 0 0,0 0 0 0 0,-1 0 0 0 0,1 0 0 0 0,-1 0 0 0 0,1 1 0 0 0,0-1 0 0 0,-1 0 0 0 0,1 0 0 0 0,-1 1 0 0 0,1-1-1 0 0,-1 0 1 0 0,1 1 0 0 0,-1-1 0 0 0,1 1-414 0 0,8 9 1562 0 0,3 12-2671 0 0,-10-19 1815 0 0,0 2-546 0 0,-2-5-125 0 0,0 1 0 0 0,0 0 1 0 0,0-1-1 0 0,0 1 0 0 0,1-1 1 0 0,-1 1-1 0 0,0-1 0 0 0,0 1 1 0 0,1-1-1 0 0,-1 1 0 0 0,0-1 1 0 0,1 1-1 0 0,-1-1 1 0 0,0 1-1 0 0,1-1 0 0 0,-1 1 1 0 0,1-1-1 0 0,-1 0 0 0 0,1 1 1 0 0,-1-1-1 0 0,1 0 0 0 0,-1 1 1 0 0,1-1-1 0 0,0 0 0 0 0,-1 1 1 0 0,1-1-1 0 0,-1 0 0 0 0,1 0 1 0 0,0 0-1 0 0,-1 0 0 0 0,1 1 1 0 0,0-1-1 0 0,-1 0 1 0 0,1 0-1 0 0,0 0 0 0 0,0 0 1 0 0,-1 0-1 0 0,1 0 0 0 0,0 0-35 0 0,2-1 98 0 0,1 0-1 0 0,-1-1 0 0 0,0 1 0 0 0,0 0 0 0 0,1-1 1 0 0,-1 0-1 0 0,0 1 0 0 0,0-1 0 0 0,-1 0 1 0 0,1 0-1 0 0,0-1 0 0 0,-1 1 0 0 0,0 0 0 0 0,1-1-97 0 0,7-8 119 0 0,-1-1 0 0 0,4-7-119 0 0,-5 8 33 0 0,17-24 549 0 0,17-15-582 0 0,27-33 1669 0 0,-40 40-1456 0 0,-8 12-423 0 0,12-12-3864 0 0,-29 38-300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7:13.859"/>
    </inkml:context>
    <inkml:brush xml:id="br0">
      <inkml:brushProperty name="width" value="0.05" units="cm"/>
      <inkml:brushProperty name="height" value="0.05" units="cm"/>
      <inkml:brushProperty name="color" value="#66CC00"/>
    </inkml:brush>
  </inkml:definitions>
  <inkml:trace contextRef="#ctx0" brushRef="#br0">0 177 6448 0 0,'0'0'498'0'0,"0"0"-134"0"0,0 0 658 0 0,0 0 323 0 0,0 0 60 0 0,11 14 1793 0 0,-4 0-3332 0 0,0-1 1 0 0,1 0 0 0 0,6 7 133 0 0,-13-19 30 0 0,0 1 0 0 0,0-1 0 0 0,0 1 0 0 0,0-1 0 0 0,0 1 0 0 0,1-1 0 0 0,-1 0 0 0 0,1 0 1 0 0,-1 1-1 0 0,1-1 0 0 0,-1 0 0 0 0,1 0 0 0 0,0 0 0 0 0,0 0 0 0 0,0-1 0 0 0,0 1 0 0 0,0 0 0 0 0,0-1 1 0 0,0 1-1 0 0,0-1 0 0 0,0 1 0 0 0,0-1 0 0 0,0 0 0 0 0,0 0 0 0 0,0 0 0 0 0,0 0 0 0 0,0 0 1 0 0,0 0-1 0 0,1 0 0 0 0,-1 0 0 0 0,0-1 0 0 0,0 1 0 0 0,0-1 0 0 0,0 1 0 0 0,0-1 0 0 0,0 0 0 0 0,-1 0 1 0 0,2 0-31 0 0,4-2 143 0 0,0-1 0 0 0,0 0 0 0 0,0-1 0 0 0,0 1 0 0 0,-1-1 0 0 0,0 0 0 0 0,0-1 0 0 0,4-4-143 0 0,87-110 213 0 0,-81 104-438 0 0,0 1 1 0 0,8-5 224 0 0,-5 5-4150 0 0,15-16 4150 0 0,-29 26-750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7:14.764"/>
    </inkml:context>
    <inkml:brush xml:id="br0">
      <inkml:brushProperty name="width" value="0.05" units="cm"/>
      <inkml:brushProperty name="height" value="0.05" units="cm"/>
      <inkml:brushProperty name="color" value="#66CC00"/>
    </inkml:brush>
  </inkml:definitions>
  <inkml:trace contextRef="#ctx0" brushRef="#br0">0 207 9128 0 0,'0'0'414'0'0,"0"0"-6"0"0,0 0-121 0 0,0 0 460 0 0,0 0 226 0 0,5 6 2542 0 0,4 6-2803 0 0,5 15-1004 0 0,-9-18 258 0 0,-1 0 1 0 0,0 0 0 0 0,3 10 33 0 0,-6-16 0 0 0,0 0 1 0 0,0 0-1 0 0,0 0 1 0 0,1 0-1 0 0,-1 0 1 0 0,1 0-1 0 0,0 0 1 0 0,0 0-1 0 0,0-1 1 0 0,1 1 0 0 0,-1-1-1 0 0,1 1 1 0 0,0-1-1 0 0,2 2 0 0 0,-3-3 11 0 0,-1 0 0 0 0,1 0 0 0 0,-1 0 0 0 0,1-1 0 0 0,0 1 0 0 0,-1-1 0 0 0,1 1 0 0 0,0-1-1 0 0,-1 1 1 0 0,1-1 0 0 0,0 0 0 0 0,0 0 0 0 0,-1 1 0 0 0,1-1 0 0 0,0 0 0 0 0,0-1 0 0 0,0 1 0 0 0,-1 0 0 0 0,1 0 0 0 0,0-1-1 0 0,0 1 1 0 0,-1 0 0 0 0,1-1 0 0 0,0 1 0 0 0,-1-1 0 0 0,1 0 0 0 0,-1 0 0 0 0,1 1 0 0 0,-1-1 0 0 0,1 0 0 0 0,-1 0 0 0 0,0 0-1 0 0,1-1-9 0 0,5-4-182 0 0,1-1 1 0 0,-2 0 0 0 0,1 0 0 0 0,-1-1 0 0 0,-1 0 0 0 0,1-1 180 0 0,13-17-194 0 0,25-29 1351 0 0,2 3 0 0 0,40-34-1157 0 0,-37 46-1609 0 0,-13 17-5391 0 0,-31 20 5554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7:15.564"/>
    </inkml:context>
    <inkml:brush xml:id="br0">
      <inkml:brushProperty name="width" value="0.05" units="cm"/>
      <inkml:brushProperty name="height" value="0.05" units="cm"/>
      <inkml:brushProperty name="color" value="#66CC00"/>
    </inkml:brush>
  </inkml:definitions>
  <inkml:trace contextRef="#ctx0" brushRef="#br0">0 215 14600 0 0,'0'0'330'0'0,"11"17"1291"0"0,-10-16-1700 0 0,1 1 0 0 0,0 0 0 0 0,1-1 0 0 0,-1 0 0 0 0,0 1 0 0 0,0-1 0 0 0,1 0 0 0 0,-1 0 0 0 0,1 0 0 0 0,-1 0 0 0 0,1 0 0 0 0,0 0 79 0 0,37 7-1539 0 0,-23-4 1251 0 0,-8-2 393 0 0,0 0 0 0 0,0-1 0 0 0,0 0 0 0 0,1 0 0 0 0,5 0-105 0 0,-13-1 24 0 0,1-1 0 0 0,0 1 0 0 0,0 0-1 0 0,0-1 1 0 0,-1 1 0 0 0,1-1 0 0 0,0 1-1 0 0,-1-1 1 0 0,1 0 0 0 0,0 0 0 0 0,-1 0 0 0 0,0-1-1 0 0,1 1 1 0 0,-1 0 0 0 0,0-1 0 0 0,0 1 0 0 0,0-1-1 0 0,0 1 1 0 0,0-1 0 0 0,2-1-24 0 0,44-48-180 0 0,7-6 631 0 0,31-40 209 0 0,-49 60-3511 0 0,-32 33-1822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7:16.580"/>
    </inkml:context>
    <inkml:brush xml:id="br0">
      <inkml:brushProperty name="width" value="0.05" units="cm"/>
      <inkml:brushProperty name="height" value="0.05" units="cm"/>
      <inkml:brushProperty name="color" value="#66CC00"/>
    </inkml:brush>
  </inkml:definitions>
  <inkml:trace contextRef="#ctx0" brushRef="#br0">1 239 3224 0 0,'5'10'1878'0'0,"-1"-4"6130"0"0,0-3-8093 0 0,-1 0 0 0 0,1-1 0 0 0,-1 1-1 0 0,0 0 1 0 0,0 0 0 0 0,0 0 0 0 0,-1 1-1 0 0,1-1 1 0 0,-1 0 0 0 0,0 1 0 0 0,0 0-1 0 0,-1-1 1 0 0,1 1 0 0 0,0 2 85 0 0,-1-1 84 0 0,1 0 0 0 0,1-1 1 0 0,-1 1-1 0 0,1 0 1 0 0,0-1-1 0 0,0 1 0 0 0,1-1 1 0 0,1 2-85 0 0,-4-5 6 0 0,0-1 0 0 0,0 1 0 0 0,0-1 0 0 0,0 1 0 0 0,0 0 1 0 0,0-1-1 0 0,0 1 0 0 0,1-1 0 0 0,-1 0 0 0 0,0 1 0 0 0,0-1 0 0 0,0 0 1 0 0,1 0-1 0 0,-1 0 0 0 0,0 1 0 0 0,0-1 0 0 0,1 0 0 0 0,-1 0 0 0 0,0 0 1 0 0,0-1-1 0 0,0 1 0 0 0,1 0 0 0 0,-1 0 0 0 0,0-1 0 0 0,0 1 1 0 0,0 0-1 0 0,1-1 0 0 0,-1 1 0 0 0,0-1 0 0 0,0 1-6 0 0,7-4 252 0 0,-1 1 0 0 0,0-1 0 0 0,-1-1 0 0 0,4-1-252 0 0,2-2 152 0 0,3-2-33 0 0,-1-1 1 0 0,-1 0 0 0 0,0-1-1 0 0,-1 0 1 0 0,0 0 0 0 0,-1-1 0 0 0,7-12-120 0 0,-2 5 602 0 0,1 0 0 0 0,13-12-602 0 0,57-43 1349 0 0,-20 11 43 0 0,-64 61-1617 0 0,-3 1-4263 0 0,0 2 3082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7:23.359"/>
    </inkml:context>
    <inkml:brush xml:id="br0">
      <inkml:brushProperty name="width" value="0.05" units="cm"/>
      <inkml:brushProperty name="height" value="0.05" units="cm"/>
      <inkml:brushProperty name="color" value="#E71224"/>
    </inkml:brush>
  </inkml:definitions>
  <inkml:trace contextRef="#ctx0" brushRef="#br0">326 17 6912 0 0,'0'0'314'0'0,"0"0"-6"0"0,7-8 5689 0 0,-2 3-5110 0 0,-4 2-3331 0 0,-3 3 860 0 0,-9 7 311 0 0,-12 14 1472 0 0,12-9 702 0 0,-1 0 1 0 0,0-1 0 0 0,-7 5-902 0 0,-24 22 2141 0 0,11-8-1751 0 0,-1-1-1 0 0,-22 13-389 0 0,11-7-19 0 0,29-23-162 0 0,1 1-1115 0 0,3-5-4117 0 0,10-7 1941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7:23.780"/>
    </inkml:context>
    <inkml:brush xml:id="br0">
      <inkml:brushProperty name="width" value="0.05" units="cm"/>
      <inkml:brushProperty name="height" value="0.05" units="cm"/>
      <inkml:brushProperty name="color" value="#E71224"/>
    </inkml:brush>
  </inkml:definitions>
  <inkml:trace contextRef="#ctx0" brushRef="#br0">1 0 13272 0 0,'20'11'1864'0'0,"-14"-8"-1506"0"0,1 0 0 0 0,0 0 0 0 0,-1 0 0 0 0,1-1 1 0 0,0 0-1 0 0,6 1-358 0 0,25 9-454 0 0,-26-7 186 0 0,0 1-1 0 0,-1 0 1 0 0,0 1-1 0 0,-1 0 1 0 0,4 3 268 0 0,48 42-1096 0 0,-21-16 1271 0 0,-19-16-127 0 0,-10-9 704 0 0,1-1-1 0 0,8 6-751 0 0,-16-12-964 0 0,0-1 0 0 0,0-1-1 0 0,1 1 1 0 0,-1-1 0 0 0,6 2 964 0 0,-6-3-4858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7:24.949"/>
    </inkml:context>
    <inkml:brush xml:id="br0">
      <inkml:brushProperty name="width" value="0.05" units="cm"/>
      <inkml:brushProperty name="height" value="0.05" units="cm"/>
      <inkml:brushProperty name="color" value="#E71224"/>
    </inkml:brush>
  </inkml:definitions>
  <inkml:trace contextRef="#ctx0" brushRef="#br0">381 1 2304 0 0,'0'0'101'0'0,"-22"10"3807"0"0,17-7-3739 0 0,1 1 1 0 0,-1 0-1 0 0,1 0 0 0 0,0 0 0 0 0,-2 2-169 0 0,-15 16 3619 0 0,-19 15-1051 0 0,-7 6-1402 0 0,-6 0-609 0 0,-3-3-1624 0 0,-43 39 1067 0 0,85-69-665 0 0,13-9-3090 0 0,4-3 2277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29T21:17:25.497"/>
    </inkml:context>
    <inkml:brush xml:id="br0">
      <inkml:brushProperty name="width" value="0.05" units="cm"/>
      <inkml:brushProperty name="height" value="0.05" units="cm"/>
      <inkml:brushProperty name="color" value="#E71224"/>
    </inkml:brush>
  </inkml:definitions>
  <inkml:trace contextRef="#ctx0" brushRef="#br0">1 1 11488 0 0,'0'0'528'0'0,"0"0"-16"0"0,-1 4 1202 0 0,3-2-1736 0 0,0 1 0 0 0,0-1-1 0 0,0-1 1 0 0,1 1 0 0 0,-1 0 0 0 0,1 0-1 0 0,-1-1 1 0 0,1 1 0 0 0,0-1 22 0 0,8 6 390 0 0,84 74 1378 0 0,-6 5-1673 0 0,-11-11 1105 0 0,-35-35-2601 0 0,-40-36-3420 0 0,-3-3-36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4:12.843"/>
    </inkml:context>
    <inkml:brush xml:id="br0">
      <inkml:brushProperty name="width" value="0.05" units="cm"/>
      <inkml:brushProperty name="height" value="0.05" units="cm"/>
      <inkml:brushProperty name="color" value="#FFFFFF"/>
    </inkml:brush>
  </inkml:definitions>
  <inkml:trace contextRef="#ctx0" brushRef="#br0">1 74 920 0 0,'0'0'120'0'0,"0"0"167"0"0,0 0 69 0 0,0 0 17 0 0,0 0-9 0 0,0 0-51 0 0,0 0-22 0 0,0 0-3 0 0,0 0-11 0 0,0 0-43 0 0,0 0-18 0 0,0 0-7 0 0,0 0-13 0 0,0 0-49 0 0,0 0-19 0 0,0 0-7 0 0,0 0 8 0 0,0 0 41 0 0,0 0 19 0 0,0 0 3 0 0,0 0 18 0 0,0 0 80 0 0,0 0 35 0 0,0 0 10 0 0,0 0 9 0 0,0 0 32 0 0,0 0 9 0 0,0 0 6 0 0,0 0-33 0 0,0 0-140 0 0,0 0-68 0 0,0 0-12 0 0,0 0 22 0 0,0 0 100 0 0,0 0 41 0 0,0 0 10 0 0,0 0-3 0 0,0 0-16 0 0,0 0-4 0 0,0 0 0 0 0,0 0 8 0 0,0 0 33 0 0,0 0 14 0 0,0 0 1 0 0,0 0-36 0 0,0 0-150 0 0,0 0-59 0 0,0 0-16 0 0,0 0 43 0 0,7 3 1796 0 0,-1 1-1840 0 0,-5-3-49 0 0,0 0 0 0 0,1-1 0 0 0,-2 2 0 0 0,2-1-1 0 0,-1-1 1 0 0,0 2 0 0 0,0-1 0 0 0,0 0-1 0 0,0 1 1 0 0,0-1-33 0 0,-1 0-101 0 0,1 0 1 0 0,17 10 20 0 0,-18-10 185 0 0,1-1 0 0 0,0 1 1 0 0,0 0-1 0 0,-1 0 0 0 0,1-1 0 0 0,0 0 0 0 0,0 1 0 0 0,-1-1 1 0 0,1 1-1 0 0,0 0 0 0 0,0-1 0 0 0,0 0 0 0 0,0 0 0 0 0,0 0 0 0 0,0 0 1 0 0,0 0-1 0 0,1 1-105 0 0,15 4-188 0 0,-5 1 426 0 0,-3-4-138 0 0,3 1 52 0 0,0 0 0 0 0,0-2 0 0 0,12 2-152 0 0,-23-3 6 0 0,0 0 0 0 0,0 0 0 0 0,-1 0 0 0 0,1 0 0 0 0,0 0 0 0 0,0 0 0 0 0,-1 0 0 0 0,1 1 0 0 0,-1-1 0 0 0,1 0-1 0 0,0 1 1 0 0,-1-1 0 0 0,1 1 0 0 0,0-1 0 0 0,0 0-6 0 0,20 9-417 0 0,-17-7 427 0 0,1-1 55 0 0,1 1-1 0 0,-2-1 0 0 0,1 0 1 0 0,1-1-1 0 0,-1 1 0 0 0,0-1 0 0 0,3 0-64 0 0,52-5-9 0 0,-27 2 533 0 0,2-2-108 0 0,-25 4-350 0 0,-9 1-45 0 0,1 0 1 0 0,-1 0-1 0 0,1 0 1 0 0,0 0-1 0 0,-1 0 1 0 0,1 0-1 0 0,-1 0 0 0 0,2 0 1 0 0,-1 1-22 0 0,-1-1 113 0 0,19-4-232 0 0,35-4 447 0 0,-50 7-328 0 0,5 2 0 0 0,-5-1 0 0 0,-1-1 0 0 0,-1 1 0 0 0,1 0 0 0 0,0 0 0 0 0,0-2 0 0 0,-1 1 0 0 0,1 1 0 0 0,0-2 0 0 0,0 1 0 0 0,1-2 0 0 0,4 0 0 0 0,3 1 0 0 0,6-2 0 0 0,-11 3 0 0 0,-2 0 0 0 0,-1 0 1 0 0,2 1-1 0 0,-2-1 0 0 0,1-1 0 0 0,-1 1 0 0 0,4-2 0 0 0,4-1 33 0 0,24-10 944 0 0,-24 6-924 0 0,-6 5-53 0 0,3 0 0 0 0,-9 1 0 0 0,0 2 0 0 0,0 0 0 0 0,0 0 0 0 0,0 0 0 0 0,0 0 0 0 0,-1 0 0 0 0,1 0 0 0 0,0 0 0 0 0,0 0 0 0 0,0 0 0 0 0,0 0 0 0 0,0 0 0 0 0,0 0 0 0 0,0 0 0 0 0,0 0 0 0 0,0 0 0 0 0,0-1 0 0 0,0 1 0 0 0,0 0 0 0 0,0 0 0 0 0,0 0 0 0 0,-1 0 0 0 0,1 0 0 0 0,0 0 0 0 0,0 0 0 0 0,0 0 0 0 0,0 0 0 0 0,0 0 0 0 0,0 0 0 0 0,0 0 0 0 0,0 0 0 0 0,0 0 0 0 0,0 0 0 0 0,0 0 0 0 0,0 0 0 0 0,0 0 0 0 0,0 0 0 0 0,0 0 0 0 0,0 0 0 0 0,0 0 0 0 0,1-1 0 0 0,-1 1 0 0 0,0 0 0 0 0,0 0 0 0 0,0 0 0 0 0,0 0 0 0 0,0 0 0 0 0,0 0 0 0 0,0 0 0 0 0,0 0 0 0 0,0 0 0 0 0,0 0 0 0 0,0 0 0 0 0,0 0 0 0 0,0 0 0 0 0,0 0 0 0 0,0-1 0 0 0,1 1 0 0 0,-1 0 0 0 0,0 0 0 0 0,0 0 0 0 0,0 0 0 0 0,0 0 0 0 0,0 0 0 0 0,0 0 0 0 0,0 0 0 0 0,0 0 0 0 0,0 0 0 0 0,22-10 0 0 0,-14 7 11 0 0,-3 0-3 0 0,-4 2-180 0 0,-1 1-85 0 0,0 0-21 0 0,0-1 45 0 0,3 0 237 0 0,-2 1 0 0 0,1-1 1 0 0,0 0-1 0 0,0 0 0 0 0,0 0 0 0 0,-1 0 0 0 0,1 0 1 0 0,0-1-1 0 0,-1 1 0 0 0,1 0 0 0 0,-1-1 0 0 0,0 1 1 0 0,1-1-1 0 0,-1-1-4 0 0,0 3 268 0 0,-1 0 196 0 0,0 0 42 0 0,0 0-63 0 0,0 0-304 0 0,0 0-183 0 0,1-1-36 0 0,2-1 74 0 0,-2 2 65 0 0,0-1-4 0 0,1-4-45 0 0,1 2-10 0 0,-1 0 22 0 0,-2 2 82 0 0,0 1 9 0 0,2 0-8 0 0,2-2-3 0 0,-2 2-13 0 0,7-9 53 0 0,-8 8-128 0 0,-1 0 7 0 0,0 1-122 0 0,4 0-59 0 0,-2 0-6505 0 0,-2 0 120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2:48.067"/>
    </inkml:context>
    <inkml:brush xml:id="br0">
      <inkml:brushProperty name="width" value="0.05" units="cm"/>
      <inkml:brushProperty name="height" value="0.05" units="cm"/>
    </inkml:brush>
  </inkml:definitions>
  <inkml:trace contextRef="#ctx0" brushRef="#br0">462 41 6448 0 0,'0'0'141'0'0,"0"0"23"0"0,0 0 13 0 0,0 0 55 0 0,0 0 182 0 0,0 0 76 0 0,0 0 20 0 0,0 0-68 0 0,0 0-220 0 0,0 0 164 0 0,0 0 102 0 0,0 0 22 0 0,0 0-68 0 0,2-5-276 0 0,-1 1-94 0 0,-1 3 298 0 0,0 1 118 0 0,0 0 22 0 0,0 0-68 0 0,-24-10 1698 0 0,22 8-2112 0 0,-21-3 26 0 0,7 0 254 0 0,12 3-114 0 0,-1 1 1 0 0,1 0-1 0 0,-1-1 1 0 0,1 2-1 0 0,-1-1 1 0 0,1 0-1 0 0,-1 1 0 0 0,-2 0-194 0 0,2 1 36 0 0,1 0-1 0 0,-1 0 1 0 0,0 1-1 0 0,0 0 0 0 0,0 0-35 0 0,-12 4-97 0 0,7-3 87 0 0,0 1-1 0 0,1 0 0 0 0,-1 1 0 0 0,1-1 0 0 0,0 2 0 0 0,1 0 0 0 0,-1 0 0 0 0,-4 4 11 0 0,-22 16 7 0 0,1 6-7 0 0,30-29-7 0 0,0 1-1 0 0,1-1 0 0 0,0 0 1 0 0,-1 1-1 0 0,1 0 0 0 0,0 0 0 0 0,1 0 1 0 0,-1 0-1 0 0,-1 3 8 0 0,-5 8 92 0 0,6-9-90 0 0,0-1 0 0 0,1 0 0 0 0,-1 0 0 0 0,0 6-2 0 0,1-6-49 0 0,0 1 1 0 0,0-1-1 0 0,-1 1 0 0 0,-3 4 49 0 0,-12 27-148 0 0,16-33 55 0 0,-1 2 0 0 0,1-2 0 0 0,0 1 0 0 0,0 0 0 0 0,1 0 0 0 0,0 0 0 0 0,-1 0-1 0 0,2 0 1 0 0,-1 0 0 0 0,0 5 93 0 0,0-2-131 0 0,1-1 0 0 0,-2 1 0 0 0,0 0 0 0 0,-1 3 131 0 0,-20 55 0 0 0,19-55 0 0 0,1 1 0 0 0,0-1 0 0 0,1 0 0 0 0,0 0 0 0 0,1 7 0 0 0,-1 60 0 0 0,2-56 0 0 0,3 19 0 0 0,-3-39 0 0 0,0 1 0 0 0,1-1 0 0 0,-1 0 0 0 0,1 1 0 0 0,-1 0 0 0 0,1-1 0 0 0,0 0 0 0 0,0 2 0 0 0,2 12 0 0 0,6 57 1337 0 0,-2-46-899 0 0,-8-26-439 0 0,2 0 0 0 0,-1-1 0 0 0,0 0 0 0 0,0 1 0 0 0,0-1 0 0 0,0 1 0 0 0,0 0-1 0 0,0-1 1 0 0,1 0 0 0 0,-1 1 0 0 0,0-1 0 0 0,1 1 0 0 0,-1 0 0 0 0,0-1 0 0 0,0 0-1 0 0,0 0 1 0 0,1 1 0 0 0,-1-1 0 0 0,0 1 0 0 0,1-1 0 0 0,0 1 0 0 0,-1-1 0 0 0,0 0-1 0 0,0 0 1 0 0,1 0 1 0 0,3 4 48 0 0,0 4 1 0 0,-3-7-35 0 0,0 0-1 0 0,-1 0 0 0 0,1 0 0 0 0,-1 1 0 0 0,0-2 0 0 0,1 2 0 0 0,-1-1 1 0 0,1 0-1 0 0,-1 1 0 0 0,0-2 0 0 0,1 2 0 0 0,-1 0-13 0 0,0-1 423 0 0,0-1 122 0 0,5 15 215 0 0,2 1-1878 0 0,-5-10 1082 0 0,0-2-1 0 0,0 1 1 0 0,1-1 0 0 0,0 1-1 0 0,0 0 37 0 0,2 0 243 0 0,-1 1 0 0 0,0 1 0 0 0,1-1 0 0 0,-1 3-243 0 0,-3-8 199 0 0,0 1-158 0 0,1 1 1 0 0,0 0-1 0 0,0-1 1 0 0,1 1 0 0 0,-1-1-1 0 0,0 1 1 0 0,0-1-1 0 0,1 0 1 0 0,0 0-42 0 0,-3-1 11 0 0,9 8 478 0 0,-6-7-447 0 0,0 1 1 0 0,0 0-1 0 0,0 0 0 0 0,0-1 0 0 0,0 0 1 0 0,1 0-1 0 0,-1 1 0 0 0,1-2 0 0 0,0 1 1 0 0,-1-1-1 0 0,1 1 0 0 0,0-1 0 0 0,0 0 0 0 0,-1 0 1 0 0,3-1-43 0 0,20 8 136 0 0,-3-6-126 0 0,-16-2-10 0 0,-5 1-485 0 0,0 0 0 0 0,1-1-1 0 0,-2 0 1 0 0,1 0 0 0 0,1 1-1 0 0,-1-1 1 0 0,0 0-1 0 0,0-1 1 0 0,1 1 0 0 0,-1 0-1 0 0,2 0 486 0 0,9-2-2887 0 0,-5 2 1250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10"/>
    </inkml:context>
    <inkml:brush xml:id="br0">
      <inkml:brushProperty name="width" value="0.05" units="cm"/>
      <inkml:brushProperty name="height" value="0.05" units="cm"/>
      <inkml:brushProperty name="color" value="#FFFFFF"/>
    </inkml:brush>
  </inkml:definitions>
  <inkml:trace contextRef="#ctx0" brushRef="#br0">582 83 456 0 0,'0'-3'229'0'0,"0"3"955"0"0,0 0 388 0 0,0 0 76 0 0,0 0-140 0 0,0 0-647 0 0,-1-6 2595 0 0,-7-6 1095 0 0,1 0-3063 0 0,5 9-1319 0 0,-1 0 0 0 0,1 0 1 0 0,0 0-1 0 0,-1 0 0 0 0,0 1 1 0 0,0-1-1 0 0,0 1 0 0 0,0 0 1 0 0,-1 0-1 0 0,1 1 0 0 0,-4-2-169 0 0,-24-11 408 0 0,18 12-318 0 0,10 0-56 0 0,1 2-1 0 0,-1 0 0 0 0,0-1 1 0 0,1 1-1 0 0,-1 0 1 0 0,1-1-1 0 0,-1 1 1 0 0,1 1-1 0 0,-1-1 0 0 0,0 0-33 0 0,-16 1 152 0 0,17-1-175 0 0,-1 0 0 0 0,0 0 0 0 0,0 0 0 0 0,0 0 0 0 0,0 0-1 0 0,0 0 1 0 0,0 1 0 0 0,0 1 23 0 0,-1-2-3 0 0,1 1 1 0 0,-1 0-1 0 0,0 0 0 0 0,1-1 1 0 0,0 0-1 0 0,-2 1 3 0 0,1-1-15 0 0,1 0 1 0 0,0 0-1 0 0,0 1 0 0 0,0 0 1 0 0,-1-1-1 0 0,1 1 0 0 0,-2 1 15 0 0,-40 10 214 0 0,33-5 24 0 0,1 0 0 0 0,0 0 0 0 0,0 2 0 0 0,-1 1-238 0 0,-27 19-7 0 0,33-24 74 0 0,0-1 0 0 0,0 2 0 0 0,1-1 0 0 0,0 1 0 0 0,0-1 0 0 0,-2 4-67 0 0,-27 40-1396 0 0,33-47 1339 0 0,-48 69 149 0 0,46-67 64 0 0,0 1-1 0 0,0 1 0 0 0,1-2 0 0 0,-1 2 0 0 0,0 4-155 0 0,-14 38 0 0 0,2-8 0 0 0,12-32 0 0 0,0-1 0 0 0,0 1 0 0 0,1 0 0 0 0,0 0 0 0 0,-1 2 0 0 0,-6 55 0 0 0,5-37-70 0 0,2 1 0 0 0,0 3 70 0 0,-7 56-629 0 0,9-77 773 0 0,0-1-1 0 0,1 2 1 0 0,0-2-1 0 0,1 1 1 0 0,0 0-1 0 0,3 7-143 0 0,10 25 100 0 0,-15-40-75 0 0,1 0 1 0 0,1 0-1 0 0,-2 0 0 0 0,0 0 0 0 0,1 0 0 0 0,0 0 0 0 0,-1 2-25 0 0,3 15 304 0 0,17 39-216 0 0,-14-44-67 0 0,-4-9 3 0 0,1 0 1 0 0,0 0-1 0 0,0 0 1 0 0,0 0-1 0 0,0 0 0 0 0,1 0 1 0 0,0-1-1 0 0,0 0 0 0 0,3 4-24 0 0,4 5 0 0 0,-8-11 0 0 0,-2 0 0 0 0,1 0 0 0 0,1 0 0 0 0,-1 0 0 0 0,0 0 0 0 0,1 0 0 0 0,2 1 0 0 0,2 1 0 0 0,0-1 0 0 0,0 1 0 0 0,6 2 0 0 0,-8-5 0 0 0,-4-2 0 0 0,1 0 0 0 0,-2 0 0 0 0,2 0 0 0 0,-1 1 0 0 0,0 0 0 0 0,0-1 0 0 0,0 1 0 0 0,0-1 0 0 0,0 1 0 0 0,0 0 0 0 0,0 0 0 0 0,0-1 0 0 0,0 1 0 0 0,2 1 21 0 0,-1-1 0 0 0,0 1 0 0 0,1-1 0 0 0,-1 0-1 0 0,1 0 1 0 0,0 0 0 0 0,0 0 0 0 0,0 0 0 0 0,-1-1-1 0 0,3 0-20 0 0,-4 0-6 0 0,0 0-1 0 0,-1 0 0 0 0,1 1 0 0 0,0-1 0 0 0,0 0 1 0 0,-1 0-1 0 0,1 1 0 0 0,0-1 0 0 0,0 1 0 0 0,-1-1 1 0 0,1 0-1 0 0,0 0 0 0 0,0 1 0 0 0,-1-1 0 0 0,0 1 0 0 0,1 0 1 0 0,0-1-1 0 0,0 0 0 0 0,-1 2 7 0 0,3 0-15 0 0,3 1 15 0 0,0-1 0 0 0,0 0 0 0 0,0 0 0 0 0,0 0 0 0 0,1-2 0 0 0,16 7 0 0 0,-21-6 15 0 0,0 0 162 0 0,0 0 1 0 0,1 0-1 0 0,-1 0 1 0 0,0-1 0 0 0,0 1-1 0 0,1 0 1 0 0,-1-1-1 0 0,0 1 1 0 0,0-1 0 0 0,1 0-1 0 0,1 0-177 0 0,34 0 16 0 0,-20-3-16 0 0,-8 0 0 0 0,-2 3-121 0 0,-1-1-1 0 0,1-1 1 0 0,0 1-1 0 0,-1-1 1 0 0,8-3 121 0 0,6-2-177 0 0,-18 7 231 0 0,0-1-1 0 0,0 0 0 0 0,0 0 0 0 0,0-1 1 0 0,0 1-1 0 0,0-1 0 0 0,0 1 1 0 0,0-1-1 0 0,-1 0 0 0 0,0 0 0 0 0,1-1 1 0 0,0 0-54 0 0,2-1 63 0 0,-1 1-133 0 0,0-1 0 0 0,0 0 0 0 0,-1 1 0 0 0,1-2 1 0 0,2-3 69 0 0,11-12-4 0 0,-15 18 30 0 0,0 0-1 0 0,0-1 1 0 0,1 1-1 0 0,-1-1 0 0 0,-1 0 1 0 0,2 0-1 0 0,-2 0 1 0 0,1 0-26 0 0,26-42-338 0 0,-8 7 48 0 0,1-5-181 0 0,-13 28 156 0 0,0-1-1 0 0,0-5 316 0 0,-4 13 0 0 0,-2-1 0 0 0,1 1 0 0 0,-1 0 0 0 0,-1 0 0 0 0,2-7 0 0 0,3-10 0 0 0,-5 20 0 0 0,0 1 0 0 0,0-1 0 0 0,0 2 0 0 0,1-2 0 0 0,-1 1 0 0 0,1 0 0 0 0,0-1 0 0 0,7-14 0 0 0,1-24 0 0 0,-4 7 0 0 0,-3 7 0 0 0,0 11 0 0 0,-1 0 0 0 0,-1 0 0 0 0,-1-14 0 0 0,0 26 0 0 0,1-3 0 0 0,-2-7 0 0 0,-2-19 0 0 0,3 27-45 0 0,-2 1 0 0 0,2 1 0 0 0,-1-1 0 0 0,2 0 0 0 0,0-4 45 0 0,-2-27-131 0 0,0 30 276 0 0,-2-17-28 0 0,-1 9-224 0 0,1 8 11 0 0,1 1 0 0 0,0-1 1 0 0,1-1-1 0 0,0 2 0 0 0,0-5 96 0 0,-4-18-13 0 0,4 28-40 0 0,-1-1 27 0 0,1-1-23 0 0,1 3 41 0 0,0 0 0 0 0,0 0 0 0 0,0-1 0 0 0,-1 2 0 0 0,1-1-1 0 0,0-1 1 0 0,0 2 0 0 0,0-1 0 0 0,-1-1 0 0 0,1 2 0 0 0,-1-1-1 0 0,0-1 1 0 0,1 2 0 0 0,0-1 0 0 0,-1 0 0 0 0,0 0 0 0 0,0 1-1 0 0,0-2 9 0 0,-1 1-16 0 0,-1-2 0 0 0,0 1 0 0 0,2 0 0 0 0,-1 0 0 0 0,-1-1 0 0 0,2 1 0 0 0,-1 0 0 0 0,0-1 0 0 0,1 1 0 0 0,-1-1 0 0 0,1 0 0 0 0,-1-3 16 0 0,-2 1-564 0 0,4 4 571 0 0,0 1 0 0 0,-1 0 0 0 0,1-1-1 0 0,-1 1 1 0 0,1-1 0 0 0,-1 0 0 0 0,1 1-1 0 0,0-1 1 0 0,0 1 0 0 0,0-1 0 0 0,-1 0-1 0 0,1 1 1 0 0,0-1 0 0 0,0 0 0 0 0,0 0-7 0 0,-11-26 534 0 0,10 22-534 0 0,-1 3-26 0 0,-4 0-500 0 0,6 2 512 0 0,-1 0-1 0 0,1 0 1 0 0,-1 0 0 0 0,1 0 0 0 0,-1 0 0 0 0,1 0-1 0 0,0 0 1 0 0,0 0 0 0 0,0 0 0 0 0,-1 0 0 0 0,1 0 0 0 0,-1 0-1 0 0,1 0 1 0 0,-1 0 0 0 0,1-1 0 0 0,0 1 0 0 0,0 0-1 0 0,0-1 1 0 0,-1 1 0 0 0,1 0 0 0 0,0-1 0 0 0,-1 1 0 0 0,1 0-1 0 0,0 0 1 0 0,-1 0 0 0 0,1 0 14 0 0,0-2 133 0 0,-1 1 0 0 0,-1 1-1 0 0,2-2 1 0 0,-1 1 0 0 0,-1 1 0 0 0,2-1-1 0 0,-2 0 1 0 0,1 0 0 0 0,0 1-1 0 0,-1-1-132 0 0,-17-12 570 0 0,8 3-657 0 0,-4-8-347 0 0,15 18 113 0 0,0 0-485 0 0,0 0-214 0 0,0 0-673 0 0,0 0-2665 0 0,0 0-1146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11"/>
    </inkml:context>
    <inkml:brush xml:id="br0">
      <inkml:brushProperty name="width" value="0.05" units="cm"/>
      <inkml:brushProperty name="height" value="0.05" units="cm"/>
      <inkml:brushProperty name="color" value="#FFFFFF"/>
    </inkml:brush>
  </inkml:definitions>
  <inkml:trace contextRef="#ctx0" brushRef="#br0">1 6 8720 0 0,'0'0'197'0'0,"0"0"24"0"0,0 0 19 0 0,0 0 99 0 0,0 0 362 0 0,0 0 163 0 0,0 0 31 0 0,0 0-44 0 0,12-5 2840 0 0,-11 5-3536 0 0,8 1 352 0 0,-6 0-617 0 0,-2 0-92 0 0,-1-1 0 0 0,0 1 0 0 0,0 0 0 0 0,1-1 0 0 0,-1 1 0 0 0,1 0 0 0 0,-1 0 0 0 0,0-1 0 0 0,0 0 0 0 0,1 1 0 0 0,-1 0 0 0 0,0 0-1 0 0,0-1 1 0 0,0 1 0 0 0,0 0 0 0 0,0 0 202 0 0,0 0-5190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12"/>
    </inkml:context>
    <inkml:brush xml:id="br0">
      <inkml:brushProperty name="width" value="0.05" units="cm"/>
      <inkml:brushProperty name="height" value="0.05" units="cm"/>
      <inkml:brushProperty name="color" value="#FFFFFF"/>
    </inkml:brush>
  </inkml:definitions>
  <inkml:trace contextRef="#ctx0" brushRef="#br0">0 0 11720 0 0,'0'0'264'0'0,"0"0"34"0"0,0 0 22 0 0,0 0-32 0 0,0 0-40 0 0,0 0 536 0 0,0 0 251 0 0,0 0 48 0 0,0 0-72 0 0,0 0-319 0 0,0 0-144 0 0,0 0-32 0 0,0 0-4 0 0,0 0 0 0 0,0 0 0 0 0,0 0 0 0 0,0 0-64 0 0,0 0-264 0 0,1 2-109 0 0,3 3-276 0 0,-3-4-906 0 0,-1-1-354 0 0,0 0-983 0 0,0 0-3697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13"/>
    </inkml:context>
    <inkml:brush xml:id="br0">
      <inkml:brushProperty name="width" value="0.05" units="cm"/>
      <inkml:brushProperty name="height" value="0.05" units="cm"/>
      <inkml:brushProperty name="color" value="#FFFFFF"/>
    </inkml:brush>
  </inkml:definitions>
  <inkml:trace contextRef="#ctx0" brushRef="#br0">0 14 1840 0 0,'17'16'4232'0'0,"-11"-10"-3312"0"0,0 0 0 0 0,-1 1 0 0 0,-1 0 0 0 0,4 5-920 0 0,-6-10 255 0 0,0 0 1 0 0,0 0-1 0 0,0-1 1 0 0,1 1 0 0 0,-1-1-1 0 0,1 1 1 0 0,-1-1-1 0 0,1 0 1 0 0,-1 1-1 0 0,1-2 1 0 0,-1 1 0 0 0,1 0-1 0 0,0-1 1 0 0,0 1-1 0 0,0-1 1 0 0,0 0-256 0 0,-1 0 303 0 0,-2 0-13 0 0,4 0 372 0 0,9 0-303 0 0,-11-1-306 0 0,-1 1 1 0 0,1 0 0 0 0,0 0 0 0 0,-1 0 0 0 0,2 0 0 0 0,-2 1-1 0 0,1-1 1 0 0,0 0 0 0 0,-1 0 0 0 0,1 1 0 0 0,-1-1 0 0 0,1 1-1 0 0,-1 0 1 0 0,1-1 0 0 0,1 2-54 0 0,-2-1 233 0 0,-1-1 5 0 0,0 1-48 0 0,13 0 222 0 0,-7-1-412 0 0,-5 0 51 0 0,0 0-1 0 0,1 0 0 0 0,-1 0 0 0 0,1-1 0 0 0,-1 1 0 0 0,0 0 0 0 0,1-1 0 0 0,-2 1 0 0 0,2 0 0 0 0,-1-1 0 0 0,2 0-50 0 0,3-1-13 0 0,-5 1 29 0 0,1 1 0 0 0,-1-1 0 0 0,1 1-1 0 0,0-1 1 0 0,-1-1 0 0 0,1 2 0 0 0,-1-1 0 0 0,0-1 0 0 0,1 2 0 0 0,-1-2 0 0 0,1 1 0 0 0,-2 0 0 0 0,2-1 0 0 0,-1 0-16 0 0,11-9 105 0 0,-11 11-116 0 0,-1 0 0 0 0,1 0 1 0 0,-1 0-1 0 0,1-1 0 0 0,-1 1 1 0 0,0 0-1 0 0,0 0 0 0 0,0-1 1 0 0,1 1-1 0 0,-1 0 0 0 0,1 0 1 0 0,-1 0-1 0 0,0 0 0 0 0,1 0 1 0 0,-1-1-1 0 0,0 1 0 0 0,0-1 1 0 0,0 1-1 0 0,0 0 0 0 0,0-1 1 0 0,0 1-1 0 0,0 0 0 0 0,1 0 1 0 0,-1-1-1 0 0,0 1 0 0 0,0-1 11 0 0,4-6-313 0 0,15-8 158 0 0,4-5 871 0 0,-22 21-792 0 0,1-2 58 0 0,5-7-570 0 0,-7 7 726 0 0,6-1 292 0 0,-6 1-3319 0 0,0 1-2727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14"/>
    </inkml:context>
    <inkml:brush xml:id="br0">
      <inkml:brushProperty name="width" value="0.05" units="cm"/>
      <inkml:brushProperty name="height" value="0.05" units="cm"/>
      <inkml:brushProperty name="color" value="#FFFFFF"/>
    </inkml:brush>
  </inkml:definitions>
  <inkml:trace contextRef="#ctx0" brushRef="#br0">1 47 6560 0 0,'0'0'149'0'0,"0"0"23"0"0,0 0 11 0 0,0 0 22 0 0,0 0 90 0 0,0 0 38 0 0,0 0 10 0 0,0 0-17 0 0,0 0-71 0 0,0 0-30 0 0,0 0-7 0 0,0 0-2 0 0,0 0 0 0 0,0 0 0 0 0,0 0 0 0 0,0 0 8 0 0,0 0 34 0 0,0 0 20 0 0,0 0 2 0 0,19 8 1224 0 0,-19-8-1488 0 0,0 0 1 0 0,0 0 0 0 0,0 0 0 0 0,1 0-1 0 0,-1 0 1 0 0,0 0 0 0 0,0 0-1 0 0,0 0 1 0 0,0 0 0 0 0,0 0 0 0 0,0 0-1 0 0,0 0 1 0 0,0 0 0 0 0,0 0 0 0 0,1 0-1 0 0,-1 1 1 0 0,0-1 0 0 0,0 0-1 0 0,0 0 1 0 0,0 0 0 0 0,1 0 0 0 0,-1 0-1 0 0,0 0 1 0 0,0 0 0 0 0,0 0 0 0 0,0 0-1 0 0,0 0 1 0 0,1 0 0 0 0,-1 0-1 0 0,0 0 1 0 0,0 1 0 0 0,0-1 0 0 0,0 0-1 0 0,0 0 1 0 0,0 0 0 0 0,0 1-17 0 0,0-1 5 0 0,0 0 0 0 0,0 0 0 0 0,0 0 0 0 0,0 1 0 0 0,0-1 0 0 0,0 0 0 0 0,0 0 0 0 0,0 0 0 0 0,0 0 0 0 0,0 0 0 0 0,0 0-1 0 0,0 0 1 0 0,0 0 0 0 0,1 0 0 0 0,-1 0 0 0 0,0 0 0 0 0,0 1 0 0 0,0-1 0 0 0,0 0 0 0 0,0 0 0 0 0,1 0 0 0 0,-1 0 0 0 0,0 0 0 0 0,0 0 0 0 0,0 0 0 0 0,0 0 0 0 0,1 0 0 0 0,-1 0 0 0 0,0 0 0 0 0,0 0 0 0 0,0 0 0 0 0,0 0 0 0 0,0 0 0 0 0,0 0 0 0 0,0 0 0 0 0,1 0-5 0 0,4 1 8 0 0,22-3 536 0 0,-2-3-686 0 0,-11 3-114 0 0,1 0 1 0 0,10-1 255 0 0,-23 4 17 0 0,-1-1 1 0 0,0 0 0 0 0,0 0-1 0 0,0 0 1 0 0,1-1-1 0 0,-2 1 1 0 0,2 0 0 0 0,-1 0-1 0 0,0 0 1 0 0,0 0 0 0 0,0-1-1 0 0,0 0 1 0 0,0 1 0 0 0,0-1-18 0 0,5-1 277 0 0,15-3 603 0 0,-20 4-858 0 0,1 0 1 0 0,-1 1 0 0 0,1 0 0 0 0,-1-1 0 0 0,1 0-1 0 0,-1 1 1 0 0,1-1 0 0 0,-1 1 0 0 0,1 0 0 0 0,-1 0-1 0 0,1 0 1 0 0,0 0 0 0 0,-1 0 0 0 0,1 0-1 0 0,-1 0 1 0 0,1 0 0 0 0,-1 1 0 0 0,1-1 0 0 0,-1 1-1 0 0,1-1 1 0 0,0 1-23 0 0,0 0 16 0 0,1 0 1 0 0,-1 0-1 0 0,0 0 0 0 0,1-1 1 0 0,-1 1-1 0 0,1 0 0 0 0,-1-1 0 0 0,1 0 1 0 0,-1 0-1 0 0,0 0 0 0 0,1 0 0 0 0,0 0 1 0 0,-1 0-1 0 0,0-1 0 0 0,1 0 1 0 0,-1 1-1 0 0,1-1 0 0 0,-1 0 0 0 0,2-1-16 0 0,0 1-1 0 0,1 0-1 0 0,-2 0 0 0 0,2 0 0 0 0,-1 0 0 0 0,3 1 2 0 0,-5 0 188 0 0,-2 0 18 0 0,17-2 889 0 0,-13 3-1049 0 0,-1-1-1 0 0,1 0 1 0 0,0 0-1 0 0,0 0 0 0 0,-1 0 1 0 0,1 0-1 0 0,0-1 1 0 0,-1 0-1 0 0,4 0-45 0 0,-2-1-41 0 0,1 1-1 0 0,-1 0 1 0 0,1 0-1 0 0,-1 0 1 0 0,4 1 41 0 0,37 0 374 0 0,-32 5-442 0 0,-12-4 63 0 0,-1-1-1 0 0,0 0 0 0 0,0 0 0 0 0,0 1 1 0 0,1-1-1 0 0,-1 1 0 0 0,0-1 0 0 0,0 0 0 0 0,0 0 1 0 0,1 0-1 0 0,-1 0 0 0 0,0 0 0 0 0,1 0 1 0 0,-2-1-1 0 0,2 1 6 0 0,50 2 673 0 0,-46-1-629 0 0,3-1-244 0 0,-4 0 233 0 0,0 0 0 0 0,0 0 0 0 0,1 0 0 0 0,-1-1 0 0 0,0 1 0 0 0,0-1 0 0 0,1 0 0 0 0,-2 0 0 0 0,4-2-33 0 0,-8 3 8 0 0,1 0-1 0 0,0 0 0 0 0,-1 0 0 0 0,1-1 0 0 0,-1 1 0 0 0,1 0 0 0 0,0 0 1 0 0,0 0-1 0 0,-1 0 0 0 0,1 0 0 0 0,0 1 0 0 0,0-1 0 0 0,-1 0 0 0 0,1 0 1 0 0,-1 0-1 0 0,1 0 0 0 0,0 1-7 0 0,7 0 36 0 0,-6-2 34 0 0,1 1 0 0 0,0-1-1 0 0,0 1 1 0 0,0 0 0 0 0,0 0 0 0 0,0 0 0 0 0,0 0 0 0 0,2 1-70 0 0,24 1 431 0 0,-26-2-431 0 0,-5 0 0 0 0,5-3 0 0 0,13-3 0 0 0,-14 6-11 0 0,1 0-1 0 0,-1 0 0 0 0,0-1 0 0 0,0 1 0 0 0,1 0 1 0 0,-1 0-1 0 0,0 0 0 0 0,0 1 0 0 0,1-1 0 0 0,-1 0 1 0 0,0 0-1 0 0,0 1 0 0 0,1 0 0 0 0,-1 0 0 0 0,1 0 12 0 0,-1 0 47 0 0,-1 0 34 0 0,9-1-73 0 0,-8 0-351 0 0,-2 0-133 0 0,0 0-32 0 0,0 0 134 0 0,0 0 575 0 0,0 0 250 0 0,1 0-330 0 0,2 1 1 0 0,-2 0-1 0 0,1-1 1 0 0,1 1-1 0 0,-2-1 1 0 0,1 0-1 0 0,1 0 1 0 0,-2 1-1 0 0,3-1-121 0 0,0 0-11 0 0,2-1 11 0 0,1 2 19 0 0,-6 0 4 0 0,0-1-1 0 0,-1 0 1 0 0,1 0-1 0 0,0 0 1 0 0,0 0-1 0 0,-1 0 1 0 0,1 0 0 0 0,0 0-1 0 0,0 0 1 0 0,-1 0-1 0 0,1 0 1 0 0,0 0-1 0 0,0-1 1 0 0,-1 1-1 0 0,1 0 1 0 0,0-1-23 0 0,0 1 26 0 0,-1 0 0 0 0,2 0-1 0 0,-1 0 1 0 0,-1 0 0 0 0,2-1 0 0 0,-1 1 0 0 0,-1 0-1 0 0,2 0 1 0 0,-1 0 0 0 0,0 0 0 0 0,0 0 0 0 0,0 1-1 0 0,0-1 1 0 0,0 0 0 0 0,0 0 0 0 0,-1 0 0 0 0,2 1-1 0 0,-1-1-25 0 0,2 1 48 0 0,3 1-36 0 0,-6-2-16 0 0,0 1 0 0 0,1-1 0 0 0,-1 0 0 0 0,1 1 0 0 0,-1-1 0 0 0,1 0 0 0 0,-1 0 0 0 0,0 0 0 0 0,0 0 0 0 0,1 0 0 0 0,0 0 0 0 0,-1 0 0 0 0,1 0 0 0 0,-1 0 0 0 0,0 1 0 0 0,1-1 0 0 0,-1 0-1 0 0,1-1 1 0 0,-1 1 0 0 0,1 0 0 0 0,-1 0 0 0 0,0 0 0 0 0,1 0 0 0 0,-1 0 0 0 0,1 0 0 0 0,-1 0 0 0 0,1 0 0 0 0,-1 0 0 0 0,0-1 4 0 0,1 0-37 0 0,1 1-163 0 0,-2 0-22 0 0,0 0 61 0 0,9-1 146 0 0,-4 1-25 0 0,10 1 198 0 0,-14-1 54 0 0,-1 0 20 0 0,8-2-794 0 0,-5 1 531 0 0,-4 0 16 0 0,28 3 21 0 0,-19-1 21 0 0,-6 0 121 0 0,-2-1 87 0 0,0 0 21 0 0,0 0-27 0 0,1 0-142 0 0,4-1-77 0 0,2-2-10 0 0,-1 3-28 0 0,-6 0-126 0 0,0 0-92 0 0,0 0-30 0 0,0 0 71 0 0,0 0 313 0 0,0 0 137 0 0,0 0 31 0 0,3 1-63 0 0,14-8-1099 0 0,-14 7 1312 0 0,-2 0-341 0 0,0 0 0 0 0,0 0 1 0 0,0 0-1 0 0,0-1 0 0 0,1 1 0 0 0,-2 0 0 0 0,1-1 1 0 0,1 1-1 0 0,-2-1 0 0 0,1 1 0 0 0,1 0 0 0 0,-2-1 1 0 0,1 0-1 0 0,0 0 0 0 0,0 1-85 0 0,-1-1 45 0 0,0-1 37 0 0,1-4-20 0 0,1 2-1483 0 0,-2 3-5745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05"/>
    </inkml:context>
    <inkml:brush xml:id="br0">
      <inkml:brushProperty name="width" value="0.05" units="cm"/>
      <inkml:brushProperty name="height" value="0.05" units="cm"/>
      <inkml:brushProperty name="color" value="#FFFF66"/>
    </inkml:brush>
  </inkml:definitions>
  <inkml:trace contextRef="#ctx0" brushRef="#br0">85 79 8288 0 0,'0'0'190'0'0,"0"0"28"0"0,0 0 7 0 0,0 0 43 0 0,0 0 159 0 0,0 0 70 0 0,0 0 14 0 0,0 0-69 0 0,0 0-220 0 0,0 0 164 0 0,0 0 102 0 0,0 0 22 0 0,0 0 2 0 0,0 0 0 0 0,0 0 0 0 0,0 0 0 0 0,0 0-70 0 0,0 1-292 0 0,0 1-149 0 0,0 0 1 0 0,0 0-1 0 0,0 0 1 0 0,0 0-1 0 0,-1 0 1 0 0,0-1-1 0 0,1 1 1 0 0,-1 0 0 0 0,1 0-1 0 0,-2 1-1 0 0,0 3 1 0 0,1-2-14 0 0,0 0 1 0 0,-1-1 0 0 0,0 1 0 0 0,0 0-1 0 0,0-1 1 0 0,1 1 0 0 0,-2-1 0 0 0,0 0 0 0 0,1 0-1 0 0,-2 1 13 0 0,-6 10-349 0 0,2 1 257 0 0,8-14 33 0 0,1-2 52 0 0,0 1 0 0 0,0-1 0 0 0,0 0 1 0 0,1 0-1 0 0,-1 0 0 0 0,0 0 0 0 0,0 0 0 0 0,0 0 1 0 0,0 0-1 0 0,0 0 0 0 0,-1-1 0 0 0,1 1 0 0 0,0 0 1 0 0,0-1-1 0 0,-1 2 0 0 0,1-3 7 0 0,5-6-20 0 0,10-14 20 0 0,-4 4 162 0 0,4 6 129 0 0,-16 13-224 0 0,0 0 13 0 0,0 0 0 0 0,0 0-2 0 0,0 0-4 0 0,0 0-2 0 0,0 0 0 0 0,0 0-28 0 0,0 0-110 0 0,0 0-15 0 0,0 0 32 0 0,0 0 102 0 0,0 0 47 0 0,0 1 11 0 0,-1 1-115 0 0,0 1 1 0 0,0-1 0 0 0,-1 0 0 0 0,1 1-1 0 0,-2-1 1 0 0,2 0 0 0 0,-1 0 0 0 0,0 0-1 0 0,0 0 1 0 0,0 0 0 0 0,-1 0 3 0 0,-9 8-226 0 0,6-1 206 0 0,-11 10 22 0 0,3-1-389 0 0,3-4 38 0 0,11-12 241 0 0,0 0-23 0 0,-2-1 122 0 0,1 0 0 0 0,1-1 0 0 0,-2 2 0 0 0,1-1 0 0 0,1-1-1 0 0,-1 2 1 0 0,0-1 0 0 0,0 0 0 0 0,1 0 0 0 0,-1 0-1 0 0,0 0 1 0 0,1 1 0 0 0,-1-1 0 0 0,1 1 9 0 0,-6 2-126 0 0,4-4 78 0 0,7-6 29 0 0,1-1 31 0 0,-4 6-12 0 0,-1-1-1 0 0,1-1 1 0 0,-1 1 0 0 0,1 0-1 0 0,-1 0 1 0 0,1-1-1 0 0,-1 1 1 0 0,0 0 0 0 0,0 0-1 0 0,0-1 1 0 0,-1 0 0 0 0,2 0 0 0 0,-15 31-714 0 0,6-8 1417 0 0,22-43-1314 0 0,-12 16 588 0 0,2 1 0 0 0,-1-1 0 0 0,2 0 0 0 0,3-5 23 0 0,1 2-140 0 0,-3 3 521 0 0,-1-1-1 0 0,0 1 1 0 0,3-5-381 0 0,-9 11 74 0 0,0 1-4 0 0,0-1-17 0 0,0-2-32 0 0,0 2 11 0 0,-11 13-74 0 0,6-8-98 0 0,0-1 0 0 0,0 1 0 0 0,1 1 0 0 0,0-2 0 0 0,0 2 0 0 0,0 0 0 0 0,-1 2 140 0 0,-8 9-228 0 0,11-13 238 0 0,1-1 1 0 0,-1 1 0 0 0,1 0-1 0 0,-1 0 1 0 0,2 0 0 0 0,-2 0-1 0 0,1 0 1 0 0,1 0-11 0 0,0-2 140 0 0,0-1 20 0 0,0 0-37 0 0,0 0-186 0 0,0 0-86 0 0,0 0-13 0 0,0 1 24 0 0,0-1 141 0 0,0 1 1 0 0,0-1 0 0 0,0 0 0 0 0,0 1 0 0 0,0-1-1 0 0,0 0 1 0 0,0 0 0 0 0,0 0 0 0 0,0 0 0 0 0,0 0-1 0 0,0 1 1 0 0,0-1 0 0 0,0 0 0 0 0,0 1 0 0 0,0-1-1 0 0,0 0 1 0 0,0 0 0 0 0,0 1 0 0 0,0-1 0 0 0,1 0-1 0 0,-1 0 1 0 0,0 0 0 0 0,0 0 0 0 0,1 0 0 0 0,-1 0 0 0 0,0 0-1 0 0,0 1 1 0 0,1-1 0 0 0,-1 0 0 0 0,0 0 0 0 0,0 0-1 0 0,0 0 1 0 0,0 0 0 0 0,0 0 0 0 0,1 0 0 0 0,-1 0-1 0 0,0 1 1 0 0,1-1 0 0 0,-1 0 0 0 0,0 0 0 0 0,1 0-1 0 0,-1 0 1 0 0,0-1 0 0 0,0 1 0 0 0,0 0 0 0 0,0 0-1 0 0,0 0 1 0 0,1 0 0 0 0,-1 0 0 0 0,0 0 0 0 0,1 0-1 0 0,-1-1-3 0 0,9-3 229 0 0,-8 4-231 0 0,6-6 88 0 0,1 0 1 0 0,-1 0 0 0 0,0-1-1 0 0,0-1-86 0 0,0 1 119 0 0,0-1 0 0 0,0 0 0 0 0,-1 0 0 0 0,-1 0 0 0 0,0-1 0 0 0,0 0-119 0 0,9-13 300 0 0,-12 19-252 0 0,0 0 0 0 0,1-1 0 0 0,-1 1 0 0 0,-1 0 0 0 0,1 0 0 0 0,-1-1 0 0 0,1 0-48 0 0,0 0-55 0 0,0-2 1413 0 0,-8 9-946 0 0,0 0-553 0 0,2 2-1 0 0,-1 0 0 0 0,1 0 0 0 0,0 0 0 0 0,0 0 0 0 0,1 0 0 0 0,0 1 0 0 0,0 0 0 0 0,0-1 0 0 0,0 2 142 0 0,-12 20-372 0 0,8-16 146 0 0,2 1 1 0 0,-1 1 0 0 0,-1 5 225 0 0,6-15-6 0 0,0-2 73 0 0,1-1-65 0 0,0 0 0 0 0,0 1 1 0 0,0-1-1 0 0,0 0 0 0 0,0 1 1 0 0,0-1-1 0 0,-1 0 0 0 0,1 0 1 0 0,0 0-1 0 0,0 1 0 0 0,0-1 0 0 0,0 1 1 0 0,0-1-1 0 0,0 0 0 0 0,0 1 1 0 0,0-1-1 0 0,0 0 0 0 0,0 0 0 0 0,0 1 1 0 0,0-1-1 0 0,0 0 0 0 0,0 1 1 0 0,0-1-1 0 0,1 1 0 0 0,-1-1 1 0 0,0 0-1 0 0,0 0 0 0 0,0 0 0 0 0,0 0 1 0 0,0 1-1 0 0,0-1 0 0 0,0 0 1 0 0,1 1-1 0 0,-1-1 0 0 0,0 0 0 0 0,1 1 1 0 0,-1-1-1 0 0,0 0 0 0 0,1 0 1 0 0,-1 0-1 0 0,0 0 0 0 0,0 0 1 0 0,0 0-1 0 0,1 0 0 0 0,-1 0 0 0 0,0 0 1 0 0,1 1-1 0 0,-1-1 0 0 0,1 0 1 0 0,-1 0-1 0 0,0 0 0 0 0,0 0 0 0 0,0 0 1 0 0,1 0-1 0 0,-1 0 0 0 0,1 0 1 0 0,-1-1-1 0 0,0 1 0 0 0,1 0 1 0 0,-1 0-1 0 0,0 0-2 0 0,3 0 37 0 0,-2-1-1 0 0,1 0 1 0 0,0 0 0 0 0,0 0 0 0 0,0 0 0 0 0,0 0 0 0 0,-1 0 0 0 0,2-1-37 0 0,3-4-156 0 0,0-1 0 0 0,0 0 1 0 0,-1 0-1 0 0,-1 0 0 0 0,2-1 156 0 0,15-21 107 0 0,-17 22 43 0 0,1-1 0 0 0,-1 1 0 0 0,1-2 0 0 0,1-6-150 0 0,3-5 124 0 0,-3 5-124 0 0,-6 15 0 0 0,0 0 0 0 0,0 0 0 0 0,0 0 0 0 0,0-1 0 0 0,0 1 0 0 0,0 0 0 0 0,0 0 0 0 0,0 0 0 0 0,0 0 0 0 0,0 0 0 0 0,0 0 0 0 0,0-1 0 0 0,0 1 0 0 0,0 0 0 0 0,0 0 0 0 0,0 0 0 0 0,0-1 0 0 0,0 1 0 0 0,0 0 0 0 0,0 0 0 0 0,0-1 0 0 0,0 1 0 0 0,0 0 0 0 0,0 0 0 0 0,-1 0 0 0 0,1 0 0 0 0,0 0 0 0 0,0 0 0 0 0,0 0 0 0 0,0 0 0 0 0,-1 0 0 0 0,1 0 0 0 0,0-1 0 0 0,0 1 0 0 0,-1 0 0 0 0,1 0 0 0 0,0 0 0 0 0,0 0 0 0 0,-1 0 0 0 0,1 0 0 0 0,-1 0 0 0 0,1 0 0 0 0,-1 0 0 0 0,1 0 0 0 0,0 0 0 0 0,-1 1 0 0 0,1-1 0 0 0,-1 0 0 0 0,1 0 0 0 0,-1 0 0 0 0,1 0 0 0 0,0 0 0 0 0,0 0 0 0 0,-1 1 0 0 0,1-1 0 0 0,0 0 0 0 0,-1 1 0 0 0,1-1 0 0 0,-1 1 0 0 0,-5 5-187 0 0,0 2 0 0 0,1-1 1 0 0,0 1-1 0 0,0-1 1 0 0,0 2-1 0 0,1-1 1 0 0,0 1-1 0 0,-2 5 187 0 0,-11 22-427 0 0,9-10 495 0 0,8-22-66 0 0,-1 0 0 0 0,0 0 0 0 0,0-1 0 0 0,0 0 0 0 0,0 1 0 0 0,-1 1-2 0 0,-1 1 376 0 0,8-7 495 0 0,6-5-229 0 0,-11 6-758 0 0,5-4 125 0 0,0 0 1 0 0,-1 0-1 0 0,1-1 0 0 0,-1 1 0 0 0,0-1 1 0 0,0 0-1 0 0,-1 0 0 0 0,3-6-9 0 0,16-19 1 0 0,-16 24 227 0 0,-2-1 1 0 0,1 1-1 0 0,-2-1 1 0 0,1 0 0 0 0,1-3-229 0 0,12-20 944 0 0,-15 25-944 0 0,-1-1 0 0 0,0 3 32 0 0,0 1 132 0 0,-1 2 50 0 0,-13 8-114 0 0,7-2-137 0 0,0 0 0 0 0,-1 0-1 0 0,2 0 1 0 0,-1 0 0 0 0,0 1 0 0 0,1 1 0 0 0,1-1 0 0 0,-1 1 0 0 0,1-1 0 0 0,1 1 0 0 0,-1 0-1 0 0,-1 7 38 0 0,0 2-104 0 0,4-11 12 0 0,-1 1 0 0 0,0-1 0 0 0,0 0 0 0 0,-3 5 92 0 0,4-10 47 0 0,1 0-47 0 0,0-1 0 0 0,0 0 0 0 0,0 0 0 0 0,0 0-1 0 0,0 0 1 0 0,0 0 0 0 0,1 1 0 0 0,-1-1 0 0 0,0 0 0 0 0,0 0 0 0 0,0 1-1 0 0,1-1 1 0 0,-1 0 0 0 0,0 0 0 0 0,0 1 0 0 0,0-1 0 0 0,1 0 0 0 0,-1 0-1 0 0,0 0 1 0 0,0 0 0 0 0,0 0 0 0 0,0 0 0 0 0,0 0 0 0 0,1 0 0 0 0,-1 0-1 0 0,0 0 1 0 0,0 0 0 0 0,1 0 0 0 0,-1 0 0 0 0,0 0 0 0 0,1 0 0 0 0,-1 0-1 0 0,0 0 1 0 0,0 0 0 0 0,0 0 0 0 0,0 0 0 0 0,12-4-71 0 0,6-11-52 0 0,3-10 378 0 0,-3 0-1 0 0,9-17-254 0 0,-18 28 27 0 0,17-37-27 0 0,-26 50-9 0 0,1 1 0 0 0,-1 0 0 0 0,0-1 0 0 0,0 1 0 0 0,0-1 0 0 0,1 0 0 0 0,-1 1 0 0 0,0 0 0 0 0,1-1 0 0 0,-1 0 0 0 0,0 1 0 0 0,0-1 0 0 0,0 1 0 0 0,0-1 0 0 0,0 1 0 0 0,0-1 0 0 0,0 0 0 0 0,0 1 0 0 0,0-1 9 0 0,0 1-3 0 0,0 0 0 0 0,-1 0 0 0 0,1 0 0 0 0,0-1 0 0 0,0 1 0 0 0,-1 0 0 0 0,1 0 0 0 0,0 0 0 0 0,0-1 0 0 0,0 1 0 0 0,0 0-1 0 0,0 0 1 0 0,-1 0 0 0 0,1 0 0 0 0,0 0 0 0 0,-1 0 0 0 0,1 0 0 0 0,0 0 0 0 0,-1 0 0 0 0,1 0 0 0 0,0 0 0 0 0,0 0 0 0 0,0 0 0 0 0,0 0 0 0 0,-1 0 0 0 0,1 0 0 0 0,0 0 0 0 0,-1 1 3 0 0,0-1 7 0 0,-2 1 0 0 0,1 0-1 0 0,1-1 1 0 0,-1 1 0 0 0,0 1-1 0 0,0-2 1 0 0,0 2 0 0 0,1-1-1 0 0,-2 1-6 0 0,-1 2-67 0 0,0 0-1 0 0,0 0 0 0 0,1 0 0 0 0,0 1 0 0 0,0-1 0 0 0,0 1 1 0 0,0 0-1 0 0,0 0 0 0 0,-1 4 68 0 0,-4 12-292 0 0,5-16 226 0 0,1 1 0 0 0,0-1-1 0 0,0 1 1 0 0,0 0 0 0 0,1 0 0 0 0,0 0-1 0 0,0 1 1 0 0,0-1 0 0 0,1 4 66 0 0,0-10 1 0 0,0 0 1 0 0,1 0-1 0 0,-1 0 1 0 0,1 1-1 0 0,-1-1 1 0 0,1 0-1 0 0,-1 0 1 0 0,0 0-1 0 0,0 0 1 0 0,1 0-1 0 0,-1 0 1 0 0,0 0-1 0 0,1 0 1 0 0,-1 0-1 0 0,1-1 1 0 0,-1 1-1 0 0,0 0 1 0 0,0 0-1 0 0,1 0 1 0 0,-1 0-1 0 0,1 0 1 0 0,-1 0-1 0 0,0 0 1 0 0,1 0-1 0 0,-1-1 1 0 0,0 1-1 0 0,0 0 1 0 0,0-1-2 0 0,11-4-286 0 0,-7 0 282 0 0,1 2 1 0 0,-1-2-1 0 0,1 0 1 0 0,-1 0-1 0 0,0 0 1 0 0,0 0-1 0 0,-1 0 1 0 0,0-1-1 0 0,2-5 4 0 0,3-2 3 0 0,-3 4-3 0 0,-1 0 0 0 0,1-1 0 0 0,0-4 0 0 0,5-4 857 0 0,-8 15-670 0 0,0-1-1 0 0,0 1 0 0 0,0-1 1 0 0,0 0-1 0 0,-1 1 0 0 0,1-3-186 0 0,-2 6 4 0 0,0 0 0 0 0,0 0 0 0 0,0 0-1 0 0,0 0 1 0 0,0 0 0 0 0,0 0 0 0 0,0 0-1 0 0,0 0 1 0 0,0 0 0 0 0,0 0 0 0 0,0 0-1 0 0,0 0 1 0 0,0 0 0 0 0,0 0-1 0 0,0 0 1 0 0,0 0 0 0 0,0 0 0 0 0,0 0-1 0 0,0 0 1 0 0,0 0 0 0 0,0 0 0 0 0,0 0-1 0 0,0 0 1 0 0,0 0 0 0 0,0 0-1 0 0,0 0 1 0 0,0 0 0 0 0,0-1 0 0 0,0 1-1 0 0,0 0 1 0 0,0 0 0 0 0,0 0 0 0 0,0 0-1 0 0,0 0 1 0 0,0 0 0 0 0,0 0-1 0 0,0 0 1 0 0,0 0 0 0 0,0 0 0 0 0,0 0-1 0 0,0 0 1 0 0,0 0 0 0 0,0 0 0 0 0,0 0-1 0 0,0 0 1 0 0,0 0 0 0 0,0 0 0 0 0,0 0-1 0 0,0 0 1 0 0,0 0 0 0 0,-1-1-1 0 0,1 1 1 0 0,0 0 0 0 0,0 0 0 0 0,0 0-1 0 0,0 0 1 0 0,0 0 0 0 0,0 0 0 0 0,0 0-1 0 0,0 1 1 0 0,0-1 0 0 0,0 0-1 0 0,0 0 1 0 0,0 0 0 0 0,0 0 0 0 0,-1 0-1 0 0,1 0-3 0 0,-5 3 310 0 0,-5 4 49 0 0,6-2-377 0 0,1 0 0 0 0,-1 0 0 0 0,1 1 0 0 0,-1 0 0 0 0,2 0 0 0 0,-1 0 0 0 0,0 1 18 0 0,-14 47-528 0 0,12-36 429 0 0,2-10 63 0 0,2-5 25 0 0,1 0 1 0 0,-1 0 0 0 0,0 1 0 0 0,0-1 0 0 0,1 1-1 0 0,0-1 1 0 0,0 1 0 0 0,0-1 0 0 0,1 1 10 0 0,1-5-7 0 0,1 1 0 0 0,0-1 0 0 0,0 0 0 0 0,-1 0 0 0 0,0 0 0 0 0,0 0-1 0 0,3-2 8 0 0,-4 3-4 0 0,2-2 4 0 0,0 0 0 0 0,0-1 0 0 0,-1 1 0 0 0,0-1 0 0 0,1 1 0 0 0,-1-1 0 0 0,0 0 0 0 0,0 1 0 0 0,0-1 0 0 0,1-2 0 0 0,4-5 0 0 0,-3 4 86 0 0,0 0 0 0 0,0 0-1 0 0,-1 1 1 0 0,1-2-1 0 0,-1 1 1 0 0,-1 0-1 0 0,1 0 1 0 0,-1 0 0 0 0,0-1-1 0 0,-1 0 1 0 0,1-3-86 0 0,-1 7 736 0 0,2-5-391 0 0,-4 3-328 0 0,-1 1-78 0 0,1 3-264 0 0,1 1-142 0 0,0 0-40 0 0,0 0 65 0 0,-8 8 258 0 0,4-4 65 0 0,-1 0 1 0 0,2 0-1 0 0,0 0 1 0 0,-1 0-1 0 0,1 1 0 0 0,0 0 1 0 0,0-1-1 0 0,1 2 1 0 0,-1-2-1 0 0,1 1 0 0 0,0 1 1 0 0,0-1 118 0 0,-1 4-205 0 0,-1 0 0 0 0,-1 0 1 0 0,-1 2 204 0 0,4-7 31 0 0,0 0 0 0 0,0 0 0 0 0,1 0 0 0 0,0 0 0 0 0,0 1 0 0 0,0-1 0 0 0,0 0 0 0 0,1 1 1 0 0,-1 2-32 0 0,1-6-130 0 0,1 0 18 0 0,2 5 90 0 0,-3-6 22 0 0,0 0 0 0 0,1 0 0 0 0,-1 0 0 0 0,0 0 0 0 0,0 0 0 0 0,0 1 0 0 0,1-1 0 0 0,-1 0 0 0 0,0 0 0 0 0,0 1 0 0 0,0-1 0 0 0,0 0 0 0 0,1 0 0 0 0,-1 0 0 0 0,0 0 0 0 0,1 1 0 0 0,-1-1 0 0 0,0 0 0 0 0,1 0 0 0 0,-1 0 0 0 0,0 0 0 0 0,0 0 0 0 0,0 0 0 0 0,0 0 0 0 0,1 0 0 0 0,-1 0 0 0 0,1 0 0 0 0,-1 0 0 0 0,0 0 0 0 0,1 0 0 0 0,-1 0 0 0 0,0 0 0 0 0,0-1 0 0 0,0 1 0 0 0,0 0 0 0 0,1 0 0 0 0,-1 0 0 0 0,0 0 0 0 0,1-1 0 0 0,-1 1 0 0 0,0 0 0 0 0,0 0 0 0 0,1-1 0 0 0,-1 1 0 0 0,3-2 0 0 0,1 1 0 0 0,0-2 0 0 0,0 1 0 0 0,-1 0 0 0 0,0 0 0 0 0,1-1 0 0 0,-1 0 0 0 0,0 0 0 0 0,0 0 0 0 0,0 0 0 0 0,-1-1 0 0 0,1 1 0 0 0,1-5 0 0 0,4-5 0 0 0,-1-2 0 0 0,0 1 0 0 0,0-4 0 0 0,8-18 0 0 0,-11 18 0 0 0,-2 7 0 0 0,-2 7 0 0 0,0 4 4 0 0,0-1 0 0 0,0 1 1 0 0,0 0-1 0 0,0-1 0 0 0,0 1 1 0 0,0 0-1 0 0,0-1 0 0 0,0 1 1 0 0,0 0-1 0 0,0 0 0 0 0,-1 0 1 0 0,1 0-1 0 0,0-1 0 0 0,0 1 1 0 0,0 0-1 0 0,0-1 0 0 0,0 1 1 0 0,-1 0-1 0 0,1-1 0 0 0,0 1 1 0 0,0 0-1 0 0,-1 0 1 0 0,1 0-1 0 0,0 0 0 0 0,0 0 1 0 0,0 0-1 0 0,0 0 0 0 0,0-1 1 0 0,-1 1-1 0 0,1 0 0 0 0,0 0 1 0 0,-1 0-1 0 0,1 0 0 0 0,0 0 1 0 0,-1 0-1 0 0,1 0 0 0 0,0 0 1 0 0,0 0-1 0 0,0 0 0 0 0,0 0 1 0 0,-1 0-1 0 0,1 0 1 0 0,0 0-1 0 0,-1 0 0 0 0,1 0 1 0 0,-1 0-1 0 0,1 0 0 0 0,0 0 1 0 0,0 0-1 0 0,0 0 0 0 0,0 1 1 0 0,0-1-1 0 0,-1 0 0 0 0,1 0-4 0 0,-10 9 387 0 0,9-8-336 0 0,-3 5-89 0 0,-1 0 1 0 0,2 0 0 0 0,-1 0 0 0 0,0 1 0 0 0,0-1 0 0 0,1 1 0 0 0,0 3 37 0 0,-14 50-388 0 0,15-50 389 0 0,0 0 0 0 0,1-1 0 0 0,0 1-1 0 0,1 1 1 0 0,0 4-1 0 0,0 0 12 0 0,0-14 18 0 0,1 0 1 0 0,-1 0 0 0 0,0-1-1 0 0,0 2 1 0 0,1-1 0 0 0,-1-1 0 0 0,0 1-1 0 0,0 0 1 0 0,1 0 0 0 0,-1-1 0 0 0,1 2-1 0 0,0-1 1 0 0,-1-1 0 0 0,0 1 0 0 0,1-1-1 0 0,0 1 1 0 0,0 0 0 0 0,-1-1 0 0 0,1 1-31 0 0,1-1-17 0 0,-2 1 1 0 0,1-1 0 0 0,1 0-1 0 0,-2 1 1 0 0,2-1 0 0 0,-1 0 0 0 0,0 0-1 0 0,0 0 1 0 0,0 0 0 0 0,0 0-1 0 0,1-1 1 0 0,-2 1 0 0 0,1 0 0 0 0,1-1-1 0 0,-2 1 1 0 0,2-1 0 0 0,-1 1 0 0 0,-1 0-1 0 0,2-1 1 0 0,-1 1 0 0 0,-1-1-1 0 0,1 0 1 0 0,0 1 0 0 0,0-1 0 0 0,0 0-1 0 0,0 0 1 0 0,0 1 0 0 0,-1-1-1 0 0,0 0 1 0 0,1 0 0 0 0,0 0 0 0 0,0 0-1 0 0,-1 0 1 0 0,0 0 0 0 0,0 0 0 0 0,1 0-1 0 0,-1-1 17 0 0,2 0-13 0 0,5-12 13 0 0,0-1 0 0 0,-1 0 0 0 0,4-16 0 0 0,-5 17 0 0 0,-4 12 0 0 0,0 0 0 0 0,0 0 0 0 0,0-1 0 0 0,-1 1 0 0 0,1 0 0 0 0,0 0 0 0 0,-1-1 0 0 0,0 0 0 0 0,1-1 0 0 0,2-8-5 0 0,-3 9 7 0 0,1 1 0 0 0,1-1 1 0 0,-2 0-1 0 0,0 0 1 0 0,1 1-1 0 0,0-1 0 0 0,-1 1 1 0 0,0-1-1 0 0,0 1 0 0 0,0-1 1 0 0,0 0-3 0 0,0 1 117 0 0,0 2 67 0 0,0 0 22 0 0,0 0-54 0 0,0 0-235 0 0,-9 9-432 0 0,-13 41 559 0 0,14-30-134 0 0,6-16 81 0 0,1-1 0 0 0,-1 1 0 0 0,1 0 0 0 0,-1 0 1 0 0,1 2 8 0 0,-1 0 0 0 0,2-5 0 0 0,0 1 0 0 0,-1 0 0 0 0,1-1 0 0 0,0 1 0 0 0,-1-1 0 0 0,1 1 0 0 0,0 0 0 0 0,0 0 0 0 0,0-1 0 0 0,0 1 0 0 0,1 0 0 0 0,-1-1 0 0 0,0 1 0 0 0,1-1 0 0 0,-1 1 0 0 0,0-1 0 0 0,2 2 0 0 0,-2-3 0 0 0,0 1 0 0 0,1-1 0 0 0,-1 0 0 0 0,0 1 0 0 0,0-1 0 0 0,0 1 0 0 0,1-1 0 0 0,-1 0 0 0 0,1 0 0 0 0,-1 0 0 0 0,1 1 0 0 0,-1-1 0 0 0,0 0 0 0 0,0 0 0 0 0,1 1 0 0 0,-1-1 0 0 0,1 0 0 0 0,0 0 0 0 0,-1 0 0 0 0,0 0 0 0 0,0 0 0 0 0,1 0 0 0 0,0 0 0 0 0,-1 0 0 0 0,1 0 0 0 0,-1 0 0 0 0,0 0 0 0 0,0 0 0 0 0,1 0 0 0 0,0 0 0 0 0,-1 0 0 0 0,1-1 0 0 0,8-4 0 0 0,-4 0 0 0 0,-1 1 0 0 0,1-1 0 0 0,-1 0 0 0 0,-1 0 0 0 0,0-1 0 0 0,1 1 0 0 0,1-4 0 0 0,1-5 19 0 0,-3 7 11 0 0,0 1 0 0 0,0 0 1 0 0,0-1-1 0 0,0-1 0 0 0,0-4-30 0 0,-2 6 49 0 0,0 3-62 0 0,-1 1 0 0 0,1-1 0 0 0,-1 1 0 0 0,0 0 1 0 0,0-1-1 0 0,0 1 0 0 0,0 0 0 0 0,0 0 0 0 0,0-1 0 0 0,0 1 0 0 0,0 0 0 0 0,-1-1 1 0 0,0-1 12 0 0,0 3 85 0 0,1 1 10 0 0,0 0-5 0 0,-3 0-10 0 0,2 1-78 0 0,-1-1 0 0 0,2 0 0 0 0,-1 1 1 0 0,-1 0-1 0 0,2-1 0 0 0,-1 0 0 0 0,0 1 0 0 0,0 0 0 0 0,0 0 0 0 0,0-1 0 0 0,0 1 0 0 0,1 0 0 0 0,-1 0 0 0 0,0-1 1 0 0,1 1-1 0 0,-1 0 0 0 0,1 0 0 0 0,-1 0 0 0 0,1 0 0 0 0,-1 0 0 0 0,0 0 0 0 0,1 0 0 0 0,0 0-2 0 0,-2 4-9 0 0,-3 2-119 0 0,-3 3 50 0 0,2 1 0 0 0,0 1 1 0 0,0-1-1 0 0,-3 6 78 0 0,7-11 9 0 0,-1 0-1 0 0,1 1 1 0 0,0 0-1 0 0,0-1 1 0 0,1 0-1 0 0,0 1 1 0 0,0 0-1 0 0,0 0 1 0 0,1-1-1 0 0,0 1 1 0 0,1 7-9 0 0,-1-13 1 0 0,1 1 0 0 0,-1-1 1 0 0,1 1-1 0 0,-1-2 1 0 0,0 2-1 0 0,1-1 1 0 0,0 1-1 0 0,-1-1 0 0 0,1 0 1 0 0,-1 1-1 0 0,2-2 1 0 0,-1 2-1 0 0,-1-1 1 0 0,2 0-2 0 0,-1 0-2 0 0,-1-1 0 0 0,1 1 0 0 0,0-1 1 0 0,0 0-1 0 0,-1 0 0 0 0,0 1 1 0 0,1-1-1 0 0,0 1 0 0 0,0-1 1 0 0,-1 0-1 0 0,1 0 0 0 0,0 0 0 0 0,0 1 1 0 0,0-1-1 0 0,0 0 0 0 0,0 0 1 0 0,-1-1-1 0 0,1 1 0 0 0,0 0 1 0 0,0 0 1 0 0,0-1-4 0 0,1 0 0 0 0,0 1 0 0 0,0-1 1 0 0,0-1-1 0 0,-1 2 0 0 0,1-1 1 0 0,-1-1-1 0 0,1 1 0 0 0,-1 0 1 0 0,1 0-1 0 0,-1-1 0 0 0,1 1 0 0 0,-1-1 1 0 0,0 1-1 0 0,0-2 0 0 0,0 2 1 0 0,0-1-1 0 0,0 0 0 0 0,-1 1 1 0 0,1-2 3 0 0,7-12 0 0 0,-5 12 0 0 0,-2-1 0 0 0,1 0 0 0 0,0 0 0 0 0,-1 1 0 0 0,1-1 0 0 0,-1-4 0 0 0,14-34 0 0 0,-13 34 0 0 0,-1 1 0 0 0,0 1 0 0 0,0-1 0 0 0,-1 0 0 0 0,0-1 0 0 0,-1 4 0 0 0,-3 5 0 0 0,1 0 0 0 0,1 2 0 0 0,0-2 0 0 0,0 1 0 0 0,0 0 0 0 0,0 0 0 0 0,0 0 0 0 0,0 1 0 0 0,1-1 0 0 0,-1 0 0 0 0,1 1 0 0 0,-1-1 0 0 0,1 1 0 0 0,0 0 0 0 0,-1 1 0 0 0,-5 11 0 0 0,3-7 0 0 0,1 1 0 0 0,0-1 0 0 0,1 0 0 0 0,0 0 0 0 0,-1 1 0 0 0,3 0 0 0 0,-2-1 0 0 0,1 1 0 0 0,1 1 0 0 0,0-8 0 0 0,-1 2 0 0 0,8 8 0 0 0,-4-6 0 0 0,-3-6 2 0 0,0 0 1 0 0,1 0 0 0 0,-1 0 0 0 0,1 1 0 0 0,-1-1-1 0 0,1 0 1 0 0,-1 0 0 0 0,0 1 0 0 0,0-1 0 0 0,1 0 0 0 0,-1 0-1 0 0,1 0 1 0 0,0 1 0 0 0,-1-1 0 0 0,0 0 0 0 0,0 0-1 0 0,1 0 1 0 0,0 0 0 0 0,-1 0 0 0 0,1 0 0 0 0,-1 0 0 0 0,0-1-1 0 0,0 1 1 0 0,1 0 0 0 0,-1 0 0 0 0,1 0 0 0 0,0 0 0 0 0,-1-1-1 0 0,0 1 1 0 0,0 0 0 0 0,1-1 0 0 0,-1 1 0 0 0,1 0-1 0 0,-1 0 1 0 0,0 0 0 0 0,1 0 0 0 0,-1-1 0 0 0,0 1 0 0 0,0-1-1 0 0,0 1 1 0 0,1-1 0 0 0,-1 1 0 0 0,0 0-3 0 0,3-3-9 0 0,-1 1 1 0 0,1-1-1 0 0,0 1 0 0 0,-1-1 1 0 0,0 1-1 0 0,0-1 0 0 0,1 0 1 0 0,-2 0-1 0 0,1 0 0 0 0,-1 0 1 0 0,1-1-1 0 0,-1 1 0 0 0,0-1 1 0 0,0 0 8 0 0,6-14 0 0 0,-6 17 0 0 0,0-1 0 0 0,0 1 0 0 0,0-1 0 0 0,-1 1 0 0 0,1-1 0 0 0,-1 0 0 0 0,0 1 0 0 0,1-2 0 0 0,-1 2 0 0 0,1-1 0 0 0,2-36 0 0 0,-4 33 0 0 0,1 5 0 0 0,0-1 0 0 0,0 1 0 0 0,0 0 0 0 0,0 0 0 0 0,0-1 0 0 0,0 1 0 0 0,0 0 0 0 0,0 0 0 0 0,-1 0 0 0 0,1 0 0 0 0,0 0 0 0 0,0 0 0 0 0,0 0 0 0 0,0 0 0 0 0,0-1 0 0 0,0 1 0 0 0,0 0 0 0 0,0 0 0 0 0,0 0 0 0 0,0 0 0 0 0,0 0 0 0 0,-1-1 0 0 0,1 1 0 0 0,0 0 0 0 0,0 0 0 0 0,0 0 0 0 0,-1 0 0 0 0,1 0 0 0 0,0 0 0 0 0,0 0 0 0 0,0 0 0 0 0,-1 0 0 0 0,1 0 0 0 0,0 0 0 0 0,0 0 0 0 0,0 0 0 0 0,0 0 0 0 0,0 0 0 0 0,0 0 0 0 0,-1 0 0 0 0,1 0 0 0 0,0 0 0 0 0,0 0 0 0 0,0 0 0 0 0,-1 0 0 0 0,1 0 0 0 0,0 1 0 0 0,0-1 0 0 0,0 0 0 0 0,-1 0 0 0 0,1 0 0 0 0,0 0 0 0 0,0 0 0 0 0,0 1 0 0 0,0-1 0 0 0,0 0 0 0 0,-4 5 0 0 0,1-1 0 0 0,2-4 0 0 0,1 0 0 0 0,-1 0 0 0 0,1 1 0 0 0,0-1 0 0 0,-1 1 0 0 0,1 0 0 0 0,-1-1 0 0 0,1 0 0 0 0,-1 1 0 0 0,1 0 0 0 0,0-1 0 0 0,0 1 0 0 0,0-1 0 0 0,0 1 0 0 0,0 0 0 0 0,-1-1 0 0 0,1 1 0 0 0,0 0 0 0 0,-2 12 0 0 0,-1 0 0 0 0,1-9 0 0 0,1 1 0 0 0,0-1 0 0 0,0 1 0 0 0,0-1 0 0 0,1 1 0 0 0,0-1 0 0 0,0 2 0 0 0,4 19 78 0 0,-4-24-78 0 0,1 0-5 0 0,0 1 1 0 0,-1 0-1 0 0,1-1 1 0 0,0 1-1 0 0,0-1 0 0 0,0 1 1 0 0,0-1-1 0 0,0 1 0 0 0,1-1 1 0 0,-1 0-1 0 0,0 1 1 0 0,1-1-1 0 0,-1 0 0 0 0,1 0 1 0 0,-1 0-1 0 0,1 0 1 0 0,1 0 4 0 0,-3-1-1 0 0,0 0 0 0 0,1 0 1 0 0,0 0-1 0 0,0 0 1 0 0,-1 0-1 0 0,0 0 1 0 0,1 0-1 0 0,0 0 0 0 0,0 0 1 0 0,-1 0-1 0 0,1 0 1 0 0,-1 0-1 0 0,1 0 1 0 0,0-1-1 0 0,-1 1 1 0 0,1-1-1 0 0,-1 1 0 0 0,1-1 1 0 0,0 1-1 0 0,-1 0 1 0 0,0 0-1 0 0,1-1 1 0 0,-1 1-1 0 0,1-1 1 0 0,-1 0-1 0 0,1 1 0 0 0,-1 0 1 0 0,0-1-1 0 0,0 0 1 0 0,1 0 1 0 0,1-1 22 0 0,0 0 1 0 0,0-1 0 0 0,0 0 0 0 0,0 0 0 0 0,-1 1 0 0 0,1-1 0 0 0,-1-1 0 0 0,1 1 0 0 0,-1 0 0 0 0,-1 0 0 0 0,1-1-1 0 0,0 1 1 0 0,0 0 0 0 0,-1-1 0 0 0,0 1-24 0 0,3-12 7 0 0,-2 10-65 0 0,0 0-1 0 0,-1 0 1 0 0,1-1 0 0 0,-1 2 0 0 0,0-1 0 0 0,-1-3 58 0 0,-1 1 0 0 0,2 6 5 0 0,0 0 0 0 0,0 0 0 0 0,0 1 0 0 0,-1-1 0 0 0,1 0 0 0 0,-1 1 1 0 0,1-1-1 0 0,-1 1 0 0 0,1-1 0 0 0,0 0 0 0 0,-1 0 0 0 0,1 1 0 0 0,-1 0 0 0 0,0-1 1 0 0,1 1-1 0 0,0-1 0 0 0,-1 0 0 0 0,0 1 0 0 0,0 0-5 0 0,1 0 9 0 0,-1 0-1 0 0,1 0 1 0 0,-1 0-1 0 0,1 0 1 0 0,-1 0 0 0 0,1 0-1 0 0,0 0 1 0 0,0 0-1 0 0,0 1 1 0 0,-1-1-1 0 0,1 0 1 0 0,-1 0 0 0 0,1 1-1 0 0,0-1 1 0 0,-1 0-1 0 0,1 1 1 0 0,0-1-1 0 0,0 0 1 0 0,0 0-1 0 0,0 0 1 0 0,0 1 0 0 0,-1-1-1 0 0,1 0 1 0 0,0 1-1 0 0,0-1 1 0 0,0 1-9 0 0,-2 2 57 0 0,1 0 0 0 0,0 0 0 0 0,0 0-1 0 0,1 0 1 0 0,-1 0 0 0 0,1 1 0 0 0,-1 0-57 0 0,0 12 213 0 0,1-12-53 0 0,0 0-1 0 0,0 0 0 0 0,0 0 0 0 0,0 0 0 0 0,0 3-159 0 0,6 28-264 0 0,6-4 436 0 0,-12-30-113 0 0,1-1-4 0 0,0-1-52 0 0,0 1-1 0 0,-1 0 1 0 0,2 0 0 0 0,-1-1-1 0 0,-1 0 1 0 0,1 0 0 0 0,0 1 0 0 0,0 0-1 0 0,-1-1 1 0 0,0 0 0 0 0,1 0-1 0 0,0 1 1 0 0,0-1 0 0 0,-1-1 0 0 0,0 2-1 0 0,1-1 1 0 0,-1 0 0 0 0,1 0-1 0 0,-1 1 1 0 0,1-2 0 0 0,-1 1-1 0 0,0 1 1 0 0,0-2 0 0 0,0 1 0 0 0,0 1-1 0 0,0-1 1 0 0,0-1-3 0 0,2-6 1 0 0,7-34-81 0 0,-8 30-48 0 0,0 0-1 0 0,0 0 0 0 0,-2-4 129 0 0,1 6 5 0 0,0 9 178 0 0,0 1 17 0 0,3-7-839 0 0,-4 16 777 0 0,-1 1 0 0 0,1 0 0 0 0,1 0 0 0 0,0-1 0 0 0,1 5-138 0 0,-1-1 161 0 0,0-11-150 0 0,-1-1-10 0 0,1-1-1 0 0,0 0 0 0 0,0 1 1 0 0,0 0-1 0 0,0 0 0 0 0,0-1 1 0 0,0 0-1 0 0,1 1 0 0 0,-1 0 1 0 0,0 0-1 0 0,0-1 0 0 0,0 0 1 0 0,1 1-1 0 0,-1 0 0 0 0,0 0 1 0 0,1-1-1 0 0,-1 0 0 0 0,0 1 1 0 0,0-1-1 0 0,1 1 0 0 0,0 0 0 0 0,0 3 0 0 0,-1-3 0 0 0,0 0 0 0 0,0 0 0 0 0,0 0 0 0 0,1 0 0 0 0,-1-1 0 0 0,1 2 0 0 0,0-1 0 0 0,-1-1 0 0 0,0 1 0 0 0,1 0 0 0 0,-1 0 0 0 0,1-1 0 0 0,0 1 0 0 0,-1 0 0 0 0,1 0 0 0 0,4 3 0 0 0,-2 0 0 0 0,1-1 0 0 0,1-5 0 0 0,-5 2 5 0 0,1 0 0 0 0,-1 0 0 0 0,1 0 0 0 0,0 0 0 0 0,-1 0 0 0 0,0-1 0 0 0,1 1 0 0 0,-1-1 0 0 0,1 1 0 0 0,-1-1 0 0 0,1 1 0 0 0,-1 0 0 0 0,0 0 0 0 0,0-1 0 0 0,0 1 0 0 0,1-1 0 0 0,-1 0 0 0 0,1 1 0 0 0,-1 0-1 0 0,0-1 1 0 0,0 1 0 0 0,1-1 0 0 0,-1 0 0 0 0,0 1 0 0 0,0 0 0 0 0,0-1-5 0 0,0-14 486 0 0,-1 11-502 0 0,1 2-4 0 0,0 0-148 0 0,-2-1-59 0 0,-4-23 115 0 0,4 22 112 0 0,0-2 0 0 0,0 2 0 0 0,0-1 0 0 0,-1 1 0 0 0,1-1 0 0 0,-2-1 0 0 0,3 6 2 0 0,1 0-1 0 0,-1-1 0 0 0,-1 1 1 0 0,2-1-1 0 0,0 0 0 0 0,-1 1 0 0 0,0-1 1 0 0,0 0-1 0 0,1 0 0 0 0,-1 1 0 0 0,1-1 1 0 0,-1 0-1 0 0,0 0 0 0 0,1 1 0 0 0,0-1 1 0 0,0-1-2 0 0,-4-4-17 0 0,-11-8-3 0 0,14 13 20 0 0,-5-4 0 0 0,-9-2 0 0 0,9 4 0 0 0,-8-6 0 0 0,-3-9-12 0 0,17 18-36 0 0,-3-3 36 0 0,-2 0 12 0 0,4-2 0 0 0,1 5 0 0 0,0 0-1 0 0,0-1 1 0 0,0 1-1 0 0,0 0 0 0 0,0 0 1 0 0,0 0-1 0 0,0-1 1 0 0,0 1-1 0 0,0-1 0 0 0,-1 1 1 0 0,1 0-1 0 0,0-1 0 0 0,0 1 1 0 0,0 0-1 0 0,-1 0 1 0 0,1 0-1 0 0,0-1 0 0 0,-1 1 1 0 0,1 0-1 0 0,0 0 0 0 0,0-1 1 0 0,0 1-1 0 0,0 0 1 0 0,-1 0-1 0 0,1-1 0 0 0,0 1 1 0 0,-1 0-1 0 0,1 0 1 0 0,-1 0-1 0 0,1 0 0 0 0,0 0 1 0 0,0 0-1 0 0,0 0 0 0 0,-1 0 1 0 0,1 0-1 0 0,0 0 1 0 0,-5-3 262 0 0,5 2-237 0 0,-1-1 0 0 0,0 2 1 0 0,0-2-1 0 0,0 1 0 0 0,0 0 0 0 0,0 0 0 0 0,0 0 0 0 0,-1 1 0 0 0,2-2 0 0 0,-2 1 0 0 0,1 1 0 0 0,0-1 0 0 0,-1 1 0 0 0,1-1 0 0 0,-1 0 0 0 0,1 1 0 0 0,-1 0-25 0 0,-1-1-4 0 0,3 0-171 0 0,0 1-17 0 0,-26-5-7 0 0,20 3 199 0 0,1 2 0 0 0,-1 0 0 0 0,0-3 0 0 0,0 3 0 0 0,1 3 0 0 0,-1-3 0 0 0,0 0 0 0 0,-2 4 0 0 0,2-1 0 0 0,0-1 0 0 0,1 1 0 0 0,0 1 62 0 0,4-3 263 0 0,-1-1-269 0 0,1 0-1 0 0,0 1 1 0 0,0-1-1 0 0,0 0 0 0 0,-1 0 1 0 0,2 1-1 0 0,-2 0 1 0 0,1 0-1 0 0,0-1 1 0 0,0 0-1 0 0,-1 2-55 0 0,-10 5-475 0 0,8-6 412 0 0,0 0 0 0 0,0 0 0 0 0,-1-1 0 0 0,1 1 0 0 0,-4-1 63 0 0,2 4-1648 0 0,6-4 106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06"/>
    </inkml:context>
    <inkml:brush xml:id="br0">
      <inkml:brushProperty name="width" value="0.05" units="cm"/>
      <inkml:brushProperty name="height" value="0.05" units="cm"/>
      <inkml:brushProperty name="color" value="#FFFF66"/>
    </inkml:brush>
  </inkml:definitions>
  <inkml:trace contextRef="#ctx0" brushRef="#br0">2 27 1840 0 0,'0'0'83'0'0,"0"0"237"0"0,0 0 954 0 0,0 0 417 0 0,0 0 79 0 0,0 0-151 0 0,0 0-715 0 0,0 0-316 0 0,0 0-63 0 0,0 0-11 0 0,0 0-2 0 0,0 0 0 0 0,0 0 0 0 0,0 0 0 0 0,0 0 0 0 0,0 0 0 0 0,0 0 0 0 0,0 0-44 0 0,6-4 192 0 0,-1 2-501 0 0,-2 1-60 0 0,0 0 0 0 0,0 0 0 0 0,0 1 0 0 0,0-1 0 0 0,1 1-1 0 0,-1-1 1 0 0,0 1 0 0 0,2 0-99 0 0,5-4 91 0 0,-6 3-12 0 0,-2 3 93 0 0,12-1 71 0 0,-2 1-206 0 0,0-1-358 0 0,23-12 533 0 0,-29 10-215 0 0,-6 2 6 0 0,0-1 0 0 0,1 0-1 0 0,-1 0 1 0 0,0 0 0 0 0,0 0 0 0 0,0 1 0 0 0,0-1 0 0 0,1 0 0 0 0,-1 0 0 0 0,0 0 0 0 0,1 1-1 0 0,-1-1 1 0 0,1 0 0 0 0,-1 0 0 0 0,0 0 0 0 0,0 0 0 0 0,0 0 0 0 0,1 0 0 0 0,-1 0 0 0 0,1 1-1 0 0,-1-1 1 0 0,1-1 0 0 0,-1 1 0 0 0,0 0 0 0 0,0 0 0 0 0,0 0 0 0 0,1 0 0 0 0,-1 0-1 0 0,1 0-2 0 0,0-2 0 0 0,2 1 0 0 0,7 4 0 0 0,-4-3 0 0 0,-1-2 0 0 0,-2 1 181 0 0,0 0-1 0 0,0 0 1 0 0,0 1-1 0 0,0-1 0 0 0,0 0 1 0 0,0 1-1 0 0,0 0 0 0 0,3 0-180 0 0,0 0-788 0 0,12 2 316 0 0,-17-2 636 0 0,-1 0 17 0 0,11 3 3 0 0,-6-3-172 0 0,-3 0 36 0 0,3 2-24 0 0,4 1 215 0 0,-6-2-231 0 0,0 1 0 0 0,0-1 1 0 0,0 0-1 0 0,0 0 0 0 0,0-1 0 0 0,0 1 0 0 0,0-1-8 0 0,-2 1 115 0 0,4 3-43 0 0,7 3 40 0 0,-1 0-25 0 0,-9-5-74 0 0,2 3 42 0 0,12 10 79 0 0,-16-14-129 0 0,2 0-1 0 0,-1 1 0 0 0,-1-1 0 0 0,1 0 0 0 0,0 0 0 0 0,0 1 0 0 0,-1-1 0 0 0,1 0 0 0 0,-1 1 0 0 0,1-1 1 0 0,0 1-1 0 0,-1 0-4 0 0,0 0 5 0 0,1 0 1 0 0,0 0-1 0 0,0 0 0 0 0,-1 0 1 0 0,2 1-1 0 0,-1-2 1 0 0,0 1-1 0 0,0 0 1 0 0,0 0-1 0 0,1 0 1 0 0,-1-1-1 0 0,1 1 0 0 0,1 1-5 0 0,0 0-12 0 0,-2-1-49 0 0,-1-2-48 0 0,0 0-126 0 0,0 0-36 0 0,4 1 225 0 0,0-1-5718 0 0,-4 0 903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07"/>
    </inkml:context>
    <inkml:brush xml:id="br0">
      <inkml:brushProperty name="width" value="0.05" units="cm"/>
      <inkml:brushProperty name="height" value="0.05" units="cm"/>
      <inkml:brushProperty name="color" value="#FFFF66"/>
    </inkml:brush>
  </inkml:definitions>
  <inkml:trace contextRef="#ctx0" brushRef="#br0">290 15 4608 0 0,'0'0'208'0'0,"0"0"67"0"0,0 0 154 0 0,0 0 68 0 0,0 0 14 0 0,0 0 7 0 0,0 0 30 0 0,0 0 18 0 0,0 0 2 0 0,0 0-16 0 0,0 0-68 0 0,0 0-32 0 0,12-10 2594 0 0,-11 9-2929 0 0,0 0 0 0 0,1 0 0 0 0,-1 1 0 0 0,1 0 0 0 0,-1-1 0 0 0,0 1 0 0 0,1 0 0 0 0,-1-1 0 0 0,1 1 0 0 0,-1 0 0 0 0,1 0 0 0 0,-1 0 0 0 0,1 0 0 0 0,-1 0 0 0 0,1 1 0 0 0,-1-1 0 0 0,1 1 0 0 0,0-1-117 0 0,35 18 1615 0 0,-32-14-1601 0 0,-4-3 119 0 0,-1-1 295 0 0,2 0-311 0 0,0 0 0 0 0,1 0 0 0 0,-1 1-1 0 0,1-1 1 0 0,-1 0 0 0 0,0 0 0 0 0,0 1 0 0 0,0 0-1 0 0,0 0 1 0 0,3 1-117 0 0,1 2-219 0 0,-3 1 187 0 0,-1-4 80 0 0,4 3-36 0 0,-2 1-12 0 0,14 13 128 0 0,-18-18-115 0 0,1 2-9 0 0,1 0 0 0 0,-1 0-1 0 0,1-1 1 0 0,-1 1-1 0 0,1-1 1 0 0,0 1 0 0 0,-1-1-1 0 0,2 1 1 0 0,-2-2 0 0 0,1 2-1 0 0,1-1 1 0 0,-2 0 0 0 0,1 0-1 0 0,1 0-3 0 0,3 2 11 0 0,-4-1 32 0 0,5 2-33 0 0,-1 2-10 0 0,1-1 0 0 0,0-1 0 0 0,3 10 0 0 0,2 0 0 0 0,-6-9 0 0 0,-1-1 27 0 0,-4-2 24 0 0,2 0 1 0 0,-1 0-1 0 0,-1 0 0 0 0,1 1 1 0 0,-1-1-1 0 0,1 0 0 0 0,-1 0 1 0 0,1 1-1 0 0,-1 0 0 0 0,0 0-51 0 0,-1-2-76 0 0,1 0 16 0 0,-1-1 60 0 0,1 0-1 0 0,-1 1 0 0 0,0-1 0 0 0,0 0 0 0 0,0 0 0 0 0,1 0 0 0 0,-1 1 0 0 0,0-1 0 0 0,0 0 1 0 0,1 1-1 0 0,-1-1 0 0 0,0 1 0 0 0,0-1 0 0 0,0 0 0 0 0,0 0 0 0 0,1 1 0 0 0,-1-1 0 0 0,0 1 1 0 0,0-1-1 0 0,0 1 0 0 0,0-1 0 0 0,0 0 0 0 0,0 0 0 0 0,0 1 0 0 0,0-1 0 0 0,0 1 1 0 0,-1 5 245 0 0,1-5-315 0 0,0 0 13 0 0,0 5 34 0 0,0-4-38 0 0,0-2-22 0 0,0 0-10 0 0,0 0 22 0 0,0 0 7 0 0,0 0 0 0 0,0 0 0 0 0,0 0-6 0 0,0 0-21 0 0,0 0-14 0 0,0 0-131 0 0,0 0-30 0 0,0 0 2 0 0,0 0 68 0 0,0 0 286 0 0,0 0 124 0 0,0 0 30 0 0,-2 0-255 0 0,2 2 0 0 0,-1-1 0 0 0,0 1-1 0 0,0-1 1 0 0,0 0 0 0 0,-1 0 0 0 0,2 0 0 0 0,-2 0-1 0 0,1 0 1 0 0,0 0 0 0 0,-1-1 0 0 0,1 1-1 0 0,-1 0 1 0 0,1 0 0 0 0,-1-1 0 0 0,1 1 11 0 0,-24 10-362 0 0,22-10 298 0 0,0 0 0 0 0,0 0-1 0 0,0 0 1 0 0,0 0 0 0 0,0 0 0 0 0,-1-1 0 0 0,1 0-1 0 0,0 0 1 0 0,0 0 0 0 0,0 0 0 0 0,0 0-1 0 0,-3-1 65 0 0,-9 2-325 0 0,14 0 280 0 0,0-1 0 0 0,0 0-1 0 0,0 1 1 0 0,-1-1 0 0 0,1 0-1 0 0,0 0 1 0 0,0 0 0 0 0,0 0-1 0 0,-1 0 1 0 0,2 0 0 0 0,-2 0-1 0 0,1-1 1 0 0,0 1 0 0 0,0-1-1 0 0,0 1 1 0 0,0 0 0 0 0,-1-1 45 0 0,-19 3-766 0 0,11-3 529 0 0,5 1 12 0 0,0 0 0 0 0,1 0 0 0 0,-2 1 1 0 0,2 0-1 0 0,-1 0 0 0 0,-1-1 225 0 0,2 2-23 0 0,-1-1 1 0 0,1 0 0 0 0,-1-1 0 0 0,1 1-1 0 0,-1-1 1 0 0,-1 1 22 0 0,3-1-10 0 0,3 0-62 0 0,-1 0 12 0 0,-9 0 48 0 0,0 4 1 0 0,4-4-32 0 0,-18-4 51 0 0,23 4 83 0 0,1 0 8 0 0,-1-1-19 0 0,-3-1-64 0 0,-5 0-16 0 0,-12-6 0 0 0,20 6 0 0 0,-8-3 0 0 0,-11 4 0 0 0,15 0 38 0 0,4 0 160 0 0,1 1 55 0 0,0 0 10 0 0,0 0-29 0 0,-1 0-118 0 0,-3 0-12 0 0,-21-3 451 0 0,25 3-428 0 0,-12-1 1 0 0,6 1-128 0 0,1 2 194 0 0,0-1 0 0 0,0 1 0 0 0,0-1 1 0 0,0-1-1 0 0,0 0 0 0 0,-4 0-194 0 0,2 0 111 0 0,-13 3 491 0 0,8 0-417 0 0,5 0-185 0 0,-13 4 30 0 0,19-6 2 0 0,-1-1 1 0 0,1 1 0 0 0,-1-1-1 0 0,1 0 1 0 0,-1 1 0 0 0,2-1-1 0 0,-2 1 1 0 0,1 0 0 0 0,0-1-1 0 0,-1 1 1 0 0,1 1-1 0 0,0-2 1 0 0,0 1 0 0 0,0 0-1 0 0,0 0 1 0 0,0 0 0 0 0,0 1-1 0 0,0-1 1 0 0,0 0-1 0 0,1 0 1 0 0,-1 1-33 0 0,0-1 11 0 0,0-1 1 0 0,1 0-1 0 0,-1 1 0 0 0,0-1 1 0 0,0 1-1 0 0,0-1 0 0 0,0 0 1 0 0,0 0-1 0 0,1 1 0 0 0,-1-1 0 0 0,0 0 1 0 0,0 0-1 0 0,0 0 0 0 0,0 0 1 0 0,0 0-1 0 0,1 0 0 0 0,-1-1 0 0 0,-1 1 1 0 0,1 0-12 0 0,-6-3 137 0 0,7 3-136 0 0,0 0 0 0 0,0 0 0 0 0,0 0 1 0 0,0 0-1 0 0,0-1 0 0 0,0 1 0 0 0,0 0 0 0 0,0 0 1 0 0,0 0-1 0 0,0 0 0 0 0,0 0 0 0 0,0-1 0 0 0,1 1 0 0 0,-1 0 1 0 0,0 0-1 0 0,0 0 0 0 0,0 0 0 0 0,0 0 0 0 0,0 0 1 0 0,0 0-1 0 0,0 0 0 0 0,0 0 0 0 0,0 0 0 0 0,1 0 0 0 0,-1 0 1 0 0,0 0-1 0 0,0 0 0 0 0,0 0 0 0 0,0 0 0 0 0,0 0 1 0 0,0 0-1 0 0,0 0 0 0 0,0 0 0 0 0,0-1 0 0 0,0 1 0 0 0,0 0 1 0 0,0 0-1 0 0,0 0 0 0 0,1 0 0 0 0,-1 0 0 0 0,0 0 1 0 0,0 0-1 0 0,0 0 0 0 0,0 0 0 0 0,0 0 0 0 0,1 1 0 0 0,-1-1 1 0 0,0 0-1 0 0,0 0 0 0 0,0 0 0 0 0,0 0 0 0 0,0 0-1 0 0,41-6-1368 0 0,15-3-1610 0 0,-47 7 1525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08"/>
    </inkml:context>
    <inkml:brush xml:id="br0">
      <inkml:brushProperty name="width" value="0.05" units="cm"/>
      <inkml:brushProperty name="height" value="0.05" units="cm"/>
      <inkml:brushProperty name="color" value="#FFFF66"/>
    </inkml:brush>
  </inkml:definitions>
  <inkml:trace contextRef="#ctx0" brushRef="#br0">8 38 1376 0 0,'0'0'65'0'0,"0"0"271"0"0,0 0 1115 0 0,0 0 484 0 0,0 0 95 0 0,0 0-206 0 0,0 0-933 0 0,0 0-410 0 0,0 0-86 0 0,0 0-6 0 0,0 0 24 0 0,0 0 17 0 0,0 0 2 0 0,0 0-47 0 0,0 0-196 0 0,0 0-86 0 0,0 0-20 0 0,0 0 47 0 0,0 0 213 0 0,-2 14 1829 0 0,1-13-2123 0 0,1-1 0 0 0,0 1-1 0 0,0 0 1 0 0,0 0 0 0 0,-1-1 0 0 0,1 1 0 0 0,0 0 0 0 0,-1 0 0 0 0,1 0-1 0 0,0 0 1 0 0,0 0 0 0 0,0-1 0 0 0,0 1 0 0 0,0 0 0 0 0,0 0 0 0 0,1-1-1 0 0,-1 1 1 0 0,0 0 0 0 0,1 0 0 0 0,-1-1 0 0 0,0 1 0 0 0,0 0 0 0 0,0 0-1 0 0,1-1 1 0 0,-1 1 0 0 0,1 0 0 0 0,0 0 0 0 0,-1-1 0 0 0,0 1 0 0 0,1 0-1 0 0,0-1-48 0 0,9 4 0 0 0,-8-6 0 0 0,-1 1 0 0 0,39-2 0 0 0,-38 2 32 0 0,-1 1-1 0 0,1 0 0 0 0,-1 0 1 0 0,1 0-1 0 0,-1 0 0 0 0,1 0 0 0 0,-1 0 1 0 0,1 0-1 0 0,-1 1 0 0 0,1-1 1 0 0,-1 0-32 0 0,9 0 551 0 0,-9 0-279 0 0,2 0-172 0 0,-2 0-158 0 0,1 0-1 0 0,-1 0 0 0 0,0 0 0 0 0,0-1 0 0 0,0 1 0 0 0,1 0 0 0 0,-2-1 0 0 0,2 0 0 0 0,-1 1 1 0 0,0 0-1 0 0,0-1 0 0 0,0 0 0 0 0,0 1 0 0 0,0-1 0 0 0,0 1 0 0 0,0-2 0 0 0,0 1 0 0 0,0 0 59 0 0,23 5 26 0 0,-23-4 22 0 0,5 0 288 0 0,7-4 904 0 0,-7 3-1256 0 0,-5 1 10 0 0,0 0-1 0 0,0 0 0 0 0,0 0 0 0 0,0 0 0 0 0,0 0 1 0 0,0 0-1 0 0,-1-1 0 0 0,1 1 0 0 0,1 0 1 0 0,-2 0-1 0 0,1 0 0 0 0,0-1 0 0 0,0 0 0 0 0,-1 1 1 0 0,1-1-1 0 0,0 1 7 0 0,1-1 90 0 0,2 1 1 0 0,18 5-22 0 0,-18-5-69 0 0,0 0 1 0 0,-1 0-2 0 0,4-4 12 0 0,-5 4 32 0 0,2 2-33 0 0,2 1-10 0 0,-5-3 0 0 0,-1 0 0 0 0,1 1 0 0 0,-1-1 0 0 0,1 0 0 0 0,-1 0 0 0 0,0 0 0 0 0,1 0 0 0 0,-1 0 0 0 0,1 1 0 0 0,0-1 0 0 0,-1 0 0 0 0,0 0 0 0 0,1 0 0 0 0,-1 0 0 0 0,1 0 0 0 0,0 0 0 0 0,-1 0 0 0 0,0 0 0 0 0,1 0 0 0 0,-1 0 0 0 0,1-1 0 0 0,12 2 0 0 0,-6-1 11 0 0,13-3 42 0 0,-5-1-10 0 0,-5-1-34 0 0,-7 5-57 0 0,2 2 50 0 0,-2-2 51 0 0,2-2-40 0 0,2 1-13 0 0,-1-1 0 0 0,0 1 0 0 0,0 0 0 0 0,1-2-13 0 0,-5 2-40 0 0,2 0 53 0 0,-3 1 40 0 0,-6-4 27 0 0,5 3-60 0 0,0 1 0 0 0,0-1 0 0 0,-1 1 0 0 0,1 0 0 0 0,-1-1 0 0 0,1 0 0 0 0,-1 1 1 0 0,1-1-1 0 0,0 1 0 0 0,-1 0 0 0 0,0 0 0 0 0,1 0 0 0 0,-1-1 0 0 0,1 1 0 0 0,-1 0 0 0 0,0-1 0 0 0,1 1 0 0 0,-1 0-7 0 0,-8-1-37 0 0,7 1 17 0 0,1 0 0 0 0,-1 0 0 0 0,0 0-1 0 0,0 0 1 0 0,1 0 0 0 0,-1 0 0 0 0,0 1-1 0 0,1-1 1 0 0,-1 1 0 0 0,0 0 0 0 0,0-1-1 0 0,1 1 21 0 0,-5 1-48 0 0,1-1-1 0 0,-1 1 1 0 0,0-1-1 0 0,0 0 1 0 0,0-1-1 0 0,0 1 0 0 0,-1-1 49 0 0,-16 1-86 0 0,-10 5-6 0 0,19-4 39 0 0,1 1 0 0 0,-1-2 0 0 0,-3 0 53 0 0,11-2-3 0 0,0 0 0 0 0,1 1 0 0 0,-1-2-1 0 0,0 1 1 0 0,0-2 0 0 0,1 1 0 0 0,0 0 0 0 0,0 0 0 0 0,-1-1-1 0 0,1 0 1 0 0,0-1 0 0 0,0 0 3 0 0,-2 0-26 0 0,6 2 14 0 0,-15 1 13 0 0,11 2-1 0 0,5-1 0 0 0,-1-1-1 0 0,1 1 0 0 0,0 0 0 0 0,0 0 0 0 0,0 0 0 0 0,-1 0 1 0 0,1 0-1 0 0,0 0 0 0 0,-1 0 0 0 0,1 0 0 0 0,-1 0 0 0 0,1 1 1 0 0,0-1-1 0 0,0 0 0 0 0,0 0 0 0 0,0 0 0 0 0,-1 0 0 0 0,1 0 0 0 0,0 1 1 0 0,-1-1-1 0 0,1 0 0 0 0,0 0 0 0 0,-1 1 0 0 0,1-1 0 0 0,0 0 1 0 0,0 0-1 0 0,0 0 0 0 0,0 0 0 0 0,0 0 0 0 0,0 1 0 0 0,0-1 1 0 0,-1 0-1 0 0,1 1 0 0 0,0-1 1 0 0,-2 2-24 0 0,-8-1 12 0 0,17-1 12 0 0,2 0 0 0 0,1 0 0 0 0,0-1 0 0 0,0 0 0 0 0,-1 0 0 0 0,1-1 0 0 0,2-1 0 0 0,-7 2 0 0 0,0-1 0 0 0,0 2 0 0 0,0-1 0 0 0,0 0 0 0 0,0 1 0 0 0,0-1 0 0 0,0 1 0 0 0,0 1 0 0 0,0 0 0 0 0,1 0 0 0 0,0-1 0 0 0,22 8-98 0 0,-26-7-140 0 0,-2-1-34 0 0,0 0 0 0 0,0 0 104 0 0,0 0 438 0 0,0 0 194 0 0,0 0 42 0 0,-21-9-1735 0 0,2 2 1013 0 0,15 5 186 0 0,0 1 1 0 0,0-1 0 0 0,0 1 0 0 0,0 0-1 0 0,0 0 1 0 0,-1 1 0 0 0,1-1-1 0 0,-1 1 30 0 0,-4-1 75 0 0,0 1 0 0 0,1 1 0 0 0,-1 0 0 0 0,1-1 0 0 0,-1 2 0 0 0,1 0 0 0 0,-1 0 0 0 0,-7 4-75 0 0,14-3-18 0 0,2-3-73 0 0,0 0-8 0 0,0 0 42 0 0,0 0 164 0 0,0 0 75 0 0,0 0 12 0 0,0 0-49 0 0,0 0-222 0 0,9 0-260 0 0,8 0 597 0 0,-1 0 1 0 0,9 3-261 0 0,-21-3 22 0 0,0 0 0 0 0,0 0-1 0 0,0 0 1 0 0,0 0 0 0 0,-1-1 0 0 0,1 0 0 0 0,1 0-22 0 0,12-2 119 0 0,14-3 161 0 0,-25 3-194 0 0,2 2 0 0 0,-1-1 0 0 0,0 2 0 0 0,4-1-86 0 0,-5 0 10 0 0,0-1-10 0 0,1 1-20 0 0,-5 1-73 0 0,-2 0 8 0 0,0 1 11 0 0,24 13-164 0 0,-22-13 150 0 0,-2-1 6 0 0,0 0-43 0 0,0 0-190 0 0,0 0-79 0 0,0 0-723 0 0,0 0-2959 0 0,0 0-1264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4:15.342"/>
    </inkml:context>
    <inkml:brush xml:id="br0">
      <inkml:brushProperty name="width" value="0.05" units="cm"/>
      <inkml:brushProperty name="height" value="0.05" units="cm"/>
      <inkml:brushProperty name="color" value="#FFFFFF"/>
    </inkml:brush>
  </inkml:definitions>
  <inkml:trace contextRef="#ctx0" brushRef="#br0">256 17 456 0 0,'-2'-8'8802'0'0,"-1"0"-1301"0"0,8 12-4565 0 0,-4-3-2908 0 0,1 2 1 0 0,-1-2-1 0 0,-1 1 0 0 0,2 1 0 0 0,-1-2 0 0 0,-1 1 0 0 0,0 1 0 0 0,1-1 0 0 0,0 0 0 0 0,-1 0 0 0 0,0 1 0 0 0,1 1-28 0 0,-4 35 100 0 0,3-30-78 0 0,-6 60 119 0 0,5 26-141 0 0,0-40-36 0 0,0-29-451 0 0,0 2 357 0 0,-1-7 449 0 0,2-18-285 0 0,-1-1 0 0 0,1 1 0 0 0,-1 0-1 0 0,1-1 1 0 0,0 1 0 0 0,0-1 0 0 0,0 1-1 0 0,1 1-33 0 0,0 0 1 0 0,-1 2-1 0 0,0-2 1 0 0,0 1-1 0 0,-1 0 1 0 0,0 0-1 0 0,0 4 0 0 0,-3 20-33 0 0,2-8-305 0 0,2-18 154 0 0,0-3 50 0 0,0 0 206 0 0,-3 15 284 0 0,0-3-643 0 0,3-9 315 0 0,0-2 1 0 0,0 1 0 0 0,-1-1-1 0 0,1 1 1 0 0,-1 0 0 0 0,1-1 0 0 0,-1 1-1 0 0,1-1 1 0 0,-1 1 0 0 0,0 0-29 0 0,0-1-150 0 0,1-1-11 0 0,0 10 13 0 0,0-10 251 0 0,0 0 58 0 0,0 0 20 0 0,0 0-46 0 0,0 0-207 0 0,0 0-89 0 0,0 0-21 0 0,0 0 49 0 0,0 0 212 0 0,0 0 90 0 0,0 0 20 0 0,0 0-155 0 0,0 0-1 0 0,0 0 0 0 0,-1 1 0 0 0,1-1 0 0 0,-1 0 0 0 0,1 1 0 0 0,-1-1 0 0 0,1 0 0 0 0,0 1 1 0 0,0-1-1 0 0,0 0 0 0 0,-1 0 0 0 0,1 0 0 0 0,0 1 0 0 0,-1-1 0 0 0,1 1 0 0 0,0-1 0 0 0,0 1 1 0 0,0-1-1 0 0,-1 0 0 0 0,1 0 0 0 0,0 1 0 0 0,0 0 0 0 0,0-1 0 0 0,0 1 0 0 0,0-1 1 0 0,0 0-1 0 0,0 0 0 0 0,0 1 0 0 0,0-1 0 0 0,0 1 0 0 0,0 0-33 0 0,4 20-66 0 0,-4-21 77 0 0,0 0 0 0 0,0 0-1 0 0,0 1 1 0 0,0-1 0 0 0,0 0 0 0 0,0 1 0 0 0,1-1 0 0 0,-1 0 0 0 0,0 1 0 0 0,0-1 0 0 0,0 0 0 0 0,0 0 0 0 0,0 0 0 0 0,0 1 0 0 0,0-1 0 0 0,0 0-1 0 0,-1 1 1 0 0,1-1 0 0 0,0 0 0 0 0,0 1 0 0 0,0-1 0 0 0,0 0 0 0 0,0 0 0 0 0,-1 0 0 0 0,1 0 0 0 0,0 0 0 0 0,0 1 0 0 0,0-1 0 0 0,0 0 0 0 0,0 1-12 0 0,-1 0 11 0 0,1-1-1 0 0,-1 1 1 0 0,0 0-1 0 0,1 0 0 0 0,0-1 1 0 0,0 1-1 0 0,-1 0 0 0 0,1 0 1 0 0,-1 0-1 0 0,1 0 0 0 0,0 0 1 0 0,0 0-1 0 0,0 0 0 0 0,0 0 1 0 0,0-1-1 0 0,0 2 0 0 0,0-1-9 0 0,-3 17 21 0 0,2-15-117 0 0,0 0 1 0 0,0 0 0 0 0,0 1-1 0 0,1 0 1 0 0,0 0-1 0 0,0 1 96 0 0,-3 2 333 0 0,1-3-140 0 0,1 1-167 0 0,2 1-26 0 0,3 15-22 0 0,-6-14-156 0 0,0 2-1286 0 0,2-8 1231 0 0,-2 5 186 0 0,1 0 47 0 0,1 0 0 0 0,-1-3 59 0 0,0-3 256 0 0,1 0 149 0 0,0 0 42 0 0,0 0-63 0 0,0 0-311 0 0,0 0-211 0 0,0 0-66 0 0,0 0-14 0 0,-1 1 26 0 0,-3 2 133 0 0,-8 3 519 0 0,11-6-518 0 0,1 0 0 0 0,-1 1 0 0 0,0-1 0 0 0,1 1 0 0 0,0-1 0 0 0,-1 1 0 0 0,1-1 1 0 0,-1 0-1 0 0,0 0 0 0 0,1 0 0 0 0,-1 0 0 0 0,1 0 0 0 0,-1 1 0 0 0,0-1 0 0 0,1 0 0 0 0,-1 0 1 0 0,1 0-1 0 0,-1 0 0 0 0,0 0 0 0 0,1 0 0 0 0,-1 0 0 0 0,0-1-1 0 0,0 1 0 0 0,0 0 0 0 0,0 0 0 0 0,0 0 0 0 0,1 0 0 0 0,-1 0-1 0 0,0 0 1 0 0,0 0 0 0 0,1 0 0 0 0,-2 0 0 0 0,1 0 0 0 0,1 0 0 0 0,-1 1 0 0 0,0-1 0 0 0,0 0-1 0 0,1 1 1 0 0,-1-1 0 0 0,-2 1-180 0 0,-1-1 0 0 0,1 1-1 0 0,0 0 1 0 0,0-1 0 0 0,-1 0-1 0 0,1 0 1 0 0,0 0-1 0 0,0-1 1 0 0,0 1 0 0 0,0-1-1 0 0,-3 0 181 0 0,-23-9 0 0 0,1-2 0 0 0,12 7 1172 0 0,-4 2-1158 0 0,19 1 69 0 0,-1 0-827 0 0,-7 1 129 0 0,0 16-537 0 0,9-14 648 0 0,-3 4 714 0 0,1-3-5568 0 0,2-2-59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09"/>
    </inkml:context>
    <inkml:brush xml:id="br0">
      <inkml:brushProperty name="width" value="0.05" units="cm"/>
      <inkml:brushProperty name="height" value="0.05" units="cm"/>
      <inkml:brushProperty name="color" value="#FFFF66"/>
    </inkml:brush>
  </inkml:definitions>
  <inkml:trace contextRef="#ctx0" brushRef="#br0">68 101 4608 0 0,'-2'-2'-129'0'0,"0"-2"1082"0"0,4-9 735 0 0,-2 7-1672 0 0,1 4 229 0 0,-1-1 0 0 0,-1 0 0 0 0,1 1 0 0 0,0 0 1 0 0,-1 0-1 0 0,1-1 0 0 0,0 0 0 0 0,-1 1 0 0 0,-1 0 0 0 0,2 0 1 0 0,-1-1-1 0 0,-1 1 0 0 0,2 0 0 0 0,-2 0 0 0 0,1-1 0 0 0,-1 2 1 0 0,1-1-246 0 0,-2-1 1267 0 0,2 1-1208 0 0,0 1 0 0 0,0 0 0 0 0,1-1 0 0 0,-2 2 0 0 0,1-2 0 0 0,0 1 0 0 0,0 1 0 0 0,0-1 0 0 0,-1 0 1 0 0,1 0-1 0 0,0 1 0 0 0,-1-2-59 0 0,-4-1-1 0 0,-18-8-9 0 0,22 10-50 0 0,-1-2-1457 0 0,3 3 177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697"/>
    </inkml:context>
    <inkml:brush xml:id="br0">
      <inkml:brushProperty name="width" value="0.05" units="cm"/>
      <inkml:brushProperty name="height" value="0.05" units="cm"/>
      <inkml:brushProperty name="color" value="#FFFFFF"/>
    </inkml:brush>
  </inkml:definitions>
  <inkml:trace contextRef="#ctx0" brushRef="#br0">233 90 1376 0 0,'0'0'277'0'0,"0"0"630"0"0,0 0 282 0 0,0 0 54 0 0,0 0-141 0 0,0 0-611 0 0,0 0-274 0 0,0 0-51 0 0,0 0 52 0 0,0 0 246 0 0,0 0 106 0 0,0 0 26 0 0,0 0-20 0 0,0 0-100 0 0,0 0-42 0 0,0 0-8 0 0,0 0-58 0 0,0 0-163 0 0,0 0 203 0 0,0 0 116 0 0,0 0 20 0 0,0 0-72 0 0,0 0-340 0 0,0 0-107 0 0,0 0 305 0 0,0 0 146 0 0,0 0 32 0 0,0 0-66 0 0,0 0-276 0 0,0 0-72 0 0,-4 4-126 0 0,1-8 158 0 0,1 3 21 0 0,1 0 0 0 0,-2 0-1 0 0,2-1 1 0 0,-1 2 0 0 0,1-1 0 0 0,-1 0-1 0 0,0 0 1 0 0,1 1 0 0 0,-2 0-1 0 0,1-1-146 0 0,-4 1 110 0 0,5-1-86 0 0,-1 1 0 0 0,0 0 1 0 0,0 0-1 0 0,1 0 0 0 0,-1 1 0 0 0,1-1 0 0 0,-1 0 0 0 0,0 1 0 0 0,1-1 1 0 0,-1 0-1 0 0,1 1 0 0 0,-1 0 0 0 0,1 0 0 0 0,0-1 0 0 0,-1 1 0 0 0,0 1-24 0 0,-30 28-32 0 0,30-29 31 0 0,-1 0-1 0 0,1 0 0 0 0,0 1 0 0 0,0-1 1 0 0,-1 1-1 0 0,2-1 0 0 0,-1 1 0 0 0,-1 0 0 0 0,1 0 2 0 0,-1 4 0 0 0,-19 19 0 0 0,13 8 0 0 0,-3 2 0 0 0,2-4 0 0 0,0 1 0 0 0,1 5 0 0 0,8-32 0 0 0,-2 8 126 0 0,1-1-1 0 0,0 12-125 0 0,-3 17 141 0 0,2-29-293 0 0,-2 9-80 0 0,-2 85 232 0 0,4-20 0 0 0,6 22 42 0 0,0-42 216 0 0,-3 35 1068 0 0,-3-56-1313 0 0,3-23 255 0 0,-1-15-322 0 0,0 1 0 0 0,1-1 0 0 0,1 1 0 0 0,0 6 54 0 0,1 3-423 0 0,-1 0 1 0 0,-1 0-1 0 0,-1 16 423 0 0,-1 7-439 0 0,3-18 465 0 0,0-13 21 0 0,0 0 0 0 0,-1 0 0 0 0,-1 0 0 0 0,0 0-1 0 0,0-1 1 0 0,-1 3-47 0 0,-2 8 1220 0 0,-2 8-2627 0 0,6-22 1383 0 0,-1 0 0 0 0,1 0 0 0 0,-1 0-1 0 0,1 0 1 0 0,1 4 24 0 0,-1 2 1 0 0,2 53 110 0 0,4-26 1629 0 0,-6-37-1843 0 0,2 20 355 0 0,-2-19-277 0 0,-1 0-1 0 0,1 0 0 0 0,0 0 0 0 0,0 0 0 0 0,0 0 1 0 0,0 0-1 0 0,0 0 0 0 0,0 0 0 0 0,1 0 1 0 0,-1 0-1 0 0,0 0 0 0 0,1 1 26 0 0,2 10-51 0 0,-1-6 51 0 0,1-1 0 0 0,-2-1 0 0 0,-1 0 0 0 0,0 30 204 0 0,0-26 35 0 0,-1-7-196 0 0,-1 2-22 0 0,1-3 22 0 0,1 3-22 0 0,0-3 7 0 0,0-1-87 0 0,0 0-9 0 0,0 8 327 0 0,0-7-206 0 0,-2 11-410 0 0,-1 0 738 0 0,2-6-381 0 0,1 0 0 0 0,0-2-10 0 0,0-3-50 0 0,0-1-39 0 0,0 0-12 0 0,0 0 39 0 0,0 0 156 0 0,0 0 23 0 0,1 1-26 0 0,1 3-65 0 0,1 1-16 0 0,0 0 0 0 0,0 0 0 0 0,0 0 0 0 0,18 20 0 0 0,-10-10 64 0 0,-1-7-64 0 0,-7-3 0 0 0,0 1 4 0 0,0-5 16 0 0,10 4 20 0 0,28 21 296 0 0,-23-16-272 0 0,-18-10-64 0 0,0 1-1 0 0,1-1 1 0 0,-1 0-1 0 0,1 0 1 0 0,-1 1-1 0 0,1-1 1 0 0,-1 0-1 0 0,1 1 1 0 0,-1-1-1 0 0,1 0 0 0 0,0 1 1 0 0,-1-1-1 0 0,0 0 1 0 0,1 0-1 0 0,0 0 1 0 0,0 0-1 0 0,-1 0 1 0 0,0 0-1 0 0,1 0 1 0 0,0 0-1 0 0,-1 0 1 0 0,1 0-1 0 0,-1 0 0 0 0,1 0 1 0 0,-1-1-1 0 0,1 1 1 0 0,0 0 0 0 0,0-1-18 0 0,46 1-352 0 0,-45 0 156 0 0,-1 0 221 0 0,-1 0-1 0 0,0 0 0 0 0,0 0 0 0 0,1 0 1 0 0,-1 0-1 0 0,1 0 0 0 0,-1 0 1 0 0,1 0-1 0 0,-1 0 0 0 0,0 0 0 0 0,0 1 1 0 0,1-1-1 0 0,-1 0 0 0 0,1 0 0 0 0,-1 1 1 0 0,1-1-1 0 0,-1 0 0 0 0,0 0 1 0 0,0 0-1 0 0,0 0 0 0 0,1 0 0 0 0,-1 1 1 0 0,1-1-7 0 0,2 2 249 0 0,4-2-219 0 0,23 3-574 0 0,-28-3 683 0 0,-2 0-66 0 0,0 0 48 0 0,1 0-116 0 0,-1 0 1 0 0,1 1-1 0 0,0-1 1 0 0,0 0 0 0 0,0 1-1 0 0,0-1 1 0 0,0 0 0 0 0,-1 0-1 0 0,2 0 1 0 0,-1 0-1 0 0,-1 0 1 0 0,1 0 0 0 0,0 0-1 0 0,0-1 1 0 0,0 1-1 0 0,0 0 1 0 0,0-1 0 0 0,0 1-6 0 0,12-3-402 0 0,-12 3 293 0 0,-1 0 146 0 0,9 1 187 0 0,-1 1-124 0 0,-2-1-80 0 0,-1 1-20 0 0,6 0-9 0 0,-6-1-2 0 0,1 0 0 0 0,-1-1 0 0 0,0 1 0 0 0,1-1 0 0 0,4 0 11 0 0,35 2-77 0 0,-44-2-24 0 0,24 0-11 0 0,-24 0 212 0 0,16-1-47 0 0,-3-2-103 0 0,-7 1 21 0 0,0 0 0 0 0,1 0 1 0 0,-1-1-1 0 0,0 0 0 0 0,0 0 0 0 0,4-3 29 0 0,8 0 0 0 0,-12 6 0 0 0,-5-1 0 0 0,15-7 0 0 0,8-2 216 0 0,-23 10-86 0 0,-2 0-32 0 0,14-6-511 0 0,17-6 454 0 0,-25 9 348 0 0,-3 2-188 0 0,1 0 0 0 0,-1-1 0 0 0,0 0 0 0 0,1 0 0 0 0,-1 0 0 0 0,0 0 0 0 0,2-1-201 0 0,-5 3-96 0 0,3-1 84 0 0,1 0 0 0 0,0-1 0 0 0,-1 1 0 0 0,1-1 0 0 0,-1 1 0 0 0,0-1 0 0 0,0 0 0 0 0,0 0 12 0 0,8-4 88 0 0,-7 5-54 0 0,0-1 0 0 0,1 0 0 0 0,-2 0 0 0 0,1 0 0 0 0,0-1 0 0 0,2-3-34 0 0,2-2 228 0 0,-1-1 0 0 0,0 0 0 0 0,-1 0-1 0 0,0-1 1 0 0,0 1 0 0 0,2-9-228 0 0,-4 8 55 0 0,1-1 0 0 0,-1 1 0 0 0,-1-1 0 0 0,0 0-1 0 0,-1 1 1 0 0,1-11-55 0 0,0 3 7 0 0,-1 4 18 0 0,0 0-1 0 0,0 0 0 0 0,-1-1-24 0 0,2-42 56 0 0,0 19-118 0 0,-2 29 37 0 0,1 1 1 0 0,-2-1 0 0 0,0 0 0 0 0,0 1 0 0 0,0-1-1 0 0,-3-7 25 0 0,3 12 5 0 0,0 0-1 0 0,-1 0 0 0 0,1-1 1 0 0,0 1-1 0 0,0 0 1 0 0,1 0-1 0 0,-1-1-4 0 0,1 1-10 0 0,-1-1-1 0 0,1 1 1 0 0,-1-1-1 0 0,0 1 1 0 0,-1 0-1 0 0,0-1 11 0 0,0-8-55 0 0,0-1 0 0 0,0 1-1 0 0,1-1 1 0 0,2-4 55 0 0,-1-14-35 0 0,5-69 35 0 0,2-8 0 0 0,-7 99 0 0 0,-1-2 0 0 0,2 2 0 0 0,0-1 0 0 0,0 3 0 0 0,-1 0 0 0 0,0 0 0 0 0,0 0 0 0 0,-1 1 0 0 0,0-2 0 0 0,0 0 0 0 0,0-21 0 0 0,1 11 0 0 0,2-43 0 0 0,-1-27 320 0 0,-1 70-185 0 0,0 10-105 0 0,-1 0-1 0 0,-1 0 1 0 0,1 0 0 0 0,-2-5-30 0 0,2 11-34 0 0,-1 0 0 0 0,1 0 0 0 0,1 0 0 0 0,-1 0 1 0 0,0 0-1 0 0,1 0 0 0 0,-1 0 0 0 0,1-1 34 0 0,0 1 59 0 0,0 0-1 0 0,-1 0 0 0 0,0 0 1 0 0,1-1-1 0 0,-1 1 1 0 0,0-1-1 0 0,-1-3-58 0 0,0-2-66 0 0,0 0-1 0 0,1 0 1 0 0,0 0-1 0 0,1-3 67 0 0,0-8-406 0 0,-2-62 1020 0 0,-3 44-1165 0 0,4-30 616 0 0,0 67-223 0 0,0 1 240 0 0,1-1-52 0 0,-1-1-1 0 0,0 1 0 0 0,0-1 0 0 0,0 1 1 0 0,-1-1-1 0 0,1 0 0 0 0,0 0 0 0 0,-1 1 1 0 0,1-1-1 0 0,-1 0-29 0 0,0-2-441 0 0,1 1 503 0 0,0 1 1 0 0,-1-1-1 0 0,1 1 0 0 0,0-1 0 0 0,-1 1 0 0 0,0-1 0 0 0,0 0 0 0 0,0 1 0 0 0,0 0 1 0 0,0-1-63 0 0,-8-27-510 0 0,9 29 324 0 0,0 1 288 0 0,-1-18-175 0 0,-1 17 69 0 0,0-2 0 0 0,1 1 1 0 0,-1 1-1 0 0,1-2 0 0 0,-1 1 0 0 0,1 0 1 0 0,0 0-1 0 0,0-1 0 0 0,0 1 0 0 0,0-1 1 0 0,0 0 3 0 0,0 2 138 0 0,1 1 78 0 0,0 0 28 0 0,-3-3-796 0 0,3 3 549 0 0,-5-6-42 0 0,-9-9 128 0 0,11 12-40 0 0,-14-12 79 0 0,14 12-122 0 0,3-1 22 0 0,0 3 90 0 0,-3 0-84 0 0,2 1-1 0 0,-1-1 1 0 0,0 0 0 0 0,1 0 0 0 0,-1 1 0 0 0,1-1 0 0 0,-1-1 0 0 0,1 2 0 0 0,-1-1 0 0 0,1-1 0 0 0,-1 1 0 0 0,1-1-1 0 0,0 2 1 0 0,-1-2 0 0 0,1 0-28 0 0,-14-1 151 0 0,6 3-5326 0 0,9 0 4055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698"/>
    </inkml:context>
    <inkml:brush xml:id="br0">
      <inkml:brushProperty name="width" value="0.05" units="cm"/>
      <inkml:brushProperty name="height" value="0.05" units="cm"/>
      <inkml:brushProperty name="color" value="#FFFFFF"/>
    </inkml:brush>
  </inkml:definitions>
  <inkml:trace contextRef="#ctx0" brushRef="#br0">3 74 920 0 0,'0'0'120'0'0,"0"0"167"0"0,0 0 69 0 0,0 0 17 0 0,0 0-9 0 0,0 0-51 0 0,0 0-22 0 0,0 0-3 0 0,0 0-11 0 0,0 0-43 0 0,0 0-18 0 0,0 0-7 0 0,0 0-13 0 0,0 0-49 0 0,0 0-19 0 0,0 0-7 0 0,0 0 8 0 0,0 0 41 0 0,0 0 19 0 0,0 0 3 0 0,0 0 18 0 0,0 0 80 0 0,0 0 35 0 0,0 0 10 0 0,0 0 9 0 0,0 0 32 0 0,0 0 9 0 0,0 0 6 0 0,0 0-33 0 0,0 0-140 0 0,0 0-68 0 0,0 0-12 0 0,0 0 22 0 0,0 0 100 0 0,0 0 41 0 0,0 0 10 0 0,0 0-3 0 0,0 0-16 0 0,0 0-4 0 0,0 0 0 0 0,0 0 8 0 0,0 0 33 0 0,0 0 14 0 0,0 0 1 0 0,0 0-36 0 0,0 0-150 0 0,0 0-59 0 0,0 0-16 0 0,0 0 43 0 0,8 3 1796 0 0,-3 1-1840 0 0,-4-3-49 0 0,0 0 0 0 0,1-1 0 0 0,-2 2 0 0 0,2-1-1 0 0,-1-1 1 0 0,0 2 0 0 0,0-1 0 0 0,0 0-1 0 0,0 1 1 0 0,0-1-33 0 0,0 0-101 0 0,-1 0 1 0 0,18 10 20 0 0,-18-10 185 0 0,1-1 0 0 0,0 1 1 0 0,0 0-1 0 0,-1 0 0 0 0,1-1 0 0 0,0 0 0 0 0,0 1 0 0 0,-1-1 1 0 0,1 1-1 0 0,1 0 0 0 0,-2-1 0 0 0,1 0 0 0 0,0 0 0 0 0,0 0 0 0 0,0 0 1 0 0,0 0-1 0 0,1 1-105 0 0,15 4-188 0 0,-5 1 426 0 0,-3-4-138 0 0,3 1 52 0 0,0 0 0 0 0,1-2 0 0 0,10 2-152 0 0,-22-3 6 0 0,0 0 0 0 0,0 0 0 0 0,-1 0 0 0 0,1 0 0 0 0,0 0 0 0 0,0 0 0 0 0,-1 0 0 0 0,1 1 0 0 0,0-1 0 0 0,0 0-1 0 0,-1 1 1 0 0,0-1 0 0 0,1 1 0 0 0,0-1 0 0 0,0 0-6 0 0,20 9-417 0 0,-16-7 427 0 0,-1-1 55 0 0,2 1-1 0 0,-1-1 0 0 0,0 0 1 0 0,0-1-1 0 0,0 1 0 0 0,0-1 0 0 0,3 0-64 0 0,52-5-9 0 0,-27 2 533 0 0,2-2-108 0 0,-25 4-350 0 0,-9 1-45 0 0,1 0 1 0 0,0 0-1 0 0,-1 0 1 0 0,1 0-1 0 0,-1 0 1 0 0,1 0-1 0 0,0 0 0 0 0,0 0 1 0 0,0 1-22 0 0,-1-1 113 0 0,19-4-232 0 0,35-4 447 0 0,-50 7-328 0 0,6 2 0 0 0,-7-1 0 0 0,0-1 0 0 0,-1 1 0 0 0,1 0 0 0 0,0 0 0 0 0,0-2 0 0 0,-1 1 0 0 0,1 1 0 0 0,0-2 0 0 0,0 1 0 0 0,1-2 0 0 0,4 0 0 0 0,3 1 0 0 0,6-2 0 0 0,-11 3 0 0 0,-2 0 0 0 0,-1 0 1 0 0,2 1-1 0 0,-2-1 0 0 0,1-1 0 0 0,0 1 0 0 0,2-2 0 0 0,5-1 33 0 0,24-10 944 0 0,-24 6-924 0 0,-6 5-53 0 0,3 0 0 0 0,-9 1 0 0 0,0 2 0 0 0,0 0 0 0 0,0 0 0 0 0,0 0 0 0 0,0 0 0 0 0,0 0 0 0 0,0 0 0 0 0,-1 0 0 0 0,1 0 0 0 0,0 0 0 0 0,0 0 0 0 0,0 0 0 0 0,0 0 0 0 0,0 0 0 0 0,0 0 0 0 0,0 0 0 0 0,0-1 0 0 0,0 1 0 0 0,0 0 0 0 0,0 0 0 0 0,0 0 0 0 0,0 0 0 0 0,0 0 0 0 0,0 0 0 0 0,0 0 0 0 0,0 0 0 0 0,0 0 0 0 0,0 0 0 0 0,0 0 0 0 0,0 0 0 0 0,0 0 0 0 0,0 0 0 0 0,0 0 0 0 0,0 0 0 0 0,0 0 0 0 0,0 0 0 0 0,0 0 0 0 0,0 0 0 0 0,0 0 0 0 0,0 0 0 0 0,0-1 0 0 0,0 1 0 0 0,0 0 0 0 0,0 0 0 0 0,0 0 0 0 0,0 0 0 0 0,0 0 0 0 0,0 0 0 0 0,0 0 0 0 0,0 0 0 0 0,0 0 0 0 0,0 0 0 0 0,0 0 0 0 0,0 0 0 0 0,1 0 0 0 0,-1 0 0 0 0,0-1 0 0 0,0 1 0 0 0,0 0 0 0 0,0 0 0 0 0,0 0 0 0 0,0 0 0 0 0,0 0 0 0 0,0 0 0 0 0,0 0 0 0 0,0 0 0 0 0,0 0 0 0 0,0 0 0 0 0,23-10 0 0 0,-16 7 11 0 0,-2 0-3 0 0,-4 2-180 0 0,-1 1-85 0 0,0 0-21 0 0,1-1 45 0 0,1 0 237 0 0,0 1 0 0 0,-1-1 1 0 0,2 0-1 0 0,-2 0 0 0 0,1 0 0 0 0,-1 0 0 0 0,1 0 1 0 0,0-1-1 0 0,-1 1 0 0 0,1 0 0 0 0,-1-1 0 0 0,0 1 1 0 0,1-1-1 0 0,-1-1-4 0 0,0 3 268 0 0,-1 0 196 0 0,0 0 42 0 0,0 0-63 0 0,0 0-304 0 0,0 0-183 0 0,1-1-36 0 0,2-1 74 0 0,-2 2 65 0 0,0-1-4 0 0,1-4-45 0 0,1 2-10 0 0,-1 0 22 0 0,-2 2 82 0 0,0 1 9 0 0,2 0-8 0 0,2-2-3 0 0,-2 2-13 0 0,8-9 53 0 0,-10 8-128 0 0,0 0 7 0 0,0 1-122 0 0,5 0-59 0 0,-4 0-6505 0 0,-1 0 120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03"/>
    </inkml:context>
    <inkml:brush xml:id="br0">
      <inkml:brushProperty name="width" value="0.05" units="cm"/>
      <inkml:brushProperty name="height" value="0.05" units="cm"/>
      <inkml:brushProperty name="color" value="#FFFFFF"/>
    </inkml:brush>
  </inkml:definitions>
  <inkml:trace contextRef="#ctx0" brushRef="#br0">256 17 456 0 0,'-1'-8'8802'0'0,"-2"0"-1301"0"0,8 12-4565 0 0,-4-3-2908 0 0,0 2 1 0 0,1-2-1 0 0,-2 1 0 0 0,1 1 0 0 0,0-2 0 0 0,0 1 0 0 0,-1 1 0 0 0,1-1 0 0 0,-1 0 0 0 0,1 0 0 0 0,-1 1 0 0 0,1 1-28 0 0,-4 35 100 0 0,2-30-78 0 0,-4 60 119 0 0,3 26-141 0 0,2-40-36 0 0,-1-29-451 0 0,0 2 357 0 0,-1-7 449 0 0,2-18-285 0 0,-1-1 0 0 0,1 1 0 0 0,-1 0-1 0 0,1-1 1 0 0,0 1 0 0 0,0-1 0 0 0,0 1-1 0 0,1 1-33 0 0,-1 0 1 0 0,1 2-1 0 0,-1-2 1 0 0,-1 1-1 0 0,1 0 1 0 0,-1 0-1 0 0,0 4 0 0 0,-3 20-33 0 0,2-8-305 0 0,2-18 154 0 0,0-3 50 0 0,0 0 206 0 0,-4 15 284 0 0,2-3-643 0 0,2-9 315 0 0,0-2 1 0 0,0 1 0 0 0,-1-1-1 0 0,1 1 1 0 0,-1 0 0 0 0,0-1 0 0 0,1 1-1 0 0,0-1 1 0 0,-1 1 0 0 0,-1 0-29 0 0,2-1-150 0 0,0-1-11 0 0,0 10 13 0 0,0-10 251 0 0,0 0 58 0 0,0 0 20 0 0,0 0-46 0 0,0 0-207 0 0,0 0-89 0 0,0 0-21 0 0,0 0 49 0 0,0 0 212 0 0,0 0 90 0 0,0 0 20 0 0,0 0-155 0 0,0 0-1 0 0,-1 0 0 0 0,1 1 0 0 0,-1-1 0 0 0,1 0 0 0 0,-1 1 0 0 0,1-1 0 0 0,0 0 0 0 0,0 1 1 0 0,0-1-1 0 0,-1 0 0 0 0,1 0 0 0 0,0 0 0 0 0,-1 1 0 0 0,1-1 0 0 0,0 1 0 0 0,0-1 0 0 0,-1 1 1 0 0,1-1-1 0 0,0 0 0 0 0,0 0 0 0 0,0 1 0 0 0,0 0 0 0 0,0-1 0 0 0,0 1 0 0 0,0-1 1 0 0,0 0-1 0 0,0 0 0 0 0,0 1 0 0 0,0-1 0 0 0,0 1 0 0 0,0 0-33 0 0,3 20-66 0 0,-3-21 77 0 0,1 0 0 0 0,-1 0-1 0 0,0 1 1 0 0,0-1 0 0 0,0 0 0 0 0,0 1 0 0 0,0-1 0 0 0,0 0 0 0 0,0 1 0 0 0,0-1 0 0 0,0 0 0 0 0,0 0 0 0 0,0 0 0 0 0,0 1 0 0 0,0-1 0 0 0,0 0-1 0 0,0 1 1 0 0,0-1 0 0 0,0 0 0 0 0,0 1 0 0 0,0-1 0 0 0,0 0 0 0 0,-1 0 0 0 0,1 0 0 0 0,0 0 0 0 0,0 0 0 0 0,0 1 0 0 0,0-1 0 0 0,0 0 0 0 0,0 1-12 0 0,-1 0 11 0 0,0-1-1 0 0,1 1 1 0 0,-1 0-1 0 0,1 0 0 0 0,0-1 1 0 0,-1 1-1 0 0,1 0 0 0 0,0 0 1 0 0,-1 0-1 0 0,1 0 0 0 0,0 0 1 0 0,-1 0-1 0 0,1 0 0 0 0,0 0 1 0 0,0-1-1 0 0,0 2 0 0 0,1-1-9 0 0,-5 17 21 0 0,4-15-117 0 0,-1 0 1 0 0,0 0 0 0 0,0 1-1 0 0,1 0 1 0 0,0 0-1 0 0,-1 1 96 0 0,-1 2 333 0 0,-1-3-140 0 0,2 1-167 0 0,2 1-26 0 0,4 15-22 0 0,-7-14-156 0 0,0 2-1286 0 0,1-8 1231 0 0,0 5 186 0 0,0 0 47 0 0,1 0 0 0 0,-1-3 59 0 0,0-3 256 0 0,1 0 149 0 0,0 0 42 0 0,0 0-63 0 0,0 0-311 0 0,0 0-211 0 0,0 0-66 0 0,0 0-14 0 0,-1 1 26 0 0,-3 2 133 0 0,-8 3 519 0 0,11-6-518 0 0,0 0 0 0 0,1 1 0 0 0,-1-1 0 0 0,1 1 0 0 0,0-1 0 0 0,-1 1 0 0 0,0-1 1 0 0,1 0-1 0 0,-1 0 0 0 0,1 0 0 0 0,-1 0 0 0 0,0 0 0 0 0,1 1 0 0 0,-1-1 0 0 0,1 0 0 0 0,-1 0 1 0 0,0 0-1 0 0,0 0 0 0 0,1 0 0 0 0,0 0 0 0 0,-1 0 0 0 0,-1-1-1 0 0,2 1 0 0 0,-1 0 0 0 0,0 0 0 0 0,0 0 0 0 0,1 0 0 0 0,-1 0-1 0 0,0 0 1 0 0,0 0 0 0 0,0 0 0 0 0,0 0 0 0 0,0 0 0 0 0,1 0 0 0 0,-1 1 0 0 0,0-1 0 0 0,0 0-1 0 0,1 1 1 0 0,-2-1 0 0 0,-1 1-180 0 0,0-1 0 0 0,0 1-1 0 0,0 0 1 0 0,-1-1 0 0 0,1 0-1 0 0,0 0 1 0 0,0 0-1 0 0,0-1 1 0 0,0 1 0 0 0,0-1-1 0 0,-3 0 181 0 0,-23-9 0 0 0,1-2 0 0 0,11 7 1172 0 0,-2 2-1158 0 0,18 1 69 0 0,-1 0-827 0 0,-7 1 129 0 0,0 16-537 0 0,9-14 648 0 0,-4 4 714 0 0,3-3-5568 0 0,1-2-59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04"/>
    </inkml:context>
    <inkml:brush xml:id="br0">
      <inkml:brushProperty name="width" value="0.05" units="cm"/>
      <inkml:brushProperty name="height" value="0.05" units="cm"/>
      <inkml:brushProperty name="color" value="#FFFFFF"/>
    </inkml:brush>
  </inkml:definitions>
  <inkml:trace contextRef="#ctx0" brushRef="#br0">6 21 4320 0 0,'-3'-7'7786'0'0,"7"0"-6366"0"0,0 2-737 0 0,-4 3-172 0 0,0 2-69 0 0,0 0-220 0 0,0 0 164 0 0,0 0 102 0 0,0 0 21 0 0,0 16 1027 0 0,0 0-1964 0 0,1-1 0 0 0,2 13 428 0 0,-1-6 122 0 0,0 0 0 0 0,-2 2-122 0 0,3 36 118 0 0,2-10 245 0 0,-3-19 307 0 0,2-1-1 0 0,6 23-669 0 0,-8-37-481 0 0,0-1-1 0 0,0 1 1 0 0,-1 0-1 0 0,-2 15 482 0 0,1-8-218 0 0,-5 2 218 0 0,4-22 0 0 0,0 2 0 0 0,0-1 0 0 0,1 1 0 0 0,-1-1 0 0 0,0 2 0 0 0,0 14 0 0 0,0-16 0 0 0,0 0 0 0 0,1 0 0 0 0,0 0 0 0 0,0 0 0 0 0,0 0 0 0 0,1 3 0 0 0,-1 13-44 0 0,-1-17 11 0 0,1-1 1 0 0,-1 0-1 0 0,1 1 1 0 0,0 0-1 0 0,0-1 1 0 0,1 1-1 0 0,-1-1 1 0 0,1 0-1 0 0,0 3 33 0 0,3 19-112 0 0,-3-18 89 0 0,-1 0 23 0 0,0-3-16 0 0,0 0-1 0 0,1 0 0 0 0,-1 0 0 0 0,0 0 0 0 0,1-1 0 0 0,0 1 0 0 0,0 0 0 0 0,1 1 17 0 0,0 3-262 0 0,-2-6-244 0 0,0-1 94 0 0,0 0 418 0 0,2 17 482 0 0,-3-17-557 0 0,0 17-495 0 0,3-7 846 0 0,1-3-494 0 0,-2 20 459 0 0,-1-26-332 0 0,0-1-12 0 0,0 0 1 0 0,0 1 16 0 0,0 3 64 0 0,1 1 16 0 0,0-1 13 0 0,-1-3 26 0 0,0-1-74 0 0,0 0 78 0 0,0 0 42 0 0,0 0 10 0 0,1 0-15 0 0,4 0-54 0 0,-3 0 17 0 0,48-2 130 0 0,-46 2-418 0 0,2-2 297 0 0,-1 1-1 0 0,1 0 1 0 0,-1-1-1 0 0,1 0 1 0 0,-1 0 0 0 0,0 0-1 0 0,0-1 1 0 0,1 0-52 0 0,-1 0-61 0 0,2 0-381 0 0,-5 1 495 0 0,0 1 1 0 0,0 1-1 0 0,-1-1 1 0 0,1 0-1 0 0,0 0 1 0 0,-1 1 0 0 0,2 0-1 0 0,-2 0 1 0 0,1-1-1 0 0,0 1-53 0 0,2-2 133 0 0,-1 1-1 0 0,1-1 1 0 0,0 1-1 0 0,0-1 1 0 0,-1 0-1 0 0,3-2-132 0 0,-1 1 434 0 0,-4 3-308 0 0,-1 0-12 0 0,0 0-2 0 0,6-2 459 0 0,3 1-904 0 0,-7 1-5152 0 0,-2 0 109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699"/>
    </inkml:context>
    <inkml:brush xml:id="br0">
      <inkml:brushProperty name="width" value="0.05" units="cm"/>
      <inkml:brushProperty name="height" value="0.05" units="cm"/>
      <inkml:brushProperty name="color" value="#FFFFFF"/>
    </inkml:brush>
  </inkml:definitions>
  <inkml:trace contextRef="#ctx0" brushRef="#br0">2 68 456 0 0,'0'0'763'0'0,"0"0"77"0"0,0 0 30 0 0,0 0-44 0 0,10-13 3577 0 0,-9 11-4182 0 0,2-10 4752 0 0,1 5-2934 0 0,-1 10-523 0 0,1 14-530 0 0,-3-12-1350 0 0,4 58 266 0 0,-3-51 106 0 0,0-1-1 0 0,-2 1 1 0 0,0 0-8 0 0,3 27 17 0 0,3-21 465 0 0,-1 3 239 0 0,-4-17-682 0 0,1 2 1 0 0,-1-2-1 0 0,2 1 0 0 0,-1-1 0 0 0,0 1 1 0 0,1-2-1 0 0,0 2-39 0 0,-3-4 106 0 0,2 1 103 0 0,0 0-194 0 0,-1 0-1 0 0,1 1 0 0 0,-1-2 1 0 0,2 1-1 0 0,-2 0 0 0 0,1 0 1 0 0,1 0-1 0 0,-2-1 1 0 0,1 1-1 0 0,1-1 0 0 0,-1 0 1 0 0,1 0-15 0 0,-1 0 76 0 0,0 1-79 0 0,1-2 1 0 0,0 1-1 0 0,0 0 1 0 0,0 0-1 0 0,-1-1 1 0 0,1 0-1 0 0,0 0 1 0 0,1 0 2 0 0,28 3-22 0 0,-28-4 22 0 0,-1 0 0 0 0,1 0 0 0 0,0-1 0 0 0,0 1 0 0 0,-1-2 0 0 0,1 1 0 0 0,-1 1 0 0 0,4-5 0 0 0,3 1 0 0 0,-8 3 0 0 0,-1 0 0 0 0,1 1 0 0 0,-1 0 0 0 0,1 0 0 0 0,-1 0 0 0 0,1 0 0 0 0,-1 0 0 0 0,1 0 0 0 0,0 0 0 0 0,1 0 0 0 0,1 1 0 0 0,-3-1 0 0 0,2 0 0 0 0,-1 0 0 0 0,-1 1 0 0 0,2-2 0 0 0,-1 1 0 0 0,-1 0 0 0 0,1 0 0 0 0,0 0 0 0 0,0-1 0 0 0,-1 1 0 0 0,1-1 0 0 0,-1 1 0 0 0,7-6 0 0 0,-5 4 0 0 0,-1 1 0 0 0,0-1 0 0 0,0 0 0 0 0,1 0 0 0 0,-1 0 0 0 0,-1 0 0 0 0,1 0 0 0 0,-1 0 0 0 0,1-1 0 0 0,-1 1 0 0 0,0-1 0 0 0,0 1 0 0 0,0-1 0 0 0,-1 1 0 0 0,1 0 0 0 0,-1-1 0 0 0,1-3 0 0 0,0-14 0 0 0,3-19 0 0 0,-4 39 52 0 0,0-1 0 0 0,0 1-1 0 0,0-1 1 0 0,0 1 0 0 0,1 0-1 0 0,-1 0 1 0 0,1-1 0 0 0,-1 1-1 0 0,0 0 1 0 0,1-1 0 0 0,0 1-52 0 0,0-4 107 0 0,14-48-751 0 0,-6 28 1188 0 0,-9 23-385 0 0,0 2-242 0 0,0-8-501 0 0,2 4 584 0 0,-1 3 194 0 0,-1 1-128 0 0,0 0 1 0 0,0 0 0 0 0,0 0-1 0 0,1-1 1 0 0,-1 1-1 0 0,0-1 1 0 0,1 1 0 0 0,-1-1-1 0 0,0 1 1 0 0,0 0-1 0 0,0 0 1 0 0,1-1 0 0 0,-1 1-1 0 0,0-1 1 0 0,0 1 0 0 0,0-1-1 0 0,0 1 1 0 0,0 0-1 0 0,0 0 1 0 0,0-1 0 0 0,0 1-1 0 0,0-1 1 0 0,0 1-1 0 0,0-1 1 0 0,0 1-67 0 0,0-1 48 0 0,0 1 45 0 0,0 0-10 0 0,0 0-10 0 0,0 0-29 0 0,12-12-2092 0 0,-11 11 1036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00"/>
    </inkml:context>
    <inkml:brush xml:id="br0">
      <inkml:brushProperty name="width" value="0.05" units="cm"/>
      <inkml:brushProperty name="height" value="0.05" units="cm"/>
      <inkml:brushProperty name="color" value="#FFFF66"/>
    </inkml:brush>
  </inkml:definitions>
  <inkml:trace contextRef="#ctx0" brushRef="#br0">40 36 456 0 0,'2'1'5366'0'0,"1"0"-1223"0"0,3-1-3524 0 0,-3 0 479 0 0,-2 0-886 0 0,-1 0-10 0 0,4 1 61 0 0,-4-1-169 0 0,5-3 897 0 0,-6 5-1001 0 0,-1 1-1 0 0,1-1 1 0 0,-1 1 0 0 0,1 0 0 0 0,0-1 0 0 0,-1 1 0 0 0,2 0 0 0 0,-1 1 10 0 0,-1 3 76 0 0,0-1-1 0 0,0 1 1 0 0,-1-1-1 0 0,0 0 1 0 0,-1 0-1 0 0,1 0 1 0 0,-1 1-76 0 0,1-5-25 0 0,-4 14-407 0 0,6-14 377 0 0,1 1 30 0 0,2-4 16 0 0,4-7 12 0 0,-4 5 0 0 0,-1 2-84 0 0,0 0 0 0 0,1 0 0 0 0,-2-1 0 0 0,1 1 0 0 0,1-2 0 0 0,-2 2 1 0 0,1-1-1 0 0,0 1 0 0 0,0-2 81 0 0,7-13-611 0 0,-7 14 559 0 0,1-1 1 0 0,-1 1-1 0 0,1-1 1 0 0,-1 0-1 0 0,0 0 1 0 0,1 0-1 0 0,-2 1 1 0 0,1-1-1 0 0,0 0 0 0 0,0 0 1 0 0,-1 0-1 0 0,0-1 52 0 0,2-4 1655 0 0,-1 1 318 0 0,-6 14-1659 0 0,-3 6-293 0 0,6-11-12 0 0,0 1 0 0 0,1 0 0 0 0,-2-1 0 0 0,3 1 0 0 0,-2 0 1 0 0,0 3-10 0 0,0 0-2 0 0,-1 1 0 0 0,-1 0 0 0 0,-3 6 2 0 0,4-8-5 0 0,-1 1 0 0 0,2-1 0 0 0,-1 1 0 0 0,1 0 0 0 0,0 0 0 0 0,0 1 5 0 0,0 3-80 0 0,1-7-83 0 0,1 3 94 0 0,0-6 52 0 0,1 0 1 0 0,-1 0-1 0 0,0 0 1 0 0,0 0 0 0 0,0 0-1 0 0,0 0 1 0 0,0 0-1 0 0,0 0 1 0 0,1 0-1 0 0,-1-1 1 0 0,0 1 0 0 0,0 0-1 0 0,0 0 1 0 0,0 0-1 0 0,0 0 1 0 0,0 0 0 0 0,0 0-1 0 0,0 0 1 0 0,0 0-1 0 0,1 0 1 0 0,-1-1 0 0 0,0 1-1 0 0,0 0 1 0 0,0 0-1 0 0,1 0 1 0 0,-1 0 0 0 0,0 0-1 0 0,0 0 1 0 0,0 1-1 0 0,1-1 1 0 0,-1 0 0 0 0,0 0-1 0 0,0 0 1 0 0,0 0-1 0 0,0 0 1 0 0,0 0 0 0 0,0 0-1 0 0,0 0 1 0 0,0 0-1 0 0,1 0 1 0 0,-1 1 0 0 0,0-1-1 0 0,0 0 1 0 0,0 0-1 0 0,0 0 1 0 0,0 0 0 0 0,1 0-1 0 0,-1 0 1 0 0,0 0-1 0 0,0 0 1 0 0,0 0 0 0 0,0 0-1 0 0,0 1 1 0 0,0-1-1 0 0,0 0 1 0 0,0 0 0 0 0,0 0-1 0 0,0 1 1 0 0,0-1-1 0 0,0 0 1 0 0,0 0-1 0 0,0 0 1 0 0,0 1 0 0 0,0-1-1 0 0,0 0 17 0 0,7-12-389 0 0,-5 7 340 0 0,-1 0 0 0 0,2 0 0 0 0,-2 0 0 0 0,1 0 0 0 0,3-3 49 0 0,5-12-118 0 0,14-26-175 0 0,7-11 1333 0 0,-30 55-811 0 0,-1 2-77 0 0,0 0-136 0 0,0 0 1 0 0,0 0-1 0 0,0 0 0 0 0,-1-1 0 0 0,1 1 1 0 0,0 0-1 0 0,0 0 0 0 0,0 0 1 0 0,0 0-1 0 0,0 0 0 0 0,0 0 1 0 0,0-1-1 0 0,0 1 0 0 0,0 0 1 0 0,0 0-1 0 0,0-1 0 0 0,0 1 1 0 0,0 0-1 0 0,0 0 0 0 0,1-1 1 0 0,-1 1-1 0 0,0 0 0 0 0,0 0 1 0 0,0 0-1 0 0,0 0 0 0 0,0 0 0 0 0,0 0 1 0 0,1 0-1 0 0,-1-1 0 0 0,0 1 1 0 0,0 0-1 0 0,0 0 0 0 0,0 0 1 0 0,0-1-1 0 0,0 1 0 0 0,0 0 1 0 0,0 0-1 0 0,1 0 0 0 0,-1 0 1 0 0,0 0-1 0 0,0 0 0 0 0,1 0-16 0 0,-1 0 27 0 0,0 1 0 0 0,0-1 0 0 0,0 1 0 0 0,0-1 0 0 0,0 0 0 0 0,0 1 0 0 0,0-1 0 0 0,0 1 0 0 0,0 0 0 0 0,0-1 0 0 0,-1 0 0 0 0,1 0 0 0 0,0 1 0 0 0,0-1 0 0 0,0 1 0 0 0,-1 0 0 0 0,1-1 0 0 0,0 0 0 0 0,0 0 0 0 0,0 0 0 0 0,0 1 1 0 0,-1-1-1 0 0,0 1-27 0 0,0 2-6 0 0,0 0 1 0 0,-1 1 0 0 0,2-1-1 0 0,-2 0 1 0 0,1 0 0 0 0,1 0-1 0 0,0 1 1 0 0,-1-1 0 0 0,1 1-1 0 0,0-1 1 0 0,0 1 5 0 0,-2 24-65 0 0,-16 52-269 0 0,16-70 325 0 0,0 0-1 0 0,0 0 1 0 0,1-1-1 0 0,0 0 0 0 0,1 1 1 0 0,0 1 9 0 0,1-12-53 0 0,-1-1 0 0 0,1 1 1 0 0,-1 0-1 0 0,1 0 0 0 0,0 0 1 0 0,0-1-1 0 0,-1 2 0 0 0,1-2 0 0 0,0 1 1 0 0,0 1-1 0 0,0-2 53 0 0,7-8-95 0 0,-6 5 93 0 0,0 0-1 0 0,0-1 1 0 0,-1 0-1 0 0,1 1 1 0 0,-2-2 2 0 0,9-24 14 0 0,3-9 336 0 0,0 5 288 0 0,-12 34-566 0 0,0-2-28 0 0,0 2-110 0 0,0 1-15 0 0,0-5 20 0 0,0 32 285 0 0,-3-7-231 0 0,-3 8-69 0 0,3-1-1 0 0,0 1 1 0 0,1 4 76 0 0,2-3-147 0 0,0-28 147 0 0,0-1-1 0 0,0 0 1 0 0,0 0 0 0 0,0 0 0 0 0,0 0-1 0 0,0 0 1 0 0,0 0 0 0 0,0 1 0 0 0,0-1-1 0 0,0 0 1 0 0,0 0 0 0 0,0 0-1 0 0,0 1 1 0 0,1-1 0 0 0,-1 0 0 0 0,0 0-1 0 0,0 0 1 0 0,0 1 0 0 0,0-1 0 0 0,0 0-1 0 0,1 0 1 0 0,-1 0 0 0 0,0 0 0 0 0,0 0-1 0 0,0 0 1 0 0,0 0 0 0 0,0 0 0 0 0,0 0-1 0 0,0 0 1 0 0,1 0 0 0 0,-1 0 0 0 0,0 0-1 0 0,0 0 1 0 0,1 0 0 0 0,-1 0 0 0 0,0 0-1 0 0,0 0 1 0 0,0 0 0 0 0,1 0-1 0 0,-1 0 1 0 0,0 0 0 0 0,0 0 0 0 0,0 0-1 0 0,0 0 1 0 0,0 0 0 0 0,0 0 0 0 0,1 0-1 0 0,-1 0 1 0 0,0 0 0 0 0,0 0 0 0 0,0 0-1 0 0,1 0 1 0 0,-1 0 0 0 0,0 0 0 0 0,0-1-1 0 0,0 1 1 0 0,0 0 0 0 0,1 0 0 0 0,-1 0-1 0 0,0-1 1 0 0,0 1 0 0 0,0 0 0 0 0,0 0-1 0 0,0 0 1 0 0,7-9 3 0 0,-7 9-2 0 0,5-8 7 0 0,-2-1 1 0 0,1 1 0 0 0,0-1 0 0 0,-2 0 0 0 0,1-1-1 0 0,-1 1 1 0 0,1-8-9 0 0,5-20 19 0 0,-6 25-31 0 0,0-1 1 0 0,1 1 0 0 0,-3-1-1 0 0,1 1 1 0 0,-1 0 0 0 0,0-3 11 0 0,-5 37 60 0 0,-4 105-60 0 0,9-114 0 0 0,0-2 0 0 0,0-1 0 0 0,1 0 0 0 0,0 1 0 0 0,1 0 0 0 0,-2-11 0 0 0,0 1 0 0 0,0-1 0 0 0,0 1 0 0 0,0-1 0 0 0,0 1 0 0 0,0 0 0 0 0,0-1 0 0 0,0 0 0 0 0,0 1 0 0 0,0-1 0 0 0,1 1 0 0 0,-1 0 0 0 0,0-1 0 0 0,1 0 0 0 0,-1 0 0 0 0,0 1 0 0 0,1 0 0 0 0,-1-1 0 0 0,0 1 0 0 0,0-1 0 0 0,1 0 0 0 0,-1 0 0 0 0,1 0 0 0 0,0 1 0 0 0,0 1 0 0 0,-1-2-3 0 0,0 0 0 0 0,0 0 1 0 0,0 0-1 0 0,0 0 0 0 0,0 0 1 0 0,0 0-1 0 0,0 0 0 0 0,0 0 1 0 0,0 0-1 0 0,0 0 0 0 0,1 0 0 0 0,-1 0 1 0 0,0 0-1 0 0,0 0 0 0 0,0 0 1 0 0,0 0-1 0 0,0 0 0 0 0,0 0 1 0 0,0 0-1 0 0,0 0 0 0 0,1 0 1 0 0,-1 0-1 0 0,0 0 0 0 0,0 0 1 0 0,0 0-1 0 0,0 0 0 0 0,0 0 1 0 0,0 0-1 0 0,0 0 0 0 0,0 0 1 0 0,0 0-1 0 0,0 0 0 0 0,0 0 1 0 0,0 0-1 0 0,0 0 0 0 0,0 0 1 0 0,0 0-1 0 0,0 0 0 0 0,1 0 1 0 0,-1 0-1 0 0,0 0 0 0 0,0 0 1 0 0,0 0-1 0 0,0 0 0 0 0,0 0 1 0 0,0 0-1 0 0,0 0 0 0 0,0 0 1 0 0,0 0-1 0 0,1 0 0 0 0,-1 0 1 0 0,0 0 2 0 0,3-6-134 0 0,-1-8 101 0 0,6-98-64 0 0,-8 103 60 0 0,1 6 57 0 0,-1 0 1 0 0,0 0-1 0 0,0-1 1 0 0,0 0-1 0 0,-1 1 1 0 0,1-1-1 0 0,-1 1 1 0 0,0 0-1 0 0,0 0 0 0 0,0-1 1 0 0,0 1-21 0 0,-13-23 143 0 0,14 26-289 0 0,0 0-12 0 0,-1 0 157 0 0,1 0 0 0 0,0 0 1 0 0,0 0-1 0 0,0 0 0 0 0,0 0 1 0 0,-1 0-1 0 0,1 0 0 0 0,0 0 1 0 0,0 0-1 0 0,0 0 0 0 0,0 0 1 0 0,0 0-1 0 0,0-1 0 0 0,0 1 1 0 0,0 0-1 0 0,0 0 1 0 0,0 0-1 0 0,-1 0 0 0 0,1 0 1 0 0,0 0-1 0 0,0-1 0 0 0,0 1 1 0 0,0 0-1 0 0,0 0 0 0 0,0 0 1 0 0,0 0-1 0 0,0-1 0 0 0,-1 1 1 0 0,1 0-1 0 0,0 0 0 0 0,0 0 1 0 0,0 0-1 0 0,0 0 1 0 0,0 0-1 0 0,0 0 0 0 0,0 0 1 0 0,0 0-1 0 0,0-1 0 0 0,0 1 1 0 0,0 0-1 0 0,0 0 0 0 0,0 0 1 0 0,0 0-1 0 0,0-1 0 0 0,1 1 1 0 0,-1 0-1 0 0,0 0 1 0 0,0-1 9 0 0,0 1 0 0 0,0 0-1 0 0,0 0 1 0 0,0-1 0 0 0,0 0 0 0 0,0 1 0 0 0,0-1-1 0 0,0 1 1 0 0,0 0 0 0 0,0 0 0 0 0,-1-1 0 0 0,1 1 0 0 0,0-1-1 0 0,0 1 1 0 0,0-1 0 0 0,-1 1 0 0 0,1 0 0 0 0,0 0-1 0 0,0-1 1 0 0,0 1-9 0 0,-1-1-24 0 0,-1 0 0 0 0,2 1 0 0 0,-1 0 0 0 0,-1-1 0 0 0,2 1 1 0 0,-2-1-1 0 0,1 1 0 0 0,0 0 0 0 0,0-1 0 0 0,0 1 0 0 0,0 0 0 0 0,-1 0 0 0 0,1 0 0 0 0,0 0 0 0 0,-1 0 24 0 0,1 1-4 0 0,0 0 0 0 0,-1 0-1 0 0,1 0 1 0 0,0 0 0 0 0,0 0 0 0 0,0 0-1 0 0,0 1 1 0 0,0-2 0 0 0,0 2 0 0 0,1-1-1 0 0,-1 0 1 0 0,0 1 0 0 0,0-1-1 0 0,1 1 1 0 0,0-2 0 0 0,-1 2 0 0 0,1-1-1 0 0,-1 1 1 0 0,1-1 0 0 0,-1 2 4 0 0,1 0-21 0 0,0-8 134 0 0,2 2-126 0 0,-1-1 0 0 0,0 1-1 0 0,0 0 1 0 0,0-1 0 0 0,-1 1 0 0 0,0-1 0 0 0,0 1-1 0 0,0-1 1 0 0,0-2 13 0 0,0 5 59 0 0,0 1 26 0 0,0 0-15 0 0,0 0-6 0 0,0 0 8 0 0,0 0 29 0 0,0 0-2 0 0,0 0-3 0 0,-3 3 0 0 0,2 0-96 0 0,-1 1 0 0 0,0-1 0 0 0,1 0 0 0 0,-1 1 0 0 0,1 0 0 0 0,-1-1 0 0 0,1 1 0 0 0,1-1 0 0 0,-1 1 0 0 0,0 1 0 0 0,1-2 0 0 0,0 1 0 0 0,0 1 0 0 0,-2 18 0 0 0,-21 114-186 0 0,16-72-661 0 0,1 22 847 0 0,4-60-187 0 0,2 135-985 0 0,0-87 106 0 0,0-75 796 0 0,3-15 18 0 0,1 2-255 0 0,-1-1 0 0 0,-1 1 1 0 0,0-1-1 0 0,-1-11 507 0 0,2 0-328 0 0,-1-26 440 0 0,-1-15-112 0 0,-2 33 87 0 0,1 20 10 0 0,-2-52 243 0 0,2 59-14 0 0,-1 0 0 0 0,-1-1 0 0 0,1 1 1 0 0,-1 0-1 0 0,0 0 0 0 0,0 0 0 0 0,0 0 0 0 0,-4-3-326 0 0,6 8 330 0 0,0 1-2 0 0,0-3 69 0 0,-2 4 264 0 0,-1 8 233 0 0,2 2-889 0 0,0-1 1 0 0,-1 1-1 0 0,0-1 1 0 0,-2 7-6 0 0,-5 30 48 0 0,4-2 103 0 0,1-2 20 0 0,1 18-171 0 0,9-17 60 0 0,-6-44-58 0 0,0 0-2 0 0,0 1 0 0 0,0-1 0 0 0,0 0 0 0 0,0 0 0 0 0,0 0-1 0 0,0 0 1 0 0,0 0 0 0 0,0 1 0 0 0,0-1 0 0 0,0 0 0 0 0,0 0 0 0 0,0 1-1 0 0,0-1 1 0 0,0 0 0 0 0,0 1 0 0 0,0-1 0 0 0,0 0 0 0 0,0 0-1 0 0,0 0 1 0 0,0 0 0 0 0,0 0 0 0 0,0 0 0 0 0,0 1 0 0 0,0-1-1 0 0,0 0 1 0 0,0 0 0 0 0,1 0 0 0 0,-1 1 0 0 0,0-1 0 0 0,0 0 0 0 0,1 0-1 0 0,-1 0 1 0 0,0 0 0 0 0,0 0 0 0 0,1 1 0 0 0,-1-1 0 0 0,0 0-1 0 0,0 0 1 0 0,0 0 0 0 0,0 0 0 0 0,0 0 0 0 0,0 0 0 0 0,1 0 0 0 0,-1 0 0 0 0,4-13-80 0 0,-3 8 63 0 0,0-1 0 0 0,0 1 1 0 0,-1-1-1 0 0,1 1 0 0 0,-1 0 1 0 0,-1-1-1 0 0,0-1 17 0 0,1-22-99 0 0,1 2-562 0 0,-3-19 661 0 0,1 2-315 0 0,1-58-373 0 0,0 98 688 0 0,0 0 0 0 0,0 0 0 0 0,-1 0 0 0 0,0 0 0 0 0,1 0 0 0 0,-1 0 0 0 0,-1 0 0 0 0,1-1 0 0 0,0 4 0 0 0,1 1 0 0 0,0 0 0 0 0,-1 0 0 0 0,1-1 0 0 0,0 1 0 0 0,0 0 0 0 0,0 0 0 0 0,0 0 0 0 0,-1 0 0 0 0,1 0 0 0 0,0 0 0 0 0,-1 0 0 0 0,1 0 0 0 0,-1 0 0 0 0,1 0 0 0 0,0 0 0 0 0,0 0 0 0 0,0 0 0 0 0,0 0 0 0 0,-1 0 0 0 0,1 0 0 0 0,-1 0 0 0 0,1 0 0 0 0,0 0 0 0 0,-1 0 0 0 0,1 0 0 0 0,0 0 0 0 0,0 0 0 0 0,0 1 0 0 0,0-1 0 0 0,-1 0 0 0 0,1 0 0 0 0,0 1 0 0 0,0-1 0 0 0,-1 0 0 0 0,1 1 0 0 0,0-1 0 0 0,-1 1 0 0 0,1 0 0 0 0,0 0 0 0 0,-1 1 0 0 0,1-1 0 0 0,0 1 0 0 0,0-1 0 0 0,0 1 0 0 0,0-1 0 0 0,0 1 0 0 0,0-1 0 0 0,0 1 0 0 0,1 1 0 0 0,-1 8 0 0 0,-2 6 0 0 0,1-1 0 0 0,1 0 0 0 0,0 1 0 0 0,1-2 0 0 0,-2 0 0 0 0,1 0 0 0 0,-3 11 0 0 0,1-17 0 0 0,-1 5 0 0 0,0-1 0 0 0,1 1 0 0 0,1 0 0 0 0,0 0 0 0 0,1-1 0 0 0,0 1 0 0 0,1 0 0 0 0,1 7 0 0 0,0-15 0 0 0,-1 0 0 0 0,0 0 0 0 0,0 0 0 0 0,0 0 0 0 0,-1 1 0 0 0,0-1 0 0 0,0 0 0 0 0,-1 0 0 0 0,-1 0 0 0 0,1 4 0 0 0,0-8 0 0 0,1-2 0 0 0,0 1 0 0 0,0 0 0 0 0,0 0 0 0 0,0 0 0 0 0,0 0 0 0 0,0 0 0 0 0,0 0 0 0 0,0 0 0 0 0,1 0 0 0 0,-1-1 0 0 0,0 1 0 0 0,1 1 0 0 0,-1-2 0 0 0,0 1 0 0 0,0 0 0 0 0,6-50-362 0 0,-9-3 37 0 0,6-16-382 0 0,-6-30 101 0 0,1 108 606 0 0,1-8 0 0 0,1 0 0 0 0,0 0 0 0 0,0 1 0 0 0,0-1 0 0 0,0 0 0 0 0,0 0 0 0 0,0 1 0 0 0,0-1 0 0 0,0 1 0 0 0,0-1 0 0 0,6 63 1293 0 0,-5-56-1241 0 0,0 1 0 0 0,0-1-1 0 0,-1 0 1 0 0,-1 0 0 0 0,0 0 0 0 0,0 4-52 0 0,-2 15 44 0 0,2-7 83 0 0,3 19-127 0 0,0 5 94 0 0,-1-26-79 0 0,0-15-6 0 0,-1 0 1 0 0,0 1 0 0 0,0-1 0 0 0,0 0-1 0 0,0 0 1 0 0,-1 0 0 0 0,0 2-10 0 0,-1 1 0 0 0,1 0 0 0 0,-1 0 0 0 0,1 0 0 0 0,0 0 0 0 0,1 0 0 0 0,0 1 0 0 0,0-1 0 0 0,0 0 0 0 0,1 4 0 0 0,0-8 55 0 0,2 7 200 0 0,-1 0 0 0 0,0-1 0 0 0,-1 5-255 0 0,8-45 145 0 0,-4-12-560 0 0,-3 1 1 0 0,-1-6 414 0 0,0 33-106 0 0,-1 12 104 0 0,0 0 0 0 0,1 0 0 0 0,-1 0 0 0 0,0 0 0 0 0,-1 0 0 0 0,1 0 0 0 0,0-1 2 0 0,-1 3-1 0 0,1 0 0 0 0,0 1 1 0 0,0 0-1 0 0,0 0 0 0 0,0 0 1 0 0,0-1-1 0 0,0 1 1 0 0,0-1-1 0 0,0 1 1 0 0,0-1-1 0 0,0 1 1 0 0,0 0-1 0 0,0 0 1 0 0,0 0-1 0 0,0-1 1 0 0,0 1-1 0 0,0-1 1 0 0,1 1-1 0 0,-1-1 1 0 0,0 1-1 0 0,0 0 1 0 0,0 0-1 0 0,0 0 1 0 0,0 0-1 0 0,0-1 1 0 0,1 1-1 0 0,-1 0 1 0 0,1-1 0 0 0,-1 0-76 0 0,0 1-27 0 0,0 0-7 0 0,-8-3 278 0 0,0 3-72 0 0,8 0-98 0 0,-1 0 1 0 0,1 0 0 0 0,0 0-1 0 0,-1 0 1 0 0,1 0 0 0 0,-1 0-1 0 0,1 0 1 0 0,-1 1 0 0 0,1-1-1 0 0,0 0 1 0 0,0 0 0 0 0,-1 0-1 0 0,0 1 1 0 0,1-1 0 0 0,-1 0-1 0 0,1 1 1 0 0,0-1 0 0 0,0 0-1 0 0,0 0 1 0 0,-1 0 0 0 0,1 1-1 0 0,-1-1 1 0 0,1 1 0 0 0,0-1-1 0 0,-1 1 1 0 0,1-1 0 0 0,0 0-1 0 0,0 1 2 0 0,-6 61-10 0 0,6-8 138 0 0,0 0 384 0 0,0-30-277 0 0,0-20-192 0 0,0 0 0 0 0,0 0 0 0 0,0 0 0 0 0,0 0 0 0 0,1 0 0 0 0,0 0 0 0 0,0 2-43 0 0,1 7 124 0 0,-3-11-85 0 0,1 0 1 0 0,0-1-1 0 0,0 1 1 0 0,0 0-1 0 0,0-1 1 0 0,1 1-1 0 0,-1-1 1 0 0,1 2-1 0 0,-1-2 0 0 0,0 1 1 0 0,1-1-1 0 0,-1 1 1 0 0,2 0-40 0 0,-2-1 76 0 0,1-1-7 0 0,-1 0-65 0 0,1 0-1 0 0,0 0 1 0 0,-1 0 0 0 0,0 0-1 0 0,1-1 1 0 0,-1 1-1 0 0,1 0 1 0 0,-1-1-1 0 0,1 1 1 0 0,-1-1 0 0 0,0 1-1 0 0,0 0 1 0 0,1 0-1 0 0,-1-1 1 0 0,1 1-1 0 0,-1-1 1 0 0,0 1 0 0 0,1-1-1 0 0,-1 1 1 0 0,0 0-1 0 0,0-1 1 0 0,0 1-1 0 0,0-1 1 0 0,0 0 0 0 0,0 1-1 0 0,0 0 1 0 0,1-1-1 0 0,-1 1 1 0 0,0-1-1 0 0,0 0 1 0 0,0 1 0 0 0,0 0-1 0 0,-1-1 1 0 0,1 1-1 0 0,0-1 1 0 0,0 0-1 0 0,0 1 1 0 0,0 0-4 0 0,0-3-6 0 0,2-3 0 0 0,-2 3-31 0 0,1 0 1 0 0,-1 1-1 0 0,0 0 0 0 0,0 0 0 0 0,1-1 1 0 0,-1 0-1 0 0,0 1 0 0 0,-1 0 1 0 0,1-2 36 0 0,0-33-1192 0 0,-1-5 646 0 0,1 33 222 0 0,0 0 1 0 0,0 1-1 0 0,-1 0 0 0 0,0 0 0 0 0,0-1 1 0 0,-1 0 323 0 0,2 15 0 0 0,0 0 0 0 0,0 0 0 0 0,-1 0 0 0 0,-1 3 0 0 0,-1 24 0 0 0,-2 53 1384 0 0,4-55-763 0 0,3 19-621 0 0,-1 0-13 0 0,-1-45-17 0 0,0 24 564 0 0,0-27-465 0 0,0 0-1 0 0,1 0 1 0 0,-1-1 0 0 0,1 2 0 0 0,-1-2-1 0 0,1 1 1 0 0,-1 0 0 0 0,0-1 0 0 0,1 1-1 0 0,0 0 1 0 0,0 0 0 0 0,0 0-69 0 0,1-1 71 0 0,-2-1 9 0 0,0 0 61 0 0,0 0 4 0 0,0 0-7 0 0,6-15-185 0 0,-4 7 32 0 0,-1 0 1 0 0,1 0-1 0 0,-1 1 0 0 0,-1-1 0 0 0,0-1 15 0 0,3-12-7 0 0,-1 4 7 0 0,-1 8 0 0 0,1 0 0 0 0,-1 0 0 0 0,-1 0 0 0 0,0-1 0 0 0,-1-3 0 0 0,0 5 0 0 0,2 1 0 0 0,-1 0 0 0 0,1 0 0 0 0,-1 0 0 0 0,2 0 0 0 0,-1 0 0 0 0,2-1 0 0 0,-2 1 0 0 0,1-1 0 0 0,-1 1 0 0 0,1-2 0 0 0,-2 2 0 0 0,0-1 0 0 0,0-1 0 0 0,-1-21 37 0 0,1 0 1 0 0,1 0-38 0 0,0-17 29 0 0,-2 34-69 0 0,1 10 18 0 0,0 0 1 0 0,-1 1 0 0 0,1-1-1 0 0,1 1 1 0 0,-1-1 0 0 0,0 1-1 0 0,0-2 22 0 0,1-11-289 0 0,-1 14 201 0 0,0 17-537 0 0,-1-11 538 0 0,1 0 0 0 0,-1 1 1 0 0,0-2-1 0 0,0 1 1 0 0,-1 1 86 0 0,1-1 99 0 0,-1 0 1 0 0,1 0 0 0 0,1 0-1 0 0,-1 0 1 0 0,0 1-100 0 0,0 35 128 0 0,-3 7-128 0 0,0-6-536 0 0,2 7 536 0 0,2-42 118 0 0,0 28 1305 0 0,4 24-1423 0 0,-4-53 83 0 0,0 1-42 0 0,1 1 0 0 0,1-1 0 0 0,-1 1 0 0 0,1-1 0 0 0,0 1 0 0 0,0-1 0 0 0,1 0-41 0 0,-2-6 120 0 0,-1-1 5 0 0,0 0 23 0 0,0 0 11 0 0,10-8 304 0 0,-5-2-373 0 0,-1-1 0 0 0,-1 1 0 0 0,1-1 0 0 0,-1 1 0 0 0,-1-2-1 0 0,0 2 1 0 0,-1-1 0 0 0,1-4-90 0 0,-1-1 83 0 0,5-44 538 0 0,-3-44-621 0 0,0 12-348 0 0,-3 86 400 0 0,1-30 605 0 0,-1-20-657 0 0,-5-52-213 0 0,5 108 9 0 0,0 0-20 0 0,0 0 15 0 0,0 0 87 0 0,0 0 40 0 0,0 0 8 0 0,0 1 2 0 0,-2 26-56 0 0,1-20 75 0 0,0 1 0 0 0,1 1-1 0 0,0 5 54 0 0,1 5-20 0 0,-1-1-1 0 0,-2 7 21 0 0,1 19-23 0 0,-4 76 23 0 0,1 12 0 0 0,5-101 0 0 0,1 1 0 0 0,1-2 0 0 0,3 8 0 0 0,5 25 0 0 0,-10-62 23 0 0,0-4 36 0 0,4-13 119 0 0,2-22 82 0 0,-1-57 161 0 0,4-55-171 0 0,-8-94-250 0 0,-5 75-673 0 0,3 168 549 0 0,0 1 10 0 0,0 0-10 0 0,0 0-49 0 0,0 0-19 0 0,-3 8-205 0 0,-14 63-372 0 0,15-59 810 0 0,0 0 1 0 0,0 0 0 0 0,1 1 0 0 0,1 5-42 0 0,-1 11 87 0 0,-2 60-253 0 0,4-30 144 0 0,0-17 212 0 0,2 30-407 0 0,5 21 217 0 0,-2-33-63 0 0,0-24 89 0 0,-4-26 18 0 0,-1 1 1 0 0,1-1 0 0 0,-1 3-45 0 0,-1-13 194 0 0,0 0 20 0 0,0 0-20 0 0,0 0-88 0 0,0-6-22 0 0,3-11 172 0 0,-2-1 0 0 0,0 0 0 0 0,-1-12-256 0 0,1-25-687 0 0,2 8 96 0 0,4-96 897 0 0,-6 114-148 0 0,0-15-232 0 0,-3 1-1 0 0,-1-1 1 0 0,-1 2 0 0 0,-5-12 74 0 0,3 27 44 0 0,-3-15-84 0 0,-13-36 40 0 0,14 66-345 0 0,8 12 347 0 0,-1-2-1 0 0,0 1 1 0 0,0 0-1 0 0,1 0 0 0 0,-1 0 1 0 0,0 0-1 0 0,1-1 0 0 0,-1 1 1 0 0,1 0-1 0 0,-1-2-1 0 0,1 2 174 0 0,0 1-38 0 0,0 0-160 0 0,0 0-40 0 0,0 0-7 0 0,0 1 61 0 0,-1-1 1 0 0,0 0-1 0 0,1 1 1 0 0,0-1-1 0 0,-1 1 0 0 0,1-1 1 0 0,-1 0-1 0 0,1 0 1 0 0,-1 1-1 0 0,1 0 1 0 0,0-1-1 0 0,0 1 1 0 0,-1-1-1 0 0,1 0 0 0 0,-1 1 1 0 0,1 0-1 0 0,0-1 1 0 0,-1 1-1 0 0,1-1 1 0 0,0 1-1 0 0,0 0 10 0 0,-5 15-217 0 0,4-13 202 0 0,-2 10-3 0 0,0 1 1 0 0,2 0 0 0 0,-1 10 17 0 0,0-9-15 0 0,4 26 1 0 0,-1-11 15 0 0,5 125 157 0 0,16 73-158 0 0,-19-202 2 0 0,2 17-40 0 0,3 2 0 0 0,4 10 38 0 0,0-9 124 0 0,-11-40-127 0 0,1 1 1 0 0,-1-1-1 0 0,0 0 1 0 0,0 0 0 0 0,-1 3 2 0 0,0-8-64 0 0,0-1-34 0 0,0 0-27 0 0,0 0-16 0 0,0 0-3 0 0,0 0-30 0 0,-3-13-822 0 0,-2-4 578 0 0,4 12 79 0 0,0 0-1 0 0,-1-1 1 0 0,1 2-1 0 0,-1-1 1 0 0,-1 0 0 0 0,0-1 339 0 0,3 5-265 0 0,0 0 0 0 0,-1 0 0 0 0,0 0 0 0 0,0 1 0 0 0,1-1 0 0 0,-1 0 0 0 0,0 0 0 0 0,0 1 0 0 0,0-1 0 0 0,0 0 0 0 0,0 0 0 0 0,0 1 0 0 0,0 0 0 0 0,0 0 0 0 0,0-1 0 0 0,0 1 0 0 0,0-1 0 0 0,0 1 0 0 0,0-1 0 0 0,0 1 0 0 0,0 0 1 0 0,-1 0 264 0 0,-1 0-315 0 0,-13-3-1584 0 0,15 3 1892 0 0,0 0 0 0 0,1 0 0 0 0,-1 0 1 0 0,0 1-1 0 0,0-1 0 0 0,1 0 0 0 0,-1 0 0 0 0,1 1 0 0 0,-1-1 0 0 0,0 1 0 0 0,1-1 0 0 0,-1 0 0 0 0,0 0 0 0 0,0 1 0 0 0,1-1 0 0 0,0 1 0 0 0,-1 0 0 0 0,1-1 1 0 0,-1 0-1 0 0,0 1 0 0 0,1 0 0 0 0,0-1 0 0 0,0 1 0 0 0,-1 0 7 0 0,0 0 1 0 0,0 0-10 0 0,-3 9 82 0 0,-3 13 2285 0 0,7-22-2124 0 0,0 0-255 0 0,-1 0 0 0 0,1-1 0 0 0,0 0 0 0 0,0 1 0 0 0,-1 0 0 0 0,1 0 0 0 0,-1-1-1 0 0,1 1 1 0 0,0 0 0 0 0,0 0 0 0 0,-1-1 0 0 0,1 0 0 0 0,0 1 0 0 0,0 0 0 0 0,0 0 0 0 0,0-1 0 0 0,0 1 0 0 0,0 0 0 0 0,0 0 0 0 0,0-1 0 0 0,1 1 0 0 0,-1 1 21 0 0,0 0-54 0 0,2 9 355 0 0,-2-10 8 0 0,0 0 0 0 0,0 0 0 0 0,0 0 0 0 0,0 0 0 0 0,0 0 0 0 0,0 1 1 0 0,0-2-1 0 0,0 2 0 0 0,0-1 0 0 0,0 0 0 0 0,-1 0 0 0 0,1 0-309 0 0,-1 0 113 0 0,1-1-17 0 0,-16 18 538 0 0,13-15-597 0 0,3-3 160 0 0,0 0 81 0 0,0 0 11 0 0,-1 0-287 0 0,1 0 0 0 0,0 1 0 0 0,0-1 0 0 0,0 0 0 0 0,0 0 0 0 0,0 0 0 0 0,-1 0 0 0 0,1 0 0 0 0,0 1 0 0 0,0-1 1 0 0,0 0-1 0 0,0 0 0 0 0,0 0 0 0 0,0 0 0 0 0,0 0 0 0 0,0 0 0 0 0,0 0 0 0 0,0 0 0 0 0,0 0 0 0 0,0 0 0 0 0,0 1 0 0 0,0-1 0 0 0,0 0 0 0 0,0 0 0 0 0,0 0 0 0 0,0 0 0 0 0,0 1 0 0 0,0-1 0 0 0,0 0 0 0 0,0 0 0 0 0,0 0 1 0 0,0 0-1 0 0,0 1 0 0 0,0-1 0 0 0,0 0 0 0 0,0 0 0 0 0,0 0 0 0 0,0 0 0 0 0,1 0 0 0 0,-1 0 0 0 0,0 0 0 0 0,0 0 0 0 0,0 0 0 0 0,0 0 0 0 0,0 0 0 0 0,1 0 0 0 0,-1 0 0 0 0,0 1 0 0 0,0-1 0 0 0,0 0 0 0 0,0 0 0 0 0,0 0 1 0 0,0 0-1 0 0,0 0-2 0 0,6 4-646 0 0,-6-3 530 0 0,2 2 68 0 0,-1-2 200 0 0,-1-1 108 0 0,0 0 27 0 0,0 0-84 0 0,0 0-385 0 0,0 0-164 0 0,0 0-36 0 0,0 0-23 0 0,0 0-62 0 0,0 0-21 0 0,0 0-305 0 0,0 0-1256 0 0,0 0-539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01"/>
    </inkml:context>
    <inkml:brush xml:id="br0">
      <inkml:brushProperty name="width" value="0.05" units="cm"/>
      <inkml:brushProperty name="height" value="0.05" units="cm"/>
      <inkml:brushProperty name="color" value="#FFFF66"/>
    </inkml:brush>
  </inkml:definitions>
  <inkml:trace contextRef="#ctx0" brushRef="#br0">2 774 1376 0 0,'0'0'65'0'0,"0"0"117"0"0,0 0 464 0 0,0 0 201 0 0,4 19 2614 0 0,-1-14-3311 0 0,-2-3-80 0 0,0 1 0 0 0,1-1 0 0 0,-1 0 0 0 0,1 1 0 0 0,0-1 0 0 0,-1 0-1 0 0,2 0 1 0 0,0 1-70 0 0,-3-3 122 0 0,2 1 7 0 0,5 1-17 0 0,-1-2-89 0 0,2 0-21 0 0,-7 0-4 0 0,-1 0 1 0 0,2 0 0 0 0,-1 0 0 0 0,0 0 0 0 0,0 0-1 0 0,0 1 1 0 0,0-1 0 0 0,0 0 0 0 0,0 1 0 0 0,0-1 0 0 0,0 1-1 0 0,0-1 1 0 0,-1 0 0 0 0,2 1 0 0 0,-1 0 1 0 0,0 0 88 0 0,0-1 0 0 0,-1 0 0 0 0,1 0 0 0 0,-1 1 0 0 0,1-1 0 0 0,0 0 0 0 0,0 0 0 0 0,-1 1 0 0 0,1-1 0 0 0,1 0 0 0 0,-2 0 0 0 0,1 0 0 0 0,0 0 0 0 0,0 0 0 0 0,-1 0 0 0 0,1-1 0 0 0,0 1 0 0 0,0 0 0 0 0,-1 0 0 0 0,1-1 0 0 0,0 1 0 0 0,0 0 0 0 0,-1 0 0 0 0,1-1-88 0 0,0 0 39 0 0,0 0-1 0 0,1 0 1 0 0,-1 0 0 0 0,-1 0 0 0 0,2-1 0 0 0,-1 1 0 0 0,-1 0 0 0 0,1-1 0 0 0,0 1 0 0 0,0-1 0 0 0,-1 1 0 0 0,1-1-39 0 0,2-6-131 0 0,-1 0 0 0 0,1 0-1 0 0,-1-1 1 0 0,-1-3 131 0 0,0 6 107 0 0,6-34-1370 0 0,-2-8 1263 0 0,18-156-5074 0 0,-16 138 4792 0 0,-1 7 4182 0 0,-2-23-3900 0 0,-4 80 435 0 0,0 2 40 0 0,0 0 5 0 0,0 0-60 0 0,0 0-248 0 0,-4 12 196 0 0,-2 33-345 0 0,2 2 0 0 0,1 37-23 0 0,2-26 52 0 0,0-17-730 0 0,1 0 0 0 0,5 21 678 0 0,-3-46-81 0 0,-1-1-87 0 0,2 0 1 0 0,-1 0-1 0 0,2 0 0 0 0,-1 0 0 0 0,4 5 168 0 0,-7-20 27 0 0,0 0-1 0 0,0 0 1 0 0,0 0-1 0 0,0 0 0 0 0,0 0 1 0 0,0 1-1 0 0,0-1 1 0 0,0 0-1 0 0,0 0 0 0 0,0 0 1 0 0,0 1-1 0 0,0-1 1 0 0,0 0-1 0 0,1 0 0 0 0,-1 0 1 0 0,0 0-1 0 0,0 1 1 0 0,0-1-1 0 0,0 0 0 0 0,0 0 1 0 0,0 0-1 0 0,0 0 1 0 0,1 0-1 0 0,-1 0 0 0 0,0 0 1 0 0,0 0-1 0 0,0 0 1 0 0,0 0-1 0 0,0 0 0 0 0,0 0 1 0 0,0 0-1 0 0,0 0 0 0 0,0 1 1 0 0,1-1-1 0 0,-1 0 1 0 0,0 0-1 0 0,0 0 0 0 0,0 0 1 0 0,1 0-1 0 0,-1 0 1 0 0,0 0-1 0 0,0 0 0 0 0,0 0 1 0 0,1 0-1 0 0,-1 0 1 0 0,0 0-1 0 0,0-1 0 0 0,0 1 1 0 0,0 0-1 0 0,0 0 1 0 0,0 0-1 0 0,0 0 0 0 0,0 0 1 0 0,0 0-1 0 0,1 0 1 0 0,-1 0-1 0 0,0 0 0 0 0,0 0 1 0 0,0 0-1 0 0,0 0 1 0 0,0 0-1 0 0,0 0 0 0 0,1 0 1 0 0,-1-1-1 0 0,0 1 1 0 0,0 0-1 0 0,0 0-26 0 0,6-17 279 0 0,1-26-459 0 0,9-282 475 0 0,-15 318-279 0 0,1-44 85 0 0,-1 2 1 0 0,-3-1-1 0 0,-2 0 0 0 0,-4-11-101 0 0,6 50 12 0 0,2 8 23 0 0,0 1 0 0 0,-1-1-1 0 0,1 0 1 0 0,0 1 0 0 0,-1-1 0 0 0,0 0 0 0 0,0 0-1 0 0,0 1 1 0 0,0-1 0 0 0,0 1 0 0 0,-1 0 0 0 0,0-2-35 0 0,1 4 68 0 0,0 1 1 0 0,1-1 0 0 0,0 0-1 0 0,-1 1 1 0 0,0 0 0 0 0,1-1-1 0 0,-1 1 1 0 0,1-1 0 0 0,0 1-1 0 0,-1 0 1 0 0,1-1 0 0 0,-1 1-1 0 0,1-1 1 0 0,-1 1 0 0 0,1 0-1 0 0,0 0 1 0 0,0-1 0 0 0,0 1-1 0 0,0 0-68 0 0,-7 20-123 0 0,-1 25 162 0 0,2 1-1 0 0,3 0 1 0 0,0 18-39 0 0,0 13-287 0 0,3-7 176 0 0,1 0-1 0 0,4 0 1 0 0,14 67 111 0 0,-17-131-12 0 0,-1 1 1 0 0,1-1 0 0 0,0 1-1 0 0,0-1 1 0 0,1 1 0 0 0,2 4 11 0 0,-4-12-84 0 0,-1 0-4 0 0,0 0 0 0 0,0 0-32 0 0,0 0-135 0 0,0 0-58 0 0,0 0-9 0 0,5-10-76 0 0,-3 3 419 0 0,0 0 1 0 0,0 1 0 0 0,-2-1-1 0 0,1 0 1 0 0,0 0 0 0 0,-1 0-1 0 0,0 0 1 0 0,0 0 0 0 0,-2-4-22 0 0,2-14 93 0 0,1-74 778 0 0,-2-90 370 0 0,-5 27-833 0 0,2 105-112 0 0,-2 2 0 0 0,-3-7-296 0 0,4 39 672 0 0,4 24-672 0 0,0-1 0 0 0,0 1 0 0 0,1-1 0 0 0,-1 1 0 0 0,0 0 0 0 0,0 0 0 0 0,1-1 0 0 0,0 1 0 0 0,-1 0 0 0 0,1 0 0 0 0,-1-1 0 0 0,1 1 0 0 0,-1 1 0 0 0,1-2 0 0 0,0 1 0 0 0,0 1 0 0 0,-6 33 8 0 0,1-1 1 0 0,2 2 0 0 0,2-1-1 0 0,1 8-8 0 0,14 362 746 0 0,-2-308-478 0 0,5 4-268 0 0,-12-75 16 0 0,-3-19-14 0 0,0-6 5 0 0,3-14 8 0 0,0-25-58 0 0,-3-2-296 0 0,6-113 458 0 0,-3 43 848 0 0,-2 62-793 0 0,5-156-132 0 0,-7 168-38 0 0,0 14 261 0 0,-2-2 0 0 0,0 1 1 0 0,-1 0-266 0 0,2 2 670 0 0,0 16-192 0 0,-2 13-355 0 0,-6 63 350 0 0,2 1 0 0 0,4 4-473 0 0,0-2-566 0 0,1-23 1250 0 0,4 47-684 0 0,2-23 68 0 0,2 18-532 0 0,-5-61 48 0 0,-2-22 570 0 0,1-1-1 0 0,0 1 0 0 0,1 1 1 0 0,2 7-154 0 0,5 29 302 0 0,-6-47-292 0 0,0-5 12 0 0,3-8 10 0 0,-1-19-325 0 0,-1 1 0 0 0,0-25 293 0 0,0-1-75 0 0,4-72 601 0 0,-5 63-391 0 0,-2 49-135 0 0,3-32 6 0 0,-3-2-1 0 0,-1 2 0 0 0,-3-1 1 0 0,-3-6-6 0 0,3 29 19 0 0,2 15-202 0 0,-1 0 1 0 0,0 1 0 0 0,-1-1 182 0 0,-8-26-186 0 0,9 32 195 0 0,1 7-171 0 0,0 14-129 0 0,-7 66 291 0 0,5-20 0 0 0,-5 133 0 0 0,17 124 0 0 0,-1-259 0 0 0,-5-39 0 0 0,6 5 0 0 0,-7-20 0 0 0,-2-5 0 0 0,0 0 0 0 0,1 0 0 0 0,-1 0 0 0 0,0 1 0 0 0,0-1 0 0 0,0 0 0 0 0,0 0 0 0 0,0 0 0 0 0,0 0 0 0 0,0 0 0 0 0,1 0 0 0 0,-1 0 0 0 0,0 0 0 0 0,0 0 0 0 0,1 0 0 0 0,-1 0 0 0 0,0 0 0 0 0,0 0 0 0 0,1 0 0 0 0,-1 0 0 0 0,0 0 0 0 0,0 0 0 0 0,0 0 0 0 0,0 0 0 0 0,0 0 0 0 0,0 0 0 0 0,1 0 0 0 0,-1 0 0 0 0,0 0 0 0 0,0 0 0 0 0,1-1 0 0 0,-1 1 0 0 0,0 0 0 0 0,0 0 0 0 0,0 0 0 0 0,1 0 0 0 0,-1-1 0 0 0,0 1 0 0 0,0 0 0 0 0,0 0 0 0 0,0 0 0 0 0,0-1 0 0 0,0 1 0 0 0,0 0 0 0 0,0 0 0 0 0,0 0 0 0 0,0 0 0 0 0,0 0 0 0 0,0 0 0 0 0,0-1 0 0 0,4-7 0 0 0,1-10 136 0 0,0 0-1 0 0,-1 0 1 0 0,-1 0-1 0 0,-2 0 0 0 0,1-1 1 0 0,-2-5-136 0 0,3-32 306 0 0,2-35 536 0 0,-4-24-842 0 0,-1 66-33 0 0,-1-11-63 0 0,-3 0 0 0 0,-2 0 0 0 0,-3-5 96 0 0,8 64 0 0 0,1-6-44 0 0,-2 1 0 0 0,1-1 0 0 0,-1 0 0 0 0,0 1 0 0 0,-2-3 44 0 0,-6 18-220 0 0,7-6 142 0 0,1 0-1 0 0,1 1 0 0 0,-1 0 0 0 0,1 0 1 0 0,-1-1-1 0 0,1 2 0 0 0,1-1 0 0 0,-2 1 79 0 0,-2 11-267 0 0,0 2 182 0 0,0 0 0 0 0,1-1 0 0 0,-1 17 85 0 0,-2 16-40 0 0,-7 43 189 0 0,3 0 0 0 0,3 72-149 0 0,7-164 200 0 0,0-1-50 0 0,0 0-232 0 0,0 0-101 0 0,0 0-17 0 0,0-12-7 0 0,8-110 163 0 0,-5 54 24 0 0,0-120 20 0 0,-3 181 0 0 0,-1-13-127 0 0,0 1 0 0 0,-2-4 127 0 0,0 4-129 0 0,0-1 0 0 0,3-3 129 0 0,-3 8-18 0 0,3 12 13 0 0,0-1 0 0 0,-1 1 0 0 0,1 0 0 0 0,0 0 0 0 0,0 0 0 0 0,0 0 0 0 0,1 0 0 0 0,-1 0-1 0 0,0-2 6 0 0,2 1-10 0 0,-1 3-33 0 0,0-11-493 0 0,0 11 486 0 0,-1 0 0 0 0,0 0 0 0 0,0 0 0 0 0,1 0 0 0 0,-1 1 0 0 0,0-1 0 0 0,0 0 0 0 0,0 0 0 0 0,0 1 0 0 0,-1-2 0 0 0,1 1 0 0 0,0 1 0 0 0,0-1 0 0 0,-1 0 0 0 0,1 0 0 0 0,-1 1 0 0 0,1-2 50 0 0,0-2-18 0 0,-1 1 7 0 0,1 1 0 0 0,-1 0 0 0 0,1 0 0 0 0,-1-1 0 0 0,1 1 0 0 0,-1 0-1 0 0,0 0 1 0 0,0-1 0 0 0,0 1 0 0 0,-1 0 0 0 0,0-2 11 0 0,0 1-1 0 0,0 1 0 0 0,1-1 0 0 0,-1 0 0 0 0,1-1 0 0 0,0 1 0 0 0,0 0 0 0 0,0-1 1 0 0,0 0 0 0 0,1 3 64 0 0,0 1 20 0 0,0 0 65 0 0,0 0 11 0 0,0 0-6 0 0,0 0-45 0 0,0 0-180 0 0,0 0-79 0 0,0 0-12 0 0,2 8 351 0 0,-2-1-1 0 0,2 1 0 0 0,0-2 1 0 0,1 3-189 0 0,2 6 0 0 0,-4-9 0 0 0,1-1 0 0 0,0 0 0 0 0,0 1 0 0 0,1-1 0 0 0,-1 1 0 0 0,3 0 0 0 0,-3-3-11 0 0,-1-3-49 0 0,-1 0-39 0 0,1 0 91 0 0,-1 0 0 0 0,0 0-1 0 0,0-1 1 0 0,0 1 0 0 0,1-1 0 0 0,-1 0 0 0 0,0 1-1 0 0,1 0 1 0 0,-1-1 0 0 0,0 1 0 0 0,0-1-1 0 0,1 0 1 0 0,-1 1 0 0 0,0 0 0 0 0,0-1-1 0 0,0 0 1 0 0,0 1 0 0 0,0-1 0 0 0,0 1 0 0 0,0-1 8 0 0,0 2-61 0 0,0-1 0 0 0,-1 0 0 0 0,1 0 0 0 0,0 0 0 0 0,0 0 0 0 0,0 0 0 0 0,0 0 0 0 0,0 0 0 0 0,-1 0 0 0 0,1 0 0 0 0,0 0 0 0 0,0 0 0 0 0,0 1 0 0 0,0-1 0 0 0,-1 0 0 0 0,1 0-1 0 0,0 0 1 0 0,0 0 0 0 0,0 0 0 0 0,0 0 0 0 0,0 0 0 0 0,0 0 0 0 0,0 0 0 0 0,-1 0 0 0 0,1 0 0 0 0,0 0 0 0 0,0 0 0 0 0,0 0 0 0 0,-1 0 0 0 0,1 0 0 0 0,0 0 0 0 0,0 0 0 0 0,0 0 0 0 0,-1 0 0 0 0,1 0 0 0 0,0 0 0 0 0,0 0 0 0 0,0-1 0 0 0,0 1 0 0 0,0 0 0 0 0,0 0 0 0 0,0 0 0 0 0,0 0 0 0 0,0 0 0 0 0,0 0 0 0 0,-1 0 0 0 0,1 0 0 0 0,0 0 0 0 0,0 0 0 0 0,0 0 0 0 0,0-1 0 0 0,0 1 0 0 0,0 0 0 0 0,0 0 0 0 0,0 0 0 0 0,0-1 0 0 0,0 1 0 0 0,0 0 0 0 0,0 0 0 0 0,-1 0 0 0 0,1-1 0 0 0,1 1 0 0 0,-1 0 61 0 0,-2 3-65 0 0,1-2-1 0 0,-1 1 0 0 0,2 1 0 0 0,-2-1 1 0 0,1 0-1 0 0,1 0 0 0 0,-1 1 0 0 0,0 0 1 0 0,1-1-1 0 0,-1 0 0 0 0,1 0 0 0 0,0 1 0 0 0,0 0 66 0 0,0 36 89 0 0,0-22-137 0 0,6 197 48 0 0,-15-72 0 0 0,9-116 0 0 0,0 16 0 0 0,0-13 18 0 0,0-28 74 0 0,0-1 14 0 0,0 0-36 0 0,9-18-738 0 0,-7 13 315 0 0,-1 0-1 0 0,2-1 0 0 0,-2 1 0 0 0,0-1 0 0 0,0-5 354 0 0,4-13-384 0 0,-4 16 292 0 0,0 0 1 0 0,0 0-1 0 0,0 1 0 0 0,-1-2 1 0 0,-1 0 91 0 0,0-5 77 0 0,1 13 13 0 0,-1-1 349 0 0,1 2-420 0 0,0 0 1 0 0,0 0 0 0 0,0-1 0 0 0,0 1 0 0 0,-1 0-1 0 0,1 0 1 0 0,0 0 0 0 0,0 0 0 0 0,0 0-1 0 0,-1 0 1 0 0,1-1 0 0 0,0 1 0 0 0,0 0-1 0 0,-1 0 1 0 0,1 0 0 0 0,0-1 0 0 0,0 1-1 0 0,0 0 1 0 0,0 0 0 0 0,0 0 0 0 0,-1 0-1 0 0,1 0 1 0 0,0 0 0 0 0,-1 0 0 0 0,1 0 0 0 0,0 0-1 0 0,-1 0 1 0 0,1 0 0 0 0,0 0 0 0 0,0 0-1 0 0,0 0 1 0 0,0 0 0 0 0,-1 0 0 0 0,1 0-1 0 0,0 0 1 0 0,0 0 0 0 0,-1 0 0 0 0,1 1-1 0 0,0-1 1 0 0,-1 0 0 0 0,1 0 0 0 0,0 0 0 0 0,0 0-1 0 0,0 1 1 0 0,0-1 0 0 0,0 0 0 0 0,0 0-1 0 0,0 0 1 0 0,-1 0 0 0 0,1 0 0 0 0,0 0-1 0 0,0 1 1 0 0,0-1 0 0 0,0 0 0 0 0,0 1-20 0 0,-2 0 54 0 0,0 2 0 0 0,1-1 1 0 0,-1-1-1 0 0,1 2 0 0 0,-1-1 0 0 0,1 0 1 0 0,0 1-1 0 0,-1-1 0 0 0,2 1 1 0 0,-1-1-1 0 0,-1 2-54 0 0,-4 29 438 0 0,4-24-712 0 0,-6 87 61 0 0,7-90 390 0 0,1 0 0 0 0,0 0 0 0 0,0 0 0 0 0,1 0 0 0 0,0 0 1 0 0,0 0-1 0 0,1 3-177 0 0,-2-7 208 0 0,0-2 6 0 0,0 0 29 0 0,0 0 12 0 0,0 0 1 0 0,0 0-28 0 0,0 0-111 0 0,0 0-25 0 0,9-5-265 0 0,-8 5 14 0 0,-1 0-196 0 0,0 0-86 0 0,0 0-20 0 0,0 0 90 0 0,0 0 394 0 0,0 0 175 0 0,0 0 33 0 0,0 0-43 0 0,0 0-201 0 0,-6-5-51 0 0,5 4 42 0 0,-1 1 1 0 0,1-1 0 0 0,-1 0-1 0 0,1 0 1 0 0,-1 1-1 0 0,1 0 1 0 0,-1-1 0 0 0,1 1-1 0 0,-2-1 1 0 0,2 1 0 0 0,-1 0-1 0 0,1 0 1 0 0,-1 0-1 0 0,1 0 1 0 0,-1 0 0 0 0,-1 0 21 0 0,-2 1-90 0 0,4-1 80 0 0,-1 0 1 0 0,1 1 0 0 0,0-1-1 0 0,-1 0 1 0 0,2 0 0 0 0,-2 1 0 0 0,1 0-1 0 0,0-1 1 0 0,0 1 0 0 0,0-1-1 0 0,0 1 1 0 0,-1 0 0 0 0,2 0-1 0 0,-1-1 1 0 0,-1 1 0 0 0,2 1-1 0 0,-1-2 1 0 0,0 1 0 0 0,0 1 0 0 0,1-2-1 0 0,-1 3 10 0 0,-2 2-25 0 0,0 0 0 0 0,0 0 0 0 0,1 1 1 0 0,-1 0-1 0 0,2-1 25 0 0,0 0 10 0 0,0 17 40 0 0,1-21 4 0 0,0 1 1 0 0,0-1-1 0 0,0 0 0 0 0,0 1 1 0 0,0-1-1 0 0,0 0 0 0 0,0 0 0 0 0,0 1 1 0 0,0-1-1 0 0,0 0 0 0 0,0 1 1 0 0,1-1-1 0 0,-1 0 0 0 0,1 0 0 0 0,0 1 1 0 0,-1-1-1 0 0,0 0 0 0 0,1 0 1 0 0,0 0-1 0 0,0 0 0 0 0,-1 0 0 0 0,2 0 1 0 0,-1 0-1 0 0,-1 0 0 0 0,1 0 1 0 0,1 0-55 0 0,21 30 524 0 0,-22-30-464 0 0,-1-1 12 0 0,0 0-2 0 0,-11-20-139 0 0,1 5 31 0 0,6 10-102 0 0,1 0 1 0 0,-1 0 0 0 0,0 1-1 0 0,0-2 1 0 0,-1 3-1 0 0,1-2 1 0 0,-1 1 0 0 0,-1-1 139 0 0,-1-1-205 0 0,6 5 184 0 0,0 1 0 0 0,1-1 0 0 0,0 0 0 0 0,-1 1 0 0 0,0-1 0 0 0,0 1-1 0 0,1 0 1 0 0,-1-1 0 0 0,0 0 0 0 0,0 1 0 0 0,1-1 0 0 0,-1 1 0 0 0,-1 0 0 0 0,2 0 0 0 0,-1 0 0 0 0,0 0 0 0 0,0 0 0 0 0,0-1 21 0 0,0 1-94 0 0,1 0 13 0 0,0 0 8 0 0,0 0 1 0 0,-1 10-6 0 0,1-9 78 0 0,-1 0 1 0 0,1 0-1 0 0,0-1 0 0 0,0 1 1 0 0,0 0-1 0 0,0 0 0 0 0,0 0 1 0 0,0 0-1 0 0,0 0 0 0 0,0-1 1 0 0,0 1-1 0 0,1 1 0 0 0,-1-2 1 0 0,0 1-1 0 0,0 0 0 0 0,0 0 1 0 0,1 0-1 0 0,1 6 0 0 0,5 12 0 0 0,-5-13 0 0 0,-1-6 16 0 0,-1 0 0 0 0,0 1 0 0 0,0-1 0 0 0,0 0 0 0 0,0 1 0 0 0,1-1 0 0 0,-1 0 0 0 0,0 0 0 0 0,0 1 0 0 0,0-1 0 0 0,0 0 0 0 0,0 0 0 0 0,0 0 0 0 0,0 0 0 0 0,0 1 0 0 0,0-1 0 0 0,0 0 0 0 0,0 1 0 0 0,0-1 0 0 0,0 0 0 0 0,0 1 1 0 0,0-1-1 0 0,0 0 0 0 0,0 0 0 0 0,0 0 0 0 0,0 0 0 0 0,-1 1 0 0 0,1-1 0 0 0,0 0 0 0 0,0 0 0 0 0,0 1 0 0 0,-1-1 0 0 0,1 0 0 0 0,0 0 0 0 0,0 1 0 0 0,0-1 0 0 0,0 0 0 0 0,0 0 0 0 0,0 0 0 0 0,-1 0 0 0 0,1 0 0 0 0,0 0 0 0 0,0 0 0 0 0,-1 0 0 0 0,1 0 0 0 0,0 0 1 0 0,-1 0-1 0 0,1 0 0 0 0,0 0 0 0 0,0 0 0 0 0,0 0 0 0 0,0 0 0 0 0,-1 0 0 0 0,1 0 0 0 0,0 0 0 0 0,-1 0 0 0 0,1 0 0 0 0,0 0 0 0 0,-1 0 0 0 0,1 0 0 0 0,0 0 0 0 0,0 0 0 0 0,0 0 0 0 0,0 0 0 0 0,0 0 0 0 0,-1 0-16 0 0,-22-9-1115 0 0,13 6 1522 0 0,2 0-525 0 0,2 1 419 0 0,4 12 558 0 0,1-9-816 0 0,1 1 0 0 0,-1-1 1 0 0,0 1-1 0 0,1-1 1 0 0,-1 1-1 0 0,1 0 1 0 0,0 0-1 0 0,0-1 0 0 0,0 1 1 0 0,0-1-1 0 0,0 1 1 0 0,0 0-1 0 0,0-1 1 0 0,1 2-44 0 0,-1-1 8 0 0,1 0 1 0 0,0 0-1 0 0,-1 0 1 0 0,1 0 0 0 0,0 0-1 0 0,0 0 1 0 0,-1 0-1 0 0,2 0 1 0 0,-1 0-1 0 0,0-1 1 0 0,0 1 0 0 0,0 0-1 0 0,1 0 1 0 0,-1-1-1 0 0,1 1 1 0 0,0-1-9 0 0,22 9-109 0 0,-12-15-1514 0 0,-7 3-2614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02"/>
    </inkml:context>
    <inkml:brush xml:id="br0">
      <inkml:brushProperty name="width" value="0.05" units="cm"/>
      <inkml:brushProperty name="height" value="0.05" units="cm"/>
      <inkml:brushProperty name="color" value="#FFFF66"/>
    </inkml:brush>
  </inkml:definitions>
  <inkml:trace contextRef="#ctx0" brushRef="#br0">215 617 8288 0 0,'-2'-24'663'0'0,"2"8"-422"0"0,-1 11-161 0 0,-2-8 1167 0 0,-10-10-92 0 0,13 23-1124 0 0,0 0 0 0 0,-1 0 0 0 0,1 0 0 0 0,0 0-1 0 0,0 0 1 0 0,-1 0 0 0 0,1 0 0 0 0,0 0 0 0 0,0 0 0 0 0,0 0-1 0 0,0 0 1 0 0,-1 0 0 0 0,1 0 0 0 0,0 0 0 0 0,-1 0 0 0 0,1 0-1 0 0,0 0 1 0 0,0 0 0 0 0,-1 0 0 0 0,1 0 0 0 0,0 0 0 0 0,0 0-1 0 0,0 0 1 0 0,0 0 0 0 0,-1 0 0 0 0,1 0 0 0 0,0 0 0 0 0,0 0-1 0 0,-1 0 1 0 0,1 1 0 0 0,0-1 0 0 0,0 0 0 0 0,-1 0 0 0 0,1 0-1 0 0,0 1 1 0 0,0-1 0 0 0,0 0 0 0 0,0 1 0 0 0,0-1 0 0 0,0 0-1 0 0,0 0 1 0 0,0 0 0 0 0,0 0 0 0 0,0 0-31 0 0,-6 10 233 0 0,-1 8-147 0 0,1 0 1 0 0,1 1 0 0 0,0 0-1 0 0,1-1 1 0 0,0 17-87 0 0,-3 10-396 0 0,-7 30-740 0 0,12-65 1008 0 0,2-6 138 0 0,-2 1 1 0 0,1 0-1 0 0,0-1 1 0 0,-1 1-1 0 0,1-1 1 0 0,-2 2-11 0 0,1-10 5 0 0,0-1 1 0 0,1 0 0 0 0,-1 1 0 0 0,1-2 0 0 0,1 2-1 0 0,-1-1 1 0 0,0-1 0 0 0,1 1-6 0 0,1-46-123 0 0,0 23-35 0 0,-1 12-64 0 0,2 0-1 0 0,0 0 1 0 0,1 1 222 0 0,0 0 755 0 0,-1 0 1 0 0,0-15-756 0 0,5 61 304 0 0,-2-17-133 0 0,5 39-224 0 0,-6-31 131 0 0,1 0 1 0 0,6 17-79 0 0,-9-34-4 0 0,0 0 0 0 0,1-1 0 0 0,0 1 1 0 0,0 0-1 0 0,0 0 4 0 0,4 6-205 0 0,-7-10 75 0 0,0-1 127 0 0,1 0 1 0 0,-1 0-1 0 0,0 0 0 0 0,0 0 0 0 0,0 0 1 0 0,1 0-1 0 0,-1 0 0 0 0,0 0 0 0 0,0 1 0 0 0,0-1 1 0 0,0 0-1 0 0,0 0 0 0 0,0 0 0 0 0,1 0 0 0 0,-1 0 1 0 0,0 0-1 0 0,0 0 0 0 0,1 0 0 0 0,-1 0 1 0 0,0 0-1 0 0,0 0 0 0 0,1 0 0 0 0,-1 0 0 0 0,0 0 1 0 0,0 0-1 0 0,0 0 0 0 0,0 0 0 0 0,0 0 0 0 0,0 0 1 0 0,1 0-1 0 0,-1 0 0 0 0,0 0 0 0 0,0 0 1 0 0,1-1-1 0 0,-1 1 0 0 0,0 0 3 0 0,8-3-34 0 0,-5 0-30 0 0,0 0 1 0 0,0-1-1 0 0,-1 1 1 0 0,1-1-1 0 0,-1 0 0 0 0,0 1 1 0 0,0-1-1 0 0,-1 0 1 0 0,1-2 63 0 0,13-39-743 0 0,-14 39 706 0 0,4-16 469 0 0,-1-2 0 0 0,1-11-432 0 0,-2 3 214 0 0,9-36 260 0 0,-12 45-272 0 0,0 20-186 0 0,0-1 0 0 0,0 1 0 0 0,0 0 0 0 0,1 0-1 0 0,-1 0 1 0 0,1 0 0 0 0,0 0 0 0 0,-1 0 0 0 0,2-1-16 0 0,-1 2 376 0 0,-1 2 113 0 0,0 0 21 0 0,0 0-68 0 0,-1 12-371 0 0,-3 13-200 0 0,2 1 0 0 0,0-1 1 0 0,2 10 128 0 0,-3 30-53 0 0,3 23 427 0 0,0-63-495 0 0,1 0 1 0 0,2 12 120 0 0,-1-1-159 0 0,5-8 57 0 0,-1-5-235 0 0,-5-19 204 0 0,3 9-626 0 0,-4-13 758 0 0,0 0 0 0 0,0 0-1 0 0,0 1 1 0 0,0-1 0 0 0,1 0 0 0 0,-1 0 0 0 0,0 0-1 0 0,0 0 1 0 0,1 0 0 0 0,-1 0 0 0 0,0 0 0 0 0,1 0-1 0 0,-1 0 1 0 0,0 0 0 0 0,0 0 0 0 0,0 0 0 0 0,0 0-1 0 0,0 0 1 0 0,1 0 0 0 0,-1 0 0 0 0,0 0 0 0 0,0 0-1 0 0,1 0 1 0 0,-1-1 0 0 0,0 1 0 0 0,0 0 0 0 0,1 0-1 0 0,-1 0 1 0 0,0 0 0 0 0,0-1 0 0 0,0 1 0 0 0,0 0-1 0 0,0 0 1 0 0,0 0 0 0 0,0-1 0 0 0,0 1 0 0 0,1 0-1 0 0,-1 0 1 0 0,0 0 0 0 0,0 0 0 0 0,0 0 0 0 0,0-1-1 0 0,0 1 1 0 0,0 0 0 0 0,0 0 0 0 0,0-1 0 0 0,0 1-1 0 0,0 0 2 0 0,5-10-9 0 0,-1-3-19 0 0,0-1 1 0 0,-2 1-1 0 0,0-1 0 0 0,0 1 0 0 0,-1-4 28 0 0,2-17 1 0 0,8-91-179 0 0,-8 71 242 0 0,1-117 1459 0 0,-4 156-990 0 0,3-60 1599 0 0,-3 75-2168 0 0,0 0-85 0 0,0 15-70 0 0,-6 106-482 0 0,0 91-450 0 0,0 1 622 0 0,6-207 478 0 0,0 1 10 0 0,0 1-1 0 0,0-1 0 0 0,1 0 0 0 0,1 0 1 0 0,-1 1-1 0 0,1-1 0 0 0,0 0 14 0 0,7-22-390 0 0,-5 3 202 0 0,-1 1 1 0 0,-1-1 0 0 0,0 0-1 0 0,0-1 1 0 0,-2 1 0 0 0,1-1 187 0 0,2-24-371 0 0,5-25-121 0 0,-2-55 492 0 0,-6 87 860 0 0,0 3-733 0 0,0 0 1 0 0,4-19-128 0 0,-3 39-14 0 0,1-3 343 0 0,0-1 1 0 0,-2 1-1 0 0,1-1 0 0 0,-1 1 1 0 0,0-1-1 0 0,-2-7-329 0 0,3 17 29 0 0,-1-2-14 0 0,-6-8-13 0 0,5 10 0 0 0,-1 1 0 0 0,2-2 0 0 0,-1 1 0 0 0,-1 1 0 0 0,2 0 0 0 0,-2-1 0 0 0,1 0 0 0 0,0 0 0 0 0,-1 1 0 0 0,1 0 0 0 0,0 0 0 0 0,0-1 0 0 0,-1 1 0 0 0,1 0 0 0 0,0-1 0 0 0,-1 1-2 0 0,-21-1-406 0 0,21 0 64 0 0,-3 0-457 0 0,-12 9 362 0 0,12-5 432 0 0,1 1 18 0 0,2 0 0 0 0,1-3 90 0 0,1-1 3 0 0,0 0-46 0 0,0 0-146 0 0,0 0-21 0 0,0-2 97 0 0,-1 1 1 0 0,1-1-1 0 0,0 0 1 0 0,0 0-1 0 0,-1 1 0 0 0,1-1 1 0 0,0 1-1 0 0,0-1 1 0 0,0 0-1 0 0,1-1 10 0 0,-1 2-1 0 0,0-4 209 0 0,0 1 0 0 0,0 1 1 0 0,1-2-1 0 0,0 1 0 0 0,1-2-208 0 0,0 1 227 0 0,-1 1-1 0 0,0 1 1 0 0,0-2 0 0 0,-1 1-1 0 0,1-4-226 0 0,-2 9 90 0 0,-11 26-121 0 0,9-22 11 0 0,1 1 1 0 0,-1-1 0 0 0,2 1-1 0 0,-2 0 1 0 0,2 0-1 0 0,-1 0 1 0 0,1 0 0 0 0,0 0-1 0 0,1 0 1 0 0,-1 0 0 0 0,1 0 19 0 0,0-6-7 0 0,0 5-38 0 0,-6 3-109 0 0,8-12 84 0 0,-1-1 1 0 0,1 1-1 0 0,-1-2 0 0 0,0 2 0 0 0,0-1 0 0 0,0 0 0 0 0,-1-1 70 0 0,3-17-213 0 0,-2 21 228 0 0,-2-9 34 0 0,1 10-38 0 0,0 0-2 0 0,0 1 0 0 0,0-1 0 0 0,0 0 0 0 0,0 1 1 0 0,0 0-1 0 0,-1-1 0 0 0,1 1 0 0 0,0-1 0 0 0,0 0 1 0 0,-1 1-1 0 0,1 0 0 0 0,0 0 0 0 0,-1-1 0 0 0,1 0 0 0 0,0 1 1 0 0,0-1-1 0 0,-1 1 0 0 0,1 0 0 0 0,-1 0 0 0 0,1 0 0 0 0,-1-1 1 0 0,1 1-1 0 0,0 0 0 0 0,0-1 0 0 0,-1 1 0 0 0,0 0 0 0 0,1-1 1 0 0,-1 1-1 0 0,1 0 0 0 0,0 0 0 0 0,-1 0 0 0 0,0 0 0 0 0,1 0 1 0 0,-1 0-1 0 0,1 0 0 0 0,-1 0-9 0 0,0 0 11 0 0,0 0-1 0 0,1 1 1 0 0,-1-1 0 0 0,0 0-1 0 0,0 1 1 0 0,1 0 0 0 0,-1-1-1 0 0,0 0 1 0 0,0 1-1 0 0,1-1 1 0 0,-1 1 0 0 0,0 0-1 0 0,0-1 1 0 0,1 1 0 0 0,0-1-1 0 0,-1 1 1 0 0,1 0 0 0 0,-1-1-1 0 0,1 1 1 0 0,-1 0 0 0 0,1 0-1 0 0,0 0-10 0 0,-6 16 130 0 0,5-13-226 0 0,-5 7-241 0 0,3-5 337 0 0,3 0-11 0 0,0-5-42 0 0,4 10-70 0 0,-1-5 226 0 0,-1-6 479 0 0,3-33-1190 0 0,-5 32 322 0 0,-1-2-177 0 0,1 2 438 0 0,0 0-1 0 0,0 1 0 0 0,-1-1 0 0 0,1 0 0 0 0,-1 0 0 0 0,1 0 0 0 0,-1 0 0 0 0,1 0 1 0 0,0 1-1 0 0,-1-1 0 0 0,1 1 0 0 0,-1-1 0 0 0,0 0 0 0 0,1 1 0 0 0,-1-1 1 0 0,0 0 25 0 0,-1 0-95 0 0,0 1 1 0 0,1 0 0 0 0,-1-1 0 0 0,1 1-1 0 0,-1 0 1 0 0,0 0 0 0 0,1 0 0 0 0,-1 0-1 0 0,1 0 1 0 0,-1 0 0 0 0,0 0 0 0 0,0 1-1 0 0,1-1 95 0 0,-25 12-832 0 0,24-12 894 0 0,0-3-64 0 0,-3 0-75 0 0,5 2 68 0 0,-2 0-1 0 0,1 0 1 0 0,1 1 0 0 0,-1 0 0 0 0,0-1 0 0 0,0 0 0 0 0,1 0 0 0 0,-1 0-1 0 0,0 0 1 0 0,0 0 0 0 0,1 1 0 0 0,0-1 0 0 0,-1-1 0 0 0,0 2 0 0 0,1-1-1 0 0,-1-1 1 0 0,1 2 0 0 0,0-2 0 0 0,0 1 0 0 0,0 1 0 0 0,0-2 0 0 0,0 1 9 0 0,0-1 164 0 0,-9-4 1062 0 0,6 30-1156 0 0,6-17-120 0 0,-1 0 0 0 0,0-1 0 0 0,1 0 1 0 0,2 4 49 0 0,8 19-185 0 0,-11-25 59 0 0,7 5 22 0 0,-8-8 102 0 0,0 0 0 0 0,0 0-1 0 0,-1 0 1 0 0,2 0 0 0 0,-1-1 0 0 0,-1 1-1 0 0,2 0 1 0 0,-1 0 0 0 0,-1-1-1 0 0,2 0 1 0 0,-1 1 0 0 0,0-1-1 0 0,1 1 3 0 0,4 2-186 0 0,14 11 157 0 0,16 13 144 0 0,-35-26-113 0 0,-1-1 0 0 0,1 1 0 0 0,0-1 0 0 0,0 0 0 0 0,-1 1 0 0 0,2-1 0 0 0,-1 1 0 0 0,-1-1 0 0 0,1 0 0 0 0,0 1 0 0 0,0-1 0 0 0,0 0 0 0 0,0 0 0 0 0,0 0 0 0 0,-1 0 0 0 0,2 0 0 0 0,-1 0 0 0 0,-1 0 1 0 0,1 0-1 0 0,0-1 0 0 0,0 1 0 0 0,0 0 0 0 0,0-1 0 0 0,0 1 0 0 0,-1-1 0 0 0,1 1 0 0 0,0 0 0 0 0,0-1 0 0 0,-1 1-2 0 0,3-2 10 0 0,-2 2 0 0 0,1-2 0 0 0,-1 1 0 0 0,1 0 0 0 0,-1-1-1 0 0,1 1 1 0 0,-1-1 0 0 0,1-1-10 0 0,6-11 79 0 0,-1 0 0 0 0,-1 0-1 0 0,-1-1 1 0 0,0 0 0 0 0,-1 0-1 0 0,0-6-78 0 0,-2 14 0 0 0,-1 5 22 0 0,-1 0 0 0 0,1 1 1 0 0,-1-2-1 0 0,1 2 0 0 0,-1-1 0 0 0,0 0 1 0 0,0 0-1 0 0,0 0 0 0 0,0 0 0 0 0,0 1 0 0 0,0-2 1 0 0,-1 2-1 0 0,1-1 0 0 0,-1 0 0 0 0,1 0 0 0 0,0 0 1 0 0,-2 0-23 0 0,1 3 27 0 0,1 0 0 0 0,-1 0 0 0 0,-1 1 0 0 0,2-2 0 0 0,-1 2 0 0 0,-1-1 0 0 0,2-1 0 0 0,-2 1 0 0 0,1 0 0 0 0,-1 0-27 0 0,1 1 34 0 0,-3 2-32 0 0,1-1 0 0 0,0 2 0 0 0,1-1 0 0 0,-1 1 0 0 0,0-1 0 0 0,0 4-2 0 0,1-1-31 0 0,-1 2 0 0 0,2-1 1 0 0,-2 5 30 0 0,0 2-72 0 0,3-12 72 0 0,-1 0 1 0 0,0 0-1 0 0,0 0 0 0 0,1 0 0 0 0,0 0 0 0 0,0 0 0 0 0,0 0 1 0 0,0 1-1 0 0,0-1 0 0 0,0 0 0 0 0,1 1 0 0 0,1-1-25 0 0,4-20-28 0 0,-4 11 38 0 0,0 0 1 0 0,0 0-1 0 0,1 1 1 0 0,0-1 0 0 0,2-1 14 0 0,13-33 920 0 0,-10 23-298 0 0,-8 16-452 0 0,3-8 1574 0 0,-3 9-1720 0 0,0 1 0 0 0,0-1 1 0 0,0 0-1 0 0,1 0 1 0 0,-1 0-1 0 0,0 0 1 0 0,0 1-1 0 0,0-1 1 0 0,1 0-1 0 0,-1 1 0 0 0,0-1 1 0 0,0 0-1 0 0,0 0 1 0 0,0 1-1 0 0,0-1 1 0 0,1 0-1 0 0,-1 0 1 0 0,0 0-1 0 0,1 0 1 0 0,-1 0-1 0 0,0 0 0 0 0,1 0 1 0 0,-1 0-1 0 0,0 0 1 0 0,0 0-1 0 0,0 0 1 0 0,1 0-1 0 0,-1 0 1 0 0,0 0-1 0 0,1 0 1 0 0,-1 0-1 0 0,1 0 0 0 0,-1 0 1 0 0,0 0-1 0 0,0 0 1 0 0,0 0-1 0 0,0 0 1 0 0,1 0-25 0 0,12-9-102 0 0,5-15-887 0 0,-13-4 175 0 0,-4 23 843 0 0,-1 5 132 0 0,-4 8 1396 0 0,1 21-1731 0 0,3-27 120 0 0,8-20-10 0 0,-4 9 103 0 0,-1 2-1 0 0,0-1 0 0 0,-1-1 0 0 0,1 1 1 0 0,-1-1-1 0 0,-1-2-38 0 0,5-18 9 0 0,-5 20-234 0 0,-2-10 121 0 0,1 35 50 0 0,-11 25 161 0 0,6-4 97 0 0,3-34-282 0 0,3 18-224 0 0,-1-19 358 0 0,1-2-52 0 0,-1 1 1 0 0,1-1-1 0 0,-1 0 0 0 0,0 0 1 0 0,0 0-1 0 0,1 0 0 0 0,0 0 1 0 0,-1 0-1 0 0,1 0 0 0 0,-1 0 1 0 0,0 0-1 0 0,1 0 0 0 0,-1 0 1 0 0,1 0-1 0 0,0 0 0 0 0,-1 0 1 0 0,0 0-1 0 0,1 0 0 0 0,-1 0 1 0 0,1 0-1 0 0,-1 0 0 0 0,1 0 1 0 0,-1 0-1 0 0,0 0 0 0 0,1-1 1 0 0,-1 1-1 0 0,1 0 0 0 0,-1-1 1 0 0,1 1-1 0 0,-1-1 0 0 0,0 1-4 0 0,12-12 633 0 0,-9 7-503 0 0,0 0 0 0 0,0-1 1 0 0,0 1-1 0 0,-1-1 0 0 0,0 0 0 0 0,0 0 1 0 0,-1 0-1 0 0,1 0 0 0 0,-2 0 0 0 0,1-3-130 0 0,-1 6-17 0 0,1 1 0 0 0,-1 1 0 0 0,0-2 0 0 0,1 2 0 0 0,-1-1 0 0 0,0 0-1 0 0,1 0 1 0 0,0 0 0 0 0,0-1 17 0 0,0 0 36 0 0,1 0 0 0 0,-1-1 0 0 0,0 0 1 0 0,0 0-1 0 0,-1 0 0 0 0,0 0 0 0 0,1 0 0 0 0,-1 1 0 0 0,0-4-36 0 0,0 7 2 0 0,0-1 0 0 0,0 1 0 0 0,0 0 0 0 0,0-1 0 0 0,0 1 0 0 0,-1 0 0 0 0,1 0 0 0 0,0 0 0 0 0,0-1 0 0 0,0 1 0 0 0,0-1 0 0 0,0 1 0 0 0,0 0 0 0 0,0-1 0 0 0,0 1 0 0 0,-1 0 0 0 0,1 0 0 0 0,0 0 1 0 0,-1 0-1 0 0,1 0 0 0 0,0-1 0 0 0,-1 1 0 0 0,1 0 0 0 0,0 0 0 0 0,0-1 0 0 0,0 1 0 0 0,-1 0 0 0 0,1 0 0 0 0,0 0 0 0 0,-1 0 0 0 0,1 0 0 0 0,-1 0 0 0 0,1 0 0 0 0,0 0 0 0 0,0 0 0 0 0,0 0 0 0 0,-1 0 0 0 0,1 0 0 0 0,-1 0 0 0 0,1 0 0 0 0,0 0 0 0 0,-1 0 0 0 0,1 0 0 0 0,0 0 0 0 0,0 0 0 0 0,0 1 0 0 0,-1-1 0 0 0,1 0 0 0 0,-1 0 0 0 0,1 1 0 0 0,0-1 0 0 0,-1 0 0 0 0,1 0 0 0 0,0 0 0 0 0,0 0 0 0 0,0 0 0 0 0,0 1 0 0 0,0-1 0 0 0,0 0 0 0 0,-1 1 0 0 0,1-1 0 0 0,0 1-2 0 0,-3 8 0 0 0,1 0 0 0 0,-1 0 0 0 0,2 0 0 0 0,-1 1 0 0 0,1 4 0 0 0,-1 4 0 0 0,2 1 12 0 0,16-26 120 0 0,-12 3-121 0 0,-1-1-1 0 0,-1 0 1 0 0,1 1-1 0 0,-1-1 0 0 0,1 0 1 0 0,-1 0-1 0 0,-1 0 1 0 0,1 0-1 0 0,-1 0 0 0 0,0-1 1 0 0,0 1-1 0 0,0-2-10 0 0,-1 5 7 0 0,9-30 398 0 0,0-9 106 0 0,-5 17-382 0 0,-2 15-89 0 0,0 1 0 0 0,-1-1 0 0 0,-1 1 0 0 0,1-1-1 0 0,-1-3-39 0 0,0 12 0 0 0,0 0 0 0 0,0 0 1 0 0,0 0-1 0 0,0-1 0 0 0,0 1 0 0 0,0 0 0 0 0,0 0 0 0 0,0 0 0 0 0,1 0 0 0 0,-1 0 0 0 0,0-1 0 0 0,0 1 0 0 0,0 0 0 0 0,0 0 0 0 0,0 0 0 0 0,0 0 0 0 0,0 0 0 0 0,0 0 1 0 0,0 0-1 0 0,-1 0 0 0 0,1 0 0 0 0,0 0 0 0 0,0-1 0 0 0,0 1 0 0 0,0 0 0 0 0,0 0 0 0 0,0 0 0 0 0,0 0 0 0 0,0 0 0 0 0,0-1 0 0 0,0 1 0 0 0,-1 0 0 0 0,1 0 0 0 0,0 0 0 0 0,0 0 1 0 0,0 0-1 0 0,0 0 0 0 0,0 0 0 0 0,0 0 0 0 0,0 0 0 0 0,0-1 0 0 0,0 1 0 0 0,0 0 0 0 0,0 0 0 0 0,0 0 0 0 0,0 0 0 0 0,-1 0 0 0 0,1 0 0 0 0,0 0 0 0 0,0 0 0 0 0,0 0 1 0 0,0 0-1 0 0,-1 0 0 0 0,1 0 0 0 0,0 0 0 0 0,0 0 0 0 0,0 0 0 0 0,0 0 0 0 0,-1 0 0 0 0,1 1 0 0 0,0-1 0 0 0,0 0 0 0 0,0 0 0 0 0,0 0 0 0 0,0 0 0 0 0,-4 5-20 0 0,-3 9-56 0 0,4-9-35 0 0,1 0 0 0 0,0 1-1 0 0,-1 0 1 0 0,2 0-1 0 0,-1 0 1 0 0,1 0-1 0 0,0 0 112 0 0,-5 29 49 0 0,4-22 41 0 0,0-1 1 0 0,1 1-1 0 0,0 2-90 0 0,-2 0-16 0 0,2-13 9 0 0,1 1 0 0 0,-1-2-1 0 0,0 1 1 0 0,1 1 0 0 0,-1-1-1 0 0,1-1 1 0 0,0 2-1 0 0,0-1 1 0 0,0 0 0 0 0,0 0-1 0 0,0 0 1 0 0,1 0 0 0 0,-1 0-1 0 0,1 1 1 0 0,0-2 0 0 0,-1 1-1 0 0,1 1 1 0 0,0-2-1 0 0,0 3 8 0 0,0-3-140 0 0,-1-1 4 0 0,0 0 34 0 0,0 0 140 0 0,0 0 68 0 0,1 0-100 0 0,0 0 1 0 0,-1-1-1 0 0,0 1 1 0 0,1 0-1 0 0,0-1 1 0 0,0 1-1 0 0,-1 0 1 0 0,0-1-1 0 0,1 1 1 0 0,0 0-1 0 0,-1-1 1 0 0,1 1-1 0 0,-1-1 1 0 0,0 1-1 0 0,1-1 1 0 0,0 1-1 0 0,-1-1 1 0 0,1 1-1 0 0,-1-1 1 0 0,0 0-1 0 0,0 1-6 0 0,8-18 138 0 0,-5 12-110 0 0,-1 0-28 0 0,1 0 0 0 0,-1-1 0 0 0,0 1 0 0 0,-1-1 0 0 0,1 0 0 0 0,-1 1 0 0 0,0-8 0 0 0,3-14 0 0 0,18-98 78 0 0,-34 171-436 0 0,4-2 142 0 0,6 2 194 0 0,0-31 10 0 0,2 0-1 0 0,-1 0 1 0 0,2 0-1 0 0,0 7 13 0 0,5 23-12 0 0,-6-44 10 0 0,0 1 0 0 0,0-1 0 0 0,0 0 0 0 0,0 0 0 0 0,0 0 0 0 0,0 0 0 0 0,0 0 1 0 0,0 0-1 0 0,0 1 0 0 0,0-1 0 0 0,0 0 0 0 0,0 0 0 0 0,0 1 0 0 0,0-1 0 0 0,0 0 0 0 0,0 0 0 0 0,0 0 0 0 0,0 1 0 0 0,1-1 0 0 0,-1 0 0 0 0,0 0 0 0 0,0 0 0 0 0,0 0 0 0 0,0 0 0 0 0,1 0 0 0 0,-1 0 0 0 0,0 0 0 0 0,0 1 0 0 0,0-1 0 0 0,0 0 0 0 0,0 0 0 0 0,0 0 0 0 0,0 0 0 0 0,0 0 0 0 0,1 0 0 0 0,-1 0 0 0 0,0 0 0 0 0,0 1 0 0 0,1-1 0 0 0,-1 0 0 0 0,0 0 0 0 0,0 0 0 0 0,1 0 0 0 0,-1 0 0 0 0,0 0 0 0 0,0 0 0 0 0,0-1 0 0 0,0 1 0 0 0,0 0 0 0 0,0 0 0 0 0,1 0 0 0 0,-1 0 0 0 0,0 0 0 0 0,0 0 0 0 0,0 0 0 0 0,1 0 0 0 0,-1-1 0 0 0,0 1 0 0 0,0 0 0 0 0,0 0 0 0 0,1 0 0 0 0,-1 0 0 0 0,0 0 0 0 0,0 0 0 0 0,0 0 2 0 0,9-9-59 0 0,-6 0 41 0 0,1-2 0 0 0,-1 1 0 0 0,0-1-1 0 0,-1 1 1 0 0,0-1 0 0 0,-1 1-1 0 0,1-5 19 0 0,2-29 0 0 0,0 15 0 0 0,-1-27 0 0 0,-3 6-16 0 0,-10 80-432 0 0,1 27 272 0 0,2 1 0 0 0,2 36 176 0 0,5-89 0 0 0,3 16 0 0 0,-3-21 0 0 0,0 0 0 0 0,1 0 0 0 0,-1 0 0 0 0,0 1 0 0 0,0-1 0 0 0,0 0 0 0 0,0 0 0 0 0,0 0 0 0 0,0 0 0 0 0,0 0 0 0 0,1 0 0 0 0,-1 0 0 0 0,0 0 0 0 0,0 1 0 0 0,0-1 0 0 0,1 0 0 0 0,-1 0 0 0 0,0 0 0 0 0,0 0 0 0 0,0 0 0 0 0,0 0 0 0 0,0 1 0 0 0,0-1 0 0 0,0 0 0 0 0,0 0 0 0 0,1 0 0 0 0,-1 0 0 0 0,0 0 0 0 0,0 0 0 0 0,1 0 0 0 0,-1 0 0 0 0,0 0 0 0 0,0 0 0 0 0,1 0 0 0 0,-1 0 0 0 0,0 0 0 0 0,0 0 0 0 0,0 0 0 0 0,0 0 0 0 0,0-1 0 0 0,0 1 0 0 0,0 0 0 0 0,1 0 0 0 0,-1 0 0 0 0,0 0 0 0 0,0 0 0 0 0,0 0 0 0 0,1-1 0 0 0,-1 1 0 0 0,0 0 0 0 0,0 0 0 0 0,0 0 0 0 0,0 0 0 0 0,0 0 0 0 0,1 0 0 0 0,-1 0 0 0 0,0 0 0 0 0,0-1 0 0 0,0 1 0 0 0,0 0 0 0 0,0 0 0 0 0,3-4 9 0 0,-1 0 0 0 0,0 1-1 0 0,0-1 1 0 0,1 0 0 0 0,-2 0-1 0 0,1 1 1 0 0,0-2 0 0 0,-1 1-1 0 0,1-2-8 0 0,8-44 269 0 0,-6 22-154 0 0,1-5 63 0 0,-2-1 1 0 0,0 0 0 0 0,-3-21-179 0 0,0 49 44 0 0,0 4-35 0 0,0 1 1 0 0,0-2-1 0 0,0 2 0 0 0,0-1 1 0 0,0 0-1 0 0,0 1 0 0 0,0-2 0 0 0,-1 2 1 0 0,0-1-1 0 0,1 0 0 0 0,-1 1-9 0 0,-1-2 11 0 0,1 1 32 0 0,1 2-43 0 0,0 0 0 0 0,-1 0 1 0 0,1 0-1 0 0,0-1 0 0 0,0 1 0 0 0,0 0 1 0 0,-1 0-1 0 0,1 0 0 0 0,0 0 0 0 0,0 0 1 0 0,0 0-1 0 0,-1 0 0 0 0,1 0 0 0 0,0 0 1 0 0,0 0-1 0 0,0 0 0 0 0,0 0 1 0 0,0 0-1 0 0,0 0 0 0 0,-1 0 0 0 0,1 0 1 0 0,0 0-1 0 0,0 0 0 0 0,-1 0 0 0 0,1 0 1 0 0,0 0-1 0 0,0 0 0 0 0,-1 0 0 0 0,1 0 1 0 0,0 0-1 0 0,0 0 0 0 0,0 0 1 0 0,0 0-1 0 0,0 1 0 0 0,0-1 0 0 0,0 0 1 0 0,0 0-1 0 0,0 0 0 0 0,-1 0 0 0 0,1 1 1 0 0,0-1-1 0 0,0 0 0 0 0,0 0 0 0 0,0 0 1 0 0,0 1-1 0 0,0-1 0 0 0,-1 0 0 0 0,1 0 1 0 0,0 0-1 0 0,0 0 0 0 0,-3 9-2 0 0,3-9 1 0 0,-5 15-9 0 0,1 0 0 0 0,0 0 0 0 0,1 0 0 0 0,1 1 0 0 0,1-1 0 0 0,0 5 10 0 0,-1 1-4 0 0,2-11 4 0 0,0 0 0 0 0,0 0 0 0 0,1 0 0 0 0,3 9 0 0 0,-4-19 0 0 0,0 1 0 0 0,0-1 0 0 0,0 0 0 0 0,-1 0 0 0 0,1 0 0 0 0,0 0 0 0 0,1 0 0 0 0,-1 0 0 0 0,0 0 0 0 0,0 0 0 0 0,0 0 0 0 0,0 0 0 0 0,0 0 0 0 0,0 0 0 0 0,0 0 0 0 0,0 0 0 0 0,0 0 0 0 0,0 0 0 0 0,0 0 0 0 0,0 0 0 0 0,0 0 0 0 0,0 1 0 0 0,0-1 0 0 0,0 0 0 0 0,0 0 0 0 0,0 0 0 0 0,0 0 0 0 0,1 0 0 0 0,-1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0,5-6 0 0 0,1-7 0 0 0,-5 6-13 0 0,0 0 0 0 0,0 0-1 0 0,-1-1 1 0 0,0 1-1 0 0,0-1 1 0 0,-1-4 13 0 0,-1-11 8 0 0,6-48-208 0 0,-4 70 151 0 0,0 1 96 0 0,-1 0-84 0 0,-1 1 0 0 0,1-1 1 0 0,-1 0-1 0 0,1 1 0 0 0,-1 0 1 0 0,1 0-1 0 0,0-1 0 0 0,-1 1 1 0 0,1 0-1 0 0,0 0 0 0 0,0-1 1 0 0,0 2-1 0 0,-1-1 0 0 0,2 0 1 0 0,-1 0-1 0 0,-1 0 0 0 0,2 1 1 0 0,-1-1-1 0 0,0 0 0 0 0,0 1 1 0 0,1-1-1 0 0,-1 1 37 0 0,-2 4-212 0 0,0 1 1 0 0,1 0-1 0 0,-1 0 0 0 0,0 2 212 0 0,3-7 0 0 0,-1 1 0 0 0,0 1 0 0 0,0-1 0 0 0,1 0 0 0 0,0 0 0 0 0,0 1 0 0 0,0 0 0 0 0,0-1 0 0 0,0 1 0 0 0,0-1 0 0 0,1 2 0 0 0,1-1 0 0 0,2-9 0 0 0,0-8 0 0 0,-2-5-33 0 0,0 0 0 0 0,-2 0-1 0 0,0-2 34 0 0,0 0-13 0 0,-3 36 118 0 0,2-10-105 0 0,0 0-1 0 0,0-1 0 0 0,1 1 0 0 0,-3 3 1 0 0,2-3-7 0 0,-1-1 0 0 0,2 1 0 0 0,-1 0-1 0 0,0 4 8 0 0,1-9 23 0 0,-3 11 13 0 0,17-49-71 0 0,-13 34 35 0 0,1-1 0 0 0,-2 0 0 0 0,2 1 0 0 0,-1-1 0 0 0,-1 0 0 0 0,1-1 0 0 0,6-24 0 0 0,-7 25 22 0 0,0 3 95 0 0,0 1 66 0 0,0 0 17 0 0,8 41 134 0 0,-9-11-280 0 0,1-18-70 0 0,0 0-1 0 0,0 0 1 0 0,0 0-1 0 0,1 0 1 0 0,1-1-1 0 0,1 5 17 0 0,-3-14-184 0 0,0-2-27 0 0,0 0 3 0 0,0 0 56 0 0,0 0 235 0 0,0 0 100 0 0,0 0 17 0 0,9-8-315 0 0,-8 5 142 0 0,1 0 0 0 0,-1 0 0 0 0,0 0 0 0 0,0 0 0 0 0,-1 0 0 0 0,1 0 0 0 0,-1 0 0 0 0,1 0 0 0 0,-1 0 0 0 0,0 0 1 0 0,0 0-1 0 0,-1-1-27 0 0,3-24 38 0 0,1 17-77 0 0,-3-1 0 0 0,1 1 1 0 0,0-1-1 0 0,-1 0 0 0 0,-1 1 1 0 0,0 0-1 0 0,-1-3 39 0 0,4-3-75 0 0,-2 15 61 0 0,0 4-25 0 0,1 13-82 0 0,1 20-89 0 0,0-16 186 0 0,-1-16 58 0 0,-1 0-1 0 0,0 0 0 0 0,1 1 1 0 0,-1-1-1 0 0,0 0 0 0 0,-1 2-33 0 0,4 25 104 0 0,-2-25-172 0 0,0-28-90 0 0,-9-20 102 0 0,5 25 42 0 0,-7-18 53 0 0,7 33-40 0 0,-1 1 51 0 0,-4-8 41 0 0,7 8-156 0 0,1 2-7 0 0,6 16 229 0 0,14 16 316 0 0,-19-30-455 0 0,-1-2-1 0 0,1 1 1 0 0,0 1-1 0 0,-1-2 1 0 0,1 1-1 0 0,0 0 1 0 0,0 0-1 0 0,-1-1 1 0 0,1 1-1 0 0,0 0 0 0 0,0 0 1 0 0,0-1-1 0 0,0 1 1 0 0,0-1-1 0 0,0 1 1 0 0,0 0-1 0 0,0-1 1 0 0,0 0-1 0 0,1 0 1 0 0,-1 0-18 0 0,-1 0 8 0 0,1 0 0 0 0,-1 0 1 0 0,1 0-1 0 0,-1 0 1 0 0,0 0-1 0 0,0 0 1 0 0,1 0-1 0 0,-1 0 1 0 0,1 0-1 0 0,-1 0 0 0 0,1-1 1 0 0,-1 1-1 0 0,0 0 1 0 0,0-1-1 0 0,0 1 1 0 0,1-1-1 0 0,-1 1 0 0 0,1 0 1 0 0,-1 0-1 0 0,0 0 1 0 0,0-1-1 0 0,1 1 1 0 0,-1-1-1 0 0,0 1 1 0 0,0-1-1 0 0,0 1 0 0 0,0 0 1 0 0,0 0-1 0 0,0-1 1 0 0,0 1-1 0 0,0-1 1 0 0,0 1-1 0 0,0-1 0 0 0,0 1 1 0 0,0 0-1 0 0,0-1 1 0 0,0 1-9 0 0,-1-50 28 0 0,1 48 57 0 0,0 2 11 0 0,0 0-5 0 0,1 18 195 0 0,1-7-257 0 0,-1 1 23 0 0,1 1 0 0 0,0 0-1 0 0,1 0 1 0 0,1-1 0 0 0,0 3-52 0 0,2 4 4 0 0,-6-17-6 0 0,0-2 1 0 0,0 2 0 0 0,0-1-1 0 0,0 0 1 0 0,1 0-1 0 0,0 0 1 0 0,-1 0 0 0 0,1 1-1 0 0,-1-2 1 0 0,1 1-1 0 0,-1 1 1 0 0,2-1 1 0 0,-2 1-65 0 0,0-2-7 0 0,0 0 5 0 0,-3-19-412 0 0,0 15 442 0 0,1 0 1 0 0,1 1-1 0 0,-1-1 0 0 0,1-1 0 0 0,-1 2 0 0 0,1-1 0 0 0,0-1 0 0 0,-1-3 37 0 0,-5-20-105 0 0,6 24 95 0 0,1-1-33 0 0,0 0 47 0 0,0 4 67 0 0,0 1 3 0 0,0 0-2 0 0,0 0 0 0 0,7 21 224 0 0,-6-12-263 0 0,0 0-1 0 0,0 0 0 0 0,0 0 1 0 0,-1 0-1 0 0,-2 7-32 0 0,1 9 89 0 0,1 59-224 0 0,0-62-3706 0 0,0-56 3631 0 0,0 11 146 0 0,0 1 0 0 0,1-1 1 0 0,1-1 63 0 0,-1-22 693 0 0,-1 45-569 0 0,0-5 70 0 0,0 6 2415 0 0,-5 191-2879 0 0,6-179-42 0 0,2-18-251 0 0,1-21-16 0 0,1-31 1115 0 0,-2-49-536 0 0,-3 106 69 0 0,1 0-2 0 0,1-4 2 0 0,-2 4-4 0 0,0 1-1 0 0,0 0 11 0 0,3 13 250 0 0,-3-10-290 0 0,2 0-1 0 0,-1 1 0 0 0,-1-1 0 0 0,0 0 0 0 0,0 0 0 0 0,0 2-34 0 0,3 14 62 0 0,-1-2-48 0 0,0-1-1 0 0,-1 1 1 0 0,-1 0 0 0 0,-2 15-14 0 0,1 10-258 0 0,1-36 115 0 0,-1-5 68 0 0,1 0 0 0 0,0 0 0 0 0,0 1 0 0 0,0-1 1 0 0,0 0-1 0 0,0 1 0 0 0,0-2 0 0 0,0 2 0 0 0,0-1 0 0 0,1 0 1 0 0,-1 1-1 0 0,1-1 0 0 0,-1 0 0 0 0,0 0 0 0 0,1 0 0 0 0,-1 1 0 0 0,1-2 75 0 0,-1-1-23 0 0,-1-1-1 0 0,1 1 0 0 0,0-1 0 0 0,0 0 0 0 0,0 1 0 0 0,0-1 0 0 0,0 0 0 0 0,0 0 0 0 0,1 1 0 0 0,-1-1 0 0 0,1 1 0 0 0,-1-1 1 0 0,1-1 23 0 0,1-3-74 0 0,0-15-154 0 0,-1 0 0 0 0,-1 0 0 0 0,-2-10 228 0 0,1-25 25 0 0,1 40 78 0 0,1 11 322 0 0,2 9-222 0 0,-4 7-50 0 0,-1 2-34 0 0,1 14-25 0 0,0-22-84 0 0,1-1 1 0 0,-1 1 0 0 0,1-1-1 0 0,0 1 1 0 0,1 2-11 0 0,7 100 117 0 0,-6-83 16 0 0,0 2 0 0 0,-2 1-133 0 0,0-26-330 0 0,0-1-146 0 0,0 0-31 0 0,0 0 64 0 0,0 0 274 0 0,0-26-435 0 0,-3-95 1156 0 0,0 49-552 0 0,1 52 0 0 0,2 15 0 0 0,0 0 0 0 0,0-1 0 0 0,0 0 0 0 0,1-3 0 0 0,0-12 265 0 0,-1-5 1517 0 0,0 20-1782 0 0,2 2 0 0 0,-1 15 0 0 0,2 140 96 0 0,-3-115-96 0 0,0 18 0 0 0,-3 13 0 0 0,1 10 0 0 0,2-44 0 0 0,-4 24 0 0 0,0-13 0 0 0,3-25 0 0 0,-2 1 0 0 0,-3 18 0 0 0,4-24 0 0 0,2-11 0 0 0,-1 0 0 0 0,1 1 0 0 0,0 0 0 0 0,-1-1 0 0 0,-1 1 0 0 0,2-1 0 0 0,-3 3 0 0 0,-1 7-1406 0 0,3-14 758 0 0,0-2 327 0 0,1-6 303 0 0,-2 0 1 0 0,2 1 0 0 0,-1-1-1 0 0,2 1 1 0 0,0-5 17 0 0,0-12-9 0 0,2-60 730 0 0,-9 145-930 0 0,3-32 105 0 0,-3 23 62 0 0,1-6-204 0 0,0 35 246 0 0,5-79-136 0 0,0-1 5 0 0,0 0 23 0 0,0 0 11 0 0,0 0 1 0 0,1-15-82 0 0,9-132 510 0 0,-7 101 68 0 0,8-67 372 0 0,-5 56-123 0 0,-2 1-1 0 0,-2-8-648 0 0,-2 64 120 0 0,0 0 0 0 0,-6 18-72 0 0,-3 28-48 0 0,0 1 0 0 0,2 22 0 0 0,-4 27 0 0 0,-3 17 0 0 0,10-73 0 0 0,1 28 84 0 0,3-67-40 0 0,0-22-285 0 0,5-51-25 0 0,-1 15 375 0 0,7-109 81 0 0,-1 83-321 0 0,-6 53 1229 0 0,-1 0 1 0 0,-1-10-1099 0 0,-2 48 77 0 0,-1 0-1 0 0,-1 0 1 0 0,0 0 0 0 0,0 1-77 0 0,-4 19-179 0 0,-34 198 408 0 0,25-88-556 0 0,11-121 327 0 0,1-24 0 0 0,2-9 0 0 0,3-40 0 0 0,9-45 0 0 0,-4 44 0 0 0,10-125 720 0 0,-17 133-304 0 0,0 48-345 0 0,-8 21 61 0 0,2 0-95 0 0,1 0-1 0 0,1 1 1 0 0,0-1-1 0 0,1 14-36 0 0,2-22 3 0 0,-4 43-3 0 0,-4 23 0 0 0,-11 48 0 0 0,15-89 0 0 0,3-27 0 0 0,1 0 0 0 0,-1 0 0 0 0,0 0 0 0 0,-3 7 0 0 0,3-14-1 0 0,1 13 14 0 0,1-14 55 0 0,0-2 42 0 0,-2-13 163 0 0,5-83-1702 0 0,5-2 1429 0 0,0-1-64 0 0,-3 48 569 0 0,-2 20 76 0 0,0-19-581 0 0,-3 26 288 0 0,0 23-193 0 0,0 1-6 0 0,0 0-1 0 0,0 0-30 0 0,-8 13-38 0 0,1 5 47 0 0,1 1 0 0 0,1 0 0 0 0,1 0 0 0 0,0 1 1 0 0,1-1-1 0 0,1 1-67 0 0,-4 23-193 0 0,-20 178 1 0 0,18-141 475 0 0,9-75-268 0 0,-1-5-16 0 0,0 2 1 0 0,0-1 0 0 0,0 0-1 0 0,-1 1 1 0 0,1-2 0 0 0,0 2-1 0 0,-1-1 1 0 0,1 0 0 0 0,0 0-1 0 0,-1 0 1 0 0,1 0 0 0 0,0 0-1 0 0,-1 0 1 0 0,0 0 0 0 0,0 0-1 0 0,1 0 1 0 0,1-5-72 0 0,1 0-1 0 0,-1 0 1 0 0,0-1 0 0 0,0 1-1 0 0,0-1 1 0 0,-1 1-1 0 0,1-1 1 0 0,-1 0 72 0 0,2-18-161 0 0,2-1-32 0 0,0-19 193 0 0,2-18-119 0 0,9-82 119 0 0,4-19 518 0 0,-18 160-529 0 0,-1 0 0 0 0,0 0 0 0 0,0 0 0 0 0,0-1 0 0 0,0 1 0 0 0,0 0 0 0 0,0 0 1 0 0,-1 0-1 0 0,1 0 0 0 0,-1 0 0 0 0,1 0 0 0 0,-1-1 11 0 0,1 3 0 0 0,0-1 0 0 0,0 1-1 0 0,0 0 1 0 0,0 0 0 0 0,-1 0 0 0 0,1 0 0 0 0,0 0-1 0 0,0 0 1 0 0,0-1 0 0 0,0 1 0 0 0,0 0-1 0 0,-1 0 1 0 0,1-1 0 0 0,0 1 0 0 0,0 0 0 0 0,0 0-1 0 0,0 0 1 0 0,0 0 0 0 0,0-1 0 0 0,0 1 0 0 0,-1 0-1 0 0,1 0 1 0 0,0 0 0 0 0,0 0 0 0 0,-1 0 0 0 0,1 0-1 0 0,0 0 1 0 0,0 0 0 0 0,-1 0 0 0 0,1 0-1 0 0,0 0 1 0 0,0 0 0 0 0,0 0 0 0 0,0 0 0 0 0,0 0-1 0 0,-1 0 1 0 0,1 0 0 0 0,0 0 0 0 0,-1 0 0 0 0,1 0-1 0 0,0 0 1 0 0,0 0 0 0 0,-1 0 0 0 0,1 0 0 0 0,0 0-1 0 0,0 1 1 0 0,0-1 0 0 0,0 0 0 0 0,0 0-1 0 0,0 0 1 0 0,0 1 0 0 0,-1-1 0 0 0,1 0 0 0 0,0 0-1 0 0,0 1 1 0 0,-5 5 1 0 0,-3 10 33 0 0,1 1 0 0 0,1-1 1 0 0,0 1-1 0 0,1 0 0 0 0,-2 14-34 0 0,-1 17 13 0 0,1 24-13 0 0,-14 69-329 0 0,8-54 170 0 0,11-77 188 0 0,0 5 185 0 0,1 1-1 0 0,-1 13-213 0 0,2-28-78 0 0,0-16-92 0 0,5-150 106 0 0,11-53 64 0 0,-17 182 12 0 0,1 35 50 0 0,-4 1 14 0 0,0 13-10 0 0,-6 32-66 0 0,1 1 0 0 0,-1 40 0 0 0,5-46 0 0 0,-2 10 0 0 0,-1-6 0 0 0,3 2 0 0 0,1-13 0 0 0,-2 12 0 0 0,5-39 11 0 0,10-42 106 0 0,-5 4-120 0 0,8-65-54 0 0,-6 49 46 0 0,-3 25 14 0 0,-1 0 0 0 0,-1 0 0 0 0,-1-1-1 0 0,-3-19-2 0 0,3 35 51 0 0,0 7-62 0 0,0-1 1 0 0,0 2 0 0 0,0-2-1 0 0,0 1 1 0 0,0 1 0 0 0,0-2-1 0 0,0 1 1 0 0,-1 1 0 0 0,1-2 0 0 0,-1 1-1 0 0,1 1 1 0 0,-1-2 0 0 0,1 1-1 0 0,0 1 1 0 0,-1-1 0 0 0,0 0-1 0 0,0 0 1 0 0,1 0 0 0 0,0 0 0 0 0,-1 0-1 0 0,0 1 1 0 0,0 0 0 0 0,0-2 10 0 0,0 1-66 0 0,-17 15-374 0 0,14-7 338 0 0,-2 2 0 0 0,3-2-1 0 0,-1 1 1 0 0,0 1 0 0 0,1 0-1 0 0,0-1 1 0 0,-1 5 102 0 0,-3 20-360 0 0,-1 14 360 0 0,4-16 378 0 0,-3 24-438 0 0,6-32-27 0 0,1-19 154 0 0,0-5 119 0 0,3-23-170 0 0,-1 1 0 0 0,-1-1 0 0 0,-1 1 0 0 0,-1-12-16 0 0,0 11-158 0 0,2 18 76 0 0,-1 0 0 0 0,-1 1 0 0 0,0-1 0 0 0,1 0 0 0 0,-2-3 82 0 0,2 8-1 0 0,0 1-1 0 0,0 0 0 0 0,-1 0 0 0 0,1 0 1 0 0,0 0-1 0 0,0 0 0 0 0,0 0 0 0 0,0 0 0 0 0,0 0 1 0 0,0 0-1 0 0,0 0 0 0 0,0 0 0 0 0,0 0 1 0 0,0 0-1 0 0,0 0 0 0 0,0 0 0 0 0,0 0 1 0 0,-1 0-1 0 0,1 0 0 0 0,0 0 0 0 0,0 0 0 0 0,0 0 1 0 0,0 0-1 0 0,0 0 0 0 0,-1 0 0 0 0,1 0 1 0 0,0 0-1 0 0,0 0 0 0 0,0 0 0 0 0,0 0 1 0 0,0 0-1 0 0,-1 0 0 0 0,1 0 0 0 0,0 0 0 0 0,0 0 1 0 0,0 0-1 0 0,0 1 0 0 0,0-1 0 0 0,0 0 1 0 0,0 0-1 0 0,0 0 0 0 0,0 0 0 0 0,0 0 1 0 0,0 0-1 0 0,0 1 0 0 0,0-1 0 0 0,0 0 0 0 0,0 0 1 0 0,0 0-1 0 0,0 0 0 0 0,0 0 0 0 0,0 1 1 0 0,0-1-1 0 0,0 0 0 0 0,0 0 0 0 0,0 0 1 0 0,0 0-1 0 0,0 0 0 0 0,0 0 0 0 0,0 0 0 0 0,0 0 2 0 0,-3 8-36 0 0,-2 24 36 0 0,2 1 0 0 0,2 33 0 0 0,-2-1 0 0 0,1-40 196 0 0,1-22-61 0 0,1-16-74 0 0,3-89-1013 0 0,3 121 672 0 0,-3 31-710 0 0,-4-38 973 0 0,1-1 1 0 0,1 0-1 0 0,0 0 1 0 0,1 1-1 0 0,0 0 17 0 0,3 22-21 0 0,-4-27 36 0 0,0 0 0 0 0,-1 0 0 0 0,2 1 0 0 0,1 2-15 0 0,-2-5-72 0 0,8 22-59 0 0,0-33-2 0 0,0-25-181 0 0,-9 28 160 0 0,1 1-1 0 0,0-1 0 0 0,0 0 1 0 0,-1 0-1 0 0,0 0 0 0 0,0 1 0 0 0,0-1 1 0 0,0 0-1 0 0,0 1 0 0 0,-2-3 155 0 0,1-11-1195 0 0,-14 29 2302 0 0,13-10-1111 0 0,0 0 1 0 0,0-1 0 0 0,0 1 0 0 0,1 1-1 0 0,-1-1 1 0 0,1 0 0 0 0,-1 0 0 0 0,1 0-1 0 0,0 0 1 0 0,-1 4 3 0 0,-3 36-34 0 0,3-17 49 0 0,0-21-7 0 0,2-1 1 0 0,0 1-1 0 0,-1-1 1 0 0,1 1-1 0 0,0-1 1 0 0,0 1-1 0 0,1-1 1 0 0,-1 1 0 0 0,0-1-1 0 0,2 1 1 0 0,-1-2-1 0 0,1 3-8 0 0,-1-5 59 0 0,-1-1 32 0 0,0 0 5 0 0,1 0-296 0 0,4-5 107 0 0,2-7-81 0 0,-7 12 153 0 0,3-11-515 0 0,-1 3-300 0 0,-2 19 400 0 0,-2-5 436 0 0,1-6 0 0 0,1 1 0 0 0,0 1 0 0 0,-1-2 0 0 0,1 2 0 0 0,0-1 0 0 0,-1 0 0 0 0,1 0 0 0 0,0 0 0 0 0,0 0 0 0 0,-1 1 0 0 0,1-2 0 0 0,0 2 0 0 0,1-1 0 0 0,-1 0 0 0 0,0 4 0 0 0,3 1 0 0 0,-1 0 0 0 0,-2-5 13 0 0,0-1 1 0 0,0 1-1 0 0,0-1 1 0 0,1 1-1 0 0,-1-1 1 0 0,0 0-1 0 0,0 0 1 0 0,0 1-1 0 0,1-1 1 0 0,-1 1 0 0 0,0-1-1 0 0,0 1 1 0 0,1-1-1 0 0,-1 0 1 0 0,0 0-1 0 0,0 0 1 0 0,0 1-1 0 0,1-1 1 0 0,-1 1-1 0 0,1-1 1 0 0,-1 0-1 0 0,1 0 1 0 0,-1 1 0 0 0,0-1-1 0 0,0 0 1 0 0,1 0-1 0 0,-1 0 1 0 0,1 0-1 0 0,-1 0 1 0 0,1 0-1 0 0,-1 0 1 0 0,0 0-1 0 0,1 0 1 0 0,-1 0-1 0 0,1 0 1 0 0,-1 0 0 0 0,1 0-1 0 0,-1 0 1 0 0,0 0-1 0 0,0 0 1 0 0,1 0-1 0 0,-1 0 1 0 0,1 0-1 0 0,-1 0 1 0 0,1-1-1 0 0,-1 1 1 0 0,0 0-1 0 0,0-1 1 0 0,1 1-14 0 0,10-16 973 0 0,-9 13-849 0 0,0-1-203 0 0,0-1 1 0 0,1 0 0 0 0,-1 1 0 0 0,-1-2 0 0 0,1 1 0 0 0,-1 1 0 0 0,0-4 78 0 0,8-23-693 0 0,-4 19 614 0 0,-2-1 1 0 0,0 1 0 0 0,0-1 0 0 0,0-12 78 0 0,-1 7 61 0 0,-1-12-239 0 0,-9 48 128 0 0,2-5 34 0 0,-3 22 16 0 0,2 1 0 0 0,1 0 0 0 0,0 21 0 0 0,3-45 0 0 0,3-10 0 0 0,0 0 0 0 0,-1 0 0 0 0,0 1 0 0 0,1 0 0 0 0,0-1 0 0 0,0 0 0 0 0,0 0 0 0 0,0 1 0 0 0,0 0 0 0 0,1-1 0 0 0,-1 0 0 0 0,1 2 0 0 0,-1-4 0 0 0,0 0 0 0 0,0 0 0 0 0,0 0 0 0 0,0 0 0 0 0,0 0 0 0 0,0 0 0 0 0,0 0 0 0 0,0 1 0 0 0,0-1 0 0 0,0 0 0 0 0,0 0 0 0 0,0 0 0 0 0,0 0 0 0 0,0 0 0 0 0,0 0 0 0 0,0 0 0 0 0,0 0 0 0 0,0 0 0 0 0,0 0 0 0 0,0 0 0 0 0,0 0 0 0 0,0 0 0 0 0,1 0 0 0 0,-1 0 0 0 0,0 0 0 0 0,0 0 0 0 0,0 0 0 0 0,0 0 0 0 0,0 0 0 0 0,0 0 0 0 0,0 0 0 0 0,0 0 0 0 0,0 0 0 0 0,0 0 0 0 0,1 0 0 0 0,-1 0 0 0 0,0 0 0 0 0,0 0 0 0 0,0 0 0 0 0,0 0 0 0 0,0 0 0 0 0,0 0 0 0 0,0 0 0 0 0,0 0 0 0 0,1 0 0 0 0,-1 0 0 0 0,0 0 0 0 0,0 0 0 0 0,0 0 0 0 0,0 0 0 0 0,0 0 0 0 0,0 0 0 0 0,0 0 0 0 0,0 0 0 0 0,0 0 0 0 0,0 0 0 0 0,0 0 0 0 0,5-6 0 0 0,3-6 0 0 0,-8 12 0 0 0,5-12 0 0 0,1 0 0 0 0,-2 0 0 0 0,0 0 0 0 0,-1 0 0 0 0,0 0 0 0 0,1-11 0 0 0,4-17 0 0 0,-4 22 0 0 0,1 2 0 0 0,-1-1 0 0 0,0-13 0 0 0,1 2 0 0 0,-2 20 0 0 0,-2 0 0 0 0,0 0 0 0 0,0-7 0 0 0,-14 54 0 0 0,3 4 0 0 0,3 1 0 0 0,2-1 0 0 0,1 26 0 0 0,7-28 769 0 0,-3-40-490 0 0,0-1-66 0 0,0 0-28 0 0,0 0-7 0 0,0 0-21 0 0,7-18 129 0 0,0 1 0 0 0,-2-1 0 0 0,0 0 0 0 0,0 0 0 0 0,-2-1 0 0 0,0 1 0 0 0,-1-6-286 0 0,17-89-360 0 0,-18 110 358 0 0,-1 2 3 0 0,0 1 0 0 0,1-1 1 0 0,-1 0-1 0 0,0 0 1 0 0,0 1-1 0 0,1-1 1 0 0,-1 0-1 0 0,0 0 1 0 0,0 1-1 0 0,0-1 1 0 0,0 0-1 0 0,0 0 1 0 0,0 1-1 0 0,-1-1 1 0 0,1 0-1 0 0,0 0 1 0 0,0 1-1 0 0,-1-2 1 0 0,1 2-1 0 0,0-1-1 0 0,0 0 131 0 0,0 1 15 0 0,0 0-2 0 0,0 0-42 0 0,0 0-180 0 0,0 1 50 0 0,-1 1 0 0 0,1-1 0 0 0,0 0 0 0 0,-1 0 0 0 0,1 0-1 0 0,-1 1 1 0 0,1-1 0 0 0,0 0 0 0 0,0 0 0 0 0,-1 0-1 0 0,0 0 1 0 0,0 0 0 0 0,1 0 0 0 0,-2 1 28 0 0,-2 5 157 0 0,-2 11-364 0 0,2 0 0 0 0,-1 0 0 0 0,2 1 0 0 0,1 0 1 0 0,0 12 206 0 0,0-8 0 0 0,2-19 0 0 0,-1 2 0 0 0,1-2 0 0 0,0 1 0 0 0,0 1 0 0 0,1-2 0 0 0,-1 1 0 0 0,2 2 0 0 0,-1 2-99 0 0,1 1 0 0 0,-1-1 0 0 0,-1 1 0 0 0,1 4 99 0 0,-1-13 230 0 0,0-1 24 0 0,23-51-254 0 0,-15 30-220 0 0,-4 11 39 0 0,0-1-1 0 0,0 0 1 0 0,-1-2 181 0 0,10-29-413 0 0,-9 30 542 0 0,0 1 1 0 0,0 0 0 0 0,-1-6-130 0 0,-2-7-469 0 0,-2 6 179 0 0,-8 45-794 0 0,3 15 1094 0 0,3-23 52 0 0,0 0 0 0 0,0 0 0 0 0,2 0 0 0 0,0 0 1 0 0,2 0-1 0 0,1 11-62 0 0,-2-15 198 0 0,0-14-153 0 0,0 1-1 0 0,0-1 1 0 0,0 0 0 0 0,0 0 0 0 0,0 1 0 0 0,0-1-1 0 0,1 1 1 0 0,-1-1 0 0 0,1 0 0 0 0,-1 1 0 0 0,0-2 0 0 0,1 3-45 0 0,0-3 353 0 0,-1 1-54 0 0,1 3-257 0 0,-1-3-98 0 0,0-1 112 0 0,0 0 59 0 0,0 0 12 0 0,9-15 241 0 0,-1 0-372 0 0,-1-2 1 0 0,-1 1-1 0 0,0 0 1 0 0,-1-1 0 0 0,1-7 3 0 0,10-36-310 0 0,-5 18 754 0 0,1-3-121 0 0,-7 17-234 0 0,-1 8-50 0 0,-4 17-79 0 0,0 3-163 0 0,0 0-50 0 0,0 0-3 0 0,0 0 58 0 0,0 0 234 0 0,-1 0-38 0 0,0 2 0 0 0,1-1 1 0 0,-1 0-1 0 0,1 1 0 0 0,-1-2 0 0 0,0 2 0 0 0,1-1 0 0 0,0 1 1 0 0,0-1-1 0 0,-1 0 0 0 0,1 1 0 0 0,0-1 0 0 0,0 1 0 0 0,0 0 2 0 0,0-2-6 0 0,-14 46-262 0 0,11-26 219 0 0,0 0 0 0 0,2 17 49 0 0,-3 15-40 0 0,5-10 344 0 0,-2-39-258 0 0,1-2-36 0 0,0 0 0 0 0,0 0 0 0 0,0 1 0 0 0,1-1 0 0 0,-1 0 0 0 0,0 0 1 0 0,0 0-1 0 0,1 1 0 0 0,-1-1 0 0 0,0 0 0 0 0,1 0 0 0 0,-1 0 1 0 0,1 0-1 0 0,0 1 0 0 0,-1-2 0 0 0,1 1 0 0 0,1 1-10 0 0,-2-1-64 0 0,0-1-17 0 0,0 0 41 0 0,0 0 44 0 0,0 0-1 0 0,1 0 1 0 0,-1 0-1 0 0,1 0 1 0 0,-1 1 0 0 0,0-1-1 0 0,1 0 1 0 0,-1 0 0 0 0,0-1-1 0 0,0 1 1 0 0,0 0 0 0 0,1 0-1 0 0,-1 0 1 0 0,1 0 0 0 0,-1 0-1 0 0,0 0 1 0 0,1 0 0 0 0,-1-1-1 0 0,0 1 1 0 0,0 0 0 0 0,0 0-1 0 0,0 0 1 0 0,1 0 0 0 0,-1 0-1 0 0,0 0 1 0 0,1-1 0 0 0,-1 1-1 0 0,0 0 1 0 0,0 0 0 0 0,1-1-1 0 0,-1 1 1 0 0,0-1 0 0 0,0 1-1 0 0,0 0 1 0 0,0 0 0 0 0,0 0-1 0 0,0 0 1 0 0,0-1 0 0 0,0 1-1 0 0,0-1-3 0 0,6-11 133 0 0,15-60-437 0 0,-13 47 304 0 0,-2 0 0 0 0,-1-1 0 0 0,-1 0 0 0 0,0-9 0 0 0,-4 35 0 0 0,1-14-123 0 0,1-1 0 0 0,1 0 1 0 0,1-2 122 0 0,-3 8 60 0 0,-3 9 33 0 0,0 2-126 0 0,1-1 0 0 0,0 1 0 0 0,0-1 0 0 0,0 1 0 0 0,1 0 0 0 0,-1-1 0 0 0,0 2 0 0 0,0-2 0 0 0,1 1 33 0 0,-8 27-262 0 0,2-8 474 0 0,1 1 1 0 0,0-1 0 0 0,-1 22-213 0 0,0 14-489 0 0,3-34 743 0 0,0 1 1 0 0,2 3-255 0 0,1 23-288 0 0,0-49 346 0 0,0-1 9 0 0,8-12 4 0 0,-2-6-59 0 0,-1 2 1 0 0,0-1-1 0 0,-1-1 1 0 0,-1 0-1 0 0,-1-1-12 0 0,2-9-10 0 0,5-15 10 0 0,5-23 145 0 0,-3 1-145 0 0,-9 55-37 0 0,-2 4 85 0 0,-10 36 1295 0 0,2 29-1055 0 0,3 0 0 0 0,4 48-288 0 0,1-102 1 0 0,3-7-2 0 0,-1-6 15 0 0,9-38-329 0 0,-5 24 152 0 0,-1-1 1 0 0,1-17 162 0 0,1-5-103 0 0,-5 34 287 0 0,1-1 1 0 0,-2 0-1 0 0,1-9-184 0 0,-1 0 41 0 0,0 18-184 0 0,0-1 1 0 0,-1-1-1 0 0,0 2 0 0 0,0-1 1 0 0,0 0-1 0 0,0 0 1 0 0,-1 1-1 0 0,0-1 1 0 0,0 0-1 0 0,1 0 0 0 0,-2 1 1 0 0,1-1 142 0 0,-2 11 476 0 0,0-1-1 0 0,0 2 1 0 0,1-1-1 0 0,-1 5-475 0 0,-2 50 16 0 0,2 40-16 0 0,1-71 0 0 0,1-22 0 0 0,0 0 0 0 0,1 0 0 0 0,1 0 0 0 0,-1 0 0 0 0,2 6 0 0 0,0 9 0 0 0,-2-24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0,0 0 0 0 0,0 0 0 0 0,0 0 0 0 0,3-5 0 0 0,1-7 0 0 0,2-29 0 0 0,-3 23 0 0 0,0-1 0 0 0,0-17 0 0 0,-1 10 0 0 0,-1 19 0 0 0,-1 0 0 0 0,1 1 0 0 0,-1-1 0 0 0,-1-5 0 0 0,-2-61 0 0 0,2 58-506 0 0,0 0 0 0 0,1 0-1 0 0,1-4 507 0 0,0-11-472 0 0,4-25 472 0 0,-5 48 0 0 0,1-5 0 0 0,-1 11 0 0 0,-1 6 0 0 0,-4 55 827 0 0,2-29 337 0 0,-2 13-1164 0 0,1 11-876 0 0,4-43 779 0 0,-1 0 0 0 0,1 0 0 0 0,0 0-1 0 0,1 0 1 0 0,0 0 0 0 0,1 0-1 0 0,1 2 98 0 0,-3-9-22 0 0,1 0-1 0 0,0 1 0 0 0,-1 0 1 0 0,0-1-1 0 0,-1 0 1 0 0,0 0-1 0 0,1 1 0 0 0,-1-1 1 0 0,-1 3 22 0 0,-1 0-77 0 0,3-1 0 0 0,-2 1 0 0 0,1 7 77 0 0,2-11 0 0 0,-1-2 0 0 0,0-1 0 0 0,0 1 0 0 0,0-1 0 0 0,0 1 0 0 0,0 0 0 0 0,0-1 0 0 0,-1 1 0 0 0,1-1 0 0 0,0 1 0 0 0,0-1 0 0 0,-1 1 0 0 0,0-1 0 0 0,0 2 0 0 0,-4 15 0 0 0,4-15 0 0 0,1 2 0 0 0,0-1 0 0 0,0-1 0 0 0,0 2 0 0 0,0-1 0 0 0,0 1 0 0 0,0 14 0 0 0,0-1 0 0 0,3-6 0 0 0,-2-6-72 0 0,-1-5-299 0 0,0-1-117 0 0,0 0-21 0 0,0 0 66 0 0,-1 0 294 0 0,-4 0 133 0 0,4 0 16 0 0,1 0 1 0 0,-2 0 0 0 0,1 0 0 0 0,1 0 0 0 0,-1 0 0 0 0,-1 1 0 0 0,2-1 0 0 0,-1 0 0 0 0,0 0 0 0 0,0 1-1 0 0,0-1 1 0 0,0 0 0 0 0,0 0 0 0 0,1 1 0 0 0,-1 0 0 0 0,0-1 0 0 0,0 1 0 0 0,0-1 0 0 0,0 1 0 0 0,1-1-1 0 0,-1 1 1 0 0,0 0-1 0 0,-8 7-11 0 0,-1-1-9 0 0,9-6 20 0 0,1 1 0 0 0,-2-1 1 0 0,1 1-1 0 0,1-2 0 0 0,-2 2 1 0 0,1-1-1 0 0,0 0 1 0 0,-1 1-1 0 0,1-2 0 0 0,0 1 1 0 0,-2 1-1 0 0,-22 19 0 0 0,6-8 76 0 0,14-9-57 0 0,-1 0-1 0 0,1-1 1 0 0,0 1-1 0 0,-4 1-18 0 0,-6 4 49 0 0,12-6-23 0 0,0-1 0 0 0,-1-1 0 0 0,0 2 1 0 0,1-1-1 0 0,-1-1 0 0 0,0 1 1 0 0,0-1-1 0 0,1 0 0 0 0,-1 0 0 0 0,-1 0 1 0 0,2-1-27 0 0,-2 2-14 0 0,4-2-52 0 0,1 0-18 0 0,12-7-252 0 0,-6 2 158 0 0,1 0 0 0 0,0-1 0 0 0,0 0 0 0 0,-1 0 0 0 0,0 0 1 0 0,-1-1-1 0 0,0-1 0 0 0,3-4 178 0 0,-6 8 2039 0 0,-4 3-886 0 0,-8 7-653 0 0,-21 19-797 0 0,-6 8 507 0 0,36-32-225 0 0,-8 5-56 0 0,8-6-23 0 0,1 0 9 0 0,0 0 12 0 0,11-5 175 0 0,1-2-24 0 0,6-5-82 0 0,-14 8 4 0 0,1 3 0 0 0,-7 4 0 0 0,0 0 0 0 0,0 0 0 0 0,-1-1 0 0 0,1 1 0 0 0,-1-1 0 0 0,0 0 0 0 0,1 0 0 0 0,-1 1 0 0 0,0-2 0 0 0,-1 1 0 0 0,1 0 0 0 0,0-1 0 0 0,-1 0 0 0 0,1 1 0 0 0,-2-1 0 0 0,-8 2 0 0 0,1-1 0 0 0,-2 1 0 0 0,-3-2 0 0 0,3 1 0 0 0,-31 4 48 0 0,-17 6-48 0 0,17-1 1991 0 0,43-10-2055 0 0,2-1-273 0 0,14-5-1237 0 0,-10 4 1566 0 0,-1 1 1 0 0,1-1 0 0 0,-1 0-1 0 0,0 0 1 0 0,0-1-1 0 0,0 1 1 0 0,0-1 0 0 0,0 1-1 0 0,0-2 1 0 0,0 1 7 0 0,17-8-605 0 0,-28 15 1188 0 0,6-4-581 0 0,-1 1 0 0 0,1-1 0 0 0,0 1 0 0 0,-1-1 0 0 0,0 0 0 0 0,0 0 0 0 0,1 0 0 0 0,-1-1 0 0 0,0 1 0 0 0,0 0 0 0 0,1 0 0 0 0,-3-1-2 0 0,-12 1 0 0 0,14-1 0 0 0,-1 1 0 0 0,1-1 0 0 0,0 1 0 0 0,0-1 0 0 0,0-1 0 0 0,0 1 0 0 0,0-1 0 0 0,0 1 0 0 0,0-1 0 0 0,0 1 0 0 0,0-1 0 0 0,0-1 0 0 0,-3 1 0 0 0,0-1 0 0 0,-1 1 0 0 0,1-1 0 0 0,-1 2 0 0 0,0 0 0 0 0,1-1 0 0 0,-3 2 0 0 0,6-1 0 0 0,2 0 0 0 0,-1 0 0 0 0,-1 0 0 0 0,2 0 0 0 0,-1 0 0 0 0,0 1 0 0 0,0 0 0 0 0,0 0 0 0 0,0-1 0 0 0,1 1 0 0 0,-2 1 0 0 0,-5 1 53 0 0,5-1-42 0 0,-22 7-11 0 0,23-9 19 0 0,1 0 1 0 0,-1 0-1 0 0,0 0 1 0 0,0 0-1 0 0,1 0 1 0 0,-1 0-1 0 0,0 0 1 0 0,1-1 0 0 0,-1 1-1 0 0,0-1 1 0 0,0 1-1 0 0,1 0 1 0 0,-1-1-20 0 0,-8-2 100 0 0,-1 1-240 0 0,11 2 30 0 0,0 0 43 0 0,0 0 192 0 0,0 0 89 0 0,0 0 11 0 0,0 0-56 0 0,0 0-257 0 0,-5 0 476 0 0,6-1-460 0 0,0 0 92 0 0,1 0 0 0 0,-1 1 0 0 0,1 0 0 0 0,-1-1 0 0 0,1 0 0 0 0,-1 1 0 0 0,2 0 0 0 0,-2-1 0 0 0,1 1 0 0 0,-1 0 0 0 0,1 0 0 0 0,0 0 0 0 0,-1 0 0 0 0,1 1 0 0 0,-1-1 0 0 0,1 1 0 0 0,1 0-20 0 0,28 0-49 0 0,-1 0 0 0 0,9-3 49 0 0,7 2-41 0 0,-33-1 122 0 0,0-1 0 0 0,0 0 0 0 0,-1 0 0 0 0,1-1-1 0 0,6-3-80 0 0,4-1 132 0 0,-1 0-368 0 0,2-1 0 0 0,10-7 236 0 0,-29 11 112 0 0,-4 4-85 0 0,0-1 1 0 0,0 0 0 0 0,0 0 0 0 0,0 1-1 0 0,0 0 1 0 0,0-1 0 0 0,1 0-1 0 0,-2 1 1 0 0,2-1 0 0 0,-1 1 0 0 0,0 0-1 0 0,0 0 1 0 0,0 0 0 0 0,0-1 0 0 0,1 1-1 0 0,-1 0 1 0 0,0 0 0 0 0,0 0 0 0 0,0 0-1 0 0,1 1 1 0 0,-1-1 0 0 0,0 0-1 0 0,0 0 1 0 0,0 0 0 0 0,1 1 0 0 0,-2-1-1 0 0,3 2-27 0 0,-3-2 20 0 0,1 0-1 0 0,0 0 1 0 0,0 0-1 0 0,-1 0 1 0 0,1 0-1 0 0,1 0 1 0 0,-2 0-1 0 0,1 0 1 0 0,0 0-1 0 0,0 0 0 0 0,-1 0 1 0 0,1 0-1 0 0,0 0 1 0 0,0-1-1 0 0,0 1 1 0 0,0-1-1 0 0,0 1 1 0 0,-1-1-1 0 0,1 1 1 0 0,0 0-1 0 0,0 0 1 0 0,-1-1-20 0 0,18-14 110 0 0,-13 10 107 0 0,5-6-217 0 0,-8 7 0 0 0,26-21-668 0 0,-28 24 670 0 0,1 1 0 0 0,-1-1 0 0 0,0 1-1 0 0,1 0 1 0 0,-1 0 0 0 0,0-1 0 0 0,0 0-1 0 0,0 1 1 0 0,1-1 0 0 0,-1 1-1 0 0,0 0 1 0 0,0-1 0 0 0,0 1 0 0 0,0-1-1 0 0,0 0 1 0 0,0 1 0 0 0,0 0 0 0 0,0 0-1 0 0,0-1 1 0 0,-1 0 0 0 0,1 1-1 0 0,0-1 1 0 0,0 1 0 0 0,-1 0 0 0 0,1-1-1 0 0,0 1 1 0 0,0-1 0 0 0,-1 1 0 0 0,1-1-1 0 0,0 1 1 0 0,0 0 0 0 0,0 0-1 0 0,-1-1 1 0 0,1 1 0 0 0,-1 0 0 0 0,1-1-1 0 0,-1 1 1 0 0,1 0 0 0 0,0-1 0 0 0,-1 1-1 0 0,1 0 1 0 0,-1 0 0 0 0,1 0-1 0 0,-1 0-1 0 0,-5-3-193 0 0,0 2 0 0 0,1-1 0 0 0,-1 0 0 0 0,0 1-1 0 0,0 0 1 0 0,-1 1 0 0 0,1-1 0 0 0,0 1-1 0 0,0 0 1 0 0,0 1 0 0 0,0-1 0 0 0,-1 1 193 0 0,-1 1-352 0 0,-1-1-1 0 0,2 2 1 0 0,-1-1 0 0 0,1 1-1 0 0,-1 0 1 0 0,1 1 0 0 0,0-1 0 0 0,0 1-1 0 0,-2 1 353 0 0,0 2 232 0 0,0-2 0 0 0,0 1-1 0 0,0-1 1 0 0,-11 3-232 0 0,19-8 80 0 0,13 4 2207 0 0,14-3-2451 0 0,1-5 294 0 0,-17 3 223 0 0,-1 0 0 0 0,1-2 0 0 0,-1 1-1 0 0,1-1 1 0 0,5-2-353 0 0,-3 1-177 0 0,0-2 1661 0 0,-13 2-782 0 0,-7 0-550 0 0,5 2-146 0 0,0 2-1 0 0,1-1 0 0 0,-1 0 0 0 0,0 0 0 0 0,0 1 1 0 0,0 0-1 0 0,0 0 0 0 0,0 0 0 0 0,0 0 1 0 0,0 0-1 0 0,1 0 0 0 0,-1 0 0 0 0,0 1-5 0 0,-38 12-5 0 0,5-2 6 0 0,25-9-1 0 0,5-2 0 0 0,1 1 0 0 0,-1 1 0 0 0,0-1 0 0 0,0 1 0 0 0,1 0 0 0 0,0 0 0 0 0,-1 0 0 0 0,0 1 0 0 0,0 0 0 0 0,6-3 0 0 0,-1 0 0 0 0,1 0 0 0 0,-1 0 0 0 0,0 0 0 0 0,1 1 0 0 0,0-1 0 0 0,-1 0 0 0 0,1 1 0 0 0,-1-1 0 0 0,1 0 0 0 0,-1 1 0 0 0,1-1 0 0 0,0 0 0 0 0,0 1 0 0 0,-1-1 0 0 0,1 1 0 0 0,-1-1 0 0 0,1 1 0 0 0,0-1 0 0 0,-1 0 0 0 0,1 1 0 0 0,0-1 0 0 0,0 0 0 0 0,0 1 0 0 0,0-1 0 0 0,0 0 0 0 0,0 1 0 0 0,0-1 0 0 0,0 0 0 0 0,0 0 0 0 0,0 0 0 0 0,-1 0 0 0 0,1 1 0 0 0,0-1 0 0 0,0 0 0 0 0,0 1 0 0 0,0-1 0 0 0,0 0 0 0 0,0 1 0 0 0,1-1 0 0 0,-1 0 0 0 0,0 0 0 0 0,0 0 0 0 0,0 0 0 0 0,0 0 0 0 0,0 1 0 0 0,0-1 0 0 0,0 0 0 0 0,0 1 0 0 0,0-1 0 0 0,0 0 0 0 0,0 0 0 0 0,0 1 0 0 0,1-1 0 0 0,-1 0 0 0 0,0 0 0 0 0,1 0 0 0 0,-1 0 0 0 0,0 0 0 0 0,0 0 0 0 0,1 0 0 0 0,-1 0 0 0 0,0 1 0 0 0,0-1 0 0 0,0 0 0 0 0,0 0 0 0 0,1 0 0 0 0,10 4 0 0 0,-8-3 0 0 0,0-1-2 0 0,2 1-1 0 0,-1 0 1 0 0,1-1 0 0 0,-1 0-1 0 0,1 0 1 0 0,-1 0-1 0 0,1-1 1 0 0,-1 1-1 0 0,1-1 1 0 0,4-1 2 0 0,43-16 278 0 0,-50 17-234 0 0,26-13 778 0 0,-22 11-677 0 0,0-1 0 0 0,0 1 0 0 0,0 1 0 0 0,0 0 0 0 0,1 0 0 0 0,2-1-145 0 0,48-14 26 0 0,-55 16-26 0 0,27-8 0 0 0,-22 6 12 0 0,-5 3 52 0 0,-2 0 23 0 0,0 0-18 0 0,0 0-27 0 0,-23 3-477 0 0,-46 14-236 0 0,23 0 38 0 0,45-16 473 0 0,1-1-7 0 0,0 0 38 0 0,0 0 154 0 0,0 0 39 0 0,6 7-112 0 0,-4-6 39 0 0,1 0-1 0 0,-1 0 0 0 0,0-1 1 0 0,0 1-1 0 0,1 0 0 0 0,0-1 1 0 0,-1 1-1 0 0,0-1 0 0 0,1 0 1 0 0,-1 0-1 0 0,1 0 0 0 0,-1-1 0 0 0,1 1 1 0 0,-1-1-1 0 0,0 1 0 0 0,1-1 1 0 0,-1 1-1 0 0,2-2 10 0 0,7-2 7 0 0,0-1-1 0 0,0 1 1 0 0,2-3-7 0 0,-11 5-6 0 0,7-3-19 0 0,-1 0-1 0 0,-1-1 1 0 0,1 0 0 0 0,4-5 25 0 0,20-15 1173 0 0,-30 25-1106 0 0,-2 1 10 0 0,0 0 2 0 0,6 12 72 0 0,-6-12-87 0 0,0 2-52 0 0,0-1 1 0 0,0-1-1 0 0,0 1 1 0 0,0 0-1 0 0,0 0 1 0 0,0 0-1 0 0,0 0 1 0 0,0 0-1 0 0,-1-1 1 0 0,1 1-1 0 0,-1 0 1 0 0,1 0 0 0 0,-1-1-1 0 0,1 2 1 0 0,0-1-1 0 0,0-1 1 0 0,-1 0-1 0 0,0 1 1 0 0,0 0-13 0 0,-13 18 192 0 0,14-19-286 0 0,-3 4-1030 0 0,5-8 642 0 0,2-2-185 0 0,-1-1 0 0 0,1 1 0 0 0,0-1 0 0 0,2-1 667 0 0,4-6-1274 0 0,7-19-995 0 0,-16 31 2591 0 0,-1 2 156 0 0,0 0 39 0 0,0 0 6 0 0,0 0-17 0 0,0 0-8 0 0,-18 11 2228 0 0,8 8-2266 0 0,10-18-241 0 0,0-1 63 0 0,0 0 8 0 0,0 0-26 0 0,0 0-128 0 0,0 0-59 0 0,0 0-12 0 0,0 0 1 0 0,-9 2-131 0 0,9-2 24 0 0,-1 0 0 0 0,0 1 0 0 0,0-1 0 0 0,1 0 0 0 0,-1 0 0 0 0,0 1 0 0 0,0-1-1 0 0,1 0 1 0 0,-1 0 0 0 0,0 0 0 0 0,0 0 0 0 0,1 0 0 0 0,-2-1 0 0 0,1 1 0 0 0,1 0 0 0 0,-1 0 0 0 0,0-1 0 0 0,0 1 41 0 0,0-1-90 0 0,0 1-1 0 0,0 0 1 0 0,-1-1 0 0 0,1 0 0 0 0,0 0 0 0 0,-1 1-1 0 0,2-1 1 0 0,-2 0 0 0 0,1 0 0 0 0,1 0 0 0 0,-2 0-1 0 0,1 0 1 0 0,1 0 0 0 0,-1-1 0 0 0,0 2 0 0 0,0-2-1 0 0,1 1 1 0 0,-1-1 90 0 0,-2-2-102 0 0,3 3-83 0 0,0 1 28 0 0,0 0 11 0 0,0-1 2 0 0,0-1 126 0 0,0-1 0 0 0,0 1 0 0 0,-1-1-1 0 0,1 0 1 0 0,-1 1 0 0 0,1 0-1 0 0,-1-1 1 0 0,0-1 18 0 0,0 3-4 0 0,1 1 0 0 0,0-1 0 0 0,0 0 0 0 0,0 0 0 0 0,0 1 0 0 0,0-1-1 0 0,-1 0 1 0 0,1 0 0 0 0,0 1 0 0 0,0-1 0 0 0,0 0 0 0 0,1 0 0 0 0,-1 1 0 0 0,0-1-1 0 0,0-1 5 0 0,1-3-6 0 0,0-1 0 0 0,0 1-1 0 0,-1-1 1 0 0,1 0-1 0 0,-1 1 1 0 0,-1-1 0 0 0,1 0-1 0 0,0 0 1 0 0,-2 0-1 0 0,0-5 7 0 0,-1 8 0 0 0,3 3 0 0 0,0-1 0 0 0,-1 1-1 0 0,1 0 1 0 0,0 0-1 0 0,-1 0 1 0 0,1 0 0 0 0,0 0-1 0 0,0-1 1 0 0,-1 1-1 0 0,1 0 1 0 0,-1 0 0 0 0,1 0-1 0 0,-1 0 1 0 0,1 0-1 0 0,0 0 1 0 0,0-1-1 0 0,-1 1 1 0 0,1 0 0 0 0,-1 0-1 0 0,1 1 1 0 0,-1-1-1 0 0,1 0 1 0 0,0 0 0 0 0,0 0-1 0 0,-1 0 1 0 0,1 0-1 0 0,-1 0 1 0 0,1 1-1 0 0,-1-1 1 0 0,1 0 0 0 0,0 0-1 0 0,0 0 1 0 0,0 0-1 0 0,-1 0 1 0 0,1 1 0 0 0,0-1-1 0 0,-1 1 1 0 0,-6 6 29 0 0,6-4 12 0 0,-1-2 1 0 0,2 1 0 0 0,-1 0-1 0 0,0 0 1 0 0,0 0 0 0 0,1 1-1 0 0,-1-2 1 0 0,1 1 0 0 0,-1 1-1 0 0,1-1 1 0 0,0 0 0 0 0,0 3-42 0 0,1-4 165 0 0,3 4-132 0 0,-1-1-53 0 0,-3-3-90 0 0,0-1-65 0 0,0 0-1165 0 0,0 0-4598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6:08.568"/>
    </inkml:context>
    <inkml:brush xml:id="br0">
      <inkml:brushProperty name="width" value="0.05" units="cm"/>
      <inkml:brushProperty name="height" value="0.05" units="cm"/>
      <inkml:brushProperty name="color" value="#FFFFFF"/>
    </inkml:brush>
  </inkml:definitions>
  <inkml:trace contextRef="#ctx0" brushRef="#br0">387 0 920 0 0,'0'0'188'0'0,"0"0"453"0"0,0 0 198 0 0,0 0 38 0 0,0 0-49 0 0,0 0-245 0 0,0 0-110 0 0,0 0-22 0 0,0 0-5 0 0,0 0-6 0 0,0 0-6 0 0,0 0-2 0 0,0 0 10 0 0,0 0 46 0 0,0 0 22 0 0,0 0 2 0 0,0 0 9 0 0,0 0 39 0 0,0 0 16 0 0,0 0 7 0 0,0 0-49 0 0,0 0-207 0 0,0 0-95 0 0,0 0-21 0 0,0 0 39 0 0,0 0 180 0 0,0 0 76 0 0,0 0 20 0 0,0 0-37 0 0,0 0-161 0 0,0 0-68 0 0,0 0-17 0 0,0 0-9 0 0,0 0-22 0 0,0 0-11 0 0,0 0-1 0 0,0 0-6 0 0,0 0-28 0 0,0 0-7 0 0,0 0-6 0 0,0 0-3 0 0,0 0-12 0 0,0 0-2 0 0,0 0 0 0 0,0 0-6 0 0,0 0-28 0 0,0 0-7 0 0,0 0-6 0 0,0 0-2 0 0,-8 14 346 0 0,6-14-416 0 0,1 0 14 0 0,0 1 1 0 0,0-1 0 0 0,0 1-1 0 0,0 0 1 0 0,0-1 0 0 0,0 0-1 0 0,0 1 1 0 0,0 0 0 0 0,0 0-1 0 0,0-1 1 0 0,1 1 0 0 0,-1 0-1 0 0,0 0 1 0 0,1 0 0 0 0,-1 0-1 0 0,1 0 1 0 0,-1 0-32 0 0,-6 6 84 0 0,0 0 0 0 0,-1-1-1 0 0,1 0 1 0 0,-2-1 0 0 0,0 1-84 0 0,-3 1 49 0 0,0 0 44 0 0,1 1 0 0 0,1-1 0 0 0,-1 1-93 0 0,-11 6 21 0 0,13-6-145 0 0,0 0 0 0 0,0-1 0 0 0,0 1 0 0 0,-5 1 124 0 0,12-9 58 0 0,0 2 1 0 0,0-1-1 0 0,1 0 0 0 0,-1 1 0 0 0,0 0 1 0 0,0-1-1 0 0,1 1 0 0 0,-1-1 0 0 0,0 2-58 0 0,-6 7-7 0 0,-12 20 71 0 0,-9 0-64 0 0,18-17 0 0 0,0 0 0 0 0,-1 0 0 0 0,3 1 0 0 0,0 1 0 0 0,0 0 0 0 0,0 0 0 0 0,0 6 0 0 0,0-3 0 0 0,6-11 0 0 0,0 1 0 0 0,0-1 0 0 0,0 1 0 0 0,1 0 0 0 0,0 2 25 0 0,0-1 0 0 0,2 0 0 0 0,-2 6-25 0 0,1-6 58 0 0,0-9-58 0 0,1 1 0 0 0,0-1 0 0 0,0 1 1 0 0,0 0-1 0 0,-1-1 0 0 0,1 0 0 0 0,0 1 1 0 0,0-1-1 0 0,0 1 0 0 0,0 0 0 0 0,0-1 1 0 0,0 0-1 0 0,0 1 0 0 0,0-1 0 0 0,0 1 1 0 0,1 0-1 0 0,-1-1 0 0 0,0 0 0 0 0,0 0 1 0 0,0 1-1 0 0,1 0 0 0 0,-1-1 1 0 0,0 1-1 0 0,0-1 0 0 0,0 0 0 0 0,3 14 114 0 0,0 6-28 0 0,0-15-32 0 0,-3-3-48 0 0,1-1-1 0 0,0 0 0 0 0,-1 1 1 0 0,1-1-1 0 0,-1 0 0 0 0,0 0 1 0 0,0 1-1 0 0,1-1 1 0 0,-1 1-1 0 0,0-1 0 0 0,0 0 1 0 0,0 1-1 0 0,0 0-5 0 0,8 21 143 0 0,-2-3 1 0 0,-3-14-78 0 0,21 34 64 0 0,-17-25-6 0 0,-5-11-89 0 0,1 0 0 0 0,0 0 0 0 0,0 0 0 0 0,0-1 1 0 0,0 1-1 0 0,1-1 0 0 0,0 0-35 0 0,13 14 138 0 0,-16-15-124 0 0,0 0 1 0 0,1-1 0 0 0,-1 0 0 0 0,1 0 0 0 0,-1 1 0 0 0,1-1-1 0 0,-1 0 1 0 0,1 0 0 0 0,0 0-15 0 0,7 7 67 0 0,-7-4-57 0 0,-1-2 12 0 0,-1-1 0 0 0,1 0 0 0 0,0 0 0 0 0,0 0-1 0 0,0 0 1 0 0,0 1 0 0 0,-1-2 0 0 0,1 1 0 0 0,1 1-1 0 0,-2-2 1 0 0,2 1 0 0 0,-1 0 0 0 0,0 0 0 0 0,0-1 0 0 0,0 0-1 0 0,1 1 1 0 0,-1 0-22 0 0,20 12 365 0 0,-18-11-409 0 0,1 0 0 0 0,-1 0 0 0 0,1-1 0 0 0,0 1 0 0 0,-1-1-1 0 0,1 0 1 0 0,0 0 0 0 0,0 0 0 0 0,0 0 44 0 0,-3-1 213 0 0,-1 0 43 0 0,0 0 0 0 0,1 0-42 0 0,14 4-429 0 0,11 1-336 0 0,-7-5 571 0 0,11-2 14 0 0,-28 2-25 0 0,-1 0-5 0 0,-1 0-1 0 0,0 0 0 0 0,1 0 0 0 0,-1 1 1 0 0,1-1-1 0 0,0 0 0 0 0,-1-1 1 0 0,0 1-1 0 0,1 0 0 0 0,-1 0 0 0 0,1 0 1 0 0,0 0-1 0 0,-1 0 0 0 0,0 0 1 0 0,0 0-1 0 0,1 0 0 0 0,0-1 1 0 0,-1 1-1 0 0,1 0 0 0 0,-1-1 0 0 0,0 1 1 0 0,0-1-1 0 0,1 1-3 0 0,1 0 43 0 0,10 3-1034 0 0,-12-3-880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4:17.611"/>
    </inkml:context>
    <inkml:brush xml:id="br0">
      <inkml:brushProperty name="width" value="0.05" units="cm"/>
      <inkml:brushProperty name="height" value="0.05" units="cm"/>
      <inkml:brushProperty name="color" value="#FFFFFF"/>
    </inkml:brush>
  </inkml:definitions>
  <inkml:trace contextRef="#ctx0" brushRef="#br0">3 21 4320 0 0,'-2'-7'7786'0'0,"6"0"-6366"0"0,-1 2-737 0 0,-3 3-172 0 0,0 2-69 0 0,0 0-220 0 0,0 0 164 0 0,0 0 102 0 0,0 0 21 0 0,0 16 1027 0 0,0 0-1964 0 0,1-1 0 0 0,2 13 428 0 0,0-6 122 0 0,-2 0 0 0 0,0 2-122 0 0,2 36 118 0 0,1-10 245 0 0,-1-19 307 0 0,1-1-1 0 0,5 23-669 0 0,-6-37-481 0 0,-1-1-1 0 0,0 1 1 0 0,-2 0-1 0 0,0 15 482 0 0,0-8-218 0 0,-5 2 218 0 0,4-22 0 0 0,0 2 0 0 0,-1-1 0 0 0,2 1 0 0 0,0-1 0 0 0,-1 2 0 0 0,-1 14 0 0 0,2-16 0 0 0,-1 0 0 0 0,1 0 0 0 0,0 0 0 0 0,0 0 0 0 0,0 0 0 0 0,1 3 0 0 0,-2 13-44 0 0,1-17 11 0 0,-1-1 1 0 0,1 0-1 0 0,0 1 1 0 0,0 0-1 0 0,0-1 1 0 0,1 1-1 0 0,-1-1 1 0 0,1 0-1 0 0,-1 3 33 0 0,5 19-112 0 0,-5-18 89 0 0,0 0 23 0 0,1-3-16 0 0,-1 0-1 0 0,0 0 0 0 0,0 0 0 0 0,1 0 0 0 0,0-1 0 0 0,0 1 0 0 0,-1 0 0 0 0,2 1 17 0 0,1 3-262 0 0,-3-6-244 0 0,0-1 94 0 0,0 0 418 0 0,2 17 482 0 0,-3-17-557 0 0,0 17-495 0 0,2-7 846 0 0,2-3-494 0 0,-1 20 459 0 0,-2-26-332 0 0,0-1-12 0 0,0 0 1 0 0,0 1 16 0 0,0 3 64 0 0,1 1 16 0 0,-1-1 13 0 0,1-3 26 0 0,-1-1-74 0 0,0 0 78 0 0,0 0 42 0 0,0 0 10 0 0,1 0-15 0 0,3 0-54 0 0,-2 0 17 0 0,48-2 130 0 0,-45 2-418 0 0,0-2 297 0 0,1 1-1 0 0,-1 0 1 0 0,1-1-1 0 0,-1 0 1 0 0,1 0 0 0 0,-1 0-1 0 0,0-1 1 0 0,0 0-52 0 0,1 0-61 0 0,1 0-381 0 0,-5 1 495 0 0,-1 1 1 0 0,1 1-1 0 0,0-1 1 0 0,-1 0-1 0 0,2 0 1 0 0,-2 1 0 0 0,1 0-1 0 0,0 0 1 0 0,-1-1-1 0 0,2 1-53 0 0,0-2 133 0 0,1 1-1 0 0,0-1 1 0 0,0 1-1 0 0,-1-1 1 0 0,0 0-1 0 0,3-2-132 0 0,0 1 434 0 0,-6 3-308 0 0,0 0-12 0 0,0 0-2 0 0,6-2 459 0 0,3 1-904 0 0,-6 1-5152 0 0,-3 0 109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6:11.174"/>
    </inkml:context>
    <inkml:brush xml:id="br0">
      <inkml:brushProperty name="width" value="0.05" units="cm"/>
      <inkml:brushProperty name="height" value="0.05" units="cm"/>
      <inkml:brushProperty name="color" value="#FFFFFF"/>
    </inkml:brush>
  </inkml:definitions>
  <inkml:trace contextRef="#ctx0" brushRef="#br0">56 0 2016 0 0,'0'0'91'0'0,"-1"1"-7"0"0,-1 1-55 0 0,0-1-3499 0 0,-1 0 5700 0 0,-4 1 10181 0 0,6 0-7263 0 0,3 0-4064 0 0,31 28-914 0 0,-22-21 178 0 0,-9-6-394 0 0,1-2 0 0 0,-1 1 0 0 0,1 1-1 0 0,0-2 1 0 0,0 1 0 0 0,0-1 0 0 0,0 1-1 0 0,0-1 1 0 0,0 0 0 0 0,0 0 0 0 0,0 0 46 0 0,1 1 46 0 0,-1-1 0 0 0,0 1 0 0 0,0-1 0 0 0,0 1 0 0 0,0 1-1 0 0,0-1 1 0 0,0 1-46 0 0,18 11-320 0 0,-20-14 327 0 0,2 2-16 0 0,1-2-1 0 0,-1 2 1 0 0,0-1 0 0 0,-1 1 0 0 0,1 0 0 0 0,0 0 0 0 0,-1 0-1 0 0,1-1 1 0 0,-1 2 0 0 0,1-1 0 0 0,-1 0 0 0 0,0 1 0 0 0,0-1 0 0 0,1 1-1 0 0,-1 1 10 0 0,2 7 170 0 0,2 1-1 0 0,-1-1 0 0 0,1 0 1 0 0,1 0-1 0 0,-1-2 0 0 0,9 10-169 0 0,15 28 160 0 0,-16-25 66 0 0,-13-21-145 0 0,1 0-41 0 0,1 2 0 0 0,-1-2 0 0 0,1 1 0 0 0,-1 1 0 0 0,1-1 0 0 0,-1 1 0 0 0,0 0-40 0 0,1 1 19 0 0,-1-1 0 0 0,1 2 0 0 0,-1-1 0 0 0,0 0 0 0 0,0 1 0 0 0,-1-1 0 0 0,1 1-1 0 0,-1 0 1 0 0,0-1 0 0 0,0 2-19 0 0,-1 3 75 0 0,1 1-1 0 0,-1 1 0 0 0,-1-2 1 0 0,1 1-1 0 0,-2 0 0 0 0,1 0 1 0 0,-2-1-1 0 0,0 3-74 0 0,0-3-119 0 0,-1 0 0 0 0,0-1 0 0 0,0 1 0 0 0,-2 1 119 0 0,5-10 56 0 0,1 2 119 0 0,0-1-164 0 0,0-1-1 0 0,0 1 1 0 0,0 0-1 0 0,0 0 1 0 0,0-1-1 0 0,0 0 1 0 0,0 1-1 0 0,0 0 1 0 0,0 0-1 0 0,0-1 1 0 0,0 1-1 0 0,0-1 1 0 0,-1 1-1 0 0,1 0 1 0 0,0-1-1 0 0,-1 1 1 0 0,1-1-1 0 0,0 1 1 0 0,0 0-1 0 0,-1-1-10 0 0,-16 21 18 0 0,14-18-21 0 0,0 0 0 0 0,0 0 0 0 0,0 0-1 0 0,0 1 1 0 0,0 0 0 0 0,1-1 0 0 0,1 1-1 0 0,-3 3 4 0 0,1-2-89 0 0,0-1 0 0 0,-1 1 0 0 0,1-1 0 0 0,-1 0 0 0 0,-3 3 89 0 0,6-7 12 0 0,0 1 0 0 0,1 0 0 0 0,-1 0 0 0 0,0 0 0 0 0,0 0 0 0 0,1 0 0 0 0,0 0 0 0 0,-1 0 0 0 0,0 0 0 0 0,1 0 1 0 0,-1 1-1 0 0,1-2 0 0 0,0 2 0 0 0,0-1-12 0 0,-1 1 21 0 0,0 0 0 0 0,0 0 0 0 0,1 1 0 0 0,-2-1 0 0 0,1 0 0 0 0,0 0 0 0 0,-1 0 0 0 0,1 0 0 0 0,-1 0 0 0 0,1 0 0 0 0,-1-1 0 0 0,0 2-21 0 0,-5 5-14 0 0,4-6-10 0 0,0 0 1 0 0,0 1-1 0 0,0 0 1 0 0,0 0-1 0 0,1 0 1 0 0,0 0 0 0 0,0 0-1 0 0,0 0 1 0 0,1 1-1 0 0,-2-1 1 0 0,2 1-1 0 0,-1 0 24 0 0,-3 8 159 0 0,4-11-256 0 0,-2 2 46 0 0,0 0 1 0 0,0-1 0 0 0,-1 1-1 0 0,0 0 1 0 0,0-1 0 0 0,1-1-1 0 0,-3 2 51 0 0,6-3-15 0 0,-4 3-21 0 0,0 0 1 0 0,0 0-1 0 0,1 1 0 0 0,-1 0 1 0 0,-1 1 35 0 0,-2 3-30 0 0,6-7 26 0 0,0 0 0 0 0,1 0 0 0 0,-2-1 0 0 0,1 0 0 0 0,1 1 0 0 0,-1 0 0 0 0,-1-1 0 0 0,2 1 1 0 0,-1-1-1 0 0,-1 0 0 0 0,2 0 0 0 0,-1 1 0 0 0,-1-1 4 0 0,-1 1-3 0 0,-12 14 3 0 0,12-14 0 0 0,-2-1 23 0 0,-15 7 66 0 0,16-5-89 0 0,0 1 0 0 0,0 3 0 0 0,2-2 0 0 0,-1 0 11 0 0,3-3 42 0 0,0-1 17 0 0,0 2 54 0 0,0-1-109 0 0,0-1 1 0 0,0 1-1 0 0,0 0 1 0 0,0-1-1 0 0,0 1 0 0 0,0-1 1 0 0,-1 1-1 0 0,1-1 1 0 0,0 1-1 0 0,0 0 0 0 0,-1-1 1 0 0,1 0-1 0 0,-1 1 1 0 0,1 0-1 0 0,0-1 0 0 0,0 1 1 0 0,-1-1-1 0 0,1 0 1 0 0,-1 1-1 0 0,1-1 0 0 0,-1 0 1 0 0,1 1-1 0 0,0-1 1 0 0,-1 1-1 0 0,0-1-15 0 0,0 1 55 0 0,0 0 62 0 0,0 0-113 0 0,1-1 0 0 0,-1 0 0 0 0,1 0 0 0 0,0 0 0 0 0,0 0 0 0 0,-1 0 0 0 0,1 0 0 0 0,0 1 0 0 0,-1-1 0 0 0,1 0 0 0 0,-1 1 0 0 0,1-1 0 0 0,0 1 0 0 0,0-1 0 0 0,0 0 0 0 0,0 0 0 0 0,-1 0 0 0 0,1 1 0 0 0,0-1 0 0 0,0 1 0 0 0,0-1 0 0 0,-1 1 0 0 0,1-1 0 0 0,0 0-4 0 0,-1 2 72 0 0,-3 0-4 0 0,2-1 12 0 0,0 0 40 0 0,1-1 109 0 0,1 0 27 0 0,0 0 0 0 0,-4 6-271 0 0,0-4-7601 0 0,4-2 5792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2:58.596"/>
    </inkml:context>
    <inkml:brush xml:id="br0">
      <inkml:brushProperty name="width" value="0.05" units="cm"/>
      <inkml:brushProperty name="height" value="0.05" units="cm"/>
      <inkml:brushProperty name="color" value="#FFFFFF"/>
    </inkml:brush>
  </inkml:definitions>
  <inkml:trace contextRef="#ctx0" brushRef="#br0">582 83 456 0 0,'0'-3'229'0'0,"0"3"955"0"0,0 0 388 0 0,0 0 76 0 0,0 0-140 0 0,0 0-647 0 0,-1-6 2595 0 0,-7-6 1095 0 0,1 0-3063 0 0,5 9-1319 0 0,-1 0 0 0 0,1 0 1 0 0,0 0-1 0 0,-1 0 0 0 0,0 1 1 0 0,0-1-1 0 0,0 1 0 0 0,0 0 1 0 0,-1 0-1 0 0,1 1 0 0 0,-4-2-169 0 0,-24-11 408 0 0,18 12-318 0 0,10 0-56 0 0,1 2-1 0 0,-1 0 0 0 0,0-1 1 0 0,1 1-1 0 0,-1 0 1 0 0,1-1-1 0 0,-1 1 1 0 0,1 1-1 0 0,-1-1 0 0 0,0 0-33 0 0,-16 1 152 0 0,17-1-175 0 0,-1 0 0 0 0,0 0 0 0 0,0 0 0 0 0,0 0 0 0 0,0 0-1 0 0,0 0 1 0 0,0 1 0 0 0,0 1 23 0 0,-1-2-3 0 0,1 1 1 0 0,-1 0-1 0 0,0 0 0 0 0,1-1 1 0 0,0 0-1 0 0,-2 1 3 0 0,1-1-15 0 0,1 0 1 0 0,0 0-1 0 0,0 1 0 0 0,0 0 1 0 0,-1-1-1 0 0,1 1 0 0 0,-2 1 15 0 0,-40 10 214 0 0,33-5 24 0 0,1 0 0 0 0,0 0 0 0 0,0 2 0 0 0,-1 1-238 0 0,-27 19-7 0 0,33-24 74 0 0,0-1 0 0 0,0 2 0 0 0,1-1 0 0 0,0 1 0 0 0,0-1 0 0 0,-2 4-67 0 0,-27 40-1396 0 0,33-47 1339 0 0,-48 69 149 0 0,46-67 64 0 0,0 1-1 0 0,0 1 0 0 0,1-2 0 0 0,-1 2 0 0 0,0 4-155 0 0,-14 38 0 0 0,2-8 0 0 0,12-32 0 0 0,0-1 0 0 0,0 1 0 0 0,1 0 0 0 0,0 0 0 0 0,-1 2 0 0 0,-6 55 0 0 0,5-37-70 0 0,2 1 0 0 0,0 3 70 0 0,-7 56-629 0 0,9-77 773 0 0,0-1-1 0 0,1 2 1 0 0,0-2-1 0 0,1 1 1 0 0,0 0-1 0 0,3 7-143 0 0,10 25 100 0 0,-15-40-75 0 0,1 0 1 0 0,1 0-1 0 0,-2 0 0 0 0,0 0 0 0 0,1 0 0 0 0,0 0 0 0 0,-1 2-25 0 0,3 15 304 0 0,17 39-216 0 0,-14-44-67 0 0,-4-9 3 0 0,1 0 1 0 0,0 0-1 0 0,0 0 1 0 0,0 0-1 0 0,0 0 0 0 0,1 0 1 0 0,0-1-1 0 0,0 0 0 0 0,3 4-24 0 0,4 5 0 0 0,-8-11 0 0 0,-2 0 0 0 0,1 0 0 0 0,1 0 0 0 0,-1 0 0 0 0,0 0 0 0 0,1 0 0 0 0,2 1 0 0 0,2 1 0 0 0,0-1 0 0 0,0 1 0 0 0,6 2 0 0 0,-8-5 0 0 0,-4-2 0 0 0,1 0 0 0 0,-2 0 0 0 0,2 0 0 0 0,-1 1 0 0 0,0 0 0 0 0,0-1 0 0 0,0 1 0 0 0,0-1 0 0 0,0 1 0 0 0,0 0 0 0 0,0 0 0 0 0,0-1 0 0 0,0 1 0 0 0,2 1 21 0 0,-1-1 0 0 0,0 1 0 0 0,1-1 0 0 0,-1 0-1 0 0,1 0 1 0 0,0 0 0 0 0,0 0 0 0 0,0 0 0 0 0,-1-1-1 0 0,3 0-20 0 0,-4 0-6 0 0,0 0-1 0 0,-1 0 0 0 0,1 1 0 0 0,0-1 0 0 0,0 0 1 0 0,-1 0-1 0 0,1 1 0 0 0,0-1 0 0 0,0 1 0 0 0,-1-1 1 0 0,1 0-1 0 0,0 0 0 0 0,0 1 0 0 0,-1-1 0 0 0,0 1 0 0 0,1 0 1 0 0,0-1-1 0 0,0 0 0 0 0,-1 2 7 0 0,3 0-15 0 0,3 1 15 0 0,0-1 0 0 0,0 0 0 0 0,0 0 0 0 0,0 0 0 0 0,1-2 0 0 0,16 7 0 0 0,-21-6 15 0 0,0 0 162 0 0,0 0 1 0 0,1 0-1 0 0,-1 0 1 0 0,0-1 0 0 0,0 1-1 0 0,1 0 1 0 0,-1-1-1 0 0,0 1 1 0 0,0-1 0 0 0,1 0-1 0 0,1 0-177 0 0,34 0 16 0 0,-20-3-16 0 0,-8 0 0 0 0,-2 3-121 0 0,-1-1-1 0 0,1-1 1 0 0,0 1-1 0 0,-1-1 1 0 0,8-3 121 0 0,6-2-177 0 0,-18 7 231 0 0,0-1-1 0 0,0 0 0 0 0,0 0 0 0 0,0-1 1 0 0,0 1-1 0 0,0-1 0 0 0,0 1 1 0 0,0-1-1 0 0,-1 0 0 0 0,0 0 0 0 0,1-1 1 0 0,0 0-54 0 0,2-1 63 0 0,-1 1-133 0 0,0-1 0 0 0,0 0 0 0 0,-1 1 0 0 0,1-2 1 0 0,2-3 69 0 0,11-12-4 0 0,-15 18 30 0 0,0 0-1 0 0,0-1 1 0 0,1 1-1 0 0,-1-1 0 0 0,-1 0 1 0 0,2 0-1 0 0,-2 0 1 0 0,1 0-26 0 0,26-42-338 0 0,-8 7 48 0 0,1-5-181 0 0,-13 28 156 0 0,0-1-1 0 0,0-5 316 0 0,-4 13 0 0 0,-2-1 0 0 0,1 1 0 0 0,-1 0 0 0 0,-1 0 0 0 0,2-7 0 0 0,3-10 0 0 0,-5 20 0 0 0,0 1 0 0 0,0-1 0 0 0,0 2 0 0 0,1-2 0 0 0,-1 1 0 0 0,1 0 0 0 0,0-1 0 0 0,7-14 0 0 0,1-24 0 0 0,-4 7 0 0 0,-3 7 0 0 0,0 11 0 0 0,-1 0 0 0 0,-1 0 0 0 0,-1-14 0 0 0,0 26 0 0 0,1-3 0 0 0,-2-7 0 0 0,-2-19 0 0 0,3 27-45 0 0,-2 1 0 0 0,2 1 0 0 0,-1-1 0 0 0,2 0 0 0 0,0-4 45 0 0,-2-27-131 0 0,0 30 276 0 0,-2-17-28 0 0,-1 9-224 0 0,1 8 11 0 0,1 1 0 0 0,0-1 1 0 0,1-1-1 0 0,0 2 0 0 0,0-5 96 0 0,-4-18-13 0 0,4 28-40 0 0,-1-1 27 0 0,1-1-23 0 0,1 3 41 0 0,0 0 0 0 0,0 0 0 0 0,0-1 0 0 0,-1 2 0 0 0,1-1-1 0 0,0-1 1 0 0,0 2 0 0 0,0-1 0 0 0,-1-1 0 0 0,1 2 0 0 0,-1-1-1 0 0,0-1 1 0 0,1 2 0 0 0,0-1 0 0 0,-1 0 0 0 0,0 0 0 0 0,0 1-1 0 0,0-2 9 0 0,-1 1-16 0 0,-1-2 0 0 0,0 1 0 0 0,2 0 0 0 0,-1 0 0 0 0,-1-1 0 0 0,2 1 0 0 0,-1 0 0 0 0,0-1 0 0 0,1 1 0 0 0,-1-1 0 0 0,1 0 0 0 0,-1-3 16 0 0,-2 1-564 0 0,4 4 571 0 0,0 1 0 0 0,-1 0 0 0 0,1-1-1 0 0,-1 1 1 0 0,1-1 0 0 0,-1 0 0 0 0,1 1-1 0 0,0-1 1 0 0,0 1 0 0 0,0-1 0 0 0,-1 0-1 0 0,1 1 1 0 0,0-1 0 0 0,0 0 0 0 0,0 0-7 0 0,-11-26 534 0 0,10 22-534 0 0,-1 3-26 0 0,-4 0-500 0 0,6 2 512 0 0,-1 0-1 0 0,1 0 1 0 0,-1 0 0 0 0,1 0 0 0 0,-1 0 0 0 0,1 0-1 0 0,0 0 1 0 0,0 0 0 0 0,0 0 0 0 0,-1 0 0 0 0,1 0 0 0 0,-1 0-1 0 0,1 0 1 0 0,-1 0 0 0 0,1-1 0 0 0,0 1 0 0 0,0 0-1 0 0,0-1 1 0 0,-1 1 0 0 0,1 0 0 0 0,0-1 0 0 0,-1 1 0 0 0,1 0-1 0 0,0 0 1 0 0,-1 0 0 0 0,1 0 14 0 0,0-2 133 0 0,-1 1 0 0 0,-1 1-1 0 0,2-2 1 0 0,-1 1 0 0 0,-1 1 0 0 0,2-1-1 0 0,-2 0 1 0 0,1 0 0 0 0,0 1-1 0 0,-1-1-132 0 0,-17-12 570 0 0,8 3-657 0 0,-4-8-347 0 0,15 18 113 0 0,0 0-485 0 0,0 0-214 0 0,0 0-673 0 0,0 0-2665 0 0,0 0-1146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3:01.200"/>
    </inkml:context>
    <inkml:brush xml:id="br0">
      <inkml:brushProperty name="width" value="0.05" units="cm"/>
      <inkml:brushProperty name="height" value="0.05" units="cm"/>
      <inkml:brushProperty name="color" value="#FFFFFF"/>
    </inkml:brush>
  </inkml:definitions>
  <inkml:trace contextRef="#ctx0" brushRef="#br0">1 6 8720 0 0,'0'0'197'0'0,"0"0"24"0"0,0 0 19 0 0,0 0 99 0 0,0 0 362 0 0,0 0 163 0 0,0 0 31 0 0,0 0-44 0 0,11-5 2840 0 0,-10 5-3536 0 0,8 1 352 0 0,-6 0-617 0 0,-2 0-92 0 0,0-1 0 0 0,-1 1 0 0 0,0 0 0 0 0,0-1 0 0 0,0 1 0 0 0,1 0 0 0 0,-1 0 0 0 0,0-1 0 0 0,1 0 0 0 0,-1 1 0 0 0,0 0 0 0 0,0 0-1 0 0,0-1 1 0 0,0 1 0 0 0,0 0 0 0 0,0 0 202 0 0,0 0-5190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3:01.848"/>
    </inkml:context>
    <inkml:brush xml:id="br0">
      <inkml:brushProperty name="width" value="0.05" units="cm"/>
      <inkml:brushProperty name="height" value="0.05" units="cm"/>
      <inkml:brushProperty name="color" value="#FFFFFF"/>
    </inkml:brush>
  </inkml:definitions>
  <inkml:trace contextRef="#ctx0" brushRef="#br0">0 0 11720 0 0,'0'0'264'0'0,"0"0"34"0"0,0 0 22 0 0,0 0-32 0 0,0 0-40 0 0,0 0 536 0 0,0 0 251 0 0,0 0 48 0 0,0 0-72 0 0,0 0-319 0 0,0 0-144 0 0,0 0-32 0 0,0 0-4 0 0,0 0 0 0 0,0 0 0 0 0,0 0 0 0 0,0 0-64 0 0,0 0-264 0 0,1 2-109 0 0,3 3-276 0 0,-3-4-906 0 0,-1-1-354 0 0,0 0-983 0 0,0 0-3697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3:04.090"/>
    </inkml:context>
    <inkml:brush xml:id="br0">
      <inkml:brushProperty name="width" value="0.05" units="cm"/>
      <inkml:brushProperty name="height" value="0.05" units="cm"/>
      <inkml:brushProperty name="color" value="#FFFFFF"/>
    </inkml:brush>
  </inkml:definitions>
  <inkml:trace contextRef="#ctx0" brushRef="#br0">0 14 1840 0 0,'17'16'4232'0'0,"-11"-10"-3312"0"0,0 0 0 0 0,-1 1 0 0 0,-1 0 0 0 0,4 5-920 0 0,-6-10 255 0 0,0 0 1 0 0,0 0-1 0 0,0-1 1 0 0,1 1 0 0 0,-1-1-1 0 0,1 1 1 0 0,-1-1-1 0 0,1 0 1 0 0,-1 1-1 0 0,1-2 1 0 0,-1 1 0 0 0,1 0-1 0 0,0-1 1 0 0,0 1-1 0 0,0-1 1 0 0,0 0-256 0 0,-1 0 303 0 0,-2 0-13 0 0,4 0 372 0 0,9 0-303 0 0,-11-1-306 0 0,-1 1 1 0 0,1 0 0 0 0,0 0 0 0 0,-1 0 0 0 0,2 0 0 0 0,-2 1-1 0 0,1-1 1 0 0,0 0 0 0 0,-1 0 0 0 0,1 1 0 0 0,-1-1 0 0 0,1 1-1 0 0,-1 0 1 0 0,1-1 0 0 0,1 2-54 0 0,-2-1 233 0 0,-1-1 5 0 0,0 1-48 0 0,13 0 222 0 0,-7-1-412 0 0,-5 0 51 0 0,0 0-1 0 0,1 0 0 0 0,-1 0 0 0 0,1-1 0 0 0,-1 1 0 0 0,0 0 0 0 0,1-1 0 0 0,-2 1 0 0 0,2 0 0 0 0,-1-1 0 0 0,2 0-50 0 0,3-1-13 0 0,-5 1 29 0 0,1 1 0 0 0,-1-1 0 0 0,1 1-1 0 0,0-1 1 0 0,-1-1 0 0 0,1 2 0 0 0,-1-1 0 0 0,0-1 0 0 0,1 2 0 0 0,-1-2 0 0 0,1 1 0 0 0,-2 0 0 0 0,2-1 0 0 0,-1 0-16 0 0,11-9 105 0 0,-11 11-116 0 0,-1 0 0 0 0,1 0 1 0 0,-1 0-1 0 0,1-1 0 0 0,-1 1 1 0 0,0 0-1 0 0,0 0 0 0 0,0-1 1 0 0,1 1-1 0 0,-1 0 0 0 0,1 0 1 0 0,-1 0-1 0 0,0 0 0 0 0,1 0 1 0 0,-1-1-1 0 0,0 1 0 0 0,0-1 1 0 0,0 1-1 0 0,0 0 0 0 0,0-1 1 0 0,0 1-1 0 0,0 0 0 0 0,1 0 1 0 0,-1-1-1 0 0,0 1 0 0 0,0-1 11 0 0,4-6-313 0 0,15-8 158 0 0,4-5 871 0 0,-22 21-792 0 0,1-2 58 0 0,5-7-570 0 0,-7 7 726 0 0,6-1 292 0 0,-6 1-3319 0 0,0 1-2727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3:10.710"/>
    </inkml:context>
    <inkml:brush xml:id="br0">
      <inkml:brushProperty name="width" value="0.05" units="cm"/>
      <inkml:brushProperty name="height" value="0.05" units="cm"/>
      <inkml:brushProperty name="color" value="#FFFFFF"/>
    </inkml:brush>
  </inkml:definitions>
  <inkml:trace contextRef="#ctx0" brushRef="#br0">0 47 6560 0 0,'0'0'149'0'0,"0"0"23"0"0,0 0 11 0 0,0 0 22 0 0,0 0 90 0 0,0 0 38 0 0,0 0 10 0 0,0 0-17 0 0,0 0-71 0 0,0 0-30 0 0,0 0-7 0 0,0 0-2 0 0,0 0 0 0 0,0 0 0 0 0,0 0 0 0 0,0 0 8 0 0,0 0 34 0 0,0 0 20 0 0,0 0 2 0 0,19 8 1224 0 0,-19-8-1488 0 0,0 0 1 0 0,0 0 0 0 0,1 0 0 0 0,-1 0-1 0 0,0 0 1 0 0,0 0 0 0 0,0 0-1 0 0,0 0 1 0 0,0 0 0 0 0,0 0 0 0 0,0 0-1 0 0,0 0 1 0 0,1 0 0 0 0,-1 0 0 0 0,0 0-1 0 0,0 1 1 0 0,0-1 0 0 0,0 0-1 0 0,1 0 1 0 0,-1 0 0 0 0,0 0 0 0 0,0 0-1 0 0,0 0 1 0 0,0 0 0 0 0,0 0 0 0 0,1 0-1 0 0,-1 0 1 0 0,0 0 0 0 0,0 0-1 0 0,0 0 1 0 0,0 1 0 0 0,0-1 0 0 0,0 0-1 0 0,0 0 1 0 0,0 0 0 0 0,0 1-17 0 0,0-1 5 0 0,0 0 0 0 0,0 0 0 0 0,0 0 0 0 0,0 1 0 0 0,0-1 0 0 0,0 0 0 0 0,0 0 0 0 0,0 0 0 0 0,0 0 0 0 0,0 0 0 0 0,0 0-1 0 0,1 0 1 0 0,-1 0 0 0 0,0 0 0 0 0,0 0 0 0 0,0 0 0 0 0,0 1 0 0 0,0-1 0 0 0,1 0 0 0 0,-1 0 0 0 0,0 0 0 0 0,0 0 0 0 0,0 0 0 0 0,0 0 0 0 0,1 0 0 0 0,-1 0 0 0 0,0 0 0 0 0,0 0 0 0 0,0 0 0 0 0,0 0 0 0 0,0 0 0 0 0,0 0 0 0 0,0 0 0 0 0,0 0 0 0 0,0 0 0 0 0,1 0-5 0 0,4 1 8 0 0,23-3 536 0 0,-4-3-686 0 0,-10 3-114 0 0,1 0 1 0 0,11-1 255 0 0,-25 4 17 0 0,0-1 1 0 0,0 0 0 0 0,0 0-1 0 0,0 0 1 0 0,1-1-1 0 0,-2 1 1 0 0,2 0 0 0 0,-1 0-1 0 0,0 0 1 0 0,0 0 0 0 0,0-1-1 0 0,0 0 1 0 0,1 1 0 0 0,-2-1-18 0 0,7-1 277 0 0,13-3 603 0 0,-18 4-858 0 0,-1 0 1 0 0,0 1 0 0 0,1 0 0 0 0,-1-1 0 0 0,1 0-1 0 0,-1 1 1 0 0,1-1 0 0 0,-1 1 0 0 0,1 0 0 0 0,0 0-1 0 0,-1 0 1 0 0,1 0 0 0 0,-1 0 0 0 0,1 0-1 0 0,-1 0 1 0 0,1 0 0 0 0,-1 1 0 0 0,1-1 0 0 0,-1 1-1 0 0,1-1 1 0 0,0 1-23 0 0,0 0 16 0 0,1 0 1 0 0,-1 0-1 0 0,1 0 0 0 0,-1-1 1 0 0,0 1-1 0 0,1 0 0 0 0,0-1 0 0 0,-1 0 1 0 0,0 0-1 0 0,0 0 0 0 0,1 0 0 0 0,0 0 1 0 0,-1 0-1 0 0,1-1 0 0 0,-1 0 1 0 0,0 1-1 0 0,1-1 0 0 0,-1 0 0 0 0,2-1-16 0 0,0 1-1 0 0,1 0-1 0 0,-1 0 0 0 0,0 0 0 0 0,0 0 0 0 0,4 1 2 0 0,-7 0 188 0 0,-1 0 18 0 0,17-2 889 0 0,-13 3-1049 0 0,-1-1-1 0 0,1 0 1 0 0,0 0-1 0 0,0 0 0 0 0,-1 0 1 0 0,1 0-1 0 0,0-1 1 0 0,0 0-1 0 0,2 0-45 0 0,-1-1-41 0 0,1 1-1 0 0,-1 0 1 0 0,1 0-1 0 0,-1 0 1 0 0,4 1 41 0 0,38 0 374 0 0,-33 5-442 0 0,-13-4 63 0 0,0-1-1 0 0,0 0 0 0 0,1 0 0 0 0,-2 1 1 0 0,2-1-1 0 0,-1 1 0 0 0,0-1 0 0 0,1 0 0 0 0,-2 0 1 0 0,2 0-1 0 0,-1 0 0 0 0,0 0 0 0 0,1 0 1 0 0,-2-1-1 0 0,3 1 6 0 0,48 2 673 0 0,-45-1-629 0 0,3-1-244 0 0,-4 0 233 0 0,0 0 0 0 0,0 0 0 0 0,1 0 0 0 0,-1-1 0 0 0,0 1 0 0 0,0-1 0 0 0,1 0 0 0 0,-1 0 0 0 0,2-2-33 0 0,-7 3 8 0 0,1 0-1 0 0,0 0 0 0 0,0 0 0 0 0,-1-1 0 0 0,1 1 0 0 0,0 0 0 0 0,-1 0 1 0 0,1 0-1 0 0,-1 0 0 0 0,1 0 0 0 0,0 1 0 0 0,0-1 0 0 0,-1 0 0 0 0,1 0 1 0 0,0 0-1 0 0,0 0 0 0 0,-1 1-7 0 0,8 0 36 0 0,-5-2 34 0 0,0 1 0 0 0,-1-1-1 0 0,1 1 1 0 0,0 0 0 0 0,0 0 0 0 0,0 0 0 0 0,0 0 0 0 0,2 1-70 0 0,24 1 431 0 0,-26-2-431 0 0,-5 0 0 0 0,5-3 0 0 0,13-3 0 0 0,-14 6-11 0 0,1 0-1 0 0,-1 0 0 0 0,0-1 0 0 0,0 1 0 0 0,1 0 1 0 0,-1 0-1 0 0,0 0 0 0 0,0 1 0 0 0,1-1 0 0 0,-1 0 1 0 0,0 0-1 0 0,0 1 0 0 0,1 0 0 0 0,-1 0 0 0 0,1 0 12 0 0,-1 0 47 0 0,-1 0 34 0 0,10-1-73 0 0,-10 0-351 0 0,-1 0-133 0 0,0 0-32 0 0,0 0 134 0 0,0 0 575 0 0,0 0 250 0 0,1 0-330 0 0,2 1 1 0 0,-2 0-1 0 0,1-1 1 0 0,1 1-1 0 0,-2-1 1 0 0,1 0-1 0 0,1 0 1 0 0,-1 1-1 0 0,1-1-121 0 0,2 0-11 0 0,1-1 11 0 0,0 2 19 0 0,-5 0 4 0 0,0-1-1 0 0,-1 0 1 0 0,1 0-1 0 0,0 0 1 0 0,0 0-1 0 0,-1 0 1 0 0,1 0 0 0 0,0 0-1 0 0,0 0 1 0 0,-1 0-1 0 0,1 0 1 0 0,0 0-1 0 0,0-1 1 0 0,-1 1-1 0 0,1 0 1 0 0,0-1-23 0 0,0 1 26 0 0,0 0 0 0 0,0 0-1 0 0,0 0 1 0 0,0 0 0 0 0,0-1 0 0 0,0 1 0 0 0,0 0-1 0 0,0 0 1 0 0,0 0 0 0 0,0 0 0 0 0,0 0 0 0 0,0 1-1 0 0,0-1 1 0 0,0 0 0 0 0,0 0 0 0 0,0 0 0 0 0,0 1-1 0 0,0-1-25 0 0,2 1 48 0 0,3 1-36 0 0,-6-2-16 0 0,0 1 0 0 0,1-1 0 0 0,-1 0 0 0 0,1 1 0 0 0,-1-1 0 0 0,1 0 0 0 0,-1 0 0 0 0,0 0 0 0 0,1 0 0 0 0,-1 0 0 0 0,1 0 0 0 0,-1 0 0 0 0,1 0 0 0 0,-1 0 0 0 0,0 1 0 0 0,1-1 0 0 0,-1 0-1 0 0,1-1 1 0 0,0 1 0 0 0,-1 0 0 0 0,0 0 0 0 0,0 0 0 0 0,1 0 0 0 0,-1 0 0 0 0,1 0 0 0 0,0 0 0 0 0,-1 0 0 0 0,0 0 0 0 0,1-1 4 0 0,0 0-37 0 0,0 1-163 0 0,-1 0-22 0 0,0 0 61 0 0,9-1 146 0 0,-3 1-25 0 0,9 1 198 0 0,-15-1 54 0 0,0 0 20 0 0,9-2-794 0 0,-7 1 531 0 0,-3 0 16 0 0,28 3 21 0 0,-19-1 21 0 0,-6 0 121 0 0,-2-1 87 0 0,0 0 21 0 0,0 0-27 0 0,1 0-142 0 0,4-1-77 0 0,2-2-10 0 0,-1 3-28 0 0,-5 0-126 0 0,-1 0-92 0 0,0 0-30 0 0,0 0 71 0 0,0 0 313 0 0,0 0 137 0 0,0 0 31 0 0,2 1-63 0 0,15-8-1099 0 0,-14 7 1312 0 0,-2 0-341 0 0,0 0 0 0 0,1 0 1 0 0,-2 0-1 0 0,1-1 0 0 0,1 1 0 0 0,-2 0 0 0 0,2-1 1 0 0,-1 1-1 0 0,-1-1 0 0 0,2 1 0 0 0,-1 0 0 0 0,-1-1 1 0 0,1 0-1 0 0,0 0 0 0 0,0 1-85 0 0,0-1 45 0 0,-1-1 37 0 0,0-4-20 0 0,2 2-1483 0 0,-1 3-5745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3:48.852"/>
    </inkml:context>
    <inkml:brush xml:id="br0">
      <inkml:brushProperty name="width" value="0.05" units="cm"/>
      <inkml:brushProperty name="height" value="0.05" units="cm"/>
      <inkml:brushProperty name="color" value="#FFFF66"/>
    </inkml:brush>
  </inkml:definitions>
  <inkml:trace contextRef="#ctx0" brushRef="#br0">84 79 8288 0 0,'0'0'190'0'0,"0"0"28"0"0,0 0 7 0 0,0 0 43 0 0,0 0 159 0 0,0 0 70 0 0,0 0 14 0 0,0 0-69 0 0,0 0-220 0 0,0 0 164 0 0,0 0 102 0 0,0 0 22 0 0,0 0 2 0 0,0 0 0 0 0,0 0 0 0 0,0 0 0 0 0,0 0-70 0 0,0 1-292 0 0,0 1-149 0 0,0 0 1 0 0,0 0-1 0 0,-1 0 1 0 0,1 0-1 0 0,0 0 1 0 0,-1-1-1 0 0,0 1 1 0 0,1 0 0 0 0,0 0-1 0 0,-2 1-1 0 0,0 3 1 0 0,0-2-14 0 0,1 0 1 0 0,-1-1 0 0 0,1 1 0 0 0,-1 0-1 0 0,0-1 1 0 0,0 1 0 0 0,0-1 0 0 0,-1 0 0 0 0,0 0-1 0 0,0 1 13 0 0,-7 10-349 0 0,2 1 257 0 0,7-14 33 0 0,2-2 52 0 0,1 1 0 0 0,-1-1 0 0 0,0 0 1 0 0,1 0-1 0 0,-2 0 0 0 0,2 0 0 0 0,-1 0 0 0 0,-1 0 1 0 0,2 0-1 0 0,-1 0 0 0 0,-1-1 0 0 0,1 1 0 0 0,0 0 1 0 0,0-1-1 0 0,-1 2 0 0 0,1-3 7 0 0,4-6-20 0 0,12-14 20 0 0,-6 4 162 0 0,6 6 129 0 0,-17 13-224 0 0,0 0 13 0 0,0 0 0 0 0,0 0-2 0 0,0 0-4 0 0,0 0-2 0 0,0 0 0 0 0,0 0-28 0 0,0 0-110 0 0,0 0-15 0 0,0 0 32 0 0,0 0 102 0 0,0 0 47 0 0,0 1 11 0 0,-1 1-115 0 0,-1 1 1 0 0,1-1 0 0 0,-1 0 0 0 0,1 1-1 0 0,-1-1 1 0 0,1 0 0 0 0,-1 0 0 0 0,-1 0-1 0 0,2 0 1 0 0,-1 0 0 0 0,-1 0 3 0 0,-9 8-226 0 0,6-1 206 0 0,-11 10 22 0 0,3-1-389 0 0,3-4 38 0 0,11-12 241 0 0,-1 0-23 0 0,0-1 122 0 0,0 0 0 0 0,0-1 0 0 0,0 2 0 0 0,0-1 0 0 0,0-1-1 0 0,0 2 1 0 0,0-1 0 0 0,1 0 0 0 0,-1 0 0 0 0,1 0-1 0 0,-1 0 1 0 0,0 1 0 0 0,1-1 0 0 0,0 1 9 0 0,-6 2-126 0 0,4-4 78 0 0,7-6 29 0 0,1-1 31 0 0,-5 6-12 0 0,1-1-1 0 0,0-1 1 0 0,-1 1 0 0 0,1 0-1 0 0,-1 0 1 0 0,1-1-1 0 0,-1 1 1 0 0,0 0 0 0 0,0 0-1 0 0,0-1 1 0 0,-1 0 0 0 0,1 0 0 0 0,-14 31-714 0 0,7-8 1417 0 0,21-43-1314 0 0,-12 16 588 0 0,2 1 0 0 0,-1-1 0 0 0,1 0 0 0 0,5-5 23 0 0,0 2-140 0 0,-4 3 521 0 0,1-1-1 0 0,-1 1 1 0 0,2-5-381 0 0,-7 11 74 0 0,-1 1-4 0 0,0-1-17 0 0,0-2-32 0 0,0 2 11 0 0,-11 13-74 0 0,5-8-98 0 0,2-1 0 0 0,-1 1 0 0 0,1 1 0 0 0,-1-2 0 0 0,2 2 0 0 0,-1 0 0 0 0,-1 2 140 0 0,-8 9-228 0 0,11-13 238 0 0,0-1 1 0 0,1 1 0 0 0,-1 0-1 0 0,1 0 1 0 0,0 0 0 0 0,0 0-1 0 0,0 0 1 0 0,1 0-11 0 0,0-2 140 0 0,0-1 20 0 0,0 0-37 0 0,0 0-186 0 0,0 0-86 0 0,0 0-13 0 0,0 1 24 0 0,-1-1 141 0 0,1 1 1 0 0,0-1 0 0 0,0 0 0 0 0,0 1 0 0 0,0-1-1 0 0,0 0 1 0 0,0 0 0 0 0,1 0 0 0 0,-1 0 0 0 0,0 0-1 0 0,0 1 1 0 0,0-1 0 0 0,0 0 0 0 0,0 1 0 0 0,0-1-1 0 0,0 0 1 0 0,0 0 0 0 0,0 1 0 0 0,0-1 0 0 0,0 0-1 0 0,0 0 1 0 0,1 0 0 0 0,-1 0 0 0 0,0 0 0 0 0,0 0 0 0 0,1 0-1 0 0,-1 1 1 0 0,0-1 0 0 0,0 0 0 0 0,1 0 0 0 0,-1 0-1 0 0,0 0 1 0 0,0 0 0 0 0,0 0 0 0 0,0 0 0 0 0,1 0-1 0 0,-1 1 1 0 0,0-1 0 0 0,0 0 0 0 0,1 0 0 0 0,-1 0-1 0 0,0 0 1 0 0,1-1 0 0 0,-1 1 0 0 0,0 0 0 0 0,0 0-1 0 0,0 0 1 0 0,0 0 0 0 0,1 0 0 0 0,-1 0 0 0 0,0 0-1 0 0,1-1-3 0 0,8-3 229 0 0,-9 4-231 0 0,7-6 88 0 0,1 0 1 0 0,-1 0 0 0 0,0-1-1 0 0,1-1-86 0 0,-1 1 119 0 0,-1-1 0 0 0,1 0 0 0 0,-1 0 0 0 0,0 0 0 0 0,-1-1 0 0 0,0 0-119 0 0,9-13 300 0 0,-12 19-252 0 0,0 0 0 0 0,1-1 0 0 0,-2 1 0 0 0,1 0 0 0 0,0 0 0 0 0,-1-1 0 0 0,1 0-48 0 0,0 0-55 0 0,0-2 1413 0 0,-9 9-946 0 0,2 0-553 0 0,0 2-1 0 0,1 0 0 0 0,0 0 0 0 0,0 0 0 0 0,0 0 0 0 0,1 0 0 0 0,-1 1 0 0 0,1 0 0 0 0,0-1 0 0 0,1 2 142 0 0,-14 20-372 0 0,10-16 146 0 0,0 1 1 0 0,1 1 0 0 0,-3 5 225 0 0,7-15-6 0 0,1-2 73 0 0,0-1-65 0 0,0 0 0 0 0,0 1 1 0 0,0-1-1 0 0,0 0 0 0 0,-1 1 1 0 0,1-1-1 0 0,0 0 0 0 0,0 0 1 0 0,0 0-1 0 0,0 1 0 0 0,0-1 0 0 0,-1 1 1 0 0,1-1-1 0 0,0 0 0 0 0,0 1 1 0 0,0-1-1 0 0,0 0 0 0 0,0 0 0 0 0,0 1 1 0 0,1-1-1 0 0,-1 0 0 0 0,0 1 1 0 0,0-1-1 0 0,0 1 0 0 0,0-1 1 0 0,0 0-1 0 0,1 0 0 0 0,-1 0 0 0 0,0 0 1 0 0,0 1-1 0 0,0-1 0 0 0,0 0 1 0 0,0 1-1 0 0,0-1 0 0 0,1 0 0 0 0,-1 1 1 0 0,0-1-1 0 0,1 0 0 0 0,-1 0 1 0 0,0 0-1 0 0,1 0 0 0 0,-1 0 1 0 0,0 0-1 0 0,0 0 0 0 0,0 0 0 0 0,1 0 1 0 0,-1 1-1 0 0,1-1 0 0 0,-1 0 1 0 0,1 0-1 0 0,-1 0 0 0 0,0 0 0 0 0,0 0 1 0 0,0 0-1 0 0,1 0 0 0 0,-1 0 1 0 0,1-1-1 0 0,-1 1 0 0 0,0 0 1 0 0,1 0-1 0 0,-1 0-2 0 0,2 0 37 0 0,0-1-1 0 0,0 0 1 0 0,0 0 0 0 0,-1 0 0 0 0,2 0 0 0 0,-2 0 0 0 0,1 0 0 0 0,0-1-37 0 0,5-4-156 0 0,-1-1 0 0 0,-1 0 1 0 0,0 0-1 0 0,0 0 0 0 0,0-1 156 0 0,16-21 107 0 0,-16 22 43 0 0,0-1 0 0 0,-1 1 0 0 0,0-2 0 0 0,3-6-150 0 0,2-5 124 0 0,-3 5-124 0 0,-6 15 0 0 0,0 0 0 0 0,0 0 0 0 0,0 0 0 0 0,0-1 0 0 0,0 1 0 0 0,0 0 0 0 0,0 0 0 0 0,0 0 0 0 0,0 0 0 0 0,0 0 0 0 0,0 0 0 0 0,0-1 0 0 0,0 1 0 0 0,0 0 0 0 0,0 0 0 0 0,0 0 0 0 0,0-1 0 0 0,0 1 0 0 0,0 0 0 0 0,0 0 0 0 0,0-1 0 0 0,-1 1 0 0 0,1 0 0 0 0,0 0 0 0 0,0 0 0 0 0,0 0 0 0 0,0 0 0 0 0,0 0 0 0 0,-1 0 0 0 0,1 0 0 0 0,0 0 0 0 0,0 0 0 0 0,0-1 0 0 0,-1 1 0 0 0,1 0 0 0 0,0 0 0 0 0,0 0 0 0 0,-1 0 0 0 0,1 0 0 0 0,-1 0 0 0 0,1 0 0 0 0,-1 0 0 0 0,1 0 0 0 0,0 0 0 0 0,-1 0 0 0 0,1 1 0 0 0,-1-1 0 0 0,1 0 0 0 0,-1 0 0 0 0,1 0 0 0 0,0 0 0 0 0,0 0 0 0 0,-1 0 0 0 0,1 1 0 0 0,0-1 0 0 0,-1 0 0 0 0,1 1 0 0 0,-1-1 0 0 0,1 1 0 0 0,-6 5-187 0 0,0 2 0 0 0,0-1 1 0 0,1 1-1 0 0,0-1 1 0 0,0 2-1 0 0,2-1 1 0 0,-2 1-1 0 0,0 5 187 0 0,-12 22-427 0 0,9-10 495 0 0,7-22-66 0 0,1 0 0 0 0,-1 0 0 0 0,0-1 0 0 0,0 0 0 0 0,-1 1 0 0 0,0 1-2 0 0,0 1 376 0 0,7-7 495 0 0,5-5-229 0 0,-9 6-758 0 0,4-4 125 0 0,0 0 1 0 0,-1 0-1 0 0,0-1 0 0 0,1 1 0 0 0,-2-1 1 0 0,1 0-1 0 0,0 0 0 0 0,2-6-9 0 0,16-19 1 0 0,-17 24 227 0 0,0-1 1 0 0,-1 1-1 0 0,0-1 1 0 0,0 0 0 0 0,1-3-229 0 0,11-20 944 0 0,-13 25-944 0 0,-2-1 0 0 0,0 3 32 0 0,-1 1 132 0 0,0 2 50 0 0,-12 8-114 0 0,6-2-137 0 0,-1 0 0 0 0,1 0-1 0 0,0 0 1 0 0,1 0 0 0 0,-1 1 0 0 0,1 1 0 0 0,1-1 0 0 0,-1 1 0 0 0,1-1 0 0 0,0 1 0 0 0,1 0-1 0 0,-2 7 38 0 0,0 2-104 0 0,4-11 12 0 0,-2 1 0 0 0,2-1 0 0 0,-1 0 0 0 0,-4 5 92 0 0,6-10 47 0 0,0 0-47 0 0,0-1 0 0 0,0 0 0 0 0,0 0 0 0 0,0 0-1 0 0,0 0 1 0 0,0 0 0 0 0,0 1 0 0 0,0-1 0 0 0,0 0 0 0 0,1 0 0 0 0,-1 1-1 0 0,0-1 1 0 0,0 0 0 0 0,0 0 0 0 0,1 1 0 0 0,-1-1 0 0 0,0 0 0 0 0,0 0-1 0 0,1 0 1 0 0,-1 0 0 0 0,0 0 0 0 0,0 0 0 0 0,0 0 0 0 0,0 0 0 0 0,0 0-1 0 0,1 0 1 0 0,-1 0 0 0 0,0 0 0 0 0,1 0 0 0 0,-1 0 0 0 0,0 0 0 0 0,1 0-1 0 0,-1 0 1 0 0,0 0 0 0 0,0 0 0 0 0,0 0 0 0 0,12-4-71 0 0,6-11-52 0 0,2-10 378 0 0,-1 0-1 0 0,8-17-254 0 0,-18 28 27 0 0,16-37-27 0 0,-24 50-9 0 0,-1 1 0 0 0,1 0 0 0 0,-1-1 0 0 0,0 1 0 0 0,0-1 0 0 0,0 0 0 0 0,1 1 0 0 0,-1 0 0 0 0,0-1 0 0 0,0 0 0 0 0,0 1 0 0 0,1-1 0 0 0,-1 1 0 0 0,0-1 0 0 0,0 1 0 0 0,0-1 0 0 0,0 0 0 0 0,0 1 0 0 0,0-1 9 0 0,-1 1-3 0 0,1 0 0 0 0,0 0 0 0 0,0 0 0 0 0,-1-1 0 0 0,1 1 0 0 0,0 0 0 0 0,0 0 0 0 0,0 0 0 0 0,0-1 0 0 0,0 1 0 0 0,-1 0-1 0 0,1 0 1 0 0,0 0 0 0 0,-1 0 0 0 0,1 0 0 0 0,0 0 0 0 0,-1 0 0 0 0,1 0 0 0 0,0 0 0 0 0,0 0 0 0 0,0 0 0 0 0,0 0 0 0 0,0 0 0 0 0,-1 0 0 0 0,1 0 0 0 0,0 0 0 0 0,-1 0 0 0 0,1 1 3 0 0,-2-1 7 0 0,0 1 0 0 0,0 0-1 0 0,0-1 1 0 0,0 1 0 0 0,1 1-1 0 0,-1-2 1 0 0,0 2 0 0 0,1-1-1 0 0,-2 1-6 0 0,-1 2-67 0 0,-1 0-1 0 0,2 0 0 0 0,0 0 0 0 0,-1 1 0 0 0,1-1 0 0 0,0 1 1 0 0,1 0-1 0 0,-1 0 0 0 0,-1 4 68 0 0,-4 12-292 0 0,5-16 226 0 0,0 1 0 0 0,1-1-1 0 0,1 1 1 0 0,-1 0 0 0 0,1 0 0 0 0,-1 0-1 0 0,1 1 1 0 0,1-1 0 0 0,0 4 66 0 0,0-10 1 0 0,0 0 1 0 0,0 0-1 0 0,1 0 1 0 0,-1 1-1 0 0,1-1 1 0 0,-1 0-1 0 0,1 0 1 0 0,-1 0-1 0 0,0 0 1 0 0,0 0-1 0 0,1 0 1 0 0,-1 0-1 0 0,0 0 1 0 0,1 0-1 0 0,-1-1 1 0 0,1 1-1 0 0,-1 0 1 0 0,0 0-1 0 0,0 0 1 0 0,1 0-1 0 0,-1 0 1 0 0,0 0-1 0 0,1 0 1 0 0,-1 0-1 0 0,1-1 1 0 0,-1 1-1 0 0,0 0 1 0 0,0-1-2 0 0,10-4-286 0 0,-5 0 282 0 0,0 2 1 0 0,-1-2-1 0 0,1 0 1 0 0,-1 0-1 0 0,-1 0 1 0 0,1 0-1 0 0,0 0 1 0 0,-1-1-1 0 0,2-5 4 0 0,3-2 3 0 0,-3 4-3 0 0,-1 0 0 0 0,0-1 0 0 0,2-4 0 0 0,3-4 857 0 0,-7 15-670 0 0,1-1-1 0 0,-1 1 0 0 0,-1-1 1 0 0,1 0-1 0 0,-1 1 0 0 0,2-3-186 0 0,-3 6 4 0 0,0 0 0 0 0,0 0 0 0 0,0 0-1 0 0,0 0 1 0 0,0 0 0 0 0,0 0 0 0 0,0 0-1 0 0,0 0 1 0 0,0 0 0 0 0,0 0 0 0 0,0 0-1 0 0,0 0 1 0 0,0 0 0 0 0,0 0-1 0 0,0 0 1 0 0,0 0 0 0 0,0 0 0 0 0,0 0-1 0 0,0 0 1 0 0,0 0 0 0 0,0 0 0 0 0,0 0-1 0 0,0 0 1 0 0,0 0 0 0 0,0 0-1 0 0,0 0 1 0 0,0 0 0 0 0,0-1 0 0 0,0 1-1 0 0,0 0 1 0 0,0 0 0 0 0,0 0 0 0 0,0 0-1 0 0,0 0 1 0 0,0 0 0 0 0,0 0-1 0 0,0 0 1 0 0,0 0 0 0 0,0 0 0 0 0,0 0-1 0 0,0 0 1 0 0,0 0 0 0 0,0 0 0 0 0,-1 0-1 0 0,1 0 1 0 0,0 0 0 0 0,0 0 0 0 0,0 0-1 0 0,0 0 1 0 0,0 0 0 0 0,0-1-1 0 0,0 1 1 0 0,0 0 0 0 0,0 0 0 0 0,0 0-1 0 0,0 0 1 0 0,0 0 0 0 0,-1 0 0 0 0,1 0-1 0 0,0 1 1 0 0,0-1 0 0 0,0 0-1 0 0,0 0 1 0 0,0 0 0 0 0,0 0 0 0 0,0 0-1 0 0,0 0-3 0 0,-5 3 310 0 0,-5 4 49 0 0,6-2-377 0 0,0 0 0 0 0,1 0 0 0 0,-1 1 0 0 0,1 0 0 0 0,0 0 0 0 0,1 0 0 0 0,-1 1 18 0 0,-14 47-528 0 0,11-36 429 0 0,4-10 63 0 0,1-5 25 0 0,0 0 1 0 0,0 0 0 0 0,1 1 0 0 0,-1-1 0 0 0,1 1-1 0 0,0-1 1 0 0,0 1 0 0 0,0-1 0 0 0,0 1 10 0 0,3-5-7 0 0,0 1 0 0 0,0-1 0 0 0,-1 0 0 0 0,0 0 0 0 0,1 0 0 0 0,-1 0-1 0 0,3-2 8 0 0,-4 3-4 0 0,2-2 4 0 0,0 0 0 0 0,-1-1 0 0 0,1 1 0 0 0,-1-1 0 0 0,0 1 0 0 0,1-1 0 0 0,-1 0 0 0 0,0 1 0 0 0,0-1 0 0 0,0-2 0 0 0,5-5 0 0 0,-2 4 86 0 0,-1 0 0 0 0,-1 0-1 0 0,1 1 1 0 0,-1-2-1 0 0,0 1 1 0 0,0 0-1 0 0,-1 0 1 0 0,1 0 0 0 0,-2-1-1 0 0,1 0 1 0 0,0-3-86 0 0,-1 7 736 0 0,1-5-391 0 0,-2 3-328 0 0,-2 1-78 0 0,1 3-264 0 0,1 1-142 0 0,0 0-40 0 0,0 0 65 0 0,-8 8 258 0 0,3-4 65 0 0,1 0 1 0 0,1 0-1 0 0,-1 0 1 0 0,1 0-1 0 0,-1 1 0 0 0,1 0 1 0 0,1-1-1 0 0,-1 2 1 0 0,1-2-1 0 0,-1 1 0 0 0,1 1 1 0 0,1-1 118 0 0,-3 4-205 0 0,0 0 0 0 0,0 0 1 0 0,-2 2 204 0 0,3-7 31 0 0,2 0 0 0 0,-1 0 0 0 0,1 0 0 0 0,-1 0 0 0 0,2 1 0 0 0,-1-1 0 0 0,0 0 0 0 0,0 1 1 0 0,1 2-32 0 0,0-6-130 0 0,0 0 18 0 0,3 5 90 0 0,-2-6 22 0 0,-1 0 0 0 0,0 0 0 0 0,0 0 0 0 0,0 0 0 0 0,1 0 0 0 0,-1 1 0 0 0,0-1 0 0 0,1 0 0 0 0,-1 0 0 0 0,0 1 0 0 0,0-1 0 0 0,0 0 0 0 0,0 0 0 0 0,0 0 0 0 0,1 0 0 0 0,-1 1 0 0 0,0-1 0 0 0,1 0 0 0 0,-1 0 0 0 0,1 0 0 0 0,-1 0 0 0 0,0 0 0 0 0,0 0 0 0 0,0 0 0 0 0,0 0 0 0 0,1 0 0 0 0,-1 0 0 0 0,0 0 0 0 0,1 0 0 0 0,-1 0 0 0 0,1 0 0 0 0,-1 0 0 0 0,0-1 0 0 0,0 1 0 0 0,0 0 0 0 0,0 0 0 0 0,1 0 0 0 0,-1 0 0 0 0,0-1 0 0 0,0 1 0 0 0,1 0 0 0 0,-1 0 0 0 0,0-1 0 0 0,1 1 0 0 0,2-2 0 0 0,1 1 0 0 0,0-2 0 0 0,0 1 0 0 0,-1 0 0 0 0,0 0 0 0 0,0-1 0 0 0,0 0 0 0 0,0 0 0 0 0,0 0 0 0 0,0 0 0 0 0,0-1 0 0 0,0 1 0 0 0,1-5 0 0 0,4-5 0 0 0,-1-2 0 0 0,0 1 0 0 0,-1-4 0 0 0,10-18 0 0 0,-12 18 0 0 0,-3 7 0 0 0,-1 7 0 0 0,0 4 4 0 0,0-1 0 0 0,0 1 1 0 0,0 0-1 0 0,0-1 0 0 0,0 1 1 0 0,0 0-1 0 0,0-1 0 0 0,0 1 1 0 0,0 0-1 0 0,0 0 0 0 0,0 0 1 0 0,0 0-1 0 0,0-1 0 0 0,0 1 1 0 0,-1 0-1 0 0,1-1 0 0 0,0 1 1 0 0,0 0-1 0 0,0-1 0 0 0,-1 1 1 0 0,1 0-1 0 0,0 0 1 0 0,0 0-1 0 0,0 0 0 0 0,0 0 1 0 0,0 0-1 0 0,-1 0 0 0 0,1-1 1 0 0,0 1-1 0 0,0 0 0 0 0,-1 0 1 0 0,1 0-1 0 0,0 0 0 0 0,-1 0 1 0 0,1 0-1 0 0,0 0 0 0 0,0 0 1 0 0,0 0-1 0 0,-1 0 0 0 0,1 0 1 0 0,0 0-1 0 0,-1 0 1 0 0,1 0-1 0 0,0 0 0 0 0,-1 0 1 0 0,1 0-1 0 0,0 0 0 0 0,0 0 1 0 0,0 0-1 0 0,0 0 0 0 0,-1 1 1 0 0,1-1-1 0 0,0 0 0 0 0,-1 0-4 0 0,-8 9 387 0 0,8-8-336 0 0,-3 5-89 0 0,-1 0 1 0 0,1 0 0 0 0,0 0 0 0 0,0 1 0 0 0,1-1 0 0 0,0 1 0 0 0,0 3 37 0 0,-15 50-388 0 0,16-50 389 0 0,1 0 0 0 0,0-1 0 0 0,0 1-1 0 0,0 1 1 0 0,2 4-1 0 0,-1 0 12 0 0,0-14 18 0 0,0 0 1 0 0,0 0 0 0 0,1-1-1 0 0,-1 2 1 0 0,0-1 0 0 0,1-1 0 0 0,-1 1-1 0 0,0 0 1 0 0,0 0 0 0 0,1-1 0 0 0,0 2-1 0 0,-1-1 1 0 0,1-1 0 0 0,-1 1 0 0 0,1-1-1 0 0,0 1 1 0 0,-1 0 0 0 0,1-1 0 0 0,0 1-31 0 0,0-1-17 0 0,0 1 1 0 0,0-1 0 0 0,0 0-1 0 0,0 1 1 0 0,0-1 0 0 0,1 0 0 0 0,-2 0-1 0 0,2 0 1 0 0,-1 0 0 0 0,0 0-1 0 0,0-1 1 0 0,0 1 0 0 0,0 0 0 0 0,0-1-1 0 0,0 1 1 0 0,0-1 0 0 0,0 1 0 0 0,0 0-1 0 0,0-1 1 0 0,0 1 0 0 0,0-1-1 0 0,0 0 1 0 0,0 1 0 0 0,0-1 0 0 0,-1 0-1 0 0,1 0 1 0 0,0 1 0 0 0,0-1-1 0 0,-1 0 1 0 0,1 0 0 0 0,-1 0 0 0 0,1 0-1 0 0,0 0 1 0 0,-1 0 0 0 0,0 0 0 0 0,0 0-1 0 0,1-1 17 0 0,1 0-13 0 0,5-12 13 0 0,0-1 0 0 0,-1 0 0 0 0,4-16 0 0 0,-5 17 0 0 0,-4 12 0 0 0,0 0 0 0 0,0 0 0 0 0,0-1 0 0 0,-1 1 0 0 0,0 0 0 0 0,1 0 0 0 0,0-1 0 0 0,-1 0 0 0 0,0-1 0 0 0,3-8-5 0 0,-2 9 7 0 0,0 1 0 0 0,0-1 1 0 0,0 0-1 0 0,-1 0 1 0 0,1 1-1 0 0,-1-1 0 0 0,1 1 1 0 0,-1-1-1 0 0,0 1 0 0 0,0-1 1 0 0,-1 0-3 0 0,1 1 117 0 0,0 2 67 0 0,0 0 22 0 0,0 0-54 0 0,0 0-235 0 0,-8 9-432 0 0,-14 41 559 0 0,14-30-134 0 0,6-16 81 0 0,0-1 0 0 0,1 1 0 0 0,-1 0 0 0 0,1 0 1 0 0,0 2 8 0 0,-1 0 0 0 0,2-5 0 0 0,0 1 0 0 0,-1 0 0 0 0,0-1 0 0 0,1 1 0 0 0,0-1 0 0 0,0 1 0 0 0,-1 0 0 0 0,1 0 0 0 0,1-1 0 0 0,-1 1 0 0 0,0 0 0 0 0,0-1 0 0 0,1 1 0 0 0,0-1 0 0 0,-1 1 0 0 0,0-1 0 0 0,1 2 0 0 0,0-3 0 0 0,-1 1 0 0 0,0-1 0 0 0,1 0 0 0 0,-1 1 0 0 0,0-1 0 0 0,0 1 0 0 0,0-1 0 0 0,1 0 0 0 0,-1 0 0 0 0,1 0 0 0 0,-1 1 0 0 0,1-1 0 0 0,-1 0 0 0 0,0 0 0 0 0,0 1 0 0 0,1-1 0 0 0,0 0 0 0 0,-1 0 0 0 0,1 0 0 0 0,-1 0 0 0 0,0 0 0 0 0,0 0 0 0 0,1 0 0 0 0,0 0 0 0 0,-1 0 0 0 0,1 0 0 0 0,-1 0 0 0 0,0 0 0 0 0,1 0 0 0 0,-1 0 0 0 0,1 0 0 0 0,0-1 0 0 0,8-4 0 0 0,-4 0 0 0 0,-1 1 0 0 0,0-1 0 0 0,0 0 0 0 0,0 0 0 0 0,-1-1 0 0 0,0 1 0 0 0,2-4 0 0 0,2-5 19 0 0,-4 7 11 0 0,0 1 0 0 0,0 0 1 0 0,0-1-1 0 0,-1-1 0 0 0,2-4-30 0 0,-4 6 49 0 0,1 3-62 0 0,0 1 0 0 0,0-1 0 0 0,-1 1 0 0 0,0 0 1 0 0,0-1-1 0 0,0 1 0 0 0,0 0 0 0 0,0 0 0 0 0,0-1 0 0 0,0 1 0 0 0,0 0 0 0 0,-1-1 1 0 0,-1-1 12 0 0,2 3 85 0 0,0 1 10 0 0,0 0-5 0 0,-3 0-10 0 0,1 1-78 0 0,1-1 0 0 0,1 0 0 0 0,-2 1 1 0 0,1 0-1 0 0,1-1 0 0 0,-2 0 0 0 0,1 1 0 0 0,1 0 0 0 0,-1 0 0 0 0,0-1 0 0 0,0 1 0 0 0,1 0 0 0 0,-1 0 0 0 0,0-1 1 0 0,0 1-1 0 0,1 0 0 0 0,-1 0 0 0 0,1 0 0 0 0,-1 0 0 0 0,0 0 0 0 0,1 0 0 0 0,0 0 0 0 0,0 0-2 0 0,-3 4-9 0 0,-1 2-119 0 0,-4 3 50 0 0,2 1 0 0 0,-1 1 1 0 0,1-1-1 0 0,-2 6 78 0 0,5-11 9 0 0,1 0-1 0 0,0 1 1 0 0,0 0-1 0 0,0-1 1 0 0,1 0-1 0 0,-1 1 1 0 0,1 0-1 0 0,1 0 1 0 0,0-1-1 0 0,0 1 1 0 0,1 7-9 0 0,-1-13 1 0 0,0 1 0 0 0,1-1 1 0 0,-1 1-1 0 0,1-2 1 0 0,-1 2-1 0 0,0-1 1 0 0,1 1-1 0 0,0-1 0 0 0,0 0 1 0 0,-1 1-1 0 0,1-2 1 0 0,0 2-1 0 0,0-1 1 0 0,1 0-2 0 0,-1 0-2 0 0,-1-1 0 0 0,0 1 0 0 0,1-1 1 0 0,0 0-1 0 0,0 0 0 0 0,-1 1 1 0 0,1-1-1 0 0,0 1 0 0 0,0-1 1 0 0,-1 0-1 0 0,1 0 0 0 0,0 0 0 0 0,0 1 1 0 0,-1-1-1 0 0,1 0 0 0 0,0 0 1 0 0,0-1-1 0 0,-1 1 0 0 0,1 0 1 0 0,0 0 1 0 0,1-1-4 0 0,0 0 0 0 0,0 1 0 0 0,-1-1 1 0 0,1-1-1 0 0,0 2 0 0 0,0-1 1 0 0,-1-1-1 0 0,1 1 0 0 0,-1 0 1 0 0,1 0-1 0 0,-1-1 0 0 0,0 1 0 0 0,0-1 1 0 0,1 1-1 0 0,-1-2 0 0 0,-1 2 1 0 0,2-1-1 0 0,-1 0 0 0 0,-1 1 1 0 0,1-2 3 0 0,7-12 0 0 0,-6 12 0 0 0,0-1 0 0 0,0 0 0 0 0,0 0 0 0 0,-1 1 0 0 0,0-1 0 0 0,1-4 0 0 0,13-34 0 0 0,-14 34 0 0 0,1 1 0 0 0,-2 1 0 0 0,1-1 0 0 0,0 0 0 0 0,-1-1 0 0 0,-1 4 0 0 0,-3 5 0 0 0,1 0 0 0 0,1 2 0 0 0,0-2 0 0 0,0 1 0 0 0,-1 0 0 0 0,2 0 0 0 0,-1 0 0 0 0,0 1 0 0 0,1-1 0 0 0,-2 0 0 0 0,2 1 0 0 0,0-1 0 0 0,0 1 0 0 0,0 0 0 0 0,-1 1 0 0 0,-5 11 0 0 0,3-7 0 0 0,0 1 0 0 0,2-1 0 0 0,-1 0 0 0 0,1 0 0 0 0,0 1 0 0 0,1 0 0 0 0,0-1 0 0 0,0 1 0 0 0,1 1 0 0 0,-1-8 0 0 0,0 2 0 0 0,8 8 0 0 0,-3-6 0 0 0,-4-6 2 0 0,0 0 1 0 0,0 0 0 0 0,1 0 0 0 0,-1 1 0 0 0,1-1-1 0 0,-1 0 1 0 0,1 0 0 0 0,-1 1 0 0 0,0-1 0 0 0,0 0 0 0 0,1 0-1 0 0,0 0 1 0 0,-1 1 0 0 0,1-1 0 0 0,-1 0 0 0 0,0 0-1 0 0,0 0 1 0 0,1 0 0 0 0,0 0 0 0 0,-1 0 0 0 0,1 0 0 0 0,-1-1-1 0 0,0 1 1 0 0,0 0 0 0 0,1 0 0 0 0,0 0 0 0 0,-1 0 0 0 0,1-1-1 0 0,-1 1 1 0 0,0 0 0 0 0,0-1 0 0 0,1 1 0 0 0,-1 0-1 0 0,0 0 1 0 0,1 0 0 0 0,-1 0 0 0 0,1-1 0 0 0,-1 1 0 0 0,0-1-1 0 0,0 1 1 0 0,0-1 0 0 0,0 1 0 0 0,1 0-3 0 0,1-3-9 0 0,1 1 1 0 0,0-1-1 0 0,0 1 0 0 0,-1-1 1 0 0,0 1-1 0 0,0-1 0 0 0,0 0 1 0 0,-1 0-1 0 0,2 0 0 0 0,-2 0 1 0 0,1-1-1 0 0,-2 1 0 0 0,2-1 1 0 0,-1 0 8 0 0,6-14 0 0 0,-6 17 0 0 0,0-1 0 0 0,-1 1 0 0 0,1-1 0 0 0,0 1 0 0 0,0-1 0 0 0,-1 0 0 0 0,0 1 0 0 0,0-2 0 0 0,1 2 0 0 0,-1-1 0 0 0,3-36 0 0 0,-3 33 0 0 0,0 5 0 0 0,0-1 0 0 0,-1 1 0 0 0,1 0 0 0 0,0 0 0 0 0,0-1 0 0 0,0 1 0 0 0,0 0 0 0 0,0 0 0 0 0,0 0 0 0 0,0 0 0 0 0,0 0 0 0 0,0 0 0 0 0,0 0 0 0 0,0 0 0 0 0,0-1 0 0 0,0 1 0 0 0,0 0 0 0 0,0 0 0 0 0,0 0 0 0 0,-1 0 0 0 0,1 0 0 0 0,0-1 0 0 0,0 1 0 0 0,0 0 0 0 0,-1 0 0 0 0,1 0 0 0 0,0 0 0 0 0,0 0 0 0 0,-1 0 0 0 0,1 0 0 0 0,0 0 0 0 0,0 0 0 0 0,0 0 0 0 0,0 0 0 0 0,0 0 0 0 0,0 0 0 0 0,0 0 0 0 0,-1 0 0 0 0,1 0 0 0 0,0 0 0 0 0,0 0 0 0 0,0 0 0 0 0,-1 0 0 0 0,1 0 0 0 0,0 0 0 0 0,0 0 0 0 0,0 1 0 0 0,-1-1 0 0 0,1 0 0 0 0,0 0 0 0 0,0 0 0 0 0,0 0 0 0 0,0 0 0 0 0,0 1 0 0 0,0-1 0 0 0,0 0 0 0 0,-5 5 0 0 0,3-1 0 0 0,1-4 0 0 0,0 0 0 0 0,1 0 0 0 0,0 1 0 0 0,-1-1 0 0 0,1 1 0 0 0,-1 0 0 0 0,1-1 0 0 0,-1 0 0 0 0,1 1 0 0 0,0 0 0 0 0,0-1 0 0 0,0 1 0 0 0,0-1 0 0 0,-1 1 0 0 0,1 0 0 0 0,0-1 0 0 0,0 1 0 0 0,0 0 0 0 0,-2 12 0 0 0,-2 0 0 0 0,3-9 0 0 0,0 1 0 0 0,0-1 0 0 0,0 1 0 0 0,0-1 0 0 0,1 1 0 0 0,0-1 0 0 0,0 2 0 0 0,3 19 78 0 0,-3-24-78 0 0,1 0-5 0 0,0 1 1 0 0,0 0-1 0 0,-1-1 1 0 0,2 1-1 0 0,-1-1 0 0 0,-1 1 1 0 0,2-1-1 0 0,-1 1 0 0 0,0-1 1 0 0,1 0-1 0 0,-1 1 1 0 0,1-1-1 0 0,-1 0 0 0 0,1 0 1 0 0,-1 0-1 0 0,1 0 1 0 0,0 0 4 0 0,-1-1-1 0 0,-1 0 0 0 0,1 0 1 0 0,-1 0-1 0 0,1 0 1 0 0,0 0-1 0 0,-1 0 1 0 0,1 0-1 0 0,0 0 0 0 0,0 0 1 0 0,-1 0-1 0 0,0 0 1 0 0,1 0-1 0 0,0 0 1 0 0,0-1-1 0 0,-1 1 1 0 0,0-1-1 0 0,1 1 0 0 0,0-1 1 0 0,-1 1-1 0 0,1 0 1 0 0,-1 0-1 0 0,0-1 1 0 0,1 1-1 0 0,-1-1 1 0 0,1 0-1 0 0,-1 1 0 0 0,1 0 1 0 0,-1-1-1 0 0,0 0 1 0 0,0 0 1 0 0,3-1 22 0 0,-1 0 1 0 0,0-1 0 0 0,0 0 0 0 0,-1 0 0 0 0,1 1 0 0 0,0-1 0 0 0,-1-1 0 0 0,0 1 0 0 0,1 0 0 0 0,-2 0 0 0 0,1-1-1 0 0,0 1 1 0 0,-1 0 0 0 0,1-1 0 0 0,-1 1-24 0 0,3-12 7 0 0,-3 10-65 0 0,1 0-1 0 0,0 0 1 0 0,-1-1 0 0 0,1 2 0 0 0,-1-1 0 0 0,-1-3 58 0 0,-1 1 0 0 0,2 6 5 0 0,0 0 0 0 0,-1 0 0 0 0,1 1 0 0 0,0-1 0 0 0,-1 0 0 0 0,1 1 1 0 0,-1-1-1 0 0,1 1 0 0 0,0-1 0 0 0,-1 0 0 0 0,1 0 0 0 0,-1 1 0 0 0,0 0 0 0 0,1-1 1 0 0,0 1-1 0 0,-1-1 0 0 0,0 0 0 0 0,0 1 0 0 0,1 0-5 0 0,-1 0 9 0 0,1 0-1 0 0,-1 0 1 0 0,1 0-1 0 0,-1 0 1 0 0,1 0 0 0 0,0 0-1 0 0,0 0 1 0 0,0 0-1 0 0,-1 1 1 0 0,1-1-1 0 0,-1 0 1 0 0,1 0 0 0 0,0 1-1 0 0,-1-1 1 0 0,1 0-1 0 0,0 1 1 0 0,0-1-1 0 0,0 0 1 0 0,0 0-1 0 0,-1 0 1 0 0,1 1 0 0 0,0-1-1 0 0,0 0 1 0 0,0 1-1 0 0,-1-1 1 0 0,1 1-9 0 0,-1 2 57 0 0,0 0 0 0 0,0 0 0 0 0,0 0-1 0 0,0 0 1 0 0,1 0 0 0 0,-1 1 0 0 0,1 0-57 0 0,-1 12 213 0 0,1-12-53 0 0,0 0-1 0 0,-1 0 0 0 0,1 0 0 0 0,1 0 0 0 0,-1 3-159 0 0,6 28-264 0 0,6-4 436 0 0,-12-30-113 0 0,0-1-4 0 0,2-1-52 0 0,-1 1-1 0 0,-1 0 1 0 0,1 0 0 0 0,0-1-1 0 0,0 0 1 0 0,-1 0 0 0 0,1 1 0 0 0,0 0-1 0 0,0-1 1 0 0,-1 0 0 0 0,1 0-1 0 0,0 1 1 0 0,-1-1 0 0 0,1-1 0 0 0,-1 2-1 0 0,0-1 1 0 0,1 0 0 0 0,-1 0-1 0 0,1 1 1 0 0,-1-2 0 0 0,0 1-1 0 0,1 1 1 0 0,-1-2 0 0 0,0 1 0 0 0,0 1-1 0 0,0-1 1 0 0,0-1-3 0 0,2-6 1 0 0,6-34-81 0 0,-6 30-48 0 0,-1 0-1 0 0,-1 0 0 0 0,0-4 129 0 0,0 6 5 0 0,0 9 178 0 0,0 1 17 0 0,2-7-839 0 0,-3 16 777 0 0,0 1 0 0 0,0 0 0 0 0,1 0 0 0 0,0-1 0 0 0,0 5-138 0 0,1-1 161 0 0,-2-11-150 0 0,1-1-10 0 0,0-1-1 0 0,0 0 0 0 0,0 1 1 0 0,0 0-1 0 0,0 0 0 0 0,0-1 1 0 0,0 0-1 0 0,0 1 0 0 0,0 0 1 0 0,0 0-1 0 0,1-1 0 0 0,-1 0 1 0 0,0 1-1 0 0,1 0 0 0 0,-1 0 1 0 0,0-1-1 0 0,1 0 0 0 0,-1 1 1 0 0,0-1-1 0 0,0 1 0 0 0,1 0 0 0 0,1 3 0 0 0,-2-3 0 0 0,0 0 0 0 0,0 0 0 0 0,0 0 0 0 0,0 0 0 0 0,1-1 0 0 0,-1 2 0 0 0,1-1 0 0 0,0-1 0 0 0,-1 1 0 0 0,0 0 0 0 0,1 0 0 0 0,0-1 0 0 0,0 1 0 0 0,-1 0 0 0 0,1 0 0 0 0,4 3 0 0 0,-2 0 0 0 0,0-1 0 0 0,3-5 0 0 0,-6 2 5 0 0,0 0 0 0 0,1 0 0 0 0,0 0 0 0 0,-1 0 0 0 0,1 0 0 0 0,-1-1 0 0 0,0 1 0 0 0,1-1 0 0 0,-1 1 0 0 0,1-1 0 0 0,-1 1 0 0 0,1 0 0 0 0,-1 0 0 0 0,0-1 0 0 0,0 1 0 0 0,0-1 0 0 0,1 0 0 0 0,-1 1 0 0 0,0 0-1 0 0,1-1 1 0 0,-1 1 0 0 0,0-1 0 0 0,0 0 0 0 0,0 1 0 0 0,0 0 0 0 0,1-1-5 0 0,-2-14 486 0 0,1 11-502 0 0,0 2-4 0 0,0 0-148 0 0,-2-1-59 0 0,-5-23 115 0 0,5 22 112 0 0,1-2 0 0 0,-1 2 0 0 0,-1-1 0 0 0,1 1 0 0 0,0-1 0 0 0,-3-1 0 0 0,5 6 2 0 0,-1 0-1 0 0,0-1 0 0 0,0 1 1 0 0,1-1-1 0 0,-1 0 0 0 0,0 1 0 0 0,0-1 1 0 0,1 0-1 0 0,0 0 0 0 0,-1 1 0 0 0,0-1 1 0 0,1 0-1 0 0,-1 0 0 0 0,1 1 0 0 0,0-1 1 0 0,-1-1-2 0 0,-3-4-17 0 0,-10-8-3 0 0,13 13 20 0 0,-5-4 0 0 0,-9-2 0 0 0,9 4 0 0 0,-9-6 0 0 0,-1-9-12 0 0,15 18-36 0 0,-1-3 36 0 0,-3 0 12 0 0,4-2 0 0 0,1 5 0 0 0,0 0-1 0 0,0-1 1 0 0,0 1-1 0 0,0 0 0 0 0,0 0 1 0 0,-1 0-1 0 0,1-1 1 0 0,0 1-1 0 0,0-1 0 0 0,0 1 1 0 0,0 0-1 0 0,-1-1 0 0 0,1 1 1 0 0,0 0-1 0 0,0 0 1 0 0,0 0-1 0 0,-1-1 0 0 0,1 1 1 0 0,0 0-1 0 0,0 0 0 0 0,0-1 1 0 0,0 1-1 0 0,-1 0 1 0 0,1 0-1 0 0,0-1 0 0 0,-1 1 1 0 0,1 0-1 0 0,-1 0 1 0 0,1 0-1 0 0,0 0 0 0 0,0 0 1 0 0,0 0-1 0 0,-1 0 0 0 0,1 0 1 0 0,0 0-1 0 0,-1 0 1 0 0,-3-3 262 0 0,4 2-237 0 0,-2-1 0 0 0,1 2 1 0 0,1-2-1 0 0,-1 1 0 0 0,-1 0 0 0 0,2 0 0 0 0,-2 0 0 0 0,1 1 0 0 0,0-2 0 0 0,-1 1 0 0 0,2 1 0 0 0,-2-1 0 0 0,1 1 0 0 0,-1-1 0 0 0,1 0 0 0 0,0 1 0 0 0,-1 0-25 0 0,-1-1-4 0 0,2 0-171 0 0,1 1-17 0 0,-25-5-7 0 0,19 3 199 0 0,0 2 0 0 0,0 0 0 0 0,1-3 0 0 0,-1 3 0 0 0,1 3 0 0 0,-1-3 0 0 0,0 0 0 0 0,-2 4 0 0 0,2-1 0 0 0,0-1 0 0 0,0 1 0 0 0,2 1 62 0 0,2-3 263 0 0,1-1-269 0 0,0 0-1 0 0,-1 1 1 0 0,2-1-1 0 0,-2 0 0 0 0,1 0 1 0 0,0 1-1 0 0,0 0 1 0 0,0 0-1 0 0,0-1 1 0 0,-1 0-1 0 0,1 2-55 0 0,-11 5-475 0 0,7-6 412 0 0,2 0 0 0 0,-2 0 0 0 0,1-1 0 0 0,0 1 0 0 0,-4-1 63 0 0,2 4-1648 0 0,6-4 106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3:49.988"/>
    </inkml:context>
    <inkml:brush xml:id="br0">
      <inkml:brushProperty name="width" value="0.05" units="cm"/>
      <inkml:brushProperty name="height" value="0.05" units="cm"/>
      <inkml:brushProperty name="color" value="#FFFF66"/>
    </inkml:brush>
  </inkml:definitions>
  <inkml:trace contextRef="#ctx0" brushRef="#br0">1 27 1840 0 0,'0'0'83'0'0,"0"0"237"0"0,0 0 954 0 0,0 0 417 0 0,0 0 79 0 0,0 0-151 0 0,0 0-715 0 0,0 0-316 0 0,0 0-63 0 0,0 0-11 0 0,0 0-2 0 0,0 0 0 0 0,0 0 0 0 0,0 0 0 0 0,0 0 0 0 0,0 0 0 0 0,0 0 0 0 0,0 0-44 0 0,6-4 192 0 0,-1 2-501 0 0,-2 1-60 0 0,0 0 0 0 0,0 0 0 0 0,0 1 0 0 0,0-1 0 0 0,0 1-1 0 0,0-1 1 0 0,1 1 0 0 0,1 0-99 0 0,5-4 91 0 0,-6 3-12 0 0,-2 3 93 0 0,12-1 71 0 0,-2 1-206 0 0,0-1-358 0 0,23-12 533 0 0,-30 10-215 0 0,-4 2 6 0 0,-1-1 0 0 0,0 0-1 0 0,0 0 1 0 0,1 0 0 0 0,-1 0 0 0 0,0 1 0 0 0,0-1 0 0 0,0 0 0 0 0,1 0 0 0 0,-1 0 0 0 0,0 1-1 0 0,1-1 1 0 0,-1 0 0 0 0,1 0 0 0 0,-1 0 0 0 0,0 0 0 0 0,0 0 0 0 0,0 0 0 0 0,1 0 0 0 0,-1 1-1 0 0,1-1 1 0 0,-1-1 0 0 0,1 1 0 0 0,-1 0 0 0 0,0 0 0 0 0,0 0 0 0 0,0 0 0 0 0,1 0-1 0 0,0 0-2 0 0,0-2 0 0 0,2 1 0 0 0,7 4 0 0 0,-5-3 0 0 0,1-2 0 0 0,-3 1 181 0 0,0 0-1 0 0,0 0 1 0 0,0 1-1 0 0,0-1 0 0 0,0 0 1 0 0,0 1-1 0 0,0 0 0 0 0,2 0-180 0 0,2 0-788 0 0,11 2 316 0 0,-18-2 636 0 0,0 0 17 0 0,11 3 3 0 0,-6-3-172 0 0,-3 0 36 0 0,4 2-24 0 0,2 1 215 0 0,-5-2-231 0 0,0 1 0 0 0,0-1 1 0 0,1 0-1 0 0,-1 0 0 0 0,0-1 0 0 0,0 1 0 0 0,0-1-8 0 0,-2 1 115 0 0,4 3-43 0 0,7 3 40 0 0,-2 0-25 0 0,-8-5-74 0 0,3 3 42 0 0,11 10 79 0 0,-16-14-129 0 0,1 0-1 0 0,0 1 0 0 0,0-1 0 0 0,0 0 0 0 0,0 0 0 0 0,0 1 0 0 0,-1-1 0 0 0,0 0 0 0 0,1 1 0 0 0,0-1 1 0 0,-1 1-1 0 0,1 0-4 0 0,-1 0 5 0 0,0 0 1 0 0,1 0-1 0 0,1 0 0 0 0,-2 0 1 0 0,1 1-1 0 0,1-2 1 0 0,-2 1-1 0 0,2 0 1 0 0,-1 0-1 0 0,1 0 1 0 0,-1-1-1 0 0,1 1 0 0 0,0 1-5 0 0,2 0-12 0 0,-4-1-49 0 0,0-2-48 0 0,0 0-126 0 0,0 0-36 0 0,5 1 225 0 0,-2-1-5718 0 0,-3 0 903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3:52.091"/>
    </inkml:context>
    <inkml:brush xml:id="br0">
      <inkml:brushProperty name="width" value="0.05" units="cm"/>
      <inkml:brushProperty name="height" value="0.05" units="cm"/>
      <inkml:brushProperty name="color" value="#FFFF66"/>
    </inkml:brush>
  </inkml:definitions>
  <inkml:trace contextRef="#ctx0" brushRef="#br0">288 15 4608 0 0,'0'0'208'0'0,"0"0"67"0"0,0 0 154 0 0,0 0 68 0 0,0 0 14 0 0,0 0 7 0 0,0 0 30 0 0,0 0 18 0 0,0 0 2 0 0,0 0-16 0 0,0 0-68 0 0,0 0-32 0 0,12-10 2594 0 0,-10 9-2929 0 0,-1 0 0 0 0,1 0 0 0 0,-1 1 0 0 0,0 0 0 0 0,1-1 0 0 0,-1 1 0 0 0,1 0 0 0 0,-1-1 0 0 0,1 1 0 0 0,-1 0 0 0 0,1 0 0 0 0,-1 0 0 0 0,0 0 0 0 0,0 0 0 0 0,1 1 0 0 0,-1-1 0 0 0,1 1 0 0 0,1-1-117 0 0,34 18 1615 0 0,-32-14-1601 0 0,-4-3 119 0 0,-1-1 295 0 0,2 0-311 0 0,0 0 0 0 0,0 0 0 0 0,1 1-1 0 0,-1-1 1 0 0,0 0 0 0 0,0 0 0 0 0,1 1 0 0 0,-1 0-1 0 0,0 0 1 0 0,2 1-117 0 0,2 2-219 0 0,-2 1 187 0 0,-2-4 80 0 0,4 3-36 0 0,-2 1-12 0 0,14 13 128 0 0,-18-18-115 0 0,1 2-9 0 0,1 0 0 0 0,-1 0-1 0 0,1-1 1 0 0,-1 1-1 0 0,1-1 1 0 0,-1 1 0 0 0,1-1-1 0 0,0 1 1 0 0,0-2 0 0 0,0 2-1 0 0,0-1 1 0 0,0 0 0 0 0,0 0-1 0 0,1 0-3 0 0,2 2 11 0 0,-2-1 32 0 0,3 2-33 0 0,1 2-10 0 0,0-1 0 0 0,-1-1 0 0 0,5 10 0 0 0,1 0 0 0 0,-6-9 0 0 0,-2-1 27 0 0,-2-2 24 0 0,1 0 1 0 0,-2 0-1 0 0,1 0 0 0 0,0 1 1 0 0,-1-1-1 0 0,1 0 0 0 0,-1 0 1 0 0,0 1-1 0 0,1 0 0 0 0,-2 0-51 0 0,1-2-76 0 0,0 0 16 0 0,-1-1 60 0 0,0 0-1 0 0,1 1 0 0 0,-1-1 0 0 0,0 0 0 0 0,0 0 0 0 0,0 0 0 0 0,0 1 0 0 0,1-1 0 0 0,-1 0 1 0 0,0 1-1 0 0,0-1 0 0 0,1 1 0 0 0,-1-1 0 0 0,0 0 0 0 0,0 0 0 0 0,0 1 0 0 0,0-1 0 0 0,0 1 1 0 0,0-1-1 0 0,0 1 0 0 0,0-1 0 0 0,0 0 0 0 0,0 0 0 0 0,0 1 0 0 0,0-1 0 0 0,0 1 1 0 0,-1 5 245 0 0,1-5-315 0 0,0 0 13 0 0,0 5 34 0 0,0-4-38 0 0,0-2-22 0 0,0 0-10 0 0,0 0 22 0 0,0 0 7 0 0,0 0 0 0 0,0 0 0 0 0,0 0-6 0 0,0 0-21 0 0,0 0-14 0 0,0 0-131 0 0,0 0-30 0 0,0 0 2 0 0,0 0 68 0 0,0 0 286 0 0,0 0 124 0 0,0 0 30 0 0,-1 0-255 0 0,1 2 0 0 0,-1-1 0 0 0,-1 1-1 0 0,2-1 1 0 0,-2 0 0 0 0,1 0 0 0 0,0 0 0 0 0,0 0-1 0 0,0 0 1 0 0,-1 0 0 0 0,1-1 0 0 0,-1 1-1 0 0,1 0 1 0 0,-1 0 0 0 0,1-1 0 0 0,-1 1 11 0 0,-22 10-362 0 0,21-10 298 0 0,0 0 0 0 0,0 0-1 0 0,0 0 1 0 0,-1 0 0 0 0,1 0 0 0 0,0-1 0 0 0,0 0-1 0 0,0 0 1 0 0,0 0 0 0 0,0 0 0 0 0,-1 0-1 0 0,-2-1 65 0 0,-8 2-325 0 0,13 0 280 0 0,-1-1 0 0 0,2 0-1 0 0,-2 1 1 0 0,1-1 0 0 0,0 0-1 0 0,-1 0 1 0 0,2 0 0 0 0,-2 0-1 0 0,1 0 1 0 0,0 0 0 0 0,0 0-1 0 0,0-1 1 0 0,0 1 0 0 0,-1-1-1 0 0,2 1 1 0 0,-2 0 0 0 0,1-1 45 0 0,-20 3-766 0 0,10-3 529 0 0,7 1 12 0 0,-1 0 0 0 0,0 0 0 0 0,0 1 1 0 0,1 0-1 0 0,-1 0 0 0 0,-1-1 225 0 0,2 2-23 0 0,-1-1 1 0 0,1 0 0 0 0,-1-1 0 0 0,1 1-1 0 0,-1-1 1 0 0,-2 1 22 0 0,5-1-10 0 0,2 0-62 0 0,-2 0 12 0 0,-7 0 48 0 0,-1 4 1 0 0,4-4-32 0 0,-18-4 51 0 0,23 4 83 0 0,1 0 8 0 0,-1-1-19 0 0,-4-1-64 0 0,-3 0-16 0 0,-13-6 0 0 0,20 6 0 0 0,-9-3 0 0 0,-9 4 0 0 0,13 0 38 0 0,6 0 160 0 0,0 1 55 0 0,0 0 10 0 0,0 0-29 0 0,-1 0-118 0 0,-3 0-12 0 0,-21-3 451 0 0,24 3-428 0 0,-10-1 1 0 0,5 1-128 0 0,1 2 194 0 0,0-1 0 0 0,0 1 0 0 0,-1-1 1 0 0,1-1-1 0 0,1 0 0 0 0,-5 0-194 0 0,1 0 111 0 0,-12 3 491 0 0,9 0-417 0 0,4 0-185 0 0,-13 4 30 0 0,18-6 2 0 0,1-1 1 0 0,-1 1 0 0 0,1-1-1 0 0,0 0 1 0 0,-1 1 0 0 0,1-1-1 0 0,-1 1 1 0 0,2 0 0 0 0,-2-1-1 0 0,1 1 1 0 0,0 1-1 0 0,-1-2 1 0 0,2 1 0 0 0,-1 0-1 0 0,-1 0 1 0 0,2 0 0 0 0,-1 1-1 0 0,0-1 1 0 0,0 0-1 0 0,1 0 1 0 0,-2 1-33 0 0,1-1 11 0 0,1-1 1 0 0,-1 0-1 0 0,0 1 0 0 0,0-1 1 0 0,1 1-1 0 0,-1-1 0 0 0,0 0 1 0 0,0 0-1 0 0,0 1 0 0 0,0-1 0 0 0,0 0 1 0 0,1 0-1 0 0,-1 0 0 0 0,0 0 1 0 0,0 0-1 0 0,0 0 0 0 0,0-1 0 0 0,0 1 1 0 0,0 0-12 0 0,-6-3 137 0 0,7 3-136 0 0,0 0 0 0 0,0 0 0 0 0,0 0 1 0 0,0 0-1 0 0,0-1 0 0 0,0 1 0 0 0,0 0 0 0 0,0 0 1 0 0,0 0-1 0 0,0 0 0 0 0,0 0 0 0 0,0-1 0 0 0,0 1 0 0 0,0 0 1 0 0,0 0-1 0 0,0 0 0 0 0,0 0 0 0 0,0 0 0 0 0,1 0 1 0 0,-1 0-1 0 0,0 0 0 0 0,0 0 0 0 0,0 0 0 0 0,0 0 0 0 0,0 0 1 0 0,0 0-1 0 0,0 0 0 0 0,1 0 0 0 0,-1 0 0 0 0,0 0 1 0 0,0 0-1 0 0,0 0 0 0 0,0 0 0 0 0,0-1 0 0 0,0 1 0 0 0,0 0 1 0 0,0 0-1 0 0,0 0 0 0 0,0 0 0 0 0,0 0 0 0 0,0 0 1 0 0,0 0-1 0 0,1 0 0 0 0,-1 0 0 0 0,0 0 0 0 0,0 1 0 0 0,0-1 1 0 0,0 0-1 0 0,0 0 0 0 0,1 0 0 0 0,-1 0 0 0 0,0 0-1 0 0,41-6-1368 0 0,15-3-1610 0 0,-48 7 1525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3:53.951"/>
    </inkml:context>
    <inkml:brush xml:id="br0">
      <inkml:brushProperty name="width" value="0.05" units="cm"/>
      <inkml:brushProperty name="height" value="0.05" units="cm"/>
      <inkml:brushProperty name="color" value="#FFFF66"/>
    </inkml:brush>
  </inkml:definitions>
  <inkml:trace contextRef="#ctx0" brushRef="#br0">6 38 1376 0 0,'0'0'65'0'0,"0"0"271"0"0,0 0 1115 0 0,0 0 484 0 0,0 0 95 0 0,0 0-206 0 0,0 0-933 0 0,0 0-410 0 0,0 0-86 0 0,0 0-6 0 0,0 0 24 0 0,0 0 17 0 0,0 0 2 0 0,0 0-47 0 0,0 0-196 0 0,0 0-86 0 0,0 0-20 0 0,0 0 47 0 0,0 0 213 0 0,-2 14 1829 0 0,1-13-2123 0 0,1-1 0 0 0,0 1-1 0 0,0 0 1 0 0,-1 0 0 0 0,1-1 0 0 0,0 1 0 0 0,-1 0 0 0 0,1 0 0 0 0,0 0-1 0 0,0 0 1 0 0,0 0 0 0 0,0-1 0 0 0,0 1 0 0 0,0 0 0 0 0,0 0 0 0 0,0-1-1 0 0,1 1 1 0 0,-1 0 0 0 0,0 0 0 0 0,1-1 0 0 0,-1 1 0 0 0,0 0 0 0 0,0 0-1 0 0,1-1 1 0 0,-1 1 0 0 0,1 0 0 0 0,0 0 0 0 0,-1-1 0 0 0,0 1 0 0 0,1 0-1 0 0,0-1-48 0 0,9 4 0 0 0,-8-6 0 0 0,-1 1 0 0 0,39-2 0 0 0,-38 2 32 0 0,-1 1-1 0 0,1 0 0 0 0,-1 0 1 0 0,1 0-1 0 0,-1 0 0 0 0,1 0 0 0 0,-1 0 1 0 0,1 0-1 0 0,-1 1 0 0 0,1-1 1 0 0,-1 0-32 0 0,8 0 551 0 0,-7 0-279 0 0,1 0-172 0 0,-2 0-158 0 0,1 0-1 0 0,-2 0 0 0 0,2 0 0 0 0,-1-1 0 0 0,0 1 0 0 0,1 0 0 0 0,-2-1 0 0 0,2 0 0 0 0,-1 1 1 0 0,0 0-1 0 0,0-1 0 0 0,0 0 0 0 0,0 1 0 0 0,0-1 0 0 0,0 1 0 0 0,0-2 0 0 0,0 1 0 0 0,0 0 59 0 0,23 5 26 0 0,-23-4 22 0 0,5 0 288 0 0,7-4 904 0 0,-7 3-1256 0 0,-5 1 10 0 0,0 0-1 0 0,0 0 0 0 0,0 0 0 0 0,-1 0 0 0 0,2 0 1 0 0,-1 0-1 0 0,-1-1 0 0 0,1 1 0 0 0,0 0 1 0 0,0 0-1 0 0,0 0 0 0 0,0-1 0 0 0,0 0 0 0 0,-1 1 1 0 0,1-1-1 0 0,0 1 7 0 0,1-1 90 0 0,2 1 1 0 0,18 5-22 0 0,-18-5-69 0 0,0 0 1 0 0,-1 0-2 0 0,4-4 12 0 0,-5 4 32 0 0,2 2-33 0 0,2 1-10 0 0,-5-3 0 0 0,-1 0 0 0 0,1 1 0 0 0,-1-1 0 0 0,1 0 0 0 0,-1 0 0 0 0,0 0 0 0 0,1 0 0 0 0,-1 0 0 0 0,1 1 0 0 0,0-1 0 0 0,-1 0 0 0 0,0 0 0 0 0,1 0 0 0 0,-1 0 0 0 0,1 0 0 0 0,0 0 0 0 0,-1 0 0 0 0,0 0 0 0 0,0 0 0 0 0,1 0 0 0 0,0-1 0 0 0,11 2 0 0 0,-5-1 11 0 0,14-3 42 0 0,-6-1-10 0 0,-5-1-34 0 0,-8 5-57 0 0,4 2 50 0 0,-3-2 51 0 0,1-2-40 0 0,4 1-13 0 0,-2-1 0 0 0,0 1 0 0 0,0 0 0 0 0,1-2-13 0 0,-5 2-40 0 0,2 0 53 0 0,-3 1 40 0 0,-6-4 27 0 0,5 3-60 0 0,0 1 0 0 0,0-1 0 0 0,-1 1 0 0 0,1 0 0 0 0,-1-1 0 0 0,0 0 0 0 0,1 1 1 0 0,0-1-1 0 0,-1 1 0 0 0,1 0 0 0 0,-1 0 0 0 0,0 0 0 0 0,1-1 0 0 0,0 1 0 0 0,-1 0 0 0 0,0-1 0 0 0,0 1 0 0 0,1 0-7 0 0,-9-1-37 0 0,7 1 17 0 0,1 0 0 0 0,-1 0 0 0 0,0 0-1 0 0,0 0 1 0 0,1 0 0 0 0,-1 0 0 0 0,0 1-1 0 0,1-1 1 0 0,-2 1 0 0 0,2 0 0 0 0,-1-1-1 0 0,0 1 21 0 0,-3 1-48 0 0,0-1-1 0 0,-1 1 1 0 0,0-1-1 0 0,0 0 1 0 0,0-1-1 0 0,0 1 0 0 0,-2-1 49 0 0,-15 1-86 0 0,-10 5-6 0 0,20-4 39 0 0,0 1 0 0 0,-2-2 0 0 0,-1 0 53 0 0,10-2-3 0 0,0 0 0 0 0,0 1 0 0 0,1-2-1 0 0,-1 1 1 0 0,0-2 0 0 0,1 1 0 0 0,-1 0 0 0 0,1 0 0 0 0,0-1-1 0 0,0 0 1 0 0,0-1 0 0 0,0 0 3 0 0,-2 0-26 0 0,6 2 14 0 0,-15 1 13 0 0,11 2-1 0 0,4-1 0 0 0,1-1-1 0 0,0 1 0 0 0,0 0 0 0 0,0 0 0 0 0,-1 0 0 0 0,1 0 1 0 0,0 0-1 0 0,-1 0 0 0 0,1 0 0 0 0,0 0 0 0 0,-1 0 0 0 0,1 1 1 0 0,0-1-1 0 0,0 0 0 0 0,0 0 0 0 0,-1 0 0 0 0,1 0 0 0 0,0 0 0 0 0,-1 1 1 0 0,1-1-1 0 0,0 0 0 0 0,-1 0 0 0 0,1 1 0 0 0,0-1 0 0 0,0 0 1 0 0,0 0-1 0 0,0 0 0 0 0,0 0 0 0 0,0 0 0 0 0,0 1 0 0 0,-1-1 1 0 0,1 0-1 0 0,0 1 0 0 0,0-1 1 0 0,-2 2-24 0 0,-9-1 12 0 0,19-1 12 0 0,1 0 0 0 0,1 0 0 0 0,0-1 0 0 0,0 0 0 0 0,-1 0 0 0 0,0-1 0 0 0,4-1 0 0 0,-8 2 0 0 0,0-1 0 0 0,-1 2 0 0 0,2-1 0 0 0,-1 0 0 0 0,0 1 0 0 0,0-1 0 0 0,0 1 0 0 0,0 1 0 0 0,0 0 0 0 0,0 0 0 0 0,2-1 0 0 0,20 8-98 0 0,-25-7-140 0 0,-2-1-34 0 0,0 0 0 0 0,0 0 104 0 0,0 0 438 0 0,0 0 194 0 0,0 0 42 0 0,-20-9-1735 0 0,1 2 1013 0 0,15 5 186 0 0,0 1 1 0 0,0-1 0 0 0,0 1 0 0 0,0 0-1 0 0,-1 0 1 0 0,1 1 0 0 0,0-1-1 0 0,-1 1 30 0 0,-4-1 75 0 0,0 1 0 0 0,0 1 0 0 0,1 0 0 0 0,-1-1 0 0 0,1 2 0 0 0,0 0 0 0 0,-1 0 0 0 0,-7 4-75 0 0,14-3-18 0 0,2-3-73 0 0,0 0-8 0 0,0 0 42 0 0,0 0 164 0 0,0 0 75 0 0,0 0 12 0 0,0 0-49 0 0,0 0-222 0 0,9 0-260 0 0,7 0 597 0 0,1 0 1 0 0,8 3-261 0 0,-21-3 22 0 0,0 0 0 0 0,-1 0-1 0 0,1 0 1 0 0,1 0 0 0 0,-2-1 0 0 0,1 0 0 0 0,1 0-22 0 0,12-2 119 0 0,14-3 161 0 0,-25 3-194 0 0,1 2 0 0 0,1-1 0 0 0,-2 2 0 0 0,6-1-86 0 0,-6 0 10 0 0,0-1-10 0 0,1 1-20 0 0,-6 1-73 0 0,-1 0 8 0 0,1 1 11 0 0,23 13-164 0 0,-23-13 150 0 0,-1-1 6 0 0,0 0-43 0 0,0 0-190 0 0,0 0-79 0 0,0 0-723 0 0,0 0-2959 0 0,0 0-1264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4:24.413"/>
    </inkml:context>
    <inkml:brush xml:id="br0">
      <inkml:brushProperty name="width" value="0.05" units="cm"/>
      <inkml:brushProperty name="height" value="0.05" units="cm"/>
      <inkml:brushProperty name="color" value="#FFFFFF"/>
    </inkml:brush>
  </inkml:definitions>
  <inkml:trace contextRef="#ctx0" brushRef="#br0">1 68 456 0 0,'0'0'763'0'0,"0"0"77"0"0,0 0 30 0 0,0 0-44 0 0,10-13 3577 0 0,-9 11-4182 0 0,2-10 4752 0 0,0 5-2934 0 0,0 10-523 0 0,2 14-530 0 0,-4-12-1350 0 0,4 58 266 0 0,-4-51 106 0 0,1-1-1 0 0,-1 1 1 0 0,-1 0-8 0 0,3 27 17 0 0,2-21 465 0 0,0 3 239 0 0,-3-17-682 0 0,-1 2 1 0 0,1-2-1 0 0,0 1 0 0 0,0-1 0 0 0,1 1 1 0 0,-1-2-1 0 0,1 2-39 0 0,-2-4 106 0 0,1 1 103 0 0,-1 0-194 0 0,1 0-1 0 0,0 1 0 0 0,-1-2 1 0 0,1 1-1 0 0,0 0 0 0 0,0 0 1 0 0,0 0-1 0 0,0-1 1 0 0,0 1-1 0 0,1-1 0 0 0,-1 0 1 0 0,1 0-15 0 0,-2 0 76 0 0,2 1-79 0 0,0-2 1 0 0,0 1-1 0 0,-1 0 1 0 0,1 0-1 0 0,0-1 1 0 0,-1 0-1 0 0,1 0 1 0 0,2 0 2 0 0,27 3-22 0 0,-29-4 22 0 0,1 0 0 0 0,0 0 0 0 0,0-1 0 0 0,0 1 0 0 0,-1-2 0 0 0,0 1 0 0 0,1 1 0 0 0,2-5 0 0 0,4 1 0 0 0,-7 3 0 0 0,-2 0 0 0 0,0 1 0 0 0,1 0 0 0 0,-1 0 0 0 0,1 0 0 0 0,-1 0 0 0 0,1 0 0 0 0,0 0 0 0 0,-1 0 0 0 0,2 0 0 0 0,1 1 0 0 0,-2-1 0 0 0,1 0 0 0 0,-2 0 0 0 0,1 1 0 0 0,1-2 0 0 0,-2 1 0 0 0,1 0 0 0 0,0 0 0 0 0,-1 0 0 0 0,1-1 0 0 0,0 1 0 0 0,0-1 0 0 0,-1 1 0 0 0,7-6 0 0 0,-5 4 0 0 0,-1 1 0 0 0,0-1 0 0 0,0 0 0 0 0,1 0 0 0 0,-2 0 0 0 0,1 0 0 0 0,0 0 0 0 0,-1 0 0 0 0,1-1 0 0 0,-1 1 0 0 0,0-1 0 0 0,0 1 0 0 0,0-1 0 0 0,-1 1 0 0 0,1 0 0 0 0,-1-1 0 0 0,0-3 0 0 0,2-14 0 0 0,1-19 0 0 0,-3 39 52 0 0,0-1 0 0 0,0 1-1 0 0,1-1 1 0 0,-1 1 0 0 0,0 0-1 0 0,1 0 1 0 0,-1-1 0 0 0,1 1-1 0 0,-1 0 1 0 0,0-1 0 0 0,1 1-52 0 0,1-4 107 0 0,13-48-751 0 0,-7 28 1188 0 0,-8 23-385 0 0,0 2-242 0 0,1-8-501 0 0,1 4 584 0 0,-2 3 194 0 0,1 1-128 0 0,-1 0 1 0 0,0 0 0 0 0,0 0-1 0 0,0-1 1 0 0,0 1-1 0 0,1-1 1 0 0,-1 1 0 0 0,0-1-1 0 0,1 1 1 0 0,-1 0-1 0 0,0 0 1 0 0,0-1 0 0 0,0 1-1 0 0,1-1 1 0 0,-1 1 0 0 0,0-1-1 0 0,0 1 1 0 0,0 0-1 0 0,0 0 1 0 0,0-1 0 0 0,0 1-1 0 0,0-1 1 0 0,0 1-1 0 0,0-1 1 0 0,-1 1-67 0 0,1-1 48 0 0,0 1 45 0 0,0 0-10 0 0,0 0-10 0 0,0 0-29 0 0,13-12-2092 0 0,-12 11 1036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3:54.450"/>
    </inkml:context>
    <inkml:brush xml:id="br0">
      <inkml:brushProperty name="width" value="0.05" units="cm"/>
      <inkml:brushProperty name="height" value="0.05" units="cm"/>
      <inkml:brushProperty name="color" value="#FFFF66"/>
    </inkml:brush>
  </inkml:definitions>
  <inkml:trace contextRef="#ctx0" brushRef="#br0">68 101 4608 0 0,'-2'-2'-129'0'0,"0"-2"1082"0"0,4-9 735 0 0,-2 7-1672 0 0,1 4 229 0 0,-1-1 0 0 0,-1 0 0 0 0,1 1 0 0 0,0 0 1 0 0,-1 0-1 0 0,1-1 0 0 0,0 0 0 0 0,-1 1 0 0 0,-1 0 0 0 0,2 0 1 0 0,-1-1-1 0 0,-1 1 0 0 0,2 0 0 0 0,-2 0 0 0 0,1-1 0 0 0,-1 2 1 0 0,1-1-246 0 0,-2-1 1267 0 0,2 1-1208 0 0,0 1 0 0 0,0 0 0 0 0,1-1 0 0 0,-2 2 0 0 0,1-2 0 0 0,0 1 0 0 0,0 1 0 0 0,0-1 0 0 0,-1 0 1 0 0,1 0-1 0 0,0 1 0 0 0,-1-2-59 0 0,-4-1-1 0 0,-18-8-9 0 0,22 10-50 0 0,-1-2-1457 0 0,3 3 177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4:09.729"/>
    </inkml:context>
    <inkml:brush xml:id="br0">
      <inkml:brushProperty name="width" value="0.05" units="cm"/>
      <inkml:brushProperty name="height" value="0.05" units="cm"/>
      <inkml:brushProperty name="color" value="#FFFFFF"/>
    </inkml:brush>
  </inkml:definitions>
  <inkml:trace contextRef="#ctx0" brushRef="#br0">231 90 1376 0 0,'0'0'277'0'0,"0"0"630"0"0,0 0 282 0 0,0 0 54 0 0,0 0-141 0 0,0 0-611 0 0,0 0-274 0 0,0 0-51 0 0,0 0 52 0 0,0 0 246 0 0,0 0 106 0 0,0 0 26 0 0,0 0-20 0 0,0 0-100 0 0,0 0-42 0 0,0 0-8 0 0,0 0-58 0 0,0 0-163 0 0,0 0 203 0 0,0 0 116 0 0,0 0 20 0 0,0 0-72 0 0,0 0-340 0 0,0 0-107 0 0,0 0 305 0 0,0 0 146 0 0,0 0 32 0 0,0 0-66 0 0,0 0-276 0 0,0 0-72 0 0,-3 4-126 0 0,-1-8 158 0 0,2 3 21 0 0,1 0 0 0 0,-1 0-1 0 0,1-1 1 0 0,-1 2 0 0 0,0-1 0 0 0,1 0-1 0 0,-1 0 1 0 0,0 1 0 0 0,0 0-1 0 0,-1-1-146 0 0,-3 1 110 0 0,5-1-86 0 0,-1 1 0 0 0,1 0 1 0 0,-1 0-1 0 0,1 0 0 0 0,-1 1 0 0 0,0-1 0 0 0,1 0 0 0 0,-1 1 0 0 0,1-1 1 0 0,-1 0-1 0 0,1 1 0 0 0,-1 0 0 0 0,1 0 0 0 0,-1-1 0 0 0,1 1 0 0 0,-2 1-24 0 0,-28 28-32 0 0,29-29 31 0 0,-1 0-1 0 0,1 0 0 0 0,0 1 0 0 0,0-1 1 0 0,-1 1-1 0 0,1-1 0 0 0,1 1 0 0 0,-2 0 0 0 0,1 0 2 0 0,-2 4 0 0 0,-17 19 0 0 0,12 8 0 0 0,-3 2 0 0 0,1-4 0 0 0,1 1 0 0 0,1 5 0 0 0,8-32 0 0 0,-1 8 126 0 0,-1-1-1 0 0,1 12-125 0 0,-2 17 141 0 0,0-29-293 0 0,-1 9-80 0 0,-1 85 232 0 0,3-20 0 0 0,6 22 42 0 0,0-42 216 0 0,-3 35 1068 0 0,-3-56-1313 0 0,2-23 255 0 0,0-15-322 0 0,1 1 0 0 0,0-1 0 0 0,0 1 0 0 0,2 6 54 0 0,0 3-423 0 0,-1 0 1 0 0,-1 0-1 0 0,-1 16 423 0 0,-1 7-439 0 0,3-18 465 0 0,0-13 21 0 0,-1 0 0 0 0,0 0 0 0 0,0 0 0 0 0,-2 0-1 0 0,2-1 1 0 0,-3 3-47 0 0,0 8 1220 0 0,-3 8-2627 0 0,6-22 1383 0 0,-1 0 0 0 0,0 0 0 0 0,1 0-1 0 0,0 0 1 0 0,0 4 24 0 0,1 2 1 0 0,0 53 110 0 0,6-26 1629 0 0,-7-37-1843 0 0,2 20 355 0 0,-2-19-277 0 0,-1 0-1 0 0,1 0 0 0 0,-1 0 0 0 0,1 0 0 0 0,0 0 1 0 0,0 0-1 0 0,0 0 0 0 0,1 0 0 0 0,-1 0 1 0 0,1 0-1 0 0,-1 0 0 0 0,1 1 26 0 0,2 10-51 0 0,-1-6 51 0 0,1-1 0 0 0,-3-1 0 0 0,0 0 0 0 0,0 30 204 0 0,0-26 35 0 0,0-7-196 0 0,-2 2-22 0 0,1-3 22 0 0,1 3-22 0 0,0-3 7 0 0,0-1-87 0 0,0 0-9 0 0,0 8 327 0 0,0-7-206 0 0,-2 11-410 0 0,-2 0 738 0 0,4-6-381 0 0,0 0 0 0 0,0-2-10 0 0,0-3-50 0 0,0-1-39 0 0,0 0-12 0 0,0 0 39 0 0,0 0 156 0 0,0 0 23 0 0,0 1-26 0 0,3 3-65 0 0,0 1-16 0 0,0 0 0 0 0,0 0 0 0 0,0 0 0 0 0,17 20 0 0 0,-8-10 64 0 0,-2-7-64 0 0,-7-3 0 0 0,0 1 4 0 0,0-5 16 0 0,10 4 20 0 0,28 21 296 0 0,-24-16-272 0 0,-16-10-64 0 0,-1 1-1 0 0,0-1 1 0 0,1 0-1 0 0,-1 0 1 0 0,1 1-1 0 0,0-1 1 0 0,-1 0-1 0 0,0 1 1 0 0,1-1-1 0 0,-1 0 0 0 0,1 1 1 0 0,0-1-1 0 0,-1 0 1 0 0,1 0-1 0 0,-1 0 1 0 0,1 0-1 0 0,0 0 1 0 0,-1 0-1 0 0,0 0 1 0 0,1 0-1 0 0,0 0 1 0 0,0 0-1 0 0,-1 0 0 0 0,0 0 1 0 0,1-1-1 0 0,0 1 1 0 0,0 0 0 0 0,0-1-18 0 0,46 1-352 0 0,-45 0 156 0 0,-2 0 221 0 0,1 0-1 0 0,-1 0 0 0 0,0 0 0 0 0,0 0 1 0 0,1 0-1 0 0,-1 0 0 0 0,1 0 1 0 0,-1 0-1 0 0,1 0 0 0 0,-1 0 0 0 0,0 1 1 0 0,0-1-1 0 0,1 0 0 0 0,-1 0 0 0 0,1 1 1 0 0,-1-1-1 0 0,1 0 0 0 0,-1 0 1 0 0,0 0-1 0 0,0 0 0 0 0,0 0 0 0 0,1 1 1 0 0,-1-1-7 0 0,4 2 249 0 0,3-2-219 0 0,23 3-574 0 0,-29-3 683 0 0,-1 0-66 0 0,0 0 48 0 0,1 0-116 0 0,0 0 1 0 0,0 1-1 0 0,0-1 1 0 0,0 0 0 0 0,-1 1-1 0 0,1-1 1 0 0,1 0 0 0 0,-2 0-1 0 0,1 0 1 0 0,0 0-1 0 0,0 0 1 0 0,0 0 0 0 0,0 0-1 0 0,0-1 1 0 0,-1 1-1 0 0,1 0 1 0 0,1-1 0 0 0,-2 1-6 0 0,14-3-402 0 0,-13 3 293 0 0,-1 0 146 0 0,8 1 187 0 0,0 1-124 0 0,-1-1-80 0 0,-2 1-20 0 0,6 0-9 0 0,-6-1-2 0 0,0 0 0 0 0,1-1 0 0 0,-1 1 0 0 0,1-1 0 0 0,4 0 11 0 0,34 2-77 0 0,-42-2-24 0 0,23 0-11 0 0,-24 0 212 0 0,16-1-47 0 0,-4-2-103 0 0,-5 1 21 0 0,-1 0 0 0 0,1 0 1 0 0,-2-1-1 0 0,2 0 0 0 0,-1 0 0 0 0,4-3 29 0 0,8 0 0 0 0,-13 6 0 0 0,-3-1 0 0 0,14-7 0 0 0,8-2 216 0 0,-24 10-86 0 0,-1 0-32 0 0,14-6-511 0 0,18-6 454 0 0,-27 9 348 0 0,-1 2-188 0 0,0 0 0 0 0,-1-1 0 0 0,0 0 0 0 0,0 0 0 0 0,0 0 0 0 0,1 0 0 0 0,0-1-201 0 0,-3 3-96 0 0,2-1 84 0 0,1 0 0 0 0,-1-1 0 0 0,1 1 0 0 0,-1-1 0 0 0,1 1 0 0 0,-1-1 0 0 0,0 0 0 0 0,0 0 12 0 0,8-4 88 0 0,-7 5-54 0 0,0-1 0 0 0,0 0 0 0 0,0 0 0 0 0,-1 0 0 0 0,1-1 0 0 0,3-3-34 0 0,0-2 228 0 0,1-1 0 0 0,-1 0 0 0 0,-1 0-1 0 0,0-1 1 0 0,0 1 0 0 0,2-9-228 0 0,-4 8 55 0 0,1-1 0 0 0,-2 1 0 0 0,1-1 0 0 0,-2 0-1 0 0,0 1 1 0 0,1-11-55 0 0,0 3 7 0 0,0 4 18 0 0,-1 0-1 0 0,0 0 0 0 0,-1-1-24 0 0,2-42 56 0 0,0 19-118 0 0,-2 29 37 0 0,0 1 1 0 0,0-1 0 0 0,-1 0 0 0 0,0 1 0 0 0,-1-1-1 0 0,-1-7 25 0 0,2 12 5 0 0,-1 0-1 0 0,1 0 0 0 0,0-1 1 0 0,0 1-1 0 0,0 0 1 0 0,1 0-1 0 0,-1-1-4 0 0,0 1-10 0 0,1-1-1 0 0,-1 1 1 0 0,0-1-1 0 0,0 1 1 0 0,0 0-1 0 0,-1-1 11 0 0,0-8-55 0 0,-1-1 0 0 0,2 1-1 0 0,0-1 1 0 0,2-4 55 0 0,-1-14-35 0 0,4-69 35 0 0,3-8 0 0 0,-7 99 0 0 0,0-2 0 0 0,1 2 0 0 0,-1-1 0 0 0,2 3 0 0 0,-2 0 0 0 0,0 0 0 0 0,0 0 0 0 0,-1 1 0 0 0,0-2 0 0 0,-1 0 0 0 0,2-21 0 0 0,0 11 0 0 0,2-43 0 0 0,-1-27 320 0 0,-2 70-185 0 0,1 10-105 0 0,-1 0-1 0 0,0 0 1 0 0,-1 0 0 0 0,0-5-30 0 0,0 11-34 0 0,1 0 0 0 0,0 0 0 0 0,0 0 0 0 0,0 0 1 0 0,1 0-1 0 0,0 0 0 0 0,-1 0 0 0 0,0-1 34 0 0,2 1 59 0 0,-1 0-1 0 0,-1 0 0 0 0,0 0 1 0 0,0-1-1 0 0,0 1 1 0 0,0-1-1 0 0,0-3-58 0 0,-1-2-66 0 0,0 0-1 0 0,0 0 1 0 0,1 0-1 0 0,1-3 67 0 0,0-8-406 0 0,-2-62 1020 0 0,-2 44-1165 0 0,3-30 616 0 0,0 67-223 0 0,0 1 240 0 0,0-1-52 0 0,0-1-1 0 0,0 1 0 0 0,0-1 0 0 0,0 1 1 0 0,0-1-1 0 0,0 0 0 0 0,-1 0 0 0 0,1 1 1 0 0,0-1-1 0 0,-1 0-29 0 0,0-2-441 0 0,1 1 503 0 0,-1 1 1 0 0,1-1-1 0 0,0 1 0 0 0,-1-1 0 0 0,0 1 0 0 0,0-1 0 0 0,1 0 0 0 0,-1 1 0 0 0,-1 0 1 0 0,1-1-63 0 0,-8-27-510 0 0,9 29 324 0 0,0 1 288 0 0,0-18-175 0 0,-2 17 69 0 0,0-2 0 0 0,1 1 1 0 0,-1 1-1 0 0,1-2 0 0 0,-1 1 0 0 0,1 0 1 0 0,0 0-1 0 0,-1-1 0 0 0,2 1 0 0 0,-1-1 1 0 0,-1 0 3 0 0,2 2 138 0 0,0 1 78 0 0,0 0 28 0 0,-3-3-796 0 0,2 3 549 0 0,-3-6-42 0 0,-11-9 128 0 0,12 12-40 0 0,-13-12 79 0 0,13 12-122 0 0,2-1 22 0 0,1 3 90 0 0,-2 0-84 0 0,1 1-1 0 0,-1-1 1 0 0,0 0 0 0 0,1 0 0 0 0,-1 1 0 0 0,0-1 0 0 0,0-1 0 0 0,1 2 0 0 0,-1-1 0 0 0,1-1 0 0 0,0 1 0 0 0,0-1-1 0 0,-1 2 1 0 0,1-2 0 0 0,-1 0-28 0 0,-12-1 151 0 0,5 3-5326 0 0,9 0 4055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4:12.843"/>
    </inkml:context>
    <inkml:brush xml:id="br0">
      <inkml:brushProperty name="width" value="0.05" units="cm"/>
      <inkml:brushProperty name="height" value="0.05" units="cm"/>
      <inkml:brushProperty name="color" value="#FFFFFF"/>
    </inkml:brush>
  </inkml:definitions>
  <inkml:trace contextRef="#ctx0" brushRef="#br0">1 74 920 0 0,'0'0'120'0'0,"0"0"167"0"0,0 0 69 0 0,0 0 17 0 0,0 0-9 0 0,0 0-51 0 0,0 0-22 0 0,0 0-3 0 0,0 0-11 0 0,0 0-43 0 0,0 0-18 0 0,0 0-7 0 0,0 0-13 0 0,0 0-49 0 0,0 0-19 0 0,0 0-7 0 0,0 0 8 0 0,0 0 41 0 0,0 0 19 0 0,0 0 3 0 0,0 0 18 0 0,0 0 80 0 0,0 0 35 0 0,0 0 10 0 0,0 0 9 0 0,0 0 32 0 0,0 0 9 0 0,0 0 6 0 0,0 0-33 0 0,0 0-140 0 0,0 0-68 0 0,0 0-12 0 0,0 0 22 0 0,0 0 100 0 0,0 0 41 0 0,0 0 10 0 0,0 0-3 0 0,0 0-16 0 0,0 0-4 0 0,0 0 0 0 0,0 0 8 0 0,0 0 33 0 0,0 0 14 0 0,0 0 1 0 0,0 0-36 0 0,0 0-150 0 0,0 0-59 0 0,0 0-16 0 0,0 0 43 0 0,7 3 1796 0 0,-1 1-1840 0 0,-5-3-49 0 0,0 0 0 0 0,1-1 0 0 0,-2 2 0 0 0,2-1-1 0 0,-1-1 1 0 0,0 2 0 0 0,0-1 0 0 0,0 0-1 0 0,0 1 1 0 0,0-1-33 0 0,-1 0-101 0 0,1 0 1 0 0,17 10 20 0 0,-18-10 185 0 0,1-1 0 0 0,0 1 1 0 0,0 0-1 0 0,-1 0 0 0 0,1-1 0 0 0,0 0 0 0 0,0 1 0 0 0,-1-1 1 0 0,1 1-1 0 0,0 0 0 0 0,0-1 0 0 0,0 0 0 0 0,0 0 0 0 0,0 0 0 0 0,0 0 1 0 0,0 0-1 0 0,1 1-105 0 0,15 4-188 0 0,-5 1 426 0 0,-3-4-138 0 0,3 1 52 0 0,0 0 0 0 0,0-2 0 0 0,12 2-152 0 0,-23-3 6 0 0,0 0 0 0 0,0 0 0 0 0,-1 0 0 0 0,1 0 0 0 0,0 0 0 0 0,0 0 0 0 0,-1 0 0 0 0,1 1 0 0 0,-1-1 0 0 0,1 0-1 0 0,0 1 1 0 0,-1-1 0 0 0,1 1 0 0 0,0-1 0 0 0,0 0-6 0 0,20 9-417 0 0,-17-7 427 0 0,1-1 55 0 0,1 1-1 0 0,-2-1 0 0 0,1 0 1 0 0,1-1-1 0 0,-1 1 0 0 0,0-1 0 0 0,3 0-64 0 0,52-5-9 0 0,-27 2 533 0 0,2-2-108 0 0,-25 4-350 0 0,-9 1-45 0 0,1 0 1 0 0,-1 0-1 0 0,1 0 1 0 0,0 0-1 0 0,-1 0 1 0 0,1 0-1 0 0,-1 0 0 0 0,2 0 1 0 0,-1 1-22 0 0,-1-1 113 0 0,19-4-232 0 0,35-4 447 0 0,-50 7-328 0 0,5 2 0 0 0,-5-1 0 0 0,-1-1 0 0 0,-1 1 0 0 0,1 0 0 0 0,0 0 0 0 0,0-2 0 0 0,-1 1 0 0 0,1 1 0 0 0,0-2 0 0 0,0 1 0 0 0,1-2 0 0 0,4 0 0 0 0,3 1 0 0 0,6-2 0 0 0,-11 3 0 0 0,-2 0 0 0 0,-1 0 1 0 0,2 1-1 0 0,-2-1 0 0 0,1-1 0 0 0,-1 1 0 0 0,4-2 0 0 0,4-1 33 0 0,24-10 944 0 0,-24 6-924 0 0,-6 5-53 0 0,3 0 0 0 0,-9 1 0 0 0,0 2 0 0 0,0 0 0 0 0,0 0 0 0 0,0 0 0 0 0,0 0 0 0 0,-1 0 0 0 0,1 0 0 0 0,0 0 0 0 0,0 0 0 0 0,0 0 0 0 0,0 0 0 0 0,0 0 0 0 0,0 0 0 0 0,0 0 0 0 0,0 0 0 0 0,0 0 0 0 0,0-1 0 0 0,0 1 0 0 0,0 0 0 0 0,0 0 0 0 0,0 0 0 0 0,-1 0 0 0 0,1 0 0 0 0,0 0 0 0 0,0 0 0 0 0,0 0 0 0 0,0 0 0 0 0,0 0 0 0 0,0 0 0 0 0,0 0 0 0 0,0 0 0 0 0,0 0 0 0 0,0 0 0 0 0,0 0 0 0 0,0 0 0 0 0,0 0 0 0 0,0 0 0 0 0,0 0 0 0 0,0 0 0 0 0,0 0 0 0 0,1-1 0 0 0,-1 1 0 0 0,0 0 0 0 0,0 0 0 0 0,0 0 0 0 0,0 0 0 0 0,0 0 0 0 0,0 0 0 0 0,0 0 0 0 0,0 0 0 0 0,0 0 0 0 0,0 0 0 0 0,0 0 0 0 0,0 0 0 0 0,0 0 0 0 0,0 0 0 0 0,0-1 0 0 0,1 1 0 0 0,-1 0 0 0 0,0 0 0 0 0,0 0 0 0 0,0 0 0 0 0,0 0 0 0 0,0 0 0 0 0,0 0 0 0 0,0 0 0 0 0,0 0 0 0 0,0 0 0 0 0,22-10 0 0 0,-14 7 11 0 0,-3 0-3 0 0,-4 2-180 0 0,-1 1-85 0 0,0 0-21 0 0,0-1 45 0 0,3 0 237 0 0,-2 1 0 0 0,1-1 1 0 0,0 0-1 0 0,0 0 0 0 0,0 0 0 0 0,-1 0 0 0 0,1 0 1 0 0,0-1-1 0 0,-1 1 0 0 0,1 0 0 0 0,-1-1 0 0 0,0 1 1 0 0,1-1-1 0 0,-1-1-4 0 0,0 3 268 0 0,-1 0 196 0 0,0 0 42 0 0,0 0-63 0 0,0 0-304 0 0,0 0-183 0 0,1-1-36 0 0,2-1 74 0 0,-2 2 65 0 0,0-1-4 0 0,1-4-45 0 0,1 2-10 0 0,-1 0 22 0 0,-2 2 82 0 0,0 1 9 0 0,2 0-8 0 0,2-2-3 0 0,-2 2-13 0 0,7-9 53 0 0,-8 8-128 0 0,-1 0 7 0 0,0 1-122 0 0,4 0-59 0 0,-2 0-6505 0 0,-2 0 120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4:15.342"/>
    </inkml:context>
    <inkml:brush xml:id="br0">
      <inkml:brushProperty name="width" value="0.05" units="cm"/>
      <inkml:brushProperty name="height" value="0.05" units="cm"/>
      <inkml:brushProperty name="color" value="#FFFFFF"/>
    </inkml:brush>
  </inkml:definitions>
  <inkml:trace contextRef="#ctx0" brushRef="#br0">256 17 456 0 0,'-2'-8'8802'0'0,"-1"0"-1301"0"0,8 12-4565 0 0,-4-3-2908 0 0,1 2 1 0 0,-1-2-1 0 0,-1 1 0 0 0,2 1 0 0 0,-1-2 0 0 0,-1 1 0 0 0,0 1 0 0 0,1-1 0 0 0,0 0 0 0 0,-1 0 0 0 0,0 1 0 0 0,1 1-28 0 0,-4 35 100 0 0,3-30-78 0 0,-6 60 119 0 0,5 26-141 0 0,0-40-36 0 0,0-29-451 0 0,0 2 357 0 0,-1-7 449 0 0,2-18-285 0 0,-1-1 0 0 0,1 1 0 0 0,-1 0-1 0 0,1-1 1 0 0,0 1 0 0 0,0-1 0 0 0,0 1-1 0 0,1 1-33 0 0,0 0 1 0 0,-1 2-1 0 0,0-2 1 0 0,0 1-1 0 0,-1 0 1 0 0,0 0-1 0 0,0 4 0 0 0,-3 20-33 0 0,2-8-305 0 0,2-18 154 0 0,0-3 50 0 0,0 0 206 0 0,-3 15 284 0 0,0-3-643 0 0,3-9 315 0 0,0-2 1 0 0,0 1 0 0 0,-1-1-1 0 0,1 1 1 0 0,-1 0 0 0 0,1-1 0 0 0,-1 1-1 0 0,1-1 1 0 0,-1 1 0 0 0,0 0-29 0 0,0-1-150 0 0,1-1-11 0 0,0 10 13 0 0,0-10 251 0 0,0 0 58 0 0,0 0 20 0 0,0 0-46 0 0,0 0-207 0 0,0 0-89 0 0,0 0-21 0 0,0 0 49 0 0,0 0 212 0 0,0 0 90 0 0,0 0 20 0 0,0 0-155 0 0,0 0-1 0 0,0 0 0 0 0,-1 1 0 0 0,1-1 0 0 0,-1 0 0 0 0,1 1 0 0 0,-1-1 0 0 0,1 0 0 0 0,0 1 1 0 0,0-1-1 0 0,0 0 0 0 0,-1 0 0 0 0,1 0 0 0 0,0 1 0 0 0,-1-1 0 0 0,1 1 0 0 0,0-1 0 0 0,0 1 1 0 0,0-1-1 0 0,-1 0 0 0 0,1 0 0 0 0,0 1 0 0 0,0 0 0 0 0,0-1 0 0 0,0 1 0 0 0,0-1 1 0 0,0 0-1 0 0,0 0 0 0 0,0 1 0 0 0,0-1 0 0 0,0 1 0 0 0,0 0-33 0 0,4 20-66 0 0,-4-21 77 0 0,0 0 0 0 0,0 0-1 0 0,0 1 1 0 0,0-1 0 0 0,0 0 0 0 0,0 1 0 0 0,1-1 0 0 0,-1 0 0 0 0,0 1 0 0 0,0-1 0 0 0,0 0 0 0 0,0 0 0 0 0,0 0 0 0 0,0 1 0 0 0,0-1 0 0 0,0 0-1 0 0,-1 1 1 0 0,1-1 0 0 0,0 0 0 0 0,0 1 0 0 0,0-1 0 0 0,0 0 0 0 0,0 0 0 0 0,-1 0 0 0 0,1 0 0 0 0,0 0 0 0 0,0 1 0 0 0,0-1 0 0 0,0 0 0 0 0,0 1-12 0 0,-1 0 11 0 0,1-1-1 0 0,-1 1 1 0 0,0 0-1 0 0,1 0 0 0 0,0-1 1 0 0,0 1-1 0 0,-1 0 0 0 0,1 0 1 0 0,-1 0-1 0 0,1 0 0 0 0,0 0 1 0 0,0 0-1 0 0,0 0 0 0 0,0 0 1 0 0,0-1-1 0 0,0 2 0 0 0,0-1-9 0 0,-3 17 21 0 0,2-15-117 0 0,0 0 1 0 0,0 0 0 0 0,0 1-1 0 0,1 0 1 0 0,0 0-1 0 0,0 1 96 0 0,-3 2 333 0 0,1-3-140 0 0,1 1-167 0 0,2 1-26 0 0,3 15-22 0 0,-6-14-156 0 0,0 2-1286 0 0,2-8 1231 0 0,-2 5 186 0 0,1 0 47 0 0,1 0 0 0 0,-1-3 59 0 0,0-3 256 0 0,1 0 149 0 0,0 0 42 0 0,0 0-63 0 0,0 0-311 0 0,0 0-211 0 0,0 0-66 0 0,0 0-14 0 0,-1 1 26 0 0,-3 2 133 0 0,-8 3 519 0 0,11-6-518 0 0,1 0 0 0 0,-1 1 0 0 0,0-1 0 0 0,1 1 0 0 0,0-1 0 0 0,-1 1 0 0 0,1-1 1 0 0,-1 0-1 0 0,0 0 0 0 0,1 0 0 0 0,-1 0 0 0 0,1 0 0 0 0,-1 1 0 0 0,0-1 0 0 0,1 0 0 0 0,-1 0 1 0 0,1 0-1 0 0,-1 0 0 0 0,0 0 0 0 0,1 0 0 0 0,-1 0 0 0 0,0-1-1 0 0,0 1 0 0 0,0 0 0 0 0,0 0 0 0 0,0 0 0 0 0,1 0 0 0 0,-1 0-1 0 0,0 0 1 0 0,0 0 0 0 0,1 0 0 0 0,-2 0 0 0 0,1 0 0 0 0,1 0 0 0 0,-1 1 0 0 0,0-1 0 0 0,0 0-1 0 0,1 1 1 0 0,-1-1 0 0 0,-2 1-180 0 0,-1-1 0 0 0,1 1-1 0 0,0 0 1 0 0,0-1 0 0 0,-1 0-1 0 0,1 0 1 0 0,0 0-1 0 0,0-1 1 0 0,0 1 0 0 0,0-1-1 0 0,-3 0 181 0 0,-23-9 0 0 0,1-2 0 0 0,12 7 1172 0 0,-4 2-1158 0 0,19 1 69 0 0,-1 0-827 0 0,-7 1 129 0 0,0 16-537 0 0,9-14 648 0 0,-3 4 714 0 0,1-3-5568 0 0,2-2-59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4:17.611"/>
    </inkml:context>
    <inkml:brush xml:id="br0">
      <inkml:brushProperty name="width" value="0.05" units="cm"/>
      <inkml:brushProperty name="height" value="0.05" units="cm"/>
      <inkml:brushProperty name="color" value="#FFFFFF"/>
    </inkml:brush>
  </inkml:definitions>
  <inkml:trace contextRef="#ctx0" brushRef="#br0">3 21 4320 0 0,'-2'-7'7786'0'0,"6"0"-6366"0"0,0 2-737 0 0,-4 3-172 0 0,0 2-69 0 0,0 0-220 0 0,0 0 164 0 0,0 0 102 0 0,0 0 21 0 0,0 16 1027 0 0,0 0-1964 0 0,0-1 0 0 0,3 13 428 0 0,0-6 122 0 0,-2 0 0 0 0,0 2-122 0 0,2 36 118 0 0,1-10 245 0 0,-1-19 307 0 0,1-1-1 0 0,5 23-669 0 0,-6-37-481 0 0,-1-1-1 0 0,0 1 1 0 0,-1 0-1 0 0,-2 15 482 0 0,1-8-218 0 0,-5 2 218 0 0,4-22 0 0 0,0 2 0 0 0,0-1 0 0 0,1 1 0 0 0,-1-1 0 0 0,0 2 0 0 0,0 14 0 0 0,0-16 0 0 0,0 0 0 0 0,1 0 0 0 0,0 0 0 0 0,0 0 0 0 0,0 0 0 0 0,1 3 0 0 0,-2 13-44 0 0,1-17 11 0 0,-1-1 1 0 0,1 0-1 0 0,0 1 1 0 0,0 0-1 0 0,0-1 1 0 0,1 1-1 0 0,-1-1 1 0 0,1 0-1 0 0,0 3 33 0 0,3 19-112 0 0,-4-18 89 0 0,0 0 23 0 0,1-3-16 0 0,-1 0-1 0 0,0 0 0 0 0,1 0 0 0 0,-1 0 0 0 0,1-1 0 0 0,0 1 0 0 0,0 0 0 0 0,0 1 17 0 0,2 3-262 0 0,-3-6-244 0 0,0-1 94 0 0,0 0 418 0 0,2 17 482 0 0,-3-17-557 0 0,0 17-495 0 0,3-7 846 0 0,1-3-494 0 0,-2 20 459 0 0,-1-26-332 0 0,0-1-12 0 0,0 0 1 0 0,0 1 16 0 0,0 3 64 0 0,1 1 16 0 0,0-1 13 0 0,-1-3 26 0 0,0-1-74 0 0,0 0 78 0 0,0 0 42 0 0,0 0 10 0 0,1 0-15 0 0,4 0-54 0 0,-4 0 17 0 0,49-2 130 0 0,-45 2-418 0 0,0-2 297 0 0,1 1-1 0 0,-1 0 1 0 0,1-1-1 0 0,0 0 1 0 0,-1 0 0 0 0,0 0-1 0 0,0-1 1 0 0,1 0-52 0 0,-1 0-61 0 0,2 0-381 0 0,-5 1 495 0 0,-1 1 1 0 0,2 1-1 0 0,-2-1 1 0 0,1 0-1 0 0,0 0 1 0 0,-1 1 0 0 0,1 0-1 0 0,0 0 1 0 0,0-1-1 0 0,0 1-53 0 0,2-2 133 0 0,-1 1-1 0 0,1-1 1 0 0,0 1-1 0 0,0-1 1 0 0,-1 0-1 0 0,3-2-132 0 0,-1 1 434 0 0,-4 3-308 0 0,-1 0-12 0 0,0 0-2 0 0,6-2 459 0 0,2 1-904 0 0,-5 1-5152 0 0,-3 0 109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4:24.413"/>
    </inkml:context>
    <inkml:brush xml:id="br0">
      <inkml:brushProperty name="width" value="0.05" units="cm"/>
      <inkml:brushProperty name="height" value="0.05" units="cm"/>
      <inkml:brushProperty name="color" value="#FFFFFF"/>
    </inkml:brush>
  </inkml:definitions>
  <inkml:trace contextRef="#ctx0" brushRef="#br0">1 68 456 0 0,'0'0'763'0'0,"0"0"77"0"0,0 0 30 0 0,0 0-44 0 0,10-13 3577 0 0,-9 11-4182 0 0,2-10 4752 0 0,0 5-2934 0 0,0 10-523 0 0,2 14-530 0 0,-4-12-1350 0 0,4 58 266 0 0,-4-51 106 0 0,1-1-1 0 0,-1 1 1 0 0,-1 0-8 0 0,3 27 17 0 0,2-21 465 0 0,0 3 239 0 0,-3-17-682 0 0,-1 2 1 0 0,1-2-1 0 0,0 1 0 0 0,0-1 0 0 0,1 1 1 0 0,-1-2-1 0 0,1 2-39 0 0,-2-4 106 0 0,1 1 103 0 0,-1 0-194 0 0,1 0-1 0 0,0 1 0 0 0,-1-2 1 0 0,1 1-1 0 0,0 0 0 0 0,0 0 1 0 0,0 0-1 0 0,0-1 1 0 0,0 1-1 0 0,1-1 0 0 0,-1 0 1 0 0,1 0-15 0 0,-2 0 76 0 0,2 1-79 0 0,0-2 1 0 0,0 1-1 0 0,-1 0 1 0 0,1 0-1 0 0,0-1 1 0 0,-1 0-1 0 0,1 0 1 0 0,2 0 2 0 0,27 3-22 0 0,-29-4 22 0 0,1 0 0 0 0,0 0 0 0 0,0-1 0 0 0,0 1 0 0 0,-1-2 0 0 0,0 1 0 0 0,1 1 0 0 0,2-5 0 0 0,4 1 0 0 0,-7 3 0 0 0,-2 0 0 0 0,0 1 0 0 0,1 0 0 0 0,-1 0 0 0 0,1 0 0 0 0,-1 0 0 0 0,1 0 0 0 0,0 0 0 0 0,-1 0 0 0 0,2 0 0 0 0,1 1 0 0 0,-2-1 0 0 0,1 0 0 0 0,-2 0 0 0 0,1 1 0 0 0,1-2 0 0 0,-2 1 0 0 0,1 0 0 0 0,0 0 0 0 0,-1 0 0 0 0,1-1 0 0 0,0 1 0 0 0,0-1 0 0 0,-1 1 0 0 0,7-6 0 0 0,-5 4 0 0 0,-1 1 0 0 0,0-1 0 0 0,0 0 0 0 0,1 0 0 0 0,-2 0 0 0 0,1 0 0 0 0,0 0 0 0 0,-1 0 0 0 0,1-1 0 0 0,-1 1 0 0 0,0-1 0 0 0,0 1 0 0 0,0-1 0 0 0,-1 1 0 0 0,1 0 0 0 0,-1-1 0 0 0,0-3 0 0 0,2-14 0 0 0,1-19 0 0 0,-3 39 52 0 0,0-1 0 0 0,0 1-1 0 0,1-1 1 0 0,-1 1 0 0 0,0 0-1 0 0,1 0 1 0 0,-1-1 0 0 0,1 1-1 0 0,-1 0 1 0 0,0-1 0 0 0,1 1-52 0 0,1-4 107 0 0,13-48-751 0 0,-7 28 1188 0 0,-8 23-385 0 0,0 2-242 0 0,1-8-501 0 0,1 4 584 0 0,-2 3 194 0 0,1 1-128 0 0,-1 0 1 0 0,0 0 0 0 0,0 0-1 0 0,0-1 1 0 0,0 1-1 0 0,1-1 1 0 0,-1 1 0 0 0,0-1-1 0 0,1 1 1 0 0,-1 0-1 0 0,0 0 1 0 0,0-1 0 0 0,0 1-1 0 0,1-1 1 0 0,-1 1 0 0 0,0-1-1 0 0,0 1 1 0 0,0 0-1 0 0,0 0 1 0 0,0-1 0 0 0,0 1-1 0 0,0-1 1 0 0,0 1-1 0 0,0-1 1 0 0,-1 1-67 0 0,1-1 48 0 0,0 1 45 0 0,0 0-10 0 0,0 0-10 0 0,0 0-29 0 0,13-12-2092 0 0,-12 11 1036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4:35.378"/>
    </inkml:context>
    <inkml:brush xml:id="br0">
      <inkml:brushProperty name="width" value="0.05" units="cm"/>
      <inkml:brushProperty name="height" value="0.05" units="cm"/>
      <inkml:brushProperty name="color" value="#FFFF66"/>
    </inkml:brush>
  </inkml:definitions>
  <inkml:trace contextRef="#ctx0" brushRef="#br0">39 36 456 0 0,'2'1'5366'0'0,"1"0"-1223"0"0,3-1-3524 0 0,-3 0 479 0 0,-2 0-886 0 0,-1 0-10 0 0,4 1 61 0 0,-3-1-169 0 0,3-3 897 0 0,-5 5-1001 0 0,-1 1-1 0 0,1-1 1 0 0,-1 1 0 0 0,1 0 0 0 0,0-1 0 0 0,0 1 0 0 0,0 0 0 0 0,0 1 10 0 0,-1 3 76 0 0,0-1-1 0 0,0 1 1 0 0,-1-1-1 0 0,0 0 1 0 0,0 0-1 0 0,-1 0 1 0 0,0 1-76 0 0,1-5-25 0 0,-4 14-407 0 0,7-14 377 0 0,-1 1 30 0 0,3-4 16 0 0,4-7 12 0 0,-3 5 0 0 0,-3 2-84 0 0,2 0 0 0 0,-1 0 0 0 0,-1-1 0 0 0,2 1 0 0 0,-1-2 0 0 0,-1 2 1 0 0,1-1-1 0 0,0 1 0 0 0,0-2 81 0 0,7-13-611 0 0,-7 14 559 0 0,1-1 1 0 0,-1 1-1 0 0,1-1 1 0 0,-1 0-1 0 0,1 0 1 0 0,-1 0-1 0 0,-1 1 1 0 0,1-1-1 0 0,0 0 0 0 0,0 0 1 0 0,-1 0-1 0 0,0-1 52 0 0,2-4 1655 0 0,-1 1 318 0 0,-6 14-1659 0 0,-3 6-293 0 0,6-11-12 0 0,0 1 0 0 0,1 0 0 0 0,-1-1 0 0 0,1 1 0 0 0,-1 0 1 0 0,0 3-10 0 0,0 0-2 0 0,-1 1 0 0 0,0 0 0 0 0,-5 6 2 0 0,5-8-5 0 0,0 1 0 0 0,0-1 0 0 0,1 1 0 0 0,0 0 0 0 0,-1 0 0 0 0,1 1 5 0 0,0 3-80 0 0,1-7-83 0 0,2 3 94 0 0,-1-6 52 0 0,0 0 1 0 0,0 0-1 0 0,0 0 1 0 0,0 0 0 0 0,0 0-1 0 0,0 0 1 0 0,1 0-1 0 0,-1 0 1 0 0,0 0-1 0 0,0-1 1 0 0,0 1 0 0 0,0 0-1 0 0,0 0 1 0 0,0 0-1 0 0,0 0 1 0 0,0 0 0 0 0,0 0-1 0 0,1 0 1 0 0,-1 0-1 0 0,0 0 1 0 0,0-1 0 0 0,0 1-1 0 0,1 0 1 0 0,-1 0-1 0 0,0 0 1 0 0,0 0 0 0 0,0 0-1 0 0,1 0 1 0 0,-1 1-1 0 0,0-1 1 0 0,0 0 0 0 0,0 0-1 0 0,0 0 1 0 0,0 0-1 0 0,0 0 1 0 0,0 0 0 0 0,0 0-1 0 0,0 0 1 0 0,1 0-1 0 0,-1 0 1 0 0,0 1 0 0 0,0-1-1 0 0,0 0 1 0 0,0 0-1 0 0,1 0 1 0 0,-1 0 0 0 0,0 0-1 0 0,0 0 1 0 0,0 0-1 0 0,0 0 1 0 0,0 0 0 0 0,0 0-1 0 0,0 1 1 0 0,0-1-1 0 0,0 0 1 0 0,1 0 0 0 0,-1 0-1 0 0,0 1 1 0 0,0-1-1 0 0,0 0 1 0 0,0 0-1 0 0,0 0 1 0 0,0 1 0 0 0,0-1-1 0 0,0 0 17 0 0,7-12-389 0 0,-6 7 340 0 0,0 0 0 0 0,2 0 0 0 0,-1 0 0 0 0,0 0 0 0 0,2-3 49 0 0,6-12-118 0 0,14-26-175 0 0,8-11 1333 0 0,-32 55-811 0 0,0 2-77 0 0,0 0-136 0 0,0 0 1 0 0,0 0-1 0 0,0 0 0 0 0,0-1 0 0 0,0 1 1 0 0,0 0-1 0 0,0 0 0 0 0,-1 0 1 0 0,1 0-1 0 0,0 0 0 0 0,0 0 1 0 0,0-1-1 0 0,0 1 0 0 0,0 0 1 0 0,0 0-1 0 0,1-1 0 0 0,-1 1 1 0 0,0 0-1 0 0,0 0 0 0 0,0-1 1 0 0,0 1-1 0 0,0 0 0 0 0,0 0 1 0 0,0 0-1 0 0,0 0 0 0 0,1 0 0 0 0,-1 0 1 0 0,0 0-1 0 0,0-1 0 0 0,0 1 1 0 0,0 0-1 0 0,0 0 0 0 0,0 0 1 0 0,0-1-1 0 0,0 1 0 0 0,0 0 1 0 0,1 0-1 0 0,-1 0 0 0 0,0 0 1 0 0,0 0-1 0 0,1 0 0 0 0,-1 0-16 0 0,0 0 27 0 0,0 1 0 0 0,0-1 0 0 0,0 1 0 0 0,0-1 0 0 0,0 0 0 0 0,0 1 0 0 0,0-1 0 0 0,0 1 0 0 0,0 0 0 0 0,0-1 0 0 0,0 0 0 0 0,0 0 0 0 0,-1 1 0 0 0,1-1 0 0 0,0 1 0 0 0,0 0 0 0 0,-1-1 0 0 0,1 0 0 0 0,0 0 0 0 0,0 0 0 0 0,0 1 1 0 0,-1-1-1 0 0,1 1-27 0 0,-2 2-6 0 0,1 0 1 0 0,-1 1 0 0 0,2-1-1 0 0,-1 0 1 0 0,0 0 0 0 0,0 0-1 0 0,1 1 1 0 0,0-1 0 0 0,-1 1-1 0 0,1-1 1 0 0,1 1 5 0 0,-4 24-65 0 0,-15 52-269 0 0,16-70 325 0 0,0 0-1 0 0,0 0 1 0 0,2-1-1 0 0,-1 0 0 0 0,0 1 1 0 0,1 1 9 0 0,1-12-53 0 0,0-1 0 0 0,-1 1 1 0 0,0 0-1 0 0,1 0 0 0 0,0 0 1 0 0,0-1-1 0 0,-1 2 0 0 0,1-2 0 0 0,1 1 1 0 0,-2 1-1 0 0,2-2 53 0 0,5-8-95 0 0,-4 5 93 0 0,-2 0-1 0 0,1-1 1 0 0,-1 0-1 0 0,1 1 1 0 0,-1-2 2 0 0,7-24 14 0 0,5-9 336 0 0,-2 5 288 0 0,-11 34-566 0 0,0-2-28 0 0,0 2-110 0 0,0 1-15 0 0,0-5 20 0 0,0 32 285 0 0,-3-7-231 0 0,-2 8-69 0 0,1-1-1 0 0,1 1 1 0 0,1 4 76 0 0,2-3-147 0 0,0-28 147 0 0,0-1-1 0 0,0 0 1 0 0,0 0 0 0 0,0 0 0 0 0,0 0-1 0 0,0 0 1 0 0,0 0 0 0 0,0 1 0 0 0,0-1-1 0 0,0 0 1 0 0,0 0 0 0 0,1 0-1 0 0,-1 1 1 0 0,0-1 0 0 0,0 0 0 0 0,0 0-1 0 0,0 0 1 0 0,0 1 0 0 0,1-1 0 0 0,-1 0-1 0 0,0 0 1 0 0,0 0 0 0 0,0 0 0 0 0,0 0-1 0 0,0 0 1 0 0,0 0 0 0 0,0 0 0 0 0,0 0-1 0 0,1 0 1 0 0,-1 0 0 0 0,0 0 0 0 0,0 0-1 0 0,1 0 1 0 0,-1 0 0 0 0,0 0 0 0 0,0 0-1 0 0,1 0 1 0 0,-1 0 0 0 0,0 0-1 0 0,0 0 1 0 0,0 0 0 0 0,0 0 0 0 0,0 0-1 0 0,0 0 1 0 0,0 0 0 0 0,1 0 0 0 0,-1 0-1 0 0,0 0 1 0 0,0 0 0 0 0,0 0 0 0 0,1 0-1 0 0,-1 0 1 0 0,0 0 0 0 0,0 0 0 0 0,0-1-1 0 0,0 1 1 0 0,1 0 0 0 0,-1 0 0 0 0,0 0-1 0 0,0-1 1 0 0,0 1 0 0 0,0 0 0 0 0,0 0-1 0 0,0 0 1 0 0,7-9 3 0 0,-7 9-2 0 0,5-8 7 0 0,-1-1 1 0 0,-1 1 0 0 0,1-1 0 0 0,-1 0 0 0 0,-1-1-1 0 0,0 1 1 0 0,1-8-9 0 0,5-20 19 0 0,-5 25-31 0 0,-1-1 1 0 0,0 1 0 0 0,-1-1-1 0 0,-1 1 1 0 0,1 0 0 0 0,-2-3 11 0 0,-4 37 60 0 0,-3 105-60 0 0,7-114 0 0 0,1-2 0 0 0,1-1 0 0 0,-1 0 0 0 0,1 1 0 0 0,1 0 0 0 0,-2-11 0 0 0,0 1 0 0 0,0-1 0 0 0,0 1 0 0 0,0-1 0 0 0,0 1 0 0 0,0 0 0 0 0,0-1 0 0 0,0 0 0 0 0,0 1 0 0 0,1-1 0 0 0,-1 1 0 0 0,0 0 0 0 0,0-1 0 0 0,1 0 0 0 0,-1 0 0 0 0,1 1 0 0 0,-1 0 0 0 0,0-1 0 0 0,0 1 0 0 0,1-1 0 0 0,-1 0 0 0 0,1 0 0 0 0,-1 0 0 0 0,1 1 0 0 0,0 1 0 0 0,-1-2-3 0 0,0 0 0 0 0,0 0 1 0 0,0 0-1 0 0,0 0 0 0 0,0 0 1 0 0,0 0-1 0 0,1 0 0 0 0,-1 0 1 0 0,0 0-1 0 0,0 0 0 0 0,0 0 0 0 0,0 0 1 0 0,0 0-1 0 0,0 0 0 0 0,0 0 1 0 0,0 0-1 0 0,0 0 0 0 0,0 0 1 0 0,1 0-1 0 0,-1 0 0 0 0,0 0 1 0 0,0 0-1 0 0,0 0 0 0 0,0 0 1 0 0,0 0-1 0 0,0 0 0 0 0,0 0 1 0 0,0 0-1 0 0,0 0 0 0 0,0 0 1 0 0,0 0-1 0 0,0 0 0 0 0,0 0 1 0 0,0 0-1 0 0,0 0 0 0 0,0 0 1 0 0,1 0-1 0 0,-1 0 0 0 0,0 0 1 0 0,0 0-1 0 0,0 0 0 0 0,0 0 1 0 0,0 0-1 0 0,0 0 0 0 0,0 0 1 0 0,0 0-1 0 0,1 0 0 0 0,-1 0 1 0 0,0 0-1 0 0,0 0 0 0 0,0 0 1 0 0,0 0 2 0 0,3-6-134 0 0,-1-8 101 0 0,7-98-64 0 0,-9 103 60 0 0,0 6 57 0 0,0 0 1 0 0,0 0-1 0 0,0-1 1 0 0,0 0-1 0 0,-1 1 1 0 0,1-1-1 0 0,0 1 1 0 0,-2 0-1 0 0,1 0 0 0 0,1-1 1 0 0,-2 1-21 0 0,-11-23 143 0 0,12 26-289 0 0,1 0-12 0 0,0 0 157 0 0,0 0 0 0 0,-1 0 1 0 0,1 0-1 0 0,0 0 0 0 0,0 0 1 0 0,0 0-1 0 0,-1 0 0 0 0,1 0 1 0 0,0 0-1 0 0,0 0 0 0 0,0 0 1 0 0,0 0-1 0 0,0-1 0 0 0,0 1 1 0 0,0 0-1 0 0,0 0 1 0 0,0 0-1 0 0,0 0 0 0 0,0 0 1 0 0,-1 0-1 0 0,1-1 0 0 0,0 1 1 0 0,0 0-1 0 0,0 0 0 0 0,0 0 1 0 0,0 0-1 0 0,0-1 0 0 0,0 1 1 0 0,0 0-1 0 0,0 0 0 0 0,0 0 1 0 0,0 0-1 0 0,-1 0 1 0 0,1 0-1 0 0,0 0 0 0 0,0 0 1 0 0,0 0-1 0 0,0-1 0 0 0,0 1 1 0 0,1 0-1 0 0,-1 0 0 0 0,0 0 1 0 0,0 0-1 0 0,0-1 0 0 0,0 1 1 0 0,0 0-1 0 0,0 0 1 0 0,0-1 9 0 0,0 1 0 0 0,0 0-1 0 0,0 0 1 0 0,0-1 0 0 0,0 0 0 0 0,0 1 0 0 0,0-1-1 0 0,0 1 1 0 0,0 0 0 0 0,0 0 0 0 0,0-1 0 0 0,0 1 0 0 0,-1-1-1 0 0,1 1 1 0 0,0-1 0 0 0,0 1 0 0 0,-1 0 0 0 0,1 0-1 0 0,0-1 1 0 0,0 1-9 0 0,-1-1-24 0 0,0 0 0 0 0,0 1 0 0 0,0 0 0 0 0,-1-1 0 0 0,2 1 1 0 0,-2-1-1 0 0,1 1 0 0 0,0 0 0 0 0,0-1 0 0 0,0 1 0 0 0,0 0 0 0 0,-1 0 0 0 0,2 0 0 0 0,-2 0 0 0 0,1 0 24 0 0,-1 1-4 0 0,1 0 0 0 0,0 0-1 0 0,-1 0 1 0 0,2 0 0 0 0,-2 0 0 0 0,1 0-1 0 0,1 1 1 0 0,-2-2 0 0 0,1 2 0 0 0,1-1-1 0 0,-1 0 1 0 0,0 1 0 0 0,0-1-1 0 0,1 1 1 0 0,0-2 0 0 0,-1 2 0 0 0,1-1-1 0 0,-1 1 1 0 0,1-1 0 0 0,0 2 4 0 0,-1 0-21 0 0,2-8 134 0 0,0 2-126 0 0,0-1 0 0 0,0 1-1 0 0,0 0 1 0 0,0-1 0 0 0,-1 1 0 0 0,0-1 0 0 0,0 1-1 0 0,0-1 1 0 0,0-2 13 0 0,0 5 59 0 0,0 1 26 0 0,0 0-15 0 0,0 0-6 0 0,0 0 8 0 0,0 0 29 0 0,0 0-2 0 0,0 0-3 0 0,-2 3 0 0 0,0 0-96 0 0,0 1 0 0 0,0-1 0 0 0,1 0 0 0 0,-1 1 0 0 0,1 0 0 0 0,0-1 0 0 0,-1 1 0 0 0,2-1 0 0 0,-1 1 0 0 0,1 1 0 0 0,-1-2 0 0 0,1 1 0 0 0,0 1 0 0 0,-2 18 0 0 0,-21 114-186 0 0,16-72-661 0 0,2 22 847 0 0,3-60-187 0 0,1 135-985 0 0,1-87 106 0 0,0-75 796 0 0,3-15 18 0 0,1 2-255 0 0,-1-1 0 0 0,-1 1 1 0 0,0-1-1 0 0,0-11 507 0 0,0 0-328 0 0,1-26 440 0 0,-3-15-112 0 0,0 33 87 0 0,0 20 10 0 0,-3-52 243 0 0,3 59-14 0 0,-1 0 0 0 0,-1-1 0 0 0,1 1 1 0 0,-1 0-1 0 0,0 0 0 0 0,0 0 0 0 0,0 0 0 0 0,-3-3-326 0 0,4 8 330 0 0,1 1-2 0 0,0-3 69 0 0,-2 4 264 0 0,-1 8 233 0 0,2 2-889 0 0,1-1 1 0 0,-3 1-1 0 0,2-1 1 0 0,-4 7-6 0 0,-4 30 48 0 0,4-2 103 0 0,1-2 20 0 0,1 18-171 0 0,9-17 60 0 0,-6-44-58 0 0,0 0-2 0 0,0 1 0 0 0,0-1 0 0 0,0 0 0 0 0,0 0 0 0 0,0 0-1 0 0,0 0 1 0 0,0 0 0 0 0,0 1 0 0 0,0-1 0 0 0,0 0 0 0 0,0 0 0 0 0,0 1-1 0 0,0-1 1 0 0,0 0 0 0 0,0 1 0 0 0,0-1 0 0 0,0 0 0 0 0,0 0-1 0 0,0 0 1 0 0,0 0 0 0 0,0 0 0 0 0,0 0 0 0 0,0 1 0 0 0,0-1-1 0 0,1 0 1 0 0,-1 0 0 0 0,0 0 0 0 0,0 1 0 0 0,0-1 0 0 0,1 0 0 0 0,-1 0-1 0 0,0 0 1 0 0,0 0 0 0 0,1 0 0 0 0,-1 1 0 0 0,0-1 0 0 0,0 0-1 0 0,0 0 1 0 0,0 0 0 0 0,0 0 0 0 0,0 0 0 0 0,1 0 0 0 0,-1 0 0 0 0,0 0 0 0 0,4-13-80 0 0,-3 8 63 0 0,0-1 0 0 0,0 1 1 0 0,0-1-1 0 0,-1 1 0 0 0,0 0 1 0 0,0-1-1 0 0,-1-1 17 0 0,0-22-99 0 0,2 2-562 0 0,-3-19 661 0 0,2 2-315 0 0,0-58-373 0 0,0 98 688 0 0,0 0 0 0 0,-1 0 0 0 0,0 0 0 0 0,1 0 0 0 0,-1 0 0 0 0,0 0 0 0 0,0 0 0 0 0,-1-1 0 0 0,1 4 0 0 0,1 1 0 0 0,0 0 0 0 0,0 0 0 0 0,-1-1 0 0 0,1 1 0 0 0,0 0 0 0 0,0 0 0 0 0,0 0 0 0 0,0 0 0 0 0,-1 0 0 0 0,1 0 0 0 0,-1 0 0 0 0,1 0 0 0 0,0 0 0 0 0,-1 0 0 0 0,1 0 0 0 0,0 0 0 0 0,0 0 0 0 0,0 0 0 0 0,-1 0 0 0 0,1 0 0 0 0,0 0 0 0 0,-1 0 0 0 0,1 0 0 0 0,0 0 0 0 0,-1 0 0 0 0,1 0 0 0 0,0 0 0 0 0,0 1 0 0 0,0-1 0 0 0,0 0 0 0 0,-1 0 0 0 0,1 1 0 0 0,0-1 0 0 0,0 0 0 0 0,-1 1 0 0 0,1-1 0 0 0,-1 1 0 0 0,1 0 0 0 0,0 0 0 0 0,0 1 0 0 0,-1-1 0 0 0,1 1 0 0 0,0-1 0 0 0,0 1 0 0 0,0-1 0 0 0,0 1 0 0 0,0-1 0 0 0,0 1 0 0 0,1 1 0 0 0,-1 8 0 0 0,-2 6 0 0 0,1-1 0 0 0,1 0 0 0 0,0 1 0 0 0,1-2 0 0 0,-1 0 0 0 0,-1 0 0 0 0,-2 11 0 0 0,1-17 0 0 0,-1 5 0 0 0,0-1 0 0 0,2 1 0 0 0,-1 0 0 0 0,1 0 0 0 0,1-1 0 0 0,0 1 0 0 0,1 0 0 0 0,2 7 0 0 0,-1-15 0 0 0,-2 0 0 0 0,2 0 0 0 0,-1 0 0 0 0,-1 0 0 0 0,0 1 0 0 0,0-1 0 0 0,0 0 0 0 0,-1 0 0 0 0,0 0 0 0 0,-1 4 0 0 0,2-8 0 0 0,-1-2 0 0 0,1 1 0 0 0,0 0 0 0 0,0 0 0 0 0,0 0 0 0 0,0 0 0 0 0,0 0 0 0 0,0 0 0 0 0,1 0 0 0 0,-1 0 0 0 0,0-1 0 0 0,1 1 0 0 0,-1 1 0 0 0,0-2 0 0 0,0 1 0 0 0,1 0 0 0 0,4-50-362 0 0,-8-3 37 0 0,6-16-382 0 0,-6-30 101 0 0,1 108 606 0 0,1-8 0 0 0,1 0 0 0 0,0 0 0 0 0,0 1 0 0 0,0-1 0 0 0,0 0 0 0 0,0 0 0 0 0,0 1 0 0 0,0-1 0 0 0,0 1 0 0 0,1-1 0 0 0,4 63 1293 0 0,-4-56-1241 0 0,0 1 0 0 0,0-1-1 0 0,-1 0 1 0 0,-1 0 0 0 0,0 0 0 0 0,0 4-52 0 0,-2 15 44 0 0,3-7 83 0 0,1 19-127 0 0,1 5 94 0 0,-1-26-79 0 0,0-15-6 0 0,0 0 1 0 0,-1 1 0 0 0,0-1 0 0 0,-1 0-1 0 0,1 0 1 0 0,-1 0 0 0 0,0 2-10 0 0,-1 1 0 0 0,1 0 0 0 0,-1 0 0 0 0,1 0 0 0 0,1 0 0 0 0,-1 0 0 0 0,1 1 0 0 0,0-1 0 0 0,1 0 0 0 0,0 4 0 0 0,0-8 55 0 0,1 7 200 0 0,0 0 0 0 0,0-1 0 0 0,-1 5-255 0 0,8-45 145 0 0,-4-12-560 0 0,-3 1 1 0 0,-1-6 414 0 0,0 33-106 0 0,-1 12 104 0 0,1 0 0 0 0,-1 0 0 0 0,0 0 0 0 0,0 0 0 0 0,-1 0 0 0 0,1 0 0 0 0,0-1 2 0 0,-1 3-1 0 0,1 0 0 0 0,0 1 1 0 0,0 0-1 0 0,0 0 0 0 0,0 0 1 0 0,0-1-1 0 0,0 1 1 0 0,0-1-1 0 0,0 1 1 0 0,0-1-1 0 0,0 1 1 0 0,0 0-1 0 0,0 0 1 0 0,0 0-1 0 0,0-1 1 0 0,0 1-1 0 0,1-1 1 0 0,-1 1-1 0 0,0-1 1 0 0,0 1-1 0 0,0 0 1 0 0,0 0-1 0 0,0 0 1 0 0,0 0-1 0 0,1-1 1 0 0,-1 1-1 0 0,0 0 1 0 0,1-1 0 0 0,0 0-76 0 0,-1 1-27 0 0,0 0-7 0 0,-9-3 278 0 0,2 3-72 0 0,6 0-98 0 0,1 0 1 0 0,-1 0 0 0 0,1 0-1 0 0,0 0 1 0 0,-1 0 0 0 0,1 0-1 0 0,-1 0 1 0 0,0 1 0 0 0,1-1-1 0 0,0 0 1 0 0,0 0 0 0 0,-1 0-1 0 0,1 1 1 0 0,-1-1 0 0 0,1 0-1 0 0,-1 1 1 0 0,1-1 0 0 0,0 0-1 0 0,0 0 1 0 0,-1 0 0 0 0,1 1-1 0 0,0-1 1 0 0,-1 1 0 0 0,1-1-1 0 0,0 1 1 0 0,-1-1 0 0 0,1 0-1 0 0,0 1 2 0 0,-5 61-10 0 0,4-8 138 0 0,1 0 384 0 0,0-30-277 0 0,0-20-192 0 0,0 0 0 0 0,0 0 0 0 0,0 0 0 0 0,1 0 0 0 0,-1 0 0 0 0,1 0 0 0 0,1 2-43 0 0,-1 7 124 0 0,-1-11-85 0 0,-1 0 1 0 0,1-1-1 0 0,0 1 1 0 0,0 0-1 0 0,1-1 1 0 0,-1 1-1 0 0,0-1 1 0 0,1 2-1 0 0,-1-2 0 0 0,0 1 1 0 0,1-1-1 0 0,0 1 1 0 0,0 0-40 0 0,-1-1 76 0 0,1-1-7 0 0,0 0-65 0 0,-1 0-1 0 0,1 0 1 0 0,-1 0 0 0 0,0 0-1 0 0,1-1 1 0 0,-1 1-1 0 0,1 0 1 0 0,-1-1-1 0 0,1 1 1 0 0,-1-1 0 0 0,0 1-1 0 0,1 0 1 0 0,-1 0-1 0 0,0-1 1 0 0,1 1-1 0 0,-1-1 1 0 0,1 1 0 0 0,-1-1-1 0 0,0 1 1 0 0,0 0-1 0 0,0-1 1 0 0,0 1-1 0 0,0-1 1 0 0,0 0 0 0 0,1 1-1 0 0,-1 0 1 0 0,0-1-1 0 0,0 1 1 0 0,0-1-1 0 0,0 0 1 0 0,0 1 0 0 0,0 0-1 0 0,0-1 1 0 0,0 1-1 0 0,-1-1 1 0 0,1 0-1 0 0,0 1 1 0 0,0 0-4 0 0,0-3-6 0 0,2-3 0 0 0,-1 3-31 0 0,-1 0 1 0 0,0 1-1 0 0,0 0 0 0 0,1 0 0 0 0,-1-1 1 0 0,0 0-1 0 0,0 1 0 0 0,0 0 1 0 0,-1-2 36 0 0,1-33-1192 0 0,-1-5 646 0 0,2 33 222 0 0,-1 0 1 0 0,-1 1-1 0 0,0 0 0 0 0,0 0 0 0 0,0-1 1 0 0,-1 0 323 0 0,2 15 0 0 0,0 0 0 0 0,0 0 0 0 0,-1 0 0 0 0,-1 3 0 0 0,-1 24 0 0 0,-2 53 1384 0 0,4-55-763 0 0,3 19-621 0 0,-1 0-13 0 0,-1-45-17 0 0,1 24 564 0 0,-1-27-465 0 0,0 0-1 0 0,0 0 1 0 0,0-1 0 0 0,1 2 0 0 0,-1-2-1 0 0,1 1 1 0 0,-1 0 0 0 0,1-1 0 0 0,0 1-1 0 0,0 0 1 0 0,-1 0 0 0 0,2 0-69 0 0,-1-1 71 0 0,-1-1 9 0 0,0 0 61 0 0,0 0 4 0 0,0 0-7 0 0,6-15-185 0 0,-4 7 32 0 0,-1 0 1 0 0,1 0-1 0 0,-1 1 0 0 0,-1-1 0 0 0,1-1 15 0 0,1-12-7 0 0,0 4 7 0 0,-1 8 0 0 0,1 0 0 0 0,-1 0 0 0 0,-1 0 0 0 0,0-1 0 0 0,-1-3 0 0 0,1 5 0 0 0,0 1 0 0 0,0 0 0 0 0,1 0 0 0 0,-1 0 0 0 0,2 0 0 0 0,-1 0 0 0 0,2-1 0 0 0,-1 1 0 0 0,-1-1 0 0 0,1 1 0 0 0,-1-2 0 0 0,-1 2 0 0 0,0-1 0 0 0,0-1 0 0 0,-1-21 37 0 0,1 0 1 0 0,1 0-38 0 0,0-17 29 0 0,-2 34-69 0 0,1 10 18 0 0,0 0 1 0 0,0 1 0 0 0,0-1-1 0 0,0 1 1 0 0,0-1 0 0 0,0 1-1 0 0,0-2 22 0 0,1-11-289 0 0,-1 14 201 0 0,0 17-537 0 0,0-11 538 0 0,-1 0 0 0 0,1 1 1 0 0,-2-2-1 0 0,1 1 1 0 0,-1 1 86 0 0,1-1 99 0 0,0 0 1 0 0,-1 0 0 0 0,2 0-1 0 0,-1 0 1 0 0,1 1-100 0 0,-2 35 128 0 0,-2 7-128 0 0,0-6-536 0 0,2 7 536 0 0,2-42 118 0 0,0 28 1305 0 0,4 24-1423 0 0,-4-53 83 0 0,1 1-42 0 0,0 1 0 0 0,0-1 0 0 0,0 1 0 0 0,1-1 0 0 0,0 1 0 0 0,1-1 0 0 0,-1 0-41 0 0,-1-6 120 0 0,-1-1 5 0 0,0 0 23 0 0,0 0 11 0 0,10-8 304 0 0,-5-2-373 0 0,-1-1 0 0 0,0 1 0 0 0,-1-1 0 0 0,0 1 0 0 0,-1-2-1 0 0,1 2 1 0 0,-2-1 0 0 0,0-4-90 0 0,1-1 83 0 0,3-44 538 0 0,-2-44-621 0 0,0 12-348 0 0,-3 86 400 0 0,2-30 605 0 0,-3-20-657 0 0,-4-52-213 0 0,5 108 9 0 0,0 0-20 0 0,0 0 15 0 0,0 0 87 0 0,0 0 40 0 0,0 0 8 0 0,0 1 2 0 0,-2 26-56 0 0,1-20 75 0 0,0 1 0 0 0,1 1-1 0 0,0 5 54 0 0,1 5-20 0 0,-1-1-1 0 0,-2 7 21 0 0,1 19-23 0 0,-4 76 23 0 0,2 12 0 0 0,3-101 0 0 0,2 1 0 0 0,1-2 0 0 0,3 8 0 0 0,5 25 0 0 0,-10-62 23 0 0,1-4 36 0 0,3-13 119 0 0,1-22 82 0 0,0-57 161 0 0,4-55-171 0 0,-8-94-250 0 0,-5 75-673 0 0,3 168 549 0 0,0 1 10 0 0,0 0-10 0 0,0 0-49 0 0,0 0-19 0 0,-3 8-205 0 0,-14 63-372 0 0,15-59 810 0 0,0 0 1 0 0,0 0 0 0 0,1 1 0 0 0,1 5-42 0 0,-1 11 87 0 0,-2 60-253 0 0,4-30 144 0 0,0-17 212 0 0,2 30-407 0 0,6 21 217 0 0,-3-33-63 0 0,-1-24 89 0 0,-2-26 18 0 0,-2 1 1 0 0,0-1 0 0 0,0 3-45 0 0,-1-13 194 0 0,0 0 20 0 0,0 0-20 0 0,0 0-88 0 0,0-6-22 0 0,3-11 172 0 0,-2-1 0 0 0,0 0 0 0 0,-1-12-256 0 0,1-25-687 0 0,2 8 96 0 0,5-96 897 0 0,-8 114-148 0 0,1-15-232 0 0,-2 1-1 0 0,-2-1 1 0 0,-2 2 0 0 0,-4-12 74 0 0,3 27 44 0 0,-3-15-84 0 0,-13-36 40 0 0,15 66-345 0 0,6 12 347 0 0,0-2-1 0 0,0 1 1 0 0,0 0-1 0 0,1 0 0 0 0,-1 0 1 0 0,1 0-1 0 0,-1-1 0 0 0,0 1 1 0 0,1 0-1 0 0,0-2-1 0 0,0 2 174 0 0,0 1-38 0 0,0 0-160 0 0,0 0-40 0 0,0 0-7 0 0,-1 1 61 0 0,0-1 1 0 0,1 0-1 0 0,-1 1 1 0 0,1-1-1 0 0,0 1 0 0 0,-1-1 1 0 0,0 0-1 0 0,1 0 1 0 0,-1 1-1 0 0,1 0 1 0 0,0-1-1 0 0,0 1 1 0 0,-1-1-1 0 0,1 0 0 0 0,0 1 1 0 0,-1 0-1 0 0,1-1 1 0 0,0 1-1 0 0,-1-1 1 0 0,1 1-1 0 0,0 0 10 0 0,-5 15-217 0 0,4-13 202 0 0,-2 10-3 0 0,1 1 1 0 0,0 0 0 0 0,0 10 17 0 0,1-9-15 0 0,2 26 1 0 0,0-11 15 0 0,6 125 157 0 0,14 73-158 0 0,-18-202 2 0 0,3 17-40 0 0,1 2 0 0 0,5 10 38 0 0,0-9 124 0 0,-10-40-127 0 0,-1 1 1 0 0,0-1-1 0 0,0 0 1 0 0,0 0 0 0 0,-1 3 2 0 0,0-8-64 0 0,0-1-34 0 0,0 0-27 0 0,0 0-16 0 0,0 0-3 0 0,0 0-30 0 0,-3-13-822 0 0,-2-4 578 0 0,4 12 79 0 0,0 0-1 0 0,-1-1 1 0 0,1 2-1 0 0,-1-1 1 0 0,0 0 0 0 0,-1-1 339 0 0,2 5-265 0 0,1 0 0 0 0,-1 0 0 0 0,0 0 0 0 0,0 1 0 0 0,1-1 0 0 0,-1 0 0 0 0,0 0 0 0 0,0 1 0 0 0,1-1 0 0 0,-2 0 0 0 0,1 0 0 0 0,1 1 0 0 0,-2 0 0 0 0,1 0 0 0 0,1-1 0 0 0,-2 1 0 0 0,1-1 0 0 0,0 1 0 0 0,0-1 0 0 0,0 1 0 0 0,0 0 1 0 0,-1 0 264 0 0,-1 0-315 0 0,-13-3-1584 0 0,15 3 1892 0 0,0 0 0 0 0,1 0 0 0 0,-1 0 1 0 0,0 1-1 0 0,1-1 0 0 0,-1 0 0 0 0,1 0 0 0 0,-1 1 0 0 0,0-1 0 0 0,0 1 0 0 0,1-1 0 0 0,-1 0 0 0 0,1 0 0 0 0,-1 1 0 0 0,0-1 0 0 0,1 1 0 0 0,0 0 0 0 0,-1-1 1 0 0,0 0-1 0 0,1 1 0 0 0,-1 0 0 0 0,1-1 0 0 0,0 1 0 0 0,-1 0 7 0 0,0 0 1 0 0,0 0-10 0 0,-2 9 82 0 0,-4 13 2285 0 0,7-22-2124 0 0,-1 0-255 0 0,0 0 0 0 0,1-1 0 0 0,0 0 0 0 0,0 1 0 0 0,-1 0 0 0 0,1 0 0 0 0,0-1-1 0 0,-1 1 1 0 0,1 0 0 0 0,0 0 0 0 0,0-1 0 0 0,-1 0 0 0 0,1 1 0 0 0,0 0 0 0 0,0 0 0 0 0,0-1 0 0 0,0 1 0 0 0,0 0 0 0 0,1 0 0 0 0,-1-1 0 0 0,0 1 0 0 0,0 1 21 0 0,0 0-54 0 0,2 9 355 0 0,-2-10 8 0 0,0 0 0 0 0,0 0 0 0 0,0 0 0 0 0,0 0 0 0 0,0 0 0 0 0,0 1 1 0 0,0-2-1 0 0,0 2 0 0 0,0-1 0 0 0,0 0 0 0 0,0 0 0 0 0,-1 0-309 0 0,0 0 113 0 0,1-1-17 0 0,-16 18 538 0 0,13-15-597 0 0,3-3 160 0 0,0 0 81 0 0,0 0 11 0 0,0 0-287 0 0,0 0 0 0 0,-1 1 0 0 0,1-1 0 0 0,0 0 0 0 0,0 0 0 0 0,0 0 0 0 0,0 0 0 0 0,0 0 0 0 0,0 1 0 0 0,-1-1 1 0 0,1 0-1 0 0,0 0 0 0 0,0 0 0 0 0,0 0 0 0 0,0 0 0 0 0,0 0 0 0 0,0 0 0 0 0,0 0 0 0 0,0 0 0 0 0,0 0 0 0 0,0 1 0 0 0,0-1 0 0 0,0 0 0 0 0,0 0 0 0 0,0 0 0 0 0,0 0 0 0 0,0 1 0 0 0,0-1 0 0 0,0 0 0 0 0,0 0 0 0 0,0 0 1 0 0,0 0-1 0 0,0 1 0 0 0,0-1 0 0 0,0 0 0 0 0,0 0 0 0 0,1 0 0 0 0,-1 0 0 0 0,0 0 0 0 0,0 0 0 0 0,0 0 0 0 0,0 0 0 0 0,0 0 0 0 0,0 0 0 0 0,1 0 0 0 0,-1 0 0 0 0,0 0 0 0 0,0 1 0 0 0,0-1 0 0 0,0 0 0 0 0,0 0 0 0 0,0 0 1 0 0,0 0-1 0 0,0 0-2 0 0,6 4-646 0 0,-6-3 530 0 0,3 2 68 0 0,-3-2 200 0 0,0-1 108 0 0,0 0 27 0 0,0 0-84 0 0,0 0-385 0 0,0 0-164 0 0,0 0-36 0 0,0 0-23 0 0,0 0-62 0 0,0 0-21 0 0,0 0-305 0 0,0 0-1256 0 0,0 0-539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4:39.486"/>
    </inkml:context>
    <inkml:brush xml:id="br0">
      <inkml:brushProperty name="width" value="0.05" units="cm"/>
      <inkml:brushProperty name="height" value="0.05" units="cm"/>
      <inkml:brushProperty name="color" value="#FFFF66"/>
    </inkml:brush>
  </inkml:definitions>
  <inkml:trace contextRef="#ctx0" brushRef="#br0">1 774 1376 0 0,'0'0'65'0'0,"0"0"117"0"0,0 0 464 0 0,0 0 201 0 0,4 19 2614 0 0,-2-14-3311 0 0,0-3-80 0 0,-1 1 0 0 0,1-1 0 0 0,-1 0 0 0 0,1 1 0 0 0,-1-1 0 0 0,1 0-1 0 0,1 0 1 0 0,0 1-70 0 0,-3-3 122 0 0,1 1 7 0 0,6 1-17 0 0,0-2-89 0 0,0 0-21 0 0,-5 0-4 0 0,-2 0 1 0 0,1 0 0 0 0,1 0 0 0 0,-2 0 0 0 0,2 0-1 0 0,-1 1 1 0 0,-1-1 0 0 0,2 0 0 0 0,-1 1 0 0 0,-1-1 0 0 0,1 1-1 0 0,1-1 1 0 0,-2 0 0 0 0,1 1 0 0 0,1 0 1 0 0,-2 0 88 0 0,1-1 0 0 0,0 0 0 0 0,0 0 0 0 0,-1 1 0 0 0,1-1 0 0 0,0 0 0 0 0,0 0 0 0 0,-1 1 0 0 0,1-1 0 0 0,0 0 0 0 0,0 0 0 0 0,-1 0 0 0 0,1 0 0 0 0,0 0 0 0 0,0 0 0 0 0,-1-1 0 0 0,1 1 0 0 0,0 0 0 0 0,0 0 0 0 0,-1-1 0 0 0,1 1 0 0 0,0 0 0 0 0,0 0 0 0 0,-1-1-88 0 0,2 0 39 0 0,-1 0-1 0 0,0 0 1 0 0,1 0 0 0 0,-2 0 0 0 0,1-1 0 0 0,1 1 0 0 0,-2 0 0 0 0,1-1 0 0 0,0 1 0 0 0,0-1 0 0 0,-1 1 0 0 0,1-1-39 0 0,1-6-131 0 0,1 0 0 0 0,0 0-1 0 0,-2-1 1 0 0,1-3 131 0 0,-1 6 107 0 0,6-34-1370 0 0,-2-8 1263 0 0,18-156-5074 0 0,-17 138 4792 0 0,0 7 4182 0 0,-2-23-3900 0 0,-4 80 435 0 0,0 2 40 0 0,0 0 5 0 0,0 0-60 0 0,0 0-248 0 0,-3 12 196 0 0,-4 33-345 0 0,3 2 0 0 0,2 37-23 0 0,1-26 52 0 0,-1-17-730 0 0,3 0 0 0 0,4 21 678 0 0,-3-46-81 0 0,-1-1-87 0 0,1 0 1 0 0,1 0-1 0 0,0 0 0 0 0,1 0 0 0 0,3 5 168 0 0,-7-20 27 0 0,0 0-1 0 0,0 0 1 0 0,0 0-1 0 0,0 0 0 0 0,0 0 1 0 0,0 1-1 0 0,0-1 1 0 0,0 0-1 0 0,0 0 0 0 0,0 0 1 0 0,0 1-1 0 0,0-1 1 0 0,0 0-1 0 0,0 0 0 0 0,0 0 1 0 0,0 0-1 0 0,0 1 1 0 0,0-1-1 0 0,1 0 0 0 0,-1 0 1 0 0,0 0-1 0 0,0 0 1 0 0,0 0-1 0 0,0 0 0 0 0,0 0 1 0 0,1 0-1 0 0,-1 0 1 0 0,0 0-1 0 0,0 0 0 0 0,0 0 1 0 0,0 0-1 0 0,0 0 0 0 0,0 1 1 0 0,0-1-1 0 0,0 0 1 0 0,0 0-1 0 0,1 0 0 0 0,-1 0 1 0 0,0 0-1 0 0,0 0 1 0 0,0 0-1 0 0,1 0 0 0 0,-1 0 1 0 0,0 0-1 0 0,0 0 1 0 0,0 0-1 0 0,1-1 0 0 0,-1 1 1 0 0,0 0-1 0 0,0 0 1 0 0,0 0-1 0 0,0 0 0 0 0,0 0 1 0 0,0 0-1 0 0,0 0 1 0 0,0 0-1 0 0,0 0 0 0 0,1 0 1 0 0,-1 0-1 0 0,0 0 1 0 0,0 0-1 0 0,0 0 0 0 0,0 0 1 0 0,0-1-1 0 0,0 1 1 0 0,0 0-1 0 0,1 0-26 0 0,5-17 279 0 0,1-26-459 0 0,9-282 475 0 0,-16 318-279 0 0,3-44 85 0 0,-3 2 1 0 0,-1-1-1 0 0,-3 0 0 0 0,-4-11-101 0 0,6 50 12 0 0,2 8 23 0 0,-1 1 0 0 0,1-1-1 0 0,0 0 1 0 0,0 1 0 0 0,-1-1 0 0 0,-1 0 0 0 0,2 0-1 0 0,-1 1 1 0 0,-1-1 0 0 0,1 1 0 0 0,0 0 0 0 0,-2-2-35 0 0,2 4 68 0 0,1 1 1 0 0,0-1 0 0 0,-1 0-1 0 0,0 1 1 0 0,1 0 0 0 0,-1-1-1 0 0,1 1 1 0 0,0-1 0 0 0,-1 1-1 0 0,1 0 1 0 0,-1-1 0 0 0,1 1-1 0 0,-1-1 1 0 0,1 1 0 0 0,0 0-1 0 0,0 0 1 0 0,0-1 0 0 0,0 1-1 0 0,0 0-68 0 0,-8 20-123 0 0,1 25 162 0 0,1 1-1 0 0,2 0 1 0 0,2 18-39 0 0,-1 13-287 0 0,2-7 176 0 0,3 0-1 0 0,3 0 1 0 0,14 67 111 0 0,-18-131-12 0 0,0 1 1 0 0,2-1 0 0 0,-2 1-1 0 0,2-1 1 0 0,-1 1 0 0 0,4 4 11 0 0,-6-12-84 0 0,0 0-4 0 0,0 0 0 0 0,0 0-32 0 0,0 0-135 0 0,0 0-58 0 0,0 0-9 0 0,6-10-76 0 0,-4 3 419 0 0,-1 0 1 0 0,1 1 0 0 0,-1-1-1 0 0,0 0 1 0 0,0 0 0 0 0,-1 0-1 0 0,0 0 1 0 0,-1 0 0 0 0,0-4-22 0 0,0-14 93 0 0,2-74 778 0 0,-1-90 370 0 0,-6 27-833 0 0,2 105-112 0 0,-2 2 0 0 0,-4-7-296 0 0,5 39 672 0 0,4 24-672 0 0,0-1 0 0 0,1 1 0 0 0,-1-1 0 0 0,1 1 0 0 0,-1 0 0 0 0,0 0 0 0 0,1-1 0 0 0,-1 1 0 0 0,1 0 0 0 0,-1 0 0 0 0,1-1 0 0 0,-1 1 0 0 0,1 1 0 0 0,0-2 0 0 0,0 1 0 0 0,-1 1 0 0 0,-5 33 8 0 0,1-1 1 0 0,2 2 0 0 0,2-1-1 0 0,2 8-8 0 0,12 362 746 0 0,0-308-478 0 0,4 4-268 0 0,-12-75 16 0 0,-4-19-14 0 0,1-6 5 0 0,3-14 8 0 0,0-25-58 0 0,-2-2-296 0 0,4-113 458 0 0,-1 43 848 0 0,-3 62-793 0 0,5-156-132 0 0,-8 168-38 0 0,1 14 261 0 0,-1-2 0 0 0,-2 1 1 0 0,0 0-266 0 0,2 2 670 0 0,0 16-192 0 0,-1 13-355 0 0,-8 63 350 0 0,4 1 0 0 0,3 4-473 0 0,0-2-566 0 0,1-23 1250 0 0,4 47-684 0 0,1-23 68 0 0,3 18-532 0 0,-5-61 48 0 0,-1-22 570 0 0,0-1-1 0 0,0 1 0 0 0,1 1 1 0 0,2 7-154 0 0,5 29 302 0 0,-7-47-292 0 0,2-5 12 0 0,1-8 10 0 0,0-19-325 0 0,0 1 0 0 0,-2-25 293 0 0,2-1-75 0 0,2-72 601 0 0,-4 63-391 0 0,-1 49-135 0 0,2-32 6 0 0,-3-2-1 0 0,-2 2 0 0 0,-1-1 1 0 0,-4-6-6 0 0,2 29 19 0 0,4 15-202 0 0,-3 0 1 0 0,1 1 0 0 0,0-1 182 0 0,-9-26-186 0 0,8 32 195 0 0,3 7-171 0 0,-1 14-129 0 0,-8 66 291 0 0,6-20 0 0 0,-4 133 0 0 0,15 124 0 0 0,0-259 0 0 0,-4-39 0 0 0,5 5 0 0 0,-7-20 0 0 0,-2-5 0 0 0,0 0 0 0 0,0 0 0 0 0,0 0 0 0 0,1 1 0 0 0,-1-1 0 0 0,0 0 0 0 0,0 0 0 0 0,0 0 0 0 0,0 0 0 0 0,0 0 0 0 0,0 0 0 0 0,0 0 0 0 0,1 0 0 0 0,-1 0 0 0 0,0 0 0 0 0,0 0 0 0 0,1 0 0 0 0,-1 0 0 0 0,0 0 0 0 0,1 0 0 0 0,-1 0 0 0 0,0 0 0 0 0,0 0 0 0 0,0 0 0 0 0,0 0 0 0 0,0 0 0 0 0,0 0 0 0 0,0 0 0 0 0,1 0 0 0 0,-1 0 0 0 0,0-1 0 0 0,0 1 0 0 0,1 0 0 0 0,-1 0 0 0 0,0 0 0 0 0,0 0 0 0 0,0-1 0 0 0,0 1 0 0 0,1 0 0 0 0,-1 0 0 0 0,0 0 0 0 0,0-1 0 0 0,0 1 0 0 0,0 0 0 0 0,0 0 0 0 0,0 0 0 0 0,0 0 0 0 0,0 0 0 0 0,0 0 0 0 0,0-1 0 0 0,4-7 0 0 0,1-10 136 0 0,0 0-1 0 0,-2 0 1 0 0,0 0-1 0 0,-1 0 0 0 0,0-1 1 0 0,-2-5-136 0 0,3-32 306 0 0,2-35 536 0 0,-4-24-842 0 0,-1 66-33 0 0,-1-11-63 0 0,-3 0 0 0 0,-2 0 0 0 0,-4-5 96 0 0,10 64 0 0 0,-1-6-44 0 0,0 1 0 0 0,0-1 0 0 0,-2 0 0 0 0,1 1 0 0 0,-1-3 44 0 0,-8 18-220 0 0,9-6 142 0 0,0 0-1 0 0,1 1 0 0 0,-2 0 0 0 0,3 0 1 0 0,-2-1-1 0 0,1 2 0 0 0,0-1 0 0 0,0 1 79 0 0,-3 11-267 0 0,-1 2 182 0 0,1 0 0 0 0,1-1 0 0 0,0 17 85 0 0,-3 16-40 0 0,-8 43 189 0 0,5 0 0 0 0,2 72-149 0 0,7-164 200 0 0,0-1-50 0 0,0 0-232 0 0,0 0-101 0 0,0 0-17 0 0,0-12-7 0 0,7-110 163 0 0,-4 54 24 0 0,1-120 20 0 0,-4 181 0 0 0,-1-13-127 0 0,-1 1 0 0 0,-1-4 127 0 0,0 4-129 0 0,1-1 0 0 0,1-3 129 0 0,-1 8-18 0 0,2 12 13 0 0,-1-1 0 0 0,1 1 0 0 0,0 0 0 0 0,-1 0 0 0 0,1 0 0 0 0,1 0 0 0 0,-1 0 0 0 0,1 0-1 0 0,-1-2 6 0 0,2 1-10 0 0,-2 3-33 0 0,2-11-493 0 0,-2 11 486 0 0,1 0 0 0 0,-1 0 0 0 0,0 0 0 0 0,0 0 0 0 0,0 1 0 0 0,0-1 0 0 0,0 0 0 0 0,0 0 0 0 0,0 1 0 0 0,0-2 0 0 0,0 1 0 0 0,-1 1 0 0 0,1-1 0 0 0,0 0 0 0 0,-1 0 0 0 0,1 1 0 0 0,0-2 50 0 0,-1-2-18 0 0,1 1 7 0 0,0 1 0 0 0,-1 0 0 0 0,0 0 0 0 0,1-1 0 0 0,-1 1 0 0 0,0 0-1 0 0,0 0 1 0 0,1-1 0 0 0,-2 1 0 0 0,1 0 0 0 0,-2-2 11 0 0,2 1-1 0 0,-1 1 0 0 0,0-1 0 0 0,1 0 0 0 0,0-1 0 0 0,-1 1 0 0 0,2 0 0 0 0,-2-1 1 0 0,2 0 0 0 0,0 3 64 0 0,0 1 20 0 0,0 0 65 0 0,0 0 11 0 0,0 0-6 0 0,0 0-45 0 0,0 0-180 0 0,0 0-79 0 0,0 0-12 0 0,1 8 351 0 0,0-1-1 0 0,1 1 0 0 0,0-2 1 0 0,0 3-189 0 0,3 6 0 0 0,-3-9 0 0 0,0-1 0 0 0,0 0 0 0 0,0 1 0 0 0,0-1 0 0 0,1 1 0 0 0,2 0 0 0 0,-3-3-11 0 0,-1-3-49 0 0,-1 0-39 0 0,0 0 91 0 0,1 0 0 0 0,-1 0-1 0 0,0-1 1 0 0,0 1 0 0 0,0-1 0 0 0,1 0 0 0 0,-1 1-1 0 0,0 0 1 0 0,0-1 0 0 0,1 1 0 0 0,-1-1-1 0 0,0 0 1 0 0,0 1 0 0 0,0 0 0 0 0,0-1-1 0 0,0 0 1 0 0,0 1 0 0 0,0-1 0 0 0,0 1 0 0 0,0-1 8 0 0,0 2-61 0 0,0-1 0 0 0,0 0 0 0 0,0 0 0 0 0,0 0 0 0 0,0 0 0 0 0,-1 0 0 0 0,1 0 0 0 0,0 0 0 0 0,0 0 0 0 0,0 0 0 0 0,0 0 0 0 0,-1 0 0 0 0,1 1 0 0 0,0-1 0 0 0,0 0 0 0 0,0 0-1 0 0,0 0 1 0 0,0 0 0 0 0,0 0 0 0 0,0 0 0 0 0,0 0 0 0 0,-1 0 0 0 0,1 0 0 0 0,0 0 0 0 0,0 0 0 0 0,0 0 0 0 0,-1 0 0 0 0,1 0 0 0 0,0 0 0 0 0,0 0 0 0 0,0 0 0 0 0,-1 0 0 0 0,1 0 0 0 0,0 0 0 0 0,0 0 0 0 0,0 0 0 0 0,0 0 0 0 0,0-1 0 0 0,0 1 0 0 0,0 0 0 0 0,0 0 0 0 0,0 0 0 0 0,-1 0 0 0 0,1 0 0 0 0,0 0 0 0 0,0 0 0 0 0,0 0 0 0 0,0 0 0 0 0,0 0 0 0 0,0 0 0 0 0,-1-1 0 0 0,1 1 0 0 0,0 0 0 0 0,0 0 0 0 0,0 0 0 0 0,0-1 0 0 0,0 1 0 0 0,0 0 0 0 0,0 0 0 0 0,0 0 0 0 0,0-1 0 0 0,0 1 0 0 0,0 0 61 0 0,-1 3-65 0 0,-1-2-1 0 0,1 1 0 0 0,0 1 0 0 0,0-1 1 0 0,0 0-1 0 0,1 0 0 0 0,-1 1 0 0 0,0 0 1 0 0,0-1-1 0 0,1 0 0 0 0,0 0 0 0 0,0 1 0 0 0,0 0 66 0 0,0 36 89 0 0,0-22-137 0 0,6 197 48 0 0,-15-72 0 0 0,8-116 0 0 0,2 16 0 0 0,-1-13 18 0 0,0-28 74 0 0,0-1 14 0 0,0 0-36 0 0,9-18-738 0 0,-8 13 315 0 0,1 0-1 0 0,0-1 0 0 0,-1 1 0 0 0,1-1 0 0 0,-1-5 354 0 0,4-13-384 0 0,-4 16 292 0 0,0 0 1 0 0,0 0-1 0 0,-1 1 0 0 0,0-2 1 0 0,-1 0 91 0 0,1-5 77 0 0,0 13 13 0 0,-1-1 349 0 0,1 2-420 0 0,0 0 1 0 0,-1 0 0 0 0,1-1 0 0 0,0 1 0 0 0,0 0-1 0 0,0 0 1 0 0,0 0 0 0 0,-1 0 0 0 0,1 0-1 0 0,0 0 1 0 0,0-1 0 0 0,-1 1 0 0 0,1 0-1 0 0,0 0 1 0 0,0 0 0 0 0,0-1 0 0 0,0 1-1 0 0,0 0 1 0 0,-1 0 0 0 0,1 0 0 0 0,0 0-1 0 0,-1 0 1 0 0,1 0 0 0 0,0 0 0 0 0,0 0 0 0 0,-1 0-1 0 0,1 0 1 0 0,0 0 0 0 0,0 0 0 0 0,0 0-1 0 0,0 0 1 0 0,-1 0 0 0 0,1 0 0 0 0,0 0-1 0 0,-1 0 1 0 0,1 0 0 0 0,0 0 0 0 0,0 1-1 0 0,-1-1 1 0 0,1 0 0 0 0,0 0 0 0 0,0 0 0 0 0,0 0-1 0 0,0 1 1 0 0,0-1 0 0 0,0 0 0 0 0,-1 0-1 0 0,1 0 1 0 0,0 0 0 0 0,0 0 0 0 0,0 0-1 0 0,-1 1 1 0 0,1-1 0 0 0,0 0 0 0 0,0 1-20 0 0,-1 0 54 0 0,-2 2 0 0 0,2-1 1 0 0,-1-1-1 0 0,1 2 0 0 0,-1-1 0 0 0,2 0 1 0 0,-2 1-1 0 0,1-1 0 0 0,0 1 1 0 0,0-1-1 0 0,0 2-54 0 0,-6 29 438 0 0,6-24-712 0 0,-8 87 61 0 0,9-90 390 0 0,-1 0 0 0 0,1 0 0 0 0,1 0 0 0 0,0 0 0 0 0,0 0 1 0 0,-1 0-1 0 0,3 3-177 0 0,-3-7 208 0 0,0-2 6 0 0,0 0 29 0 0,0 0 12 0 0,0 0 1 0 0,0 0-28 0 0,0 0-111 0 0,0 0-25 0 0,9-5-265 0 0,-9 5 14 0 0,0 0-196 0 0,0 0-86 0 0,0 0-20 0 0,0 0 90 0 0,0 0 394 0 0,0 0 175 0 0,0 0 33 0 0,0 0-43 0 0,0 0-201 0 0,-6-5-51 0 0,5 4 42 0 0,-1 1 1 0 0,1-1 0 0 0,0 0-1 0 0,-1 0 1 0 0,0 1-1 0 0,1 0 1 0 0,-1-1 0 0 0,1 1-1 0 0,-1-1 1 0 0,1 1 0 0 0,-1 0-1 0 0,0 0 1 0 0,1 0-1 0 0,-1 0 1 0 0,1 0 0 0 0,-2 0 21 0 0,-3 1-90 0 0,6-1 80 0 0,-2 0 1 0 0,1 1 0 0 0,0-1-1 0 0,-1 0 1 0 0,1 0 0 0 0,0 1 0 0 0,0 0-1 0 0,0-1 1 0 0,-1 1 0 0 0,2-1-1 0 0,-2 1 1 0 0,1 0 0 0 0,1 0-1 0 0,-2-1 1 0 0,1 1 0 0 0,1 1-1 0 0,-1-2 1 0 0,0 1 0 0 0,0 1 0 0 0,1-2-1 0 0,-2 3 10 0 0,-1 2-25 0 0,0 0 0 0 0,1 0 0 0 0,0 1 1 0 0,-1 0-1 0 0,1-1 25 0 0,2 0 10 0 0,-1 17 40 0 0,1-21 4 0 0,0 1 1 0 0,0-1-1 0 0,0 0 0 0 0,0 1 1 0 0,0-1-1 0 0,0 0 0 0 0,0 0 0 0 0,0 1 1 0 0,0-1-1 0 0,0 0 0 0 0,0 1 1 0 0,0-1-1 0 0,1 0 0 0 0,0 0 0 0 0,-1 1 1 0 0,1-1-1 0 0,-1 0 0 0 0,1 0 1 0 0,0 0-1 0 0,0 0 0 0 0,-1 0 0 0 0,1 0 1 0 0,0 0-1 0 0,0 0 0 0 0,0 0 1 0 0,0 0-55 0 0,23 30 524 0 0,-23-30-464 0 0,-1-1 12 0 0,0 0-2 0 0,-12-20-139 0 0,2 5 31 0 0,7 10-102 0 0,-1 0 1 0 0,0 0 0 0 0,1 1-1 0 0,-1-2 1 0 0,-1 3-1 0 0,1-2 1 0 0,-1 1 0 0 0,-1-1 139 0 0,-2-1-205 0 0,8 5 184 0 0,-1 1 0 0 0,1-1 0 0 0,-1 0 0 0 0,0 1 0 0 0,0-1 0 0 0,1 1-1 0 0,-1 0 1 0 0,0-1 0 0 0,0 0 0 0 0,1 1 0 0 0,-1-1 0 0 0,0 1 0 0 0,0 0 0 0 0,1 0 0 0 0,-1 0 0 0 0,0 0 0 0 0,0 0 0 0 0,0-1 21 0 0,-1 1-94 0 0,2 0 13 0 0,0 0 8 0 0,0 0 1 0 0,-1 10-6 0 0,1-9 78 0 0,0 0 1 0 0,0 0-1 0 0,-1-1 0 0 0,1 1 1 0 0,0 0-1 0 0,0 0 0 0 0,0 0 1 0 0,0 0-1 0 0,0 0 0 0 0,1-1 1 0 0,-1 1-1 0 0,0 1 0 0 0,0-2 1 0 0,1 1-1 0 0,-1 0 0 0 0,0 0 1 0 0,0 0-1 0 0,3 6 0 0 0,3 12 0 0 0,-3-13 0 0 0,-3-6 16 0 0,0 0 0 0 0,1 1 0 0 0,-1-1 0 0 0,0 0 0 0 0,0 1 0 0 0,0-1 0 0 0,0 0 0 0 0,0 0 0 0 0,0 1 0 0 0,1-1 0 0 0,-1 0 0 0 0,0 0 0 0 0,0 0 0 0 0,0 0 0 0 0,0 1 0 0 0,0-1 0 0 0,0 0 0 0 0,0 1 0 0 0,0-1 0 0 0,0 0 0 0 0,0 1 1 0 0,0-1-1 0 0,-1 0 0 0 0,1 0 0 0 0,0 0 0 0 0,0 0 0 0 0,0 1 0 0 0,0-1 0 0 0,0 0 0 0 0,-1 0 0 0 0,1 1 0 0 0,0-1 0 0 0,0 0 0 0 0,0 0 0 0 0,0 1 0 0 0,0-1 0 0 0,0 0 0 0 0,0 0 0 0 0,-1 0 0 0 0,1 0 0 0 0,0 0 0 0 0,-1 0 0 0 0,1 0 0 0 0,0 0 0 0 0,-1 0 0 0 0,1 0 1 0 0,0 0-1 0 0,0 0 0 0 0,0 0 0 0 0,0 0 0 0 0,-1 0 0 0 0,1 0 0 0 0,0 0 0 0 0,0 0 0 0 0,-1 0 0 0 0,1 0 0 0 0,0 0 0 0 0,-1 0 0 0 0,1 0 0 0 0,0 0 0 0 0,0 0 0 0 0,0 0 0 0 0,0 0 0 0 0,-1 0 0 0 0,1 0 0 0 0,0 0-16 0 0,-24-9-1115 0 0,14 6 1522 0 0,2 0-525 0 0,3 1 419 0 0,2 12 558 0 0,3-9-816 0 0,-1 1 0 0 0,1-1 1 0 0,-1 1-1 0 0,0-1 1 0 0,1 1-1 0 0,0 0 1 0 0,0 0-1 0 0,0-1 0 0 0,0 1 1 0 0,0-1-1 0 0,0 1 1 0 0,0 0-1 0 0,0-1 1 0 0,1 2-44 0 0,-1-1 8 0 0,1 0 1 0 0,-1 0-1 0 0,1 0 1 0 0,-1 0 0 0 0,1 0-1 0 0,0 0 1 0 0,0 0-1 0 0,0 0 1 0 0,1 0-1 0 0,-2-1 1 0 0,2 1 0 0 0,-1 0-1 0 0,1 0 1 0 0,-1-1-1 0 0,1 1 1 0 0,0-1-9 0 0,21 9-109 0 0,-11-15-1514 0 0,-6 3-2614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4:56.369"/>
    </inkml:context>
    <inkml:brush xml:id="br0">
      <inkml:brushProperty name="width" value="0.05" units="cm"/>
      <inkml:brushProperty name="height" value="0.05" units="cm"/>
      <inkml:brushProperty name="color" value="#FFFF66"/>
    </inkml:brush>
  </inkml:definitions>
  <inkml:trace contextRef="#ctx0" brushRef="#br0">215 617 8288 0 0,'-2'-24'663'0'0,"2"8"-422"0"0,-1 11-161 0 0,-2-8 1167 0 0,-10-10-92 0 0,13 23-1124 0 0,0 0 0 0 0,-1 0 0 0 0,1 0 0 0 0,0 0-1 0 0,0 0 1 0 0,-1 0 0 0 0,1 0 0 0 0,0 0 0 0 0,0 0 0 0 0,0 0-1 0 0,0 0 1 0 0,-1 0 0 0 0,1 0 0 0 0,0 0 0 0 0,-1 0 0 0 0,1 0-1 0 0,0 0 1 0 0,0 0 0 0 0,-1 0 0 0 0,1 0 0 0 0,0 0 0 0 0,0 0-1 0 0,0 0 1 0 0,0 0 0 0 0,-1 0 0 0 0,1 0 0 0 0,0 0 0 0 0,0 0-1 0 0,-1 0 1 0 0,1 1 0 0 0,0-1 0 0 0,0 0 0 0 0,-1 0 0 0 0,1 0-1 0 0,0 1 1 0 0,0-1 0 0 0,0 0 0 0 0,0 1 0 0 0,0-1 0 0 0,0 0-1 0 0,0 0 1 0 0,0 0 0 0 0,0 0 0 0 0,0 0-31 0 0,-6 10 233 0 0,-1 8-147 0 0,1 0 1 0 0,1 1 0 0 0,0 0-1 0 0,1-1 1 0 0,0 17-87 0 0,-3 10-396 0 0,-7 30-740 0 0,12-65 1008 0 0,2-6 138 0 0,-2 1 1 0 0,1 0-1 0 0,0-1 1 0 0,-1 1-1 0 0,1-1 1 0 0,-2 2-11 0 0,1-10 5 0 0,0-1 1 0 0,1 0 0 0 0,-1 1 0 0 0,1-2 0 0 0,1 2-1 0 0,-1-1 1 0 0,0-1 0 0 0,1 1-6 0 0,1-46-123 0 0,0 23-35 0 0,-1 12-64 0 0,2 0-1 0 0,0 0 1 0 0,1 1 222 0 0,0 0 755 0 0,-1 0 1 0 0,1-15-756 0 0,3 61 304 0 0,-1-17-133 0 0,5 39-224 0 0,-6-31 131 0 0,1 0 1 0 0,6 17-79 0 0,-9-34-4 0 0,0 0 0 0 0,1-1 0 0 0,0 1 1 0 0,0 0-1 0 0,0 0 4 0 0,4 6-205 0 0,-7-10 75 0 0,0-1 127 0 0,1 0 1 0 0,-1 0-1 0 0,0 0 0 0 0,0 0 0 0 0,0 0 1 0 0,1 0-1 0 0,-1 0 0 0 0,0 0 0 0 0,0 1 0 0 0,0-1 1 0 0,0 0-1 0 0,0 0 0 0 0,0 0 0 0 0,1 0 0 0 0,-1 0 1 0 0,0 0-1 0 0,0 0 0 0 0,1 0 0 0 0,-1 0 1 0 0,0 0-1 0 0,0 0 0 0 0,1 0 0 0 0,-1 0 0 0 0,0 0 1 0 0,0 0-1 0 0,0 0 0 0 0,0 0 0 0 0,0 0 0 0 0,0 0 1 0 0,1 0-1 0 0,-1 0 0 0 0,0 0 0 0 0,0 0 1 0 0,1-1-1 0 0,-1 1 0 0 0,0 0 3 0 0,8-3-34 0 0,-5 0-30 0 0,0 0 1 0 0,0-1-1 0 0,-1 1 1 0 0,1-1-1 0 0,-1 0 0 0 0,0 1 1 0 0,0-1-1 0 0,-1 0 1 0 0,1-2 63 0 0,13-39-743 0 0,-14 39 706 0 0,4-16 469 0 0,-1-2 0 0 0,1-11-432 0 0,-2 3 214 0 0,9-36 260 0 0,-12 45-272 0 0,0 20-186 0 0,0-1 0 0 0,0 1 0 0 0,0 0 0 0 0,1 0-1 0 0,-1 0 1 0 0,1 0 0 0 0,0 0 0 0 0,-1 0 0 0 0,2-1-16 0 0,-1 2 376 0 0,-1 2 113 0 0,0 0 21 0 0,0 0-68 0 0,-1 12-371 0 0,-3 13-200 0 0,2 1 0 0 0,0-1 1 0 0,2 10 128 0 0,-3 30-53 0 0,3 23 427 0 0,0-63-495 0 0,1 0 1 0 0,2 12 120 0 0,-1-1-159 0 0,5-8 57 0 0,-1-5-235 0 0,-5-19 204 0 0,3 9-626 0 0,-4-13 758 0 0,0 0 0 0 0,0 0-1 0 0,0 1 1 0 0,0-1 0 0 0,1 0 0 0 0,-1 0 0 0 0,0 0-1 0 0,0 0 1 0 0,1 0 0 0 0,-1 0 0 0 0,0 0 0 0 0,1 0-1 0 0,-1 0 1 0 0,0 0 0 0 0,0 0 0 0 0,0 0 0 0 0,0 0-1 0 0,0 0 1 0 0,1 0 0 0 0,-1 0 0 0 0,0 0 0 0 0,0 0-1 0 0,1 0 1 0 0,-1-1 0 0 0,0 1 0 0 0,0 0 0 0 0,1 0-1 0 0,-1 0 1 0 0,0 0 0 0 0,0-1 0 0 0,0 1 0 0 0,0 0-1 0 0,0 0 1 0 0,0 0 0 0 0,0-1 0 0 0,0 1 0 0 0,1 0-1 0 0,-1 0 1 0 0,0 0 0 0 0,0 0 0 0 0,0 0 0 0 0,0-1-1 0 0,0 1 1 0 0,0 0 0 0 0,0 0 0 0 0,0-1 0 0 0,0 1-1 0 0,0 0 2 0 0,5-10-9 0 0,-1-3-19 0 0,0-1 1 0 0,-2 1-1 0 0,0-1 0 0 0,0 1 0 0 0,-1-4 28 0 0,2-17 1 0 0,8-91-179 0 0,-8 71 242 0 0,1-117 1459 0 0,-4 156-990 0 0,3-60 1599 0 0,-3 75-2168 0 0,0 0-85 0 0,0 15-70 0 0,-6 106-482 0 0,0 91-450 0 0,0 1 622 0 0,6-207 478 0 0,0 1 10 0 0,0 1-1 0 0,0-1 0 0 0,1 0 0 0 0,1 0 1 0 0,-1 1-1 0 0,1-1 0 0 0,0 0 14 0 0,7-22-390 0 0,-5 3 202 0 0,-1 1 1 0 0,-1-1 0 0 0,0 0-1 0 0,0-1 1 0 0,-2 1 0 0 0,1-1 187 0 0,2-24-371 0 0,5-25-121 0 0,-2-55 492 0 0,-6 87 860 0 0,0 3-733 0 0,0 0 1 0 0,4-19-128 0 0,-3 39-14 0 0,1-3 343 0 0,0-1 1 0 0,-2 1-1 0 0,1-1 0 0 0,-1 1 1 0 0,0-1-1 0 0,-2-7-329 0 0,3 17 29 0 0,-1-2-14 0 0,-6-8-13 0 0,5 10 0 0 0,-1 1 0 0 0,2-2 0 0 0,-1 1 0 0 0,-1 1 0 0 0,2 0 0 0 0,-2-1 0 0 0,1 0 0 0 0,0 0 0 0 0,-1 1 0 0 0,1 0 0 0 0,0 0 0 0 0,0-1 0 0 0,-1 1 0 0 0,1 0 0 0 0,0-1 0 0 0,-1 1-2 0 0,-21-1-406 0 0,21 0 64 0 0,-3 0-457 0 0,-12 9 362 0 0,12-5 432 0 0,1 1 18 0 0,2 0 0 0 0,1-3 90 0 0,1-1 3 0 0,0 0-46 0 0,0 0-146 0 0,0 0-21 0 0,0-2 97 0 0,-1 1 1 0 0,1-1-1 0 0,0 0 1 0 0,0 0-1 0 0,-1 1 0 0 0,1-1 1 0 0,0 1-1 0 0,0-1 1 0 0,0 0-1 0 0,1-1 10 0 0,-1 2-1 0 0,0-4 209 0 0,0 1 0 0 0,0 1 1 0 0,1-2-1 0 0,0 1 0 0 0,1-2-208 0 0,0 1 227 0 0,-1 1-1 0 0,0 1 1 0 0,0-2 0 0 0,-1 1-1 0 0,1-4-226 0 0,-2 9 90 0 0,-11 26-121 0 0,9-22 11 0 0,1 1 1 0 0,-1-1 0 0 0,2 1-1 0 0,-2 0 1 0 0,2 0-1 0 0,-1 0 1 0 0,1 0 0 0 0,0 0-1 0 0,1 0 1 0 0,-1 0 0 0 0,1 0 19 0 0,0-6-7 0 0,0 5-38 0 0,-6 3-109 0 0,8-12 84 0 0,-1-1 1 0 0,1 1-1 0 0,-1-2 0 0 0,0 2 0 0 0,0-1 0 0 0,0 0 0 0 0,-1-1 70 0 0,3-17-213 0 0,-2 21 228 0 0,-2-9 34 0 0,1 10-38 0 0,0 0-2 0 0,0 1 0 0 0,0-1 0 0 0,0 0 0 0 0,0 1 1 0 0,0 0-1 0 0,-1-1 0 0 0,1 1 0 0 0,0-1 0 0 0,0 0 1 0 0,-1 1-1 0 0,1 0 0 0 0,0 0 0 0 0,-1-1 0 0 0,1 0 0 0 0,0 1 1 0 0,0-1-1 0 0,-1 1 0 0 0,1 0 0 0 0,-1 0 0 0 0,1 0 0 0 0,-1-1 1 0 0,1 1-1 0 0,0 0 0 0 0,0-1 0 0 0,-1 1 0 0 0,0 0 0 0 0,1-1 1 0 0,-1 1-1 0 0,1 0 0 0 0,0 0 0 0 0,-1 0 0 0 0,0 0 0 0 0,1 0 1 0 0,-1 0-1 0 0,1 0 0 0 0,-1 0-9 0 0,0 0 11 0 0,0 0-1 0 0,1 1 1 0 0,-1-1 0 0 0,0 0-1 0 0,0 1 1 0 0,1 0 0 0 0,-1-1-1 0 0,0 0 1 0 0,0 1-1 0 0,1-1 1 0 0,-1 1 0 0 0,0 0-1 0 0,0-1 1 0 0,1 1 0 0 0,0-1-1 0 0,-1 1 1 0 0,1 0 0 0 0,-1-1-1 0 0,1 1 1 0 0,-1 0 0 0 0,1 0-1 0 0,0 0-10 0 0,-6 16 130 0 0,5-13-226 0 0,-5 7-241 0 0,3-5 337 0 0,3 0-11 0 0,0-5-42 0 0,4 10-70 0 0,-1-5 226 0 0,-1-6 479 0 0,3-33-1190 0 0,-5 32 322 0 0,-1-2-177 0 0,1 2 438 0 0,0 0-1 0 0,0 1 0 0 0,-1-1 0 0 0,1 0 0 0 0,-1 0 0 0 0,1 0 0 0 0,-1 0 0 0 0,1 0 1 0 0,0 1-1 0 0,-1-1 0 0 0,1 1 0 0 0,-1-1 0 0 0,0 0 0 0 0,1 1 0 0 0,-1-1 1 0 0,0 0 25 0 0,-1 0-95 0 0,0 1 1 0 0,1 0 0 0 0,-1-1 0 0 0,1 1-1 0 0,-1 0 1 0 0,0 0 0 0 0,1 0 0 0 0,-1 0-1 0 0,1 0 1 0 0,-1 0 0 0 0,0 0 0 0 0,0 1-1 0 0,1-1 95 0 0,-25 12-832 0 0,24-12 894 0 0,0-3-64 0 0,-3 0-75 0 0,5 2 68 0 0,-2 0-1 0 0,1 0 1 0 0,1 1 0 0 0,-1 0 0 0 0,0-1 0 0 0,0 0 0 0 0,1 0 0 0 0,-1 0-1 0 0,0 0 1 0 0,0 0 0 0 0,1 1 0 0 0,0-1 0 0 0,-1-1 0 0 0,0 2 0 0 0,1-1-1 0 0,-1-1 1 0 0,1 2 0 0 0,0-2 0 0 0,0 1 0 0 0,0 1 0 0 0,0-2 0 0 0,0 1 9 0 0,0-1 164 0 0,-9-4 1062 0 0,6 30-1156 0 0,6-17-120 0 0,-1 0 0 0 0,0-1 0 0 0,1 0 1 0 0,2 4 49 0 0,8 19-185 0 0,-11-25 59 0 0,7 5 22 0 0,-8-8 102 0 0,0 0 0 0 0,0 0-1 0 0,-1 0 1 0 0,2 0 0 0 0,-1-1 0 0 0,-1 1-1 0 0,2 0 1 0 0,-1 0 0 0 0,-1-1-1 0 0,2 0 1 0 0,-1 1 0 0 0,0-1-1 0 0,1 1 3 0 0,4 2-186 0 0,14 11 157 0 0,16 13 144 0 0,-35-26-113 0 0,-1-1 0 0 0,1 1 0 0 0,0-1 0 0 0,0 0 0 0 0,0 1 0 0 0,0-1 0 0 0,0 1 0 0 0,-1-1 0 0 0,1 0 0 0 0,0 1 0 0 0,0-1 0 0 0,0 0 0 0 0,0 0 0 0 0,0 0 0 0 0,-1 0 0 0 0,2 0 0 0 0,-1 0 0 0 0,-1 0 1 0 0,1 0-1 0 0,0-1 0 0 0,0 1 0 0 0,0 0 0 0 0,0-1 0 0 0,0 1 0 0 0,-1-1 0 0 0,1 1 0 0 0,0 0 0 0 0,0-1 0 0 0,-1 1-2 0 0,3-2 10 0 0,-2 2 0 0 0,1-2 0 0 0,-1 1 0 0 0,1 0 0 0 0,-1-1-1 0 0,1 1 1 0 0,-1-1 0 0 0,1-1-10 0 0,6-11 79 0 0,-1 0 0 0 0,-1 0-1 0 0,-1-1 1 0 0,0 0 0 0 0,-1 0-1 0 0,0-6-78 0 0,-2 14 0 0 0,-1 5 22 0 0,-1 0 0 0 0,1 1 1 0 0,-1-2-1 0 0,1 2 0 0 0,-1-1 0 0 0,0 0 1 0 0,0 0-1 0 0,0 0 0 0 0,0 0 0 0 0,0 1 0 0 0,0-2 1 0 0,-1 2-1 0 0,1-1 0 0 0,-1 0 0 0 0,1 0 0 0 0,0 0 1 0 0,-2 0-23 0 0,1 3 27 0 0,1 0 0 0 0,-1 0 0 0 0,-1 1 0 0 0,2-2 0 0 0,-1 2 0 0 0,-1-1 0 0 0,2-1 0 0 0,-2 1 0 0 0,1 0 0 0 0,-1 0-27 0 0,1 1 34 0 0,-3 2-32 0 0,1-1 0 0 0,1 2 0 0 0,-1-1 0 0 0,0 1 0 0 0,0-1 0 0 0,0 4-2 0 0,1-1-31 0 0,-1 2 0 0 0,2-1 1 0 0,-2 5 30 0 0,0 2-72 0 0,3-12 72 0 0,-1 0 1 0 0,0 0-1 0 0,0 0 0 0 0,1 0 0 0 0,0 0 0 0 0,0 0 0 0 0,0 0 1 0 0,0 1-1 0 0,0-1 0 0 0,0 0 0 0 0,1 1 0 0 0,1-1-25 0 0,4-20-28 0 0,-4 11 38 0 0,0 0 1 0 0,0 0-1 0 0,1 1 1 0 0,0-1 0 0 0,2-1 14 0 0,13-33 920 0 0,-10 23-298 0 0,-8 16-452 0 0,3-8 1574 0 0,-3 9-1720 0 0,0 1 0 0 0,0-1 1 0 0,0 0-1 0 0,1 0 1 0 0,-1 0-1 0 0,0 0 1 0 0,0 1-1 0 0,0-1 1 0 0,1 0-1 0 0,-1 1 0 0 0,0-1 1 0 0,0 0-1 0 0,0 0 1 0 0,0 1-1 0 0,0-1 1 0 0,1 0-1 0 0,-1 0 1 0 0,0 0-1 0 0,1 0 1 0 0,-1 0-1 0 0,0 0 0 0 0,1 0 1 0 0,-1 0-1 0 0,0 0 1 0 0,0 0-1 0 0,0 0 1 0 0,1 0-1 0 0,-1 0 1 0 0,0 0-1 0 0,1 0 1 0 0,-1 0-1 0 0,1 0 0 0 0,-1 0 1 0 0,0 0-1 0 0,0 0 1 0 0,0 0-1 0 0,0 0 1 0 0,1 0-25 0 0,12-9-102 0 0,5-15-887 0 0,-13-4 175 0 0,-4 23 843 0 0,-1 5 132 0 0,-4 8 1396 0 0,1 21-1731 0 0,3-27 120 0 0,8-20-10 0 0,-4 9 103 0 0,-1 2-1 0 0,0-1 0 0 0,-1-1 0 0 0,1 1 1 0 0,-1-1-1 0 0,-1-2-38 0 0,5-18 9 0 0,-5 20-234 0 0,-2-10 121 0 0,1 35 50 0 0,-11 25 161 0 0,6-4 97 0 0,3-34-282 0 0,3 18-224 0 0,-1-19 358 0 0,1-2-52 0 0,-1 1 1 0 0,1-1-1 0 0,-1 0 0 0 0,0 0 1 0 0,0 0-1 0 0,1 0 0 0 0,0 0 1 0 0,-1 0-1 0 0,1 0 0 0 0,-1 0 1 0 0,0 0-1 0 0,1 0 0 0 0,-1 0 1 0 0,1 0-1 0 0,0 0 0 0 0,-1 0 1 0 0,0 0-1 0 0,1 0 0 0 0,-1 0 1 0 0,1 0-1 0 0,-1 0 0 0 0,1 0 1 0 0,-1 0-1 0 0,0 0 0 0 0,1-1 1 0 0,-1 1-1 0 0,1 0 0 0 0,-1-1 1 0 0,1 1-1 0 0,-1-1 0 0 0,0 1-4 0 0,12-12 633 0 0,-9 7-503 0 0,0 0 0 0 0,0-1 1 0 0,0 1-1 0 0,-1-1 0 0 0,0 0 0 0 0,0 0 1 0 0,-1 0-1 0 0,1 0 0 0 0,-2 0 0 0 0,1-3-130 0 0,-1 6-17 0 0,1 1 0 0 0,-1 1 0 0 0,0-2 0 0 0,1 2 0 0 0,-1-1 0 0 0,0 0-1 0 0,1 0 1 0 0,0 0 0 0 0,0-1 17 0 0,0 0 36 0 0,1 0 0 0 0,-1-1 0 0 0,0 0 1 0 0,0 0-1 0 0,-1 0 0 0 0,0 0 0 0 0,1 0 0 0 0,-1 1 0 0 0,0-4-36 0 0,0 7 2 0 0,0-1 0 0 0,0 1 0 0 0,0 0 0 0 0,0-1 0 0 0,0 1 0 0 0,-1 0 0 0 0,1 0 0 0 0,0 0 0 0 0,0-1 0 0 0,0 1 0 0 0,0-1 0 0 0,0 1 0 0 0,0 0 0 0 0,0-1 0 0 0,0 1 0 0 0,-1 0 0 0 0,1 0 0 0 0,0 0 1 0 0,-1 0-1 0 0,1 0 0 0 0,0-1 0 0 0,-1 1 0 0 0,1 0 0 0 0,0 0 0 0 0,0-1 0 0 0,0 1 0 0 0,-1 0 0 0 0,1 0 0 0 0,0 0 0 0 0,-1 0 0 0 0,1 0 0 0 0,-1 0 0 0 0,1 0 0 0 0,0 0 0 0 0,0 0 0 0 0,0 0 0 0 0,-1 0 0 0 0,1 0 0 0 0,-1 0 0 0 0,1 0 0 0 0,0 0 0 0 0,-1 0 0 0 0,1 0 0 0 0,0 0 0 0 0,0 0 0 0 0,0 1 0 0 0,-1-1 0 0 0,1 0 0 0 0,-1 0 0 0 0,1 1 0 0 0,0-1 0 0 0,-1 0 0 0 0,1 0 0 0 0,0 0 0 0 0,0 0 0 0 0,0 0 0 0 0,0 1 0 0 0,0-1 0 0 0,0 0 0 0 0,-1 1 0 0 0,1-1 0 0 0,0 1-2 0 0,-3 8 0 0 0,1 0 0 0 0,-1 0 0 0 0,2 0 0 0 0,-1 1 0 0 0,1 4 0 0 0,-1 4 0 0 0,2 1 12 0 0,16-26 120 0 0,-12 3-121 0 0,-1-1-1 0 0,-1 0 1 0 0,1 1-1 0 0,-1-1 0 0 0,1 0 1 0 0,-1 0-1 0 0,-1 0 1 0 0,1 0-1 0 0,-1 0 0 0 0,0-1 1 0 0,0 1-1 0 0,0-2-10 0 0,-1 5 7 0 0,9-30 398 0 0,0-9 106 0 0,-5 17-382 0 0,-2 15-89 0 0,0 1 0 0 0,-1-1 0 0 0,-1 1 0 0 0,1-1-1 0 0,-1-3-39 0 0,0 12 0 0 0,0 0 0 0 0,0 0 1 0 0,0 0-1 0 0,0-1 0 0 0,0 1 0 0 0,0 0 0 0 0,0 0 0 0 0,0 0 0 0 0,1 0 0 0 0,-1 0 0 0 0,0-1 0 0 0,0 1 0 0 0,0 0 0 0 0,0 0 0 0 0,0 0 0 0 0,0 0 0 0 0,0 0 0 0 0,0 0 1 0 0,0 0-1 0 0,-1 0 0 0 0,1 0 0 0 0,0 0 0 0 0,0-1 0 0 0,0 1 0 0 0,0 0 0 0 0,0 0 0 0 0,0 0 0 0 0,0 0 0 0 0,0 0 0 0 0,0-1 0 0 0,0 1 0 0 0,0 0 0 0 0,-1 0 0 0 0,1 0 0 0 0,0 0 1 0 0,0 0-1 0 0,0 0 0 0 0,0 0 0 0 0,0 0 0 0 0,0 0 0 0 0,0-1 0 0 0,0 1 0 0 0,0 0 0 0 0,0 0 0 0 0,0 0 0 0 0,0 0 0 0 0,-1 0 0 0 0,1 0 0 0 0,0 0 0 0 0,0 0 0 0 0,0 0 1 0 0,0 0-1 0 0,-1 0 0 0 0,1 0 0 0 0,0 0 0 0 0,0 0 0 0 0,0 0 0 0 0,0 0 0 0 0,-1 0 0 0 0,1 1 0 0 0,0-1 0 0 0,0 0 0 0 0,0 0 0 0 0,0 0 0 0 0,0 0 0 0 0,-4 5-20 0 0,-3 9-56 0 0,4-9-35 0 0,1 0 0 0 0,0 1-1 0 0,-1 0 1 0 0,2 0-1 0 0,-1 0 1 0 0,1 0-1 0 0,0 0 112 0 0,-5 29 49 0 0,4-22 41 0 0,0-1 1 0 0,1 1-1 0 0,0 2-90 0 0,-2 0-16 0 0,2-13 9 0 0,1 1 0 0 0,-1-2-1 0 0,0 1 1 0 0,1 1 0 0 0,-1-1-1 0 0,1-1 1 0 0,0 2-1 0 0,0-1 1 0 0,0 0 0 0 0,0 0-1 0 0,0 0 1 0 0,1 0 0 0 0,-1 0-1 0 0,1 1 1 0 0,0-2 0 0 0,-1 1-1 0 0,1 1 1 0 0,0-2-1 0 0,0 3 8 0 0,0-3-140 0 0,-1-1 4 0 0,0 0 34 0 0,0 0 140 0 0,0 0 68 0 0,1 0-100 0 0,0 0 1 0 0,-1-1-1 0 0,0 1 1 0 0,1 0-1 0 0,0-1 1 0 0,0 1-1 0 0,-1 0 1 0 0,0-1-1 0 0,1 1 1 0 0,0 0-1 0 0,-1-1 1 0 0,1 1-1 0 0,-1-1 1 0 0,0 1-1 0 0,1-1 1 0 0,0 1-1 0 0,-1-1 1 0 0,1 1-1 0 0,-1-1 1 0 0,0 0-1 0 0,0 1-6 0 0,8-18 138 0 0,-5 12-110 0 0,-1 0-28 0 0,1 0 0 0 0,-1-1 0 0 0,0 1 0 0 0,-1-1 0 0 0,1 0 0 0 0,-1 1 0 0 0,0-8 0 0 0,3-14 0 0 0,18-98 78 0 0,-34 171-436 0 0,4-2 142 0 0,6 2 194 0 0,0-31 10 0 0,2 0-1 0 0,-1 0 1 0 0,2 0-1 0 0,0 7 13 0 0,5 23-12 0 0,-6-44 10 0 0,0 1 0 0 0,0-1 0 0 0,0 0 0 0 0,0 0 0 0 0,0 0 0 0 0,0 0 0 0 0,0 0 1 0 0,0 0-1 0 0,0 1 0 0 0,0-1 0 0 0,0 0 0 0 0,0 0 0 0 0,0 1 0 0 0,0-1 0 0 0,0 0 0 0 0,0 0 0 0 0,0 0 0 0 0,0 1 0 0 0,1-1 0 0 0,-1 0 0 0 0,0 0 0 0 0,0 0 0 0 0,0 0 0 0 0,0 0 0 0 0,1 0 0 0 0,-1 0 0 0 0,0 0 0 0 0,0 1 0 0 0,0-1 0 0 0,0 0 0 0 0,0 0 0 0 0,0 0 0 0 0,0 0 0 0 0,0 0 0 0 0,1 0 0 0 0,-1 0 0 0 0,0 0 0 0 0,0 1 0 0 0,1-1 0 0 0,-1 0 0 0 0,0 0 0 0 0,0 0 0 0 0,1 0 0 0 0,-1 0 0 0 0,0 0 0 0 0,0 0 0 0 0,0-1 0 0 0,0 1 0 0 0,0 0 0 0 0,0 0 0 0 0,1 0 0 0 0,-1 0 0 0 0,0 0 0 0 0,0 0 0 0 0,0 0 0 0 0,1 0 0 0 0,-1-1 0 0 0,0 1 0 0 0,0 0 0 0 0,0 0 0 0 0,1 0 0 0 0,-1 0 0 0 0,0 0 0 0 0,0 0 0 0 0,0 0 2 0 0,9-9-59 0 0,-6 0 41 0 0,1-2 0 0 0,-1 1 0 0 0,0-1-1 0 0,-1 1 1 0 0,0-1 0 0 0,-1 1-1 0 0,1-5 19 0 0,2-29 0 0 0,0 15 0 0 0,-1-27 0 0 0,-3 6-16 0 0,-10 80-432 0 0,1 27 272 0 0,2 1 0 0 0,2 36 176 0 0,5-89 0 0 0,3 16 0 0 0,-3-21 0 0 0,0 0 0 0 0,1 0 0 0 0,-1 0 0 0 0,0 1 0 0 0,0-1 0 0 0,0 0 0 0 0,0 0 0 0 0,0 0 0 0 0,0 0 0 0 0,0 0 0 0 0,1 0 0 0 0,-1 0 0 0 0,0 0 0 0 0,0 1 0 0 0,0-1 0 0 0,1 0 0 0 0,-1 0 0 0 0,0 0 0 0 0,0 0 0 0 0,0 0 0 0 0,0 0 0 0 0,0 1 0 0 0,0-1 0 0 0,0 0 0 0 0,0 0 0 0 0,1 0 0 0 0,-1 0 0 0 0,0 0 0 0 0,0 0 0 0 0,1 0 0 0 0,-1 0 0 0 0,0 0 0 0 0,0 0 0 0 0,1 0 0 0 0,-1 0 0 0 0,0 0 0 0 0,0 0 0 0 0,0 0 0 0 0,0 0 0 0 0,0-1 0 0 0,0 1 0 0 0,0 0 0 0 0,1 0 0 0 0,-1 0 0 0 0,0 0 0 0 0,0 0 0 0 0,0 0 0 0 0,1-1 0 0 0,-1 1 0 0 0,0 0 0 0 0,0 0 0 0 0,0 0 0 0 0,0 0 0 0 0,0 0 0 0 0,1 0 0 0 0,-1 0 0 0 0,0 0 0 0 0,0-1 0 0 0,0 1 0 0 0,0 0 0 0 0,0 0 0 0 0,3-4 9 0 0,-1 0 0 0 0,0 1-1 0 0,0-1 1 0 0,1 0 0 0 0,-2 0-1 0 0,1 1 1 0 0,0-2 0 0 0,-1 1-1 0 0,1-2-8 0 0,8-44 269 0 0,-6 22-154 0 0,1-5 63 0 0,-2-1 1 0 0,0 0 0 0 0,-3-21-179 0 0,0 49 44 0 0,0 4-35 0 0,0 1 1 0 0,0-2-1 0 0,0 2 0 0 0,0-1 1 0 0,0 0-1 0 0,0 1 0 0 0,0-2 0 0 0,-1 2 1 0 0,0-1-1 0 0,1 0 0 0 0,-1 1-9 0 0,-1-2 11 0 0,1 1 32 0 0,1 2-43 0 0,0 0 0 0 0,-1 0 1 0 0,1 0-1 0 0,0-1 0 0 0,0 1 0 0 0,0 0 1 0 0,-1 0-1 0 0,1 0 0 0 0,0 0 0 0 0,0 0 1 0 0,0 0-1 0 0,-1 0 0 0 0,1 0 0 0 0,0 0 1 0 0,0 0-1 0 0,0 0 0 0 0,0 0 1 0 0,0 0-1 0 0,0 0 0 0 0,-1 0 0 0 0,1 0 1 0 0,0 0-1 0 0,0 0 0 0 0,-1 0 0 0 0,1 0 1 0 0,0 0-1 0 0,0 0 0 0 0,-1 0 0 0 0,1 0 1 0 0,0 0-1 0 0,0 0 0 0 0,0 0 1 0 0,0 0-1 0 0,0 1 0 0 0,0-1 0 0 0,0 0 1 0 0,0 0-1 0 0,0 0 0 0 0,-1 0 0 0 0,1 1 1 0 0,0-1-1 0 0,0 0 0 0 0,0 0 0 0 0,0 0 1 0 0,0 1-1 0 0,0-1 0 0 0,-1 0 0 0 0,1 0 1 0 0,0 0-1 0 0,0 0 0 0 0,-3 9-2 0 0,3-9 1 0 0,-5 15-9 0 0,1 0 0 0 0,0 0 0 0 0,1 0 0 0 0,1 1 0 0 0,1-1 0 0 0,0 5 10 0 0,-1 1-4 0 0,2-11 4 0 0,0 0 0 0 0,0 0 0 0 0,1 0 0 0 0,3 9 0 0 0,-4-19 0 0 0,0 1 0 0 0,0-1 0 0 0,0 0 0 0 0,-1 0 0 0 0,1 0 0 0 0,0 0 0 0 0,1 0 0 0 0,-1 0 0 0 0,0 0 0 0 0,0 0 0 0 0,0 0 0 0 0,0 0 0 0 0,0 0 0 0 0,0 0 0 0 0,0 0 0 0 0,0 0 0 0 0,0 0 0 0 0,0 0 0 0 0,0 0 0 0 0,0 0 0 0 0,0 0 0 0 0,0 1 0 0 0,0-1 0 0 0,0 0 0 0 0,0 0 0 0 0,0 0 0 0 0,0 0 0 0 0,1 0 0 0 0,-1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0,5-6 0 0 0,1-7 0 0 0,-5 6-13 0 0,0 0 0 0 0,0 0-1 0 0,-1-1 1 0 0,0 1-1 0 0,0-1 1 0 0,-1-4 13 0 0,-1-11 8 0 0,6-48-208 0 0,-4 70 151 0 0,0 1 96 0 0,-1 0-84 0 0,-1 1 0 0 0,1-1 1 0 0,-1 0-1 0 0,1 1 0 0 0,-1 0 1 0 0,1 0-1 0 0,0-1 0 0 0,-1 1 1 0 0,1 0-1 0 0,0 0 0 0 0,0-1 1 0 0,0 2-1 0 0,-1-1 0 0 0,2 0 1 0 0,-1 0-1 0 0,-1 0 0 0 0,2 1 1 0 0,-1-1-1 0 0,0 0 0 0 0,0 1 1 0 0,1-1-1 0 0,-1 1 37 0 0,-2 4-212 0 0,0 1 1 0 0,1 0-1 0 0,-1 0 0 0 0,0 2 212 0 0,3-7 0 0 0,-1 1 0 0 0,0 1 0 0 0,0-1 0 0 0,1 0 0 0 0,0 0 0 0 0,0 1 0 0 0,0 0 0 0 0,0-1 0 0 0,0 1 0 0 0,0-1 0 0 0,1 2 0 0 0,1-1 0 0 0,2-9 0 0 0,0-8 0 0 0,-2-5-33 0 0,0 0 0 0 0,-2 0-1 0 0,0-2 34 0 0,0 0-13 0 0,-3 36 118 0 0,2-10-105 0 0,0 0-1 0 0,0-1 0 0 0,1 1 0 0 0,-3 3 1 0 0,2-3-7 0 0,-1-1 0 0 0,2 1 0 0 0,-1 0-1 0 0,0 4 8 0 0,1-9 23 0 0,-3 11 13 0 0,17-49-71 0 0,-13 34 35 0 0,1-1 0 0 0,-2 0 0 0 0,2 1 0 0 0,-1-1 0 0 0,-1 0 0 0 0,1-1 0 0 0,6-24 0 0 0,-7 25 22 0 0,0 3 95 0 0,0 1 66 0 0,0 0 17 0 0,8 41 134 0 0,-9-11-280 0 0,1-18-70 0 0,0 0-1 0 0,0 0 1 0 0,0 0-1 0 0,1 0 1 0 0,1-1-1 0 0,1 5 17 0 0,-3-14-184 0 0,0-2-27 0 0,0 0 3 0 0,0 0 56 0 0,0 0 235 0 0,0 0 100 0 0,0 0 17 0 0,9-8-315 0 0,-8 5 142 0 0,1 0 0 0 0,-1 0 0 0 0,0 0 0 0 0,0 0 0 0 0,-1 0 0 0 0,1 0 0 0 0,-1 0 0 0 0,1 0 0 0 0,-1 0 0 0 0,0 0 1 0 0,0 0-1 0 0,-1-1-27 0 0,3-24 38 0 0,1 17-77 0 0,-3-1 0 0 0,1 1 1 0 0,0-1-1 0 0,-1 0 0 0 0,-1 1 1 0 0,0 0-1 0 0,-1-3 39 0 0,4-3-75 0 0,-2 15 61 0 0,0 4-25 0 0,1 13-82 0 0,1 20-89 0 0,0-16 186 0 0,-1-16 58 0 0,-1 0-1 0 0,0 0 0 0 0,1 1 1 0 0,-1-1-1 0 0,0 0 0 0 0,-1 2-33 0 0,4 25 104 0 0,-2-25-172 0 0,0-28-90 0 0,-9-20 102 0 0,5 25 42 0 0,-7-18 53 0 0,7 33-40 0 0,-1 1 51 0 0,-4-8 41 0 0,7 8-156 0 0,1 2-7 0 0,6 16 229 0 0,14 16 316 0 0,-19-30-455 0 0,-1-2-1 0 0,1 1 1 0 0,0 1-1 0 0,-1-2 1 0 0,1 1-1 0 0,0 0 1 0 0,0 0-1 0 0,-1-1 1 0 0,1 1-1 0 0,0 0 0 0 0,0 0 1 0 0,0-1-1 0 0,0 1 1 0 0,0-1-1 0 0,0 1 1 0 0,0 0-1 0 0,0-1 1 0 0,0 0-1 0 0,1 0 1 0 0,-1 0-18 0 0,-1 0 8 0 0,1 0 0 0 0,-1 0 1 0 0,1 0-1 0 0,-1 0 1 0 0,0 0-1 0 0,0 0 1 0 0,1 0-1 0 0,-1 0 1 0 0,1 0-1 0 0,-1 0 0 0 0,1-1 1 0 0,-1 1-1 0 0,0 0 1 0 0,0-1-1 0 0,0 1 1 0 0,1-1-1 0 0,-1 1 0 0 0,1 0 1 0 0,-1 0-1 0 0,0 0 1 0 0,0-1-1 0 0,1 1 1 0 0,-1-1-1 0 0,0 1 1 0 0,0-1-1 0 0,0 1 0 0 0,0 0 1 0 0,0 0-1 0 0,0-1 1 0 0,0 1-1 0 0,0-1 1 0 0,0 1-1 0 0,0-1 0 0 0,0 1 1 0 0,0 0-1 0 0,0-1 1 0 0,0 1-9 0 0,-1-50 28 0 0,1 48 57 0 0,0 2 11 0 0,0 0-5 0 0,1 18 195 0 0,1-7-257 0 0,-1 1 23 0 0,1 1 0 0 0,0 0-1 0 0,1 0 1 0 0,1-1 0 0 0,0 3-52 0 0,2 4 4 0 0,-6-17-6 0 0,0-2 1 0 0,0 2 0 0 0,0-1-1 0 0,0 0 1 0 0,1 0-1 0 0,0 0 1 0 0,-1 0 0 0 0,1 1-1 0 0,-1-2 1 0 0,1 1-1 0 0,-1 1 1 0 0,2-1 1 0 0,-2 1-65 0 0,0-2-7 0 0,0 0 5 0 0,-3-19-412 0 0,0 15 442 0 0,1 0 1 0 0,1 1-1 0 0,-1-1 0 0 0,1-1 0 0 0,-1 2 0 0 0,1-1 0 0 0,0-1 0 0 0,-1-3 37 0 0,-5-20-105 0 0,6 24 95 0 0,1-1-33 0 0,0 0 47 0 0,0 4 67 0 0,0 1 3 0 0,0 0-2 0 0,0 0 0 0 0,7 21 224 0 0,-6-12-263 0 0,0 0-1 0 0,0 0 0 0 0,0 0 1 0 0,-1 0-1 0 0,-2 7-32 0 0,1 9 89 0 0,1 59-224 0 0,0-62-3706 0 0,0-56 3631 0 0,0 11 146 0 0,0 1 0 0 0,1-1 1 0 0,1-1 63 0 0,-1-22 693 0 0,-1 45-569 0 0,0-5 70 0 0,0 6 2415 0 0,-5 191-2879 0 0,6-179-42 0 0,2-18-251 0 0,1-21-16 0 0,1-31 1115 0 0,-2-49-536 0 0,-3 106 69 0 0,1 0-2 0 0,1-4 2 0 0,-2 4-4 0 0,0 1-1 0 0,0 0 11 0 0,3 13 250 0 0,-3-10-290 0 0,2 0-1 0 0,-1 1 0 0 0,-1-1 0 0 0,0 0 0 0 0,0 0 0 0 0,0 2-34 0 0,3 14 62 0 0,-1-2-48 0 0,0-1-1 0 0,-1 1 1 0 0,-1 0 0 0 0,-2 15-14 0 0,1 10-258 0 0,1-36 115 0 0,-1-5 68 0 0,1 0 0 0 0,0 0 0 0 0,0 1 0 0 0,0-1 1 0 0,0 0-1 0 0,0 1 0 0 0,0-2 0 0 0,0 2 0 0 0,0-1 0 0 0,1 0 1 0 0,-1 1-1 0 0,1-1 0 0 0,-1 0 0 0 0,0 0 0 0 0,1 0 0 0 0,-1 1 0 0 0,1-2 75 0 0,-1-1-23 0 0,-1-1-1 0 0,1 1 0 0 0,0-1 0 0 0,0 0 0 0 0,0 1 0 0 0,0-1 0 0 0,0 0 0 0 0,0 0 0 0 0,1 1 0 0 0,-1-1 0 0 0,1 1 0 0 0,-1-1 1 0 0,1-1 23 0 0,1-3-74 0 0,0-15-154 0 0,-1 0 0 0 0,-1 0 0 0 0,-2-10 228 0 0,1-25 25 0 0,1 40 78 0 0,1 11 322 0 0,2 9-222 0 0,-4 7-50 0 0,-1 2-34 0 0,1 14-25 0 0,0-22-84 0 0,1-1 1 0 0,-1 1 0 0 0,1-1-1 0 0,0 1 1 0 0,1 2-11 0 0,7 100 117 0 0,-6-83 16 0 0,0 2 0 0 0,-2 1-133 0 0,0-26-330 0 0,0-1-146 0 0,0 0-31 0 0,0 0 64 0 0,0 0 274 0 0,0-26-435 0 0,-3-95 1156 0 0,0 49-552 0 0,1 52 0 0 0,2 15 0 0 0,0 0 0 0 0,0-1 0 0 0,0 0 0 0 0,1-3 0 0 0,0-12 265 0 0,-1-5 1517 0 0,0 20-1782 0 0,2 2 0 0 0,-1 15 0 0 0,2 140 96 0 0,-3-115-96 0 0,0 18 0 0 0,-3 13 0 0 0,1 10 0 0 0,2-44 0 0 0,-4 24 0 0 0,0-13 0 0 0,3-25 0 0 0,-2 1 0 0 0,-3 18 0 0 0,4-24 0 0 0,2-11 0 0 0,-1 0 0 0 0,1 1 0 0 0,0 0 0 0 0,-1-1 0 0 0,-1 1 0 0 0,2-1 0 0 0,-3 3 0 0 0,-1 7-1406 0 0,3-14 758 0 0,0-2 327 0 0,1-6 303 0 0,-2 0 1 0 0,2 1 0 0 0,-1-1-1 0 0,2 1 1 0 0,0-5 17 0 0,0-12-9 0 0,2-60 730 0 0,-9 145-930 0 0,3-32 105 0 0,-3 23 62 0 0,1-6-204 0 0,0 35 246 0 0,5-79-136 0 0,0-1 5 0 0,0 0 23 0 0,0 0 11 0 0,0 0 1 0 0,1-15-82 0 0,9-132 510 0 0,-7 101 68 0 0,8-67 372 0 0,-5 56-123 0 0,-2 1-1 0 0,-2-8-648 0 0,-2 64 120 0 0,0 0 0 0 0,-6 18-72 0 0,-3 28-48 0 0,0 1 0 0 0,2 22 0 0 0,-4 27 0 0 0,-3 17 0 0 0,10-73 0 0 0,1 28 84 0 0,3-67-40 0 0,0-22-285 0 0,5-51-25 0 0,-1 15 375 0 0,7-109 81 0 0,-1 83-321 0 0,-6 53 1229 0 0,-1 0 1 0 0,-1-10-1099 0 0,-2 48 77 0 0,-1 0-1 0 0,-1 0 1 0 0,0 0 0 0 0,0 1-77 0 0,-4 19-179 0 0,-34 198 408 0 0,25-88-556 0 0,11-121 327 0 0,1-24 0 0 0,2-9 0 0 0,3-40 0 0 0,9-45 0 0 0,-4 44 0 0 0,10-125 720 0 0,-17 133-304 0 0,0 48-345 0 0,-8 21 61 0 0,2 0-95 0 0,1 0-1 0 0,1 1 1 0 0,0-1-1 0 0,1 14-36 0 0,2-22 3 0 0,-4 43-3 0 0,-4 23 0 0 0,-11 48 0 0 0,15-89 0 0 0,3-27 0 0 0,1 0 0 0 0,-1 0 0 0 0,0 0 0 0 0,-3 7 0 0 0,3-14-1 0 0,1 13 14 0 0,1-14 55 0 0,0-2 42 0 0,-2-13 163 0 0,5-83-1702 0 0,5-2 1429 0 0,0-1-64 0 0,-3 48 569 0 0,-2 20 76 0 0,0-19-581 0 0,-3 26 288 0 0,0 23-193 0 0,0 1-6 0 0,0 0-1 0 0,0 0-30 0 0,-8 13-38 0 0,1 5 47 0 0,1 1 0 0 0,1 0 0 0 0,1 0 0 0 0,0 1 1 0 0,1-1-1 0 0,1 1-67 0 0,-4 23-193 0 0,-20 178 1 0 0,18-141 475 0 0,9-75-268 0 0,-1-5-16 0 0,0 2 1 0 0,0-1 0 0 0,0 0-1 0 0,-1 1 1 0 0,1-2 0 0 0,0 2-1 0 0,-1-1 1 0 0,1 0 0 0 0,0 0-1 0 0,-1 0 1 0 0,1 0 0 0 0,0 0-1 0 0,-1 0 1 0 0,0 0 0 0 0,0 0-1 0 0,1 0 1 0 0,1-5-72 0 0,1 0-1 0 0,-1 0 1 0 0,0-1 0 0 0,0 1-1 0 0,0-1 1 0 0,-1 1-1 0 0,1-1 1 0 0,-1 0 72 0 0,2-18-161 0 0,2-1-32 0 0,0-19 193 0 0,2-18-119 0 0,9-82 119 0 0,4-19 518 0 0,-18 160-529 0 0,-1 0 0 0 0,0 0 0 0 0,0 0 0 0 0,0-1 0 0 0,0 1 0 0 0,0 0 0 0 0,0 0 1 0 0,-1 0-1 0 0,1 0 0 0 0,-1 0 0 0 0,1 0 0 0 0,-1-1 11 0 0,1 3 0 0 0,0-1 0 0 0,0 1-1 0 0,0 0 1 0 0,0 0 0 0 0,-1 0 0 0 0,1 0 0 0 0,0 0-1 0 0,0 0 1 0 0,0-1 0 0 0,0 1 0 0 0,0 0-1 0 0,-1 0 1 0 0,1-1 0 0 0,0 1 0 0 0,0 0 0 0 0,0 0-1 0 0,0 0 1 0 0,0 0 0 0 0,0-1 0 0 0,0 1 0 0 0,-1 0-1 0 0,1 0 1 0 0,0 0 0 0 0,0 0 0 0 0,-1 0 0 0 0,1 0-1 0 0,0 0 1 0 0,0 0 0 0 0,-1 0 0 0 0,1 0-1 0 0,0 0 1 0 0,0 0 0 0 0,0 0 0 0 0,0 0 0 0 0,0 0-1 0 0,-1 0 1 0 0,1 0 0 0 0,0 0 0 0 0,-1 0 0 0 0,1 0-1 0 0,0 0 1 0 0,0 0 0 0 0,-1 0 0 0 0,1 0 0 0 0,0 0-1 0 0,0 1 1 0 0,0-1 0 0 0,0 0 0 0 0,0 0-1 0 0,0 0 1 0 0,0 1 0 0 0,-1-1 0 0 0,1 0 0 0 0,0 0-1 0 0,0 1 1 0 0,-5 5 1 0 0,-3 10 33 0 0,1 1 0 0 0,1-1 1 0 0,0 1-1 0 0,1 0 0 0 0,-2 14-34 0 0,-1 17 13 0 0,1 24-13 0 0,-14 69-329 0 0,8-54 170 0 0,11-77 188 0 0,0 5 185 0 0,1 1-1 0 0,-1 13-213 0 0,2-28-78 0 0,0-16-92 0 0,5-150 106 0 0,11-53 64 0 0,-17 182 12 0 0,1 35 50 0 0,-4 1 14 0 0,0 13-10 0 0,-6 32-66 0 0,1 1 0 0 0,-1 40 0 0 0,5-46 0 0 0,-2 10 0 0 0,-1-6 0 0 0,3 2 0 0 0,1-13 0 0 0,-2 12 0 0 0,5-39 11 0 0,10-42 106 0 0,-5 4-120 0 0,8-65-54 0 0,-6 49 46 0 0,-3 25 14 0 0,-1 0 0 0 0,-1 0 0 0 0,-1-1-1 0 0,-3-19-2 0 0,3 35 51 0 0,0 7-62 0 0,0-1 1 0 0,0 2 0 0 0,0-2-1 0 0,0 1 1 0 0,0 1 0 0 0,0-2-1 0 0,0 1 1 0 0,-1 1 0 0 0,1-2 0 0 0,-1 1-1 0 0,1 1 1 0 0,-1-2 0 0 0,1 1-1 0 0,0 1 1 0 0,-1-1 0 0 0,0 0-1 0 0,0 0 1 0 0,1 0 0 0 0,0 0 0 0 0,-1 0-1 0 0,0 1 1 0 0,0 0 0 0 0,0-2 10 0 0,0 1-66 0 0,-17 15-374 0 0,14-7 338 0 0,-2 2 0 0 0,3-2-1 0 0,-1 1 1 0 0,0 1 0 0 0,1 0-1 0 0,0-1 1 0 0,-1 5 102 0 0,-3 20-360 0 0,-1 14 360 0 0,4-16 378 0 0,-3 24-438 0 0,6-32-27 0 0,1-19 154 0 0,0-5 119 0 0,3-23-170 0 0,-1 1 0 0 0,-1-1 0 0 0,-1 1 0 0 0,-1-12-16 0 0,0 11-158 0 0,2 18 76 0 0,-1 0 0 0 0,-1 1 0 0 0,0-1 0 0 0,1 0 0 0 0,-2-3 82 0 0,2 8-1 0 0,0 1-1 0 0,0 0 0 0 0,-1 0 0 0 0,1 0 1 0 0,0 0-1 0 0,0 0 0 0 0,0 0 0 0 0,0 0 0 0 0,0 0 1 0 0,0 0-1 0 0,0 0 0 0 0,0 0 0 0 0,0 0 1 0 0,0 0-1 0 0,0 0 0 0 0,0 0 0 0 0,0 0 1 0 0,-1 0-1 0 0,1 0 0 0 0,0 0 0 0 0,0 0 0 0 0,0 0 1 0 0,0 0-1 0 0,0 0 0 0 0,-1 0 0 0 0,1 0 1 0 0,0 0-1 0 0,0 0 0 0 0,0 0 0 0 0,0 0 1 0 0,0 0-1 0 0,-1 0 0 0 0,1 0 0 0 0,0 0 0 0 0,0 0 1 0 0,0 0-1 0 0,0 1 0 0 0,0-1 0 0 0,0 0 1 0 0,0 0-1 0 0,0 0 0 0 0,0 0 0 0 0,0 0 1 0 0,0 0-1 0 0,0 1 0 0 0,0-1 0 0 0,0 0 0 0 0,0 0 1 0 0,0 0-1 0 0,0 0 0 0 0,0 0 0 0 0,0 1 1 0 0,0-1-1 0 0,0 0 0 0 0,0 0 0 0 0,0 0 1 0 0,0 0-1 0 0,0 0 0 0 0,0 0 0 0 0,0 0 0 0 0,0 0 2 0 0,-3 8-36 0 0,-2 24 36 0 0,2 1 0 0 0,2 33 0 0 0,-2-1 0 0 0,1-40 196 0 0,1-22-61 0 0,1-16-74 0 0,3-89-1013 0 0,3 121 672 0 0,-3 31-710 0 0,-4-38 973 0 0,1-1 1 0 0,1 0-1 0 0,0 0 1 0 0,1 1-1 0 0,0 0 17 0 0,3 22-21 0 0,-4-27 36 0 0,0 0 0 0 0,-1 0 0 0 0,2 1 0 0 0,1 2-15 0 0,-2-5-72 0 0,8 22-59 0 0,0-33-2 0 0,0-25-181 0 0,-9 28 160 0 0,1 1-1 0 0,0-1 0 0 0,0 0 1 0 0,-1 0-1 0 0,0 0 0 0 0,0 1 0 0 0,0-1 1 0 0,0 0-1 0 0,0 1 0 0 0,-2-3 155 0 0,1-11-1195 0 0,-14 29 2302 0 0,13-10-1111 0 0,0 0 1 0 0,0-1 0 0 0,0 1 0 0 0,1 1-1 0 0,-1-1 1 0 0,1 0 0 0 0,-1 0 0 0 0,1 0-1 0 0,0 0 1 0 0,-1 4 3 0 0,-3 36-34 0 0,3-17 49 0 0,0-21-7 0 0,2-1 1 0 0,0 1-1 0 0,-1-1 1 0 0,1 1-1 0 0,0-1 1 0 0,0 1-1 0 0,1-1 1 0 0,-1 1 0 0 0,0-1-1 0 0,2 1 1 0 0,-1-2-1 0 0,1 3-8 0 0,-1-5 59 0 0,-1-1 32 0 0,0 0 5 0 0,1 0-296 0 0,4-5 107 0 0,2-7-81 0 0,-7 12 153 0 0,3-11-515 0 0,-1 3-300 0 0,-2 19 400 0 0,-2-5 436 0 0,1-6 0 0 0,1 1 0 0 0,0 1 0 0 0,-1-2 0 0 0,1 2 0 0 0,0-1 0 0 0,-1 0 0 0 0,1 0 0 0 0,0 0 0 0 0,0 0 0 0 0,-1 1 0 0 0,1-2 0 0 0,0 2 0 0 0,1-1 0 0 0,-1 0 0 0 0,0 4 0 0 0,3 1 0 0 0,-1 0 0 0 0,-2-5 13 0 0,0-1 1 0 0,0 1-1 0 0,0-1 1 0 0,1 1-1 0 0,-1-1 1 0 0,0 0-1 0 0,0 0 1 0 0,0 1-1 0 0,1-1 1 0 0,-1 1 0 0 0,0-1-1 0 0,0 1 1 0 0,1-1-1 0 0,-1 0 1 0 0,0 0-1 0 0,0 0 1 0 0,0 1-1 0 0,1-1 1 0 0,-1 1-1 0 0,1-1 1 0 0,-1 0-1 0 0,1 0 1 0 0,-1 1 0 0 0,0-1-1 0 0,0 0 1 0 0,1 0-1 0 0,-1 0 1 0 0,1 0-1 0 0,-1 0 1 0 0,1 0-1 0 0,-1 0 1 0 0,0 0-1 0 0,1 0 1 0 0,-1 0-1 0 0,1 0 1 0 0,-1 0 0 0 0,1 0-1 0 0,-1 0 1 0 0,0 0-1 0 0,0 0 1 0 0,1 0-1 0 0,-1 0 1 0 0,1 0-1 0 0,-1 0 1 0 0,1-1-1 0 0,-1 1 1 0 0,0 0-1 0 0,0-1 1 0 0,1 1-14 0 0,10-16 973 0 0,-9 13-849 0 0,0-1-203 0 0,0-1 1 0 0,1 0 0 0 0,-1 1 0 0 0,-1-2 0 0 0,1 1 0 0 0,-1 1 0 0 0,0-4 78 0 0,8-23-693 0 0,-4 19 614 0 0,-2-1 1 0 0,0 1 0 0 0,0-1 0 0 0,0-12 78 0 0,-1 7 61 0 0,-1-12-239 0 0,-9 48 128 0 0,2-5 34 0 0,-3 22 16 0 0,2 1 0 0 0,1 0 0 0 0,0 21 0 0 0,3-45 0 0 0,3-10 0 0 0,0 0 0 0 0,-1 0 0 0 0,0 1 0 0 0,1 0 0 0 0,0-1 0 0 0,0 0 0 0 0,0 0 0 0 0,0 1 0 0 0,0 0 0 0 0,1-1 0 0 0,-1 0 0 0 0,1 2 0 0 0,-1-4 0 0 0,0 0 0 0 0,0 0 0 0 0,0 0 0 0 0,0 0 0 0 0,0 0 0 0 0,0 0 0 0 0,0 0 0 0 0,0 1 0 0 0,0-1 0 0 0,0 0 0 0 0,0 0 0 0 0,0 0 0 0 0,0 0 0 0 0,0 0 0 0 0,0 0 0 0 0,0 0 0 0 0,0 0 0 0 0,0 0 0 0 0,0 0 0 0 0,0 0 0 0 0,0 0 0 0 0,0 0 0 0 0,1 0 0 0 0,-1 0 0 0 0,0 0 0 0 0,0 0 0 0 0,0 0 0 0 0,0 0 0 0 0,0 0 0 0 0,0 0 0 0 0,0 0 0 0 0,0 0 0 0 0,0 0 0 0 0,0 0 0 0 0,1 0 0 0 0,-1 0 0 0 0,0 0 0 0 0,0 0 0 0 0,0 0 0 0 0,0 0 0 0 0,0 0 0 0 0,0 0 0 0 0,0 0 0 0 0,0 0 0 0 0,1 0 0 0 0,-1 0 0 0 0,0 0 0 0 0,0 0 0 0 0,0 0 0 0 0,0 0 0 0 0,0 0 0 0 0,0 0 0 0 0,0 0 0 0 0,0 0 0 0 0,0 0 0 0 0,0 0 0 0 0,0 0 0 0 0,5-6 0 0 0,3-6 0 0 0,-8 12 0 0 0,5-12 0 0 0,1 0 0 0 0,-2 0 0 0 0,0 0 0 0 0,-1 0 0 0 0,0 0 0 0 0,1-11 0 0 0,4-17 0 0 0,-4 22 0 0 0,1 2 0 0 0,-1-1 0 0 0,0-13 0 0 0,1 2 0 0 0,-2 20 0 0 0,-2 0 0 0 0,0 0 0 0 0,0-7 0 0 0,-14 54 0 0 0,3 4 0 0 0,3 1 0 0 0,2-1 0 0 0,1 26 0 0 0,7-28 769 0 0,-3-40-490 0 0,0-1-66 0 0,0 0-28 0 0,0 0-7 0 0,0 0-21 0 0,7-18 129 0 0,0 1 0 0 0,-2-1 0 0 0,0 0 0 0 0,0 0 0 0 0,-2-1 0 0 0,0 1 0 0 0,-1-6-286 0 0,17-89-360 0 0,-18 110 358 0 0,-1 2 3 0 0,0 1 0 0 0,1-1 1 0 0,-1 0-1 0 0,0 0 1 0 0,0 1-1 0 0,1-1 1 0 0,-1 0-1 0 0,0 0 1 0 0,0 1-1 0 0,0-1 1 0 0,0 0-1 0 0,0 0 1 0 0,0 1-1 0 0,-1-1 1 0 0,1 0-1 0 0,0 0 1 0 0,0 1-1 0 0,-1-2 1 0 0,1 2-1 0 0,0-1-1 0 0,0 0 131 0 0,0 1 15 0 0,0 0-2 0 0,0 0-42 0 0,0 0-180 0 0,0 1 50 0 0,-1 1 0 0 0,1-1 0 0 0,0 0 0 0 0,-1 0 0 0 0,1 0-1 0 0,-1 1 1 0 0,1-1 0 0 0,0 0 0 0 0,0 0 0 0 0,-1 0-1 0 0,0 0 1 0 0,0 0 0 0 0,1 0 0 0 0,-2 1 28 0 0,-2 5 157 0 0,-2 11-364 0 0,2 0 0 0 0,-1 0 0 0 0,2 1 0 0 0,1 0 1 0 0,0 12 206 0 0,0-8 0 0 0,2-19 0 0 0,-1 2 0 0 0,1-2 0 0 0,0 1 0 0 0,0 1 0 0 0,1-2 0 0 0,-1 1 0 0 0,2 2 0 0 0,-1 2-99 0 0,1 1 0 0 0,-1-1 0 0 0,-1 1 0 0 0,1 4 99 0 0,-1-13 230 0 0,0-1 24 0 0,23-51-254 0 0,-15 30-220 0 0,-4 11 39 0 0,0-1-1 0 0,0 0 1 0 0,-1-2 181 0 0,10-29-413 0 0,-9 30 542 0 0,0 1 1 0 0,0 0 0 0 0,-1-6-130 0 0,-2-7-469 0 0,-2 6 179 0 0,-8 45-794 0 0,3 15 1094 0 0,3-23 52 0 0,0 0 0 0 0,0 0 0 0 0,2 0 0 0 0,0 0 1 0 0,2 0-1 0 0,1 11-62 0 0,-2-15 198 0 0,0-14-153 0 0,0 1-1 0 0,0-1 1 0 0,0 0 0 0 0,0 0 0 0 0,0 1 0 0 0,0-1-1 0 0,1 1 1 0 0,-1-1 0 0 0,1 0 0 0 0,-1 1 0 0 0,0-2 0 0 0,1 3-45 0 0,0-3 353 0 0,-1 1-54 0 0,1 3-257 0 0,-1-3-98 0 0,0-1 112 0 0,0 0 59 0 0,0 0 12 0 0,9-15 241 0 0,-1 0-372 0 0,-1-2 1 0 0,-1 1-1 0 0,0 0 1 0 0,-1-1 0 0 0,1-7 3 0 0,10-36-310 0 0,-5 18 754 0 0,1-3-121 0 0,-7 17-234 0 0,-1 8-50 0 0,-4 17-79 0 0,0 3-163 0 0,0 0-50 0 0,0 0-3 0 0,0 0 58 0 0,0 0 234 0 0,-1 0-38 0 0,0 2 0 0 0,1-1 1 0 0,-1 0-1 0 0,1 1 0 0 0,-1-2 0 0 0,0 2 0 0 0,1-1 0 0 0,0 1 1 0 0,0-1-1 0 0,-1 0 0 0 0,1 1 0 0 0,0-1 0 0 0,0 1 0 0 0,0 0 2 0 0,0-2-6 0 0,-14 46-262 0 0,11-26 219 0 0,0 0 0 0 0,2 17 49 0 0,-3 15-40 0 0,5-10 344 0 0,-2-39-258 0 0,1-2-36 0 0,0 0 0 0 0,0 0 0 0 0,0 1 0 0 0,1-1 0 0 0,-1 0 0 0 0,0 0 1 0 0,0 0-1 0 0,1 1 0 0 0,-1-1 0 0 0,0 0 0 0 0,1 0 0 0 0,-1 0 1 0 0,1 0-1 0 0,0 1 0 0 0,-1-2 0 0 0,1 1 0 0 0,1 1-10 0 0,-2-1-64 0 0,0-1-17 0 0,0 0 41 0 0,0 0 44 0 0,0 0-1 0 0,1 0 1 0 0,-1 0-1 0 0,1 0 1 0 0,-1 1 0 0 0,0-1-1 0 0,1 0 1 0 0,-1 0 0 0 0,0-1-1 0 0,0 1 1 0 0,0 0 0 0 0,1 0-1 0 0,-1 0 1 0 0,1 0 0 0 0,-1 0-1 0 0,0 0 1 0 0,1 0 0 0 0,-1-1-1 0 0,0 1 1 0 0,0 0 0 0 0,0 0-1 0 0,0 0 1 0 0,1 0 0 0 0,-1 0-1 0 0,0 0 1 0 0,1-1 0 0 0,-1 1-1 0 0,0 0 1 0 0,0 0 0 0 0,1-1-1 0 0,-1 1 1 0 0,0-1 0 0 0,0 1-1 0 0,0 0 1 0 0,0 0 0 0 0,0 0-1 0 0,0 0 1 0 0,0-1 0 0 0,0 1-1 0 0,0-1-3 0 0,6-11 133 0 0,15-60-437 0 0,-13 47 304 0 0,-2 0 0 0 0,-1-1 0 0 0,-1 0 0 0 0,0-9 0 0 0,-4 35 0 0 0,1-14-123 0 0,1-1 0 0 0,1 0 1 0 0,1-2 122 0 0,-3 8 60 0 0,-3 9 33 0 0,0 2-126 0 0,1-1 0 0 0,0 1 0 0 0,0-1 0 0 0,0 1 0 0 0,1 0 0 0 0,-1-1 0 0 0,0 2 0 0 0,0-2 0 0 0,1 1 33 0 0,-8 27-262 0 0,2-8 474 0 0,1 1 1 0 0,0-1 0 0 0,-1 22-213 0 0,0 14-489 0 0,3-34 743 0 0,0 1 1 0 0,2 3-255 0 0,1 23-288 0 0,0-49 346 0 0,0-1 9 0 0,8-12 4 0 0,-2-6-59 0 0,-1 2 1 0 0,0-1-1 0 0,-1-1 1 0 0,-1 0-1 0 0,-1-1-12 0 0,2-9-10 0 0,5-15 10 0 0,5-23 145 0 0,-3 1-145 0 0,-9 55-37 0 0,-2 4 85 0 0,-10 36 1295 0 0,2 29-1055 0 0,3 0 0 0 0,4 48-288 0 0,1-102 1 0 0,3-7-2 0 0,-1-6 15 0 0,9-38-329 0 0,-5 24 152 0 0,-1-1 1 0 0,1-17 162 0 0,1-5-103 0 0,-5 34 287 0 0,1-1 1 0 0,-2 0-1 0 0,1-9-184 0 0,-1 0 41 0 0,0 18-184 0 0,0-1 1 0 0,-1-1-1 0 0,0 2 0 0 0,0-1 1 0 0,0 0-1 0 0,0 0 1 0 0,-1 1-1 0 0,0-1 1 0 0,0 0-1 0 0,1 0 0 0 0,-2 1 1 0 0,1-1 142 0 0,-2 11 476 0 0,0-1-1 0 0,0 2 1 0 0,1-1-1 0 0,-1 5-475 0 0,-2 50 16 0 0,2 40-16 0 0,1-71 0 0 0,1-22 0 0 0,0 0 0 0 0,1 0 0 0 0,1 0 0 0 0,-1 0 0 0 0,2 6 0 0 0,0 9 0 0 0,-2-24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0,0 0 0 0 0,0 0 0 0 0,0 0 0 0 0,3-5 0 0 0,1-7 0 0 0,2-29 0 0 0,-3 23 0 0 0,0-1 0 0 0,0-17 0 0 0,-1 10 0 0 0,-1 19 0 0 0,-1 0 0 0 0,1 1 0 0 0,-1-1 0 0 0,-1-5 0 0 0,-2-61 0 0 0,2 58-506 0 0,0 0 0 0 0,1 0-1 0 0,1-4 507 0 0,0-11-472 0 0,4-25 472 0 0,-5 48 0 0 0,1-5 0 0 0,-1 11 0 0 0,-1 6 0 0 0,-4 55 827 0 0,2-29 337 0 0,-2 13-1164 0 0,1 11-876 0 0,4-43 779 0 0,-1 0 0 0 0,1 0 0 0 0,0 0-1 0 0,1 0 1 0 0,0 0 0 0 0,1 0-1 0 0,1 2 98 0 0,-3-9-22 0 0,1 0-1 0 0,0 1 0 0 0,-1 0 1 0 0,0-1-1 0 0,-1 0 1 0 0,0 0-1 0 0,1 1 0 0 0,-1-1 1 0 0,-1 3 22 0 0,-1 0-77 0 0,3-1 0 0 0,-2 1 0 0 0,1 7 77 0 0,2-11 0 0 0,-1-2 0 0 0,0-1 0 0 0,0 1 0 0 0,0-1 0 0 0,0 1 0 0 0,0 0 0 0 0,0-1 0 0 0,-1 1 0 0 0,1-1 0 0 0,0 1 0 0 0,0-1 0 0 0,-1 1 0 0 0,0-1 0 0 0,0 2 0 0 0,-4 15 0 0 0,4-15 0 0 0,1 2 0 0 0,0-1 0 0 0,0-1 0 0 0,0 2 0 0 0,0-1 0 0 0,0 1 0 0 0,0 14 0 0 0,0-1 0 0 0,3-6 0 0 0,-2-6-72 0 0,-1-5-299 0 0,0-1-117 0 0,0 0-21 0 0,0 0 66 0 0,-1 0 294 0 0,-4 0 133 0 0,4 0 16 0 0,1 0 1 0 0,-2 0 0 0 0,1 0 0 0 0,1 0 0 0 0,-1 0 0 0 0,-1 1 0 0 0,2-1 0 0 0,-1 0 0 0 0,0 0 0 0 0,0 1-1 0 0,0-1 1 0 0,0 0 0 0 0,0 0 0 0 0,1 1 0 0 0,-1 0 0 0 0,0-1 0 0 0,0 1 0 0 0,0-1 0 0 0,0 1 0 0 0,1-1-1 0 0,-1 1 1 0 0,0 0-1 0 0,-8 7-11 0 0,-1-1-9 0 0,9-6 20 0 0,1 1 0 0 0,-2-1 1 0 0,1 1-1 0 0,1-2 0 0 0,-2 2 1 0 0,1-1-1 0 0,0 0 1 0 0,-1 1-1 0 0,1-2 0 0 0,0 1 1 0 0,-2 1-1 0 0,-22 19 0 0 0,6-8 76 0 0,14-9-57 0 0,-1 0-1 0 0,1-1 1 0 0,0 1-1 0 0,-4 1-18 0 0,-6 4 49 0 0,12-6-23 0 0,0-1 0 0 0,-1-1 0 0 0,0 2 1 0 0,1-1-1 0 0,-1-1 0 0 0,0 1 1 0 0,0-1-1 0 0,1 0 0 0 0,-1 0 0 0 0,-1 0 1 0 0,2-1-27 0 0,-2 2-14 0 0,4-2-52 0 0,1 0-18 0 0,12-7-252 0 0,-6 2 158 0 0,1 0 0 0 0,0-1 0 0 0,0 0 0 0 0,-1 0 0 0 0,0 0 1 0 0,-1-1-1 0 0,0-1 0 0 0,3-4 178 0 0,-6 8 2039 0 0,-4 3-886 0 0,-8 7-653 0 0,-21 19-797 0 0,-6 8 507 0 0,36-32-225 0 0,-8 5-56 0 0,8-6-23 0 0,1 0 9 0 0,0 0 12 0 0,11-5 175 0 0,1-2-24 0 0,6-5-82 0 0,-14 8 4 0 0,1 3 0 0 0,-7 4 0 0 0,0 0 0 0 0,0 0 0 0 0,-1-1 0 0 0,1 1 0 0 0,-1-1 0 0 0,0 0 0 0 0,1 0 0 0 0,-1 1 0 0 0,0-2 0 0 0,-1 1 0 0 0,1 0 0 0 0,0-1 0 0 0,-1 0 0 0 0,1 1 0 0 0,-2-1 0 0 0,-8 2 0 0 0,1-1 0 0 0,-2 1 0 0 0,-3-2 0 0 0,3 1 0 0 0,-31 4 48 0 0,-17 6-48 0 0,17-1 1991 0 0,43-10-2055 0 0,2-1-273 0 0,14-5-1237 0 0,-10 4 1566 0 0,-1 1 1 0 0,1-1 0 0 0,-1 0-1 0 0,0 0 1 0 0,0-1-1 0 0,0 1 1 0 0,0-1 0 0 0,0 1-1 0 0,0-2 1 0 0,0 1 7 0 0,17-8-605 0 0,-28 15 1188 0 0,6-4-581 0 0,-1 1 0 0 0,1-1 0 0 0,0 1 0 0 0,-1-1 0 0 0,0 0 0 0 0,0 0 0 0 0,1 0 0 0 0,-1-1 0 0 0,0 1 0 0 0,0 0 0 0 0,1 0 0 0 0,-3-1-2 0 0,-12 1 0 0 0,14-1 0 0 0,-1 1 0 0 0,1-1 0 0 0,0 1 0 0 0,0-1 0 0 0,0-1 0 0 0,0 1 0 0 0,0-1 0 0 0,0 1 0 0 0,0-1 0 0 0,0 1 0 0 0,0-1 0 0 0,0-1 0 0 0,-3 1 0 0 0,0-1 0 0 0,-1 1 0 0 0,1-1 0 0 0,-1 2 0 0 0,0 0 0 0 0,1-1 0 0 0,-3 2 0 0 0,6-1 0 0 0,2 0 0 0 0,-1 0 0 0 0,-1 0 0 0 0,2 0 0 0 0,-1 0 0 0 0,0 1 0 0 0,0 0 0 0 0,0 0 0 0 0,0-1 0 0 0,1 1 0 0 0,-2 1 0 0 0,-5 1 53 0 0,5-1-42 0 0,-22 7-11 0 0,23-9 19 0 0,1 0 1 0 0,-1 0-1 0 0,0 0 1 0 0,0 0-1 0 0,1 0 1 0 0,-1 0-1 0 0,0 0 1 0 0,1-1 0 0 0,-1 1-1 0 0,0-1 1 0 0,0 1-1 0 0,1 0 1 0 0,-1-1-20 0 0,-8-2 100 0 0,-1 1-240 0 0,11 2 30 0 0,0 0 43 0 0,0 0 192 0 0,0 0 89 0 0,0 0 11 0 0,0 0-56 0 0,0 0-257 0 0,-5 0 476 0 0,6-1-460 0 0,0 0 92 0 0,1 0 0 0 0,-1 1 0 0 0,1 0 0 0 0,-1-1 0 0 0,1 0 0 0 0,-1 1 0 0 0,2 0 0 0 0,-2-1 0 0 0,1 1 0 0 0,-1 0 0 0 0,1 0 0 0 0,0 0 0 0 0,-1 0 0 0 0,1 1 0 0 0,-1-1 0 0 0,1 1 0 0 0,1 0-20 0 0,28 0-49 0 0,-1 0 0 0 0,9-3 49 0 0,7 2-41 0 0,-33-1 122 0 0,0-1 0 0 0,0 0 0 0 0,-1 0 0 0 0,1-1-1 0 0,6-3-80 0 0,4-1 132 0 0,-1 0-368 0 0,2-1 0 0 0,10-7 236 0 0,-29 11 112 0 0,-4 4-85 0 0,0-1 1 0 0,0 0 0 0 0,0 0 0 0 0,0 1-1 0 0,0 0 1 0 0,0-1 0 0 0,1 0-1 0 0,-2 1 1 0 0,2-1 0 0 0,-1 1 0 0 0,0 0-1 0 0,0 0 1 0 0,0 0 0 0 0,0-1 0 0 0,1 1-1 0 0,-1 0 1 0 0,0 0 0 0 0,0 0 0 0 0,0 0-1 0 0,1 1 1 0 0,-1-1 0 0 0,0 0-1 0 0,0 0 1 0 0,0 0 0 0 0,1 1 0 0 0,-2-1-1 0 0,3 2-27 0 0,-3-2 20 0 0,1 0-1 0 0,0 0 1 0 0,0 0-1 0 0,-1 0 1 0 0,1 0-1 0 0,1 0 1 0 0,-2 0-1 0 0,1 0 1 0 0,0 0-1 0 0,0 0 0 0 0,-1 0 1 0 0,1 0-1 0 0,0 0 1 0 0,0-1-1 0 0,0 1 1 0 0,0-1-1 0 0,0 1 1 0 0,-1-1-1 0 0,1 1 1 0 0,0 0-1 0 0,0 0 1 0 0,-1-1-20 0 0,18-14 110 0 0,-13 10 107 0 0,5-6-217 0 0,-8 7 0 0 0,26-21-668 0 0,-28 24 670 0 0,1 1 0 0 0,-1-1 0 0 0,0 1-1 0 0,1 0 1 0 0,-1 0 0 0 0,0-1 0 0 0,0 0-1 0 0,0 1 1 0 0,1-1 0 0 0,-1 1-1 0 0,0 0 1 0 0,0-1 0 0 0,0 1 0 0 0,0-1-1 0 0,0 0 1 0 0,0 1 0 0 0,0 0 0 0 0,0 0-1 0 0,0-1 1 0 0,-1 0 0 0 0,1 1-1 0 0,0-1 1 0 0,0 1 0 0 0,-1 0 0 0 0,1-1-1 0 0,0 1 1 0 0,0-1 0 0 0,-1 1 0 0 0,1-1-1 0 0,0 1 1 0 0,0 0 0 0 0,0 0-1 0 0,-1-1 1 0 0,1 1 0 0 0,-1 0 0 0 0,1-1-1 0 0,-1 1 1 0 0,1 0 0 0 0,0-1 0 0 0,-1 1-1 0 0,1 0 1 0 0,-1 0 0 0 0,1 0-1 0 0,-1 0-1 0 0,-5-3-193 0 0,0 2 0 0 0,1-1 0 0 0,-1 0 0 0 0,0 1-1 0 0,0 0 1 0 0,-1 1 0 0 0,1-1 0 0 0,0 1-1 0 0,0 0 1 0 0,0 1 0 0 0,0-1 0 0 0,-1 1 193 0 0,-1 1-352 0 0,-1-1-1 0 0,2 2 1 0 0,-1-1 0 0 0,1 1-1 0 0,-1 0 1 0 0,1 1 0 0 0,0-1 0 0 0,0 1-1 0 0,-2 1 353 0 0,0 2 232 0 0,0-2 0 0 0,0 1-1 0 0,0-1 1 0 0,-11 3-232 0 0,19-8 80 0 0,13 4 2207 0 0,14-3-2451 0 0,1-5 294 0 0,-17 3 223 0 0,-1 0 0 0 0,1-2 0 0 0,-1 1-1 0 0,1-1 1 0 0,5-2-353 0 0,-3 1-177 0 0,0-2 1661 0 0,-13 2-782 0 0,-7 0-550 0 0,5 2-146 0 0,0 2-1 0 0,1-1 0 0 0,-1 0 0 0 0,0 0 0 0 0,0 1 1 0 0,0 0-1 0 0,0 0 0 0 0,0 0 0 0 0,0 0 1 0 0,0 0-1 0 0,1 0 0 0 0,-1 0 0 0 0,0 1-5 0 0,-38 12-5 0 0,5-2 6 0 0,25-9-1 0 0,5-2 0 0 0,1 1 0 0 0,-1 1 0 0 0,0-1 0 0 0,0 1 0 0 0,1 0 0 0 0,0 0 0 0 0,-1 0 0 0 0,0 1 0 0 0,0 0 0 0 0,6-3 0 0 0,-1 0 0 0 0,1 0 0 0 0,-1 0 0 0 0,0 0 0 0 0,1 1 0 0 0,0-1 0 0 0,-1 0 0 0 0,1 1 0 0 0,-1-1 0 0 0,1 0 0 0 0,-1 1 0 0 0,1-1 0 0 0,0 0 0 0 0,0 1 0 0 0,-1-1 0 0 0,1 1 0 0 0,-1-1 0 0 0,1 1 0 0 0,0-1 0 0 0,-1 0 0 0 0,1 1 0 0 0,0-1 0 0 0,0 0 0 0 0,0 1 0 0 0,0-1 0 0 0,0 0 0 0 0,0 1 0 0 0,0-1 0 0 0,0 0 0 0 0,0 0 0 0 0,0 0 0 0 0,-1 0 0 0 0,1 1 0 0 0,0-1 0 0 0,0 0 0 0 0,0 1 0 0 0,0-1 0 0 0,0 0 0 0 0,0 1 0 0 0,1-1 0 0 0,-1 0 0 0 0,0 0 0 0 0,0 0 0 0 0,0 0 0 0 0,0 0 0 0 0,0 1 0 0 0,0-1 0 0 0,0 0 0 0 0,0 1 0 0 0,0-1 0 0 0,0 0 0 0 0,0 0 0 0 0,0 1 0 0 0,1-1 0 0 0,-1 0 0 0 0,0 0 0 0 0,1 0 0 0 0,-1 0 0 0 0,0 0 0 0 0,0 0 0 0 0,1 0 0 0 0,-1 0 0 0 0,0 1 0 0 0,0-1 0 0 0,0 0 0 0 0,0 0 0 0 0,1 0 0 0 0,10 4 0 0 0,-8-3 0 0 0,0-1-2 0 0,2 1-1 0 0,-1 0 1 0 0,1-1 0 0 0,-1 0-1 0 0,1 0 1 0 0,-1 0-1 0 0,1-1 1 0 0,-1 1-1 0 0,1-1 1 0 0,4-1 2 0 0,43-16 278 0 0,-50 17-234 0 0,26-13 778 0 0,-22 11-677 0 0,0-1 0 0 0,0 1 0 0 0,0 1 0 0 0,0 0 0 0 0,1 0 0 0 0,2-1-145 0 0,48-14 26 0 0,-55 16-26 0 0,27-8 0 0 0,-22 6 12 0 0,-5 3 52 0 0,-2 0 23 0 0,0 0-18 0 0,0 0-27 0 0,-23 3-477 0 0,-46 14-236 0 0,23 0 38 0 0,45-16 473 0 0,1-1-7 0 0,0 0 38 0 0,0 0 154 0 0,0 0 39 0 0,6 7-112 0 0,-4-6 39 0 0,1 0-1 0 0,-1 0 0 0 0,0-1 1 0 0,0 1-1 0 0,1 0 0 0 0,0-1 1 0 0,-1 1-1 0 0,0-1 0 0 0,1 0 1 0 0,-1 0-1 0 0,1 0 0 0 0,-1-1 0 0 0,1 1 1 0 0,-1-1-1 0 0,0 1 0 0 0,1-1 1 0 0,-1 1-1 0 0,2-2 10 0 0,7-2 7 0 0,0-1-1 0 0,0 1 1 0 0,2-3-7 0 0,-11 5-6 0 0,7-3-19 0 0,-1 0-1 0 0,-1-1 1 0 0,1 0 0 0 0,4-5 25 0 0,20-15 1173 0 0,-30 25-1106 0 0,-2 1 10 0 0,0 0 2 0 0,6 12 72 0 0,-6-12-87 0 0,0 2-52 0 0,0-1 1 0 0,0-1-1 0 0,0 1 1 0 0,0 0-1 0 0,0 0 1 0 0,0 0-1 0 0,0 0 1 0 0,0 0-1 0 0,-1-1 1 0 0,1 1-1 0 0,-1 0 1 0 0,1 0 0 0 0,-1-1-1 0 0,1 2 1 0 0,0-1-1 0 0,0-1 1 0 0,-1 0-1 0 0,0 1 1 0 0,0 0-13 0 0,-13 18 192 0 0,14-19-286 0 0,-3 4-1030 0 0,5-8 642 0 0,2-2-185 0 0,-1-1 0 0 0,1 1 0 0 0,0-1 0 0 0,2-1 667 0 0,4-6-1274 0 0,7-19-995 0 0,-16 31 2591 0 0,-1 2 156 0 0,0 0 39 0 0,0 0 6 0 0,0 0-17 0 0,0 0-8 0 0,-18 11 2228 0 0,8 8-2266 0 0,10-18-241 0 0,0-1 63 0 0,0 0 8 0 0,0 0-26 0 0,0 0-128 0 0,0 0-59 0 0,0 0-12 0 0,0 0 1 0 0,-9 2-131 0 0,9-2 24 0 0,-1 0 0 0 0,0 1 0 0 0,0-1 0 0 0,1 0 0 0 0,-1 0 0 0 0,0 1 0 0 0,0-1-1 0 0,1 0 1 0 0,-1 0 0 0 0,0 0 0 0 0,0 0 0 0 0,1 0 0 0 0,-2-1 0 0 0,1 1 0 0 0,1 0 0 0 0,-1 0 0 0 0,0-1 0 0 0,0 1 41 0 0,0-1-90 0 0,0 1-1 0 0,0 0 1 0 0,-1-1 0 0 0,1 0 0 0 0,0 0 0 0 0,-1 1-1 0 0,2-1 1 0 0,-2 0 0 0 0,1 0 0 0 0,1 0 0 0 0,-2 0-1 0 0,1 0 1 0 0,1 0 0 0 0,-1-1 0 0 0,0 2 0 0 0,0-2-1 0 0,1 1 1 0 0,-1-1 90 0 0,-2-2-102 0 0,3 3-83 0 0,0 1 28 0 0,0 0 11 0 0,0-1 2 0 0,0-1 126 0 0,0-1 0 0 0,0 1 0 0 0,-1-1-1 0 0,1 0 1 0 0,-1 1 0 0 0,1 0-1 0 0,-1-1 1 0 0,0-1 18 0 0,0 3-4 0 0,1 1 0 0 0,0-1 0 0 0,0 0 0 0 0,0 0 0 0 0,0 1 0 0 0,0-1-1 0 0,-1 0 1 0 0,1 0 0 0 0,0 1 0 0 0,0-1 0 0 0,0 0 0 0 0,1 0 0 0 0,-1 1 0 0 0,0-1-1 0 0,0-1 5 0 0,1-3-6 0 0,0-1 0 0 0,0 1-1 0 0,-1-1 1 0 0,1 0-1 0 0,-1 1 1 0 0,-1-1 0 0 0,1 0-1 0 0,0 0 1 0 0,-2 0-1 0 0,0-5 7 0 0,-1 8 0 0 0,3 3 0 0 0,0-1 0 0 0,-1 1-1 0 0,1 0 1 0 0,0 0-1 0 0,-1 0 1 0 0,1 0 0 0 0,0 0-1 0 0,0-1 1 0 0,-1 1-1 0 0,1 0 1 0 0,-1 0 0 0 0,1 0-1 0 0,-1 0 1 0 0,1 0-1 0 0,0 0 1 0 0,0-1-1 0 0,-1 1 1 0 0,1 0 0 0 0,-1 0-1 0 0,1 1 1 0 0,-1-1-1 0 0,1 0 1 0 0,0 0 0 0 0,0 0-1 0 0,-1 0 1 0 0,1 0-1 0 0,-1 0 1 0 0,1 1-1 0 0,-1-1 1 0 0,1 0 0 0 0,0 0-1 0 0,0 0 1 0 0,0 0-1 0 0,-1 0 1 0 0,1 1 0 0 0,0-1-1 0 0,-1 1 1 0 0,-6 6 29 0 0,6-4 12 0 0,-1-2 1 0 0,2 1 0 0 0,-1 0-1 0 0,0 0 1 0 0,0 0 0 0 0,1 1-1 0 0,-1-2 1 0 0,1 1 0 0 0,-1 1-1 0 0,1-1 1 0 0,0 0 0 0 0,0 3-42 0 0,1-4 165 0 0,3 4-132 0 0,-1-1-53 0 0,-3-3-90 0 0,0-1-65 0 0,0 0-1165 0 0,0 0-4598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6:15.945"/>
    </inkml:context>
    <inkml:brush xml:id="br0">
      <inkml:brushProperty name="width" value="0.05" units="cm"/>
      <inkml:brushProperty name="height" value="0.05" units="cm"/>
      <inkml:brushProperty name="color" value="#FFFFFF"/>
    </inkml:brush>
  </inkml:definitions>
  <inkml:trace contextRef="#ctx0" brushRef="#br0">7 1 4608 0 0,'0'0'208'0'0,"0"0"44"0"0,0 0 60 0 0,0 0 28 0 0,0 0 4 0 0,0 0 44 0 0,0 0 186 0 0,0 0 88 0 0,0 0 11 0 0,0 0-54 0 0,0 0-250 0 0,0 0-106 0 0,0 0-27 0 0,0 0 26 0 0,0 0 130 0 0,0 0 59 0 0,0 0 12 0 0,0 0-2 0 0,0 0-12 0 0,0 0-7 0 0,-4 9 811 0 0,3-1-711 0 0,1-8-430 0 0,0 1 0 0 0,-1 0 0 0 0,1 0 0 0 0,0-1 1 0 0,0 1-1 0 0,-1 0 0 0 0,1 0 0 0 0,0 0 0 0 0,0 0 0 0 0,0 0 0 0 0,1-1 0 0 0,-1 1 0 0 0,0 0 0 0 0,0 0 0 0 0,0-1 1 0 0,1 2-113 0 0,-1-1 76 0 0,2 1 0 0 0,-1-1 0 0 0,0 0 0 0 0,1 1 1 0 0,-1-1-1 0 0,0 0 0 0 0,0 0 0 0 0,1 0 0 0 0,-1 1 1 0 0,1-2-1 0 0,0 1 0 0 0,0 0 0 0 0,-1 0 0 0 0,1-1-76 0 0,1 2 1 0 0,0-1 0 0 0,0 1 0 0 0,-1-1-1 0 0,1 2 1 0 0,-1-1 0 0 0,0-1 0 0 0,1 2-1 0 0,-1-1 1 0 0,0 0 0 0 0,1 3-1 0 0,1-1 14 0 0,11 14 439 0 0,31 35 472 0 0,-1 4-719 0 0,-42-54-163 0 0,0 0-1 0 0,-1 1 1 0 0,1 0 0 0 0,-1 0 0 0 0,0-1-1 0 0,2 6-42 0 0,-1-3 37 0 0,0 0-1 0 0,0 0 0 0 0,1 0 1 0 0,0-1-1 0 0,0 1 0 0 0,3 1-36 0 0,-5-4 22 0 0,0 1-1 0 0,1 0 1 0 0,-1 0 0 0 0,0-1-1 0 0,0 1 1 0 0,0 0-1 0 0,-1 0 1 0 0,0 0-1 0 0,1 1-21 0 0,8 21 86 0 0,-6-19-73 0 0,-1 1-1 0 0,0-1 0 0 0,0 1 1 0 0,-1 0-1 0 0,1 2-12 0 0,2 6 16 0 0,-3-6 61 0 0,0 1-1 0 0,0 0 1 0 0,-1 0 0 0 0,0 0 0 0 0,-1 2-77 0 0,5 36-128 0 0,-2-11 82 0 0,-1-29 257 0 0,-3 7-198 0 0,0-13-13 0 0,0-1 0 0 0,1 0 0 0 0,0 1 0 0 0,0 0 0 0 0,0-1-1 0 0,0 1 1 0 0,0 1 0 0 0,-1 7 12 0 0,1-4 29 0 0,0-4-40 0 0,1-2 1 0 0,-1 1-1 0 0,0 1 0 0 0,0-1 0 0 0,0-1 0 0 0,0 2 1 0 0,0-1-1 0 0,-1-1 0 0 0,1 2 0 0 0,-1 0-1 0 0,1 1 1 0 0,-2 12 9 0 0,-1-12 33 0 0,1 2-33 0 0,0-1-10 0 0,2-4-65 0 0,-1 1-1 0 0,1 0 0 0 0,-1 0 0 0 0,0 0 0 0 0,0-1 0 0 0,1 1 1 0 0,-1-1-1 0 0,-1 1 0 0 0,2-1 0 0 0,-2 1 0 0 0,1 0 66 0 0,-5 8 566 0 0,4-9-546 0 0,1 1 0 0 0,-1-1 0 0 0,1 1 0 0 0,-1-1 0 0 0,1 2 0 0 0,-1-2 0 0 0,1 1 0 0 0,-1 0 0 0 0,1 0 0 0 0,1 0 0 0 0,-2 0 0 0 0,1 0-20 0 0,-1 3-20 0 0,-9 15-87 0 0,5 2 96 0 0,4-16 14 0 0,1-2 0 0 0,0 1 0 0 0,0 1 0 0 0,1-2 0 0 0,-1 1-1 0 0,1 1 1 0 0,0 3-3 0 0,0 4 68 0 0,0-12 7 0 0,0 0-59 0 0,0 1 0 0 0,0-1 0 0 0,0 0 0 0 0,1 1 0 0 0,-1-1 0 0 0,0 0 0 0 0,0 0 0 0 0,0 1 0 0 0,1-1 0 0 0,-1 0 0 0 0,1 1 0 0 0,0-2 0 0 0,-1 2 0 0 0,2-1-16 0 0,1 5 64 0 0,-2-3-52 0 0,-1-1 1 0 0,1 0-1 0 0,1 0 1 0 0,-1 0-1 0 0,0 0 0 0 0,0 0 1 0 0,1 0-1 0 0,-1-1 0 0 0,2 2-12 0 0,-1-2 6 0 0,2 4-6 0 0,2-2 11 0 0,-5-3-10 0 0,-1 0 1 0 0,1 0-1 0 0,-1 0 0 0 0,1 1 0 0 0,-1-1 1 0 0,0 0-1 0 0,0 0 0 0 0,0 1 1 0 0,1-1-1 0 0,-1 0 0 0 0,0 0 0 0 0,1 1 1 0 0,-1-1-1 0 0,0 0 0 0 0,1 0 0 0 0,-1 0 1 0 0,0 1-1 0 0,0-1 0 0 0,0 0 1 0 0,0 1-1 0 0,0-1 0 0 0,1 1 0 0 0,-1-1 1 0 0,0 0-1 0 0,0 0 0 0 0,0 1 1 0 0,0-1-2 0 0,8 5 18 0 0,-7-5-34 0 0,1 1 0 0 0,0 0-1 0 0,0 0 1 0 0,0-1 0 0 0,0 0-1 0 0,0 0 1 0 0,0 0 0 0 0,0 0-1 0 0,1 0 17 0 0,-2 0-21 0 0,3 1-56 0 0,-5-2 80 0 0,2 0-14 0 0,0 0 0 0 0,0 0 0 0 0,0 1 0 0 0,1-2 0 0 0,-2 1 0 0 0,2 1 0 0 0,-1-1 0 0 0,0 0 0 0 0,1 1-1 0 0,-1-1 1 0 0,1 1 0 0 0,-1 0 0 0 0,1-1 0 0 0,-1 1 11 0 0,12-5-258 0 0,-12 5 201 0 0,1 0-1 0 0,-1-1 1 0 0,0 1 0 0 0,1-1-1 0 0,-2 0 1 0 0,2 1-1 0 0,-1-1 1 0 0,0 0 0 0 0,0 0-1 0 0,0 1 1 0 0,0-1 57 0 0,0 0 136 0 0,7-17-474 0 0,-6 15 350 0 0,-1-1-1 0 0,0 1 1 0 0,0 0-1 0 0,0 0 1 0 0,-1-1-1 0 0,1 1 1 0 0,0-1-1 0 0,-1 0 1 0 0,0 1-1 0 0,0 0 1 0 0,0-1-1 0 0,-1 1 1 0 0,0-2-12 0 0,3-25 122 0 0,-2 27-113 0 0,0 1-1 0 0,0 0 1 0 0,0 0-1 0 0,0-1 0 0 0,-1 1 1 0 0,0 1-1 0 0,0-2 0 0 0,1 1 1 0 0,-1 1-1 0 0,-1-2-8 0 0,-1-4 44 0 0,-5-19 292 0 0,6 20-241 0 0,1 4-47 0 0,0 0 0 0 0,1 0 0 0 0,-1 0 0 0 0,-1 0 0 0 0,2 0 1 0 0,-2 1-1 0 0,1-1 0 0 0,-1 0 0 0 0,1 1 0 0 0,-1-1 0 0 0,1 1 0 0 0,-1-1 0 0 0,1 1 0 0 0,-2 0 0 0 0,2-1 0 0 0,-3 1-48 0 0,3 0 80 0 0,0 0-62 0 0,-1 1-1 0 0,1-1 0 0 0,-1 0 0 0 0,0 0 1 0 0,1 1-1 0 0,-1-1 0 0 0,0 0 0 0 0,0 1 0 0 0,1-1 1 0 0,-1 1-1 0 0,0 0 0 0 0,0 0 0 0 0,-1 0-17 0 0,-7-3-311 0 0,3 1-3988 0 0,7 2-1882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4:35.378"/>
    </inkml:context>
    <inkml:brush xml:id="br0">
      <inkml:brushProperty name="width" value="0.05" units="cm"/>
      <inkml:brushProperty name="height" value="0.05" units="cm"/>
      <inkml:brushProperty name="color" value="#FFFF66"/>
    </inkml:brush>
  </inkml:definitions>
  <inkml:trace contextRef="#ctx0" brushRef="#br0">39 36 456 0 0,'2'1'5366'0'0,"1"0"-1223"0"0,3-1-3524 0 0,-3 0 479 0 0,-2 0-886 0 0,-1 0-10 0 0,4 1 61 0 0,-3-1-169 0 0,3-3 897 0 0,-5 5-1001 0 0,-1 1-1 0 0,1-1 1 0 0,-1 1 0 0 0,1 0 0 0 0,0-1 0 0 0,0 1 0 0 0,0 0 0 0 0,0 1 10 0 0,-1 3 76 0 0,0-1-1 0 0,0 1 1 0 0,-1-1-1 0 0,0 0 1 0 0,0 0-1 0 0,-1 0 1 0 0,0 1-76 0 0,1-5-25 0 0,-4 14-407 0 0,7-14 377 0 0,-1 1 30 0 0,3-4 16 0 0,4-7 12 0 0,-3 5 0 0 0,-3 2-84 0 0,2 0 0 0 0,-1 0 0 0 0,-1-1 0 0 0,2 1 0 0 0,-1-2 0 0 0,-1 2 1 0 0,1-1-1 0 0,0 1 0 0 0,0-2 81 0 0,7-13-611 0 0,-7 14 559 0 0,1-1 1 0 0,-1 1-1 0 0,1-1 1 0 0,-1 0-1 0 0,1 0 1 0 0,-1 0-1 0 0,-1 1 1 0 0,1-1-1 0 0,0 0 0 0 0,0 0 1 0 0,-1 0-1 0 0,0-1 52 0 0,2-4 1655 0 0,-1 1 318 0 0,-6 14-1659 0 0,-3 6-293 0 0,6-11-12 0 0,0 1 0 0 0,1 0 0 0 0,-1-1 0 0 0,1 1 0 0 0,-1 0 1 0 0,0 3-10 0 0,0 0-2 0 0,-1 1 0 0 0,0 0 0 0 0,-5 6 2 0 0,5-8-5 0 0,0 1 0 0 0,0-1 0 0 0,1 1 0 0 0,0 0 0 0 0,-1 0 0 0 0,1 1 5 0 0,0 3-80 0 0,1-7-83 0 0,2 3 94 0 0,-1-6 52 0 0,0 0 1 0 0,0 0-1 0 0,0 0 1 0 0,0 0 0 0 0,0 0-1 0 0,0 0 1 0 0,1 0-1 0 0,-1 0 1 0 0,0 0-1 0 0,0-1 1 0 0,0 1 0 0 0,0 0-1 0 0,0 0 1 0 0,0 0-1 0 0,0 0 1 0 0,0 0 0 0 0,0 0-1 0 0,1 0 1 0 0,-1 0-1 0 0,0 0 1 0 0,0-1 0 0 0,0 1-1 0 0,1 0 1 0 0,-1 0-1 0 0,0 0 1 0 0,0 0 0 0 0,0 0-1 0 0,1 0 1 0 0,-1 1-1 0 0,0-1 1 0 0,0 0 0 0 0,0 0-1 0 0,0 0 1 0 0,0 0-1 0 0,0 0 1 0 0,0 0 0 0 0,0 0-1 0 0,0 0 1 0 0,1 0-1 0 0,-1 0 1 0 0,0 1 0 0 0,0-1-1 0 0,0 0 1 0 0,0 0-1 0 0,1 0 1 0 0,-1 0 0 0 0,0 0-1 0 0,0 0 1 0 0,0 0-1 0 0,0 0 1 0 0,0 0 0 0 0,0 0-1 0 0,0 1 1 0 0,0-1-1 0 0,0 0 1 0 0,1 0 0 0 0,-1 0-1 0 0,0 1 1 0 0,0-1-1 0 0,0 0 1 0 0,0 0-1 0 0,0 0 1 0 0,0 1 0 0 0,0-1-1 0 0,0 0 17 0 0,7-12-389 0 0,-6 7 340 0 0,0 0 0 0 0,2 0 0 0 0,-1 0 0 0 0,0 0 0 0 0,2-3 49 0 0,6-12-118 0 0,14-26-175 0 0,8-11 1333 0 0,-32 55-811 0 0,0 2-77 0 0,0 0-136 0 0,0 0 1 0 0,0 0-1 0 0,0 0 0 0 0,0-1 0 0 0,0 1 1 0 0,0 0-1 0 0,0 0 0 0 0,-1 0 1 0 0,1 0-1 0 0,0 0 0 0 0,0 0 1 0 0,0-1-1 0 0,0 1 0 0 0,0 0 1 0 0,0 0-1 0 0,1-1 0 0 0,-1 1 1 0 0,0 0-1 0 0,0 0 0 0 0,0-1 1 0 0,0 1-1 0 0,0 0 0 0 0,0 0 1 0 0,0 0-1 0 0,0 0 0 0 0,1 0 0 0 0,-1 0 1 0 0,0 0-1 0 0,0-1 0 0 0,0 1 1 0 0,0 0-1 0 0,0 0 0 0 0,0 0 1 0 0,0-1-1 0 0,0 1 0 0 0,0 0 1 0 0,1 0-1 0 0,-1 0 0 0 0,0 0 1 0 0,0 0-1 0 0,1 0 0 0 0,-1 0-16 0 0,0 0 27 0 0,0 1 0 0 0,0-1 0 0 0,0 1 0 0 0,0-1 0 0 0,0 0 0 0 0,0 1 0 0 0,0-1 0 0 0,0 1 0 0 0,0 0 0 0 0,0-1 0 0 0,0 0 0 0 0,0 0 0 0 0,-1 1 0 0 0,1-1 0 0 0,0 1 0 0 0,0 0 0 0 0,-1-1 0 0 0,1 0 0 0 0,0 0 0 0 0,0 0 0 0 0,0 1 1 0 0,-1-1-1 0 0,1 1-27 0 0,-2 2-6 0 0,1 0 1 0 0,-1 1 0 0 0,2-1-1 0 0,-1 0 1 0 0,0 0 0 0 0,0 0-1 0 0,1 1 1 0 0,0-1 0 0 0,-1 1-1 0 0,1-1 1 0 0,1 1 5 0 0,-4 24-65 0 0,-15 52-269 0 0,16-70 325 0 0,0 0-1 0 0,0 0 1 0 0,2-1-1 0 0,-1 0 0 0 0,0 1 1 0 0,1 1 9 0 0,1-12-53 0 0,0-1 0 0 0,-1 1 1 0 0,0 0-1 0 0,1 0 0 0 0,0 0 1 0 0,0-1-1 0 0,-1 2 0 0 0,1-2 0 0 0,1 1 1 0 0,-2 1-1 0 0,2-2 53 0 0,5-8-95 0 0,-4 5 93 0 0,-2 0-1 0 0,1-1 1 0 0,-1 0-1 0 0,1 1 1 0 0,-1-2 2 0 0,7-24 14 0 0,5-9 336 0 0,-2 5 288 0 0,-11 34-566 0 0,0-2-28 0 0,0 2-110 0 0,0 1-15 0 0,0-5 20 0 0,0 32 285 0 0,-3-7-231 0 0,-2 8-69 0 0,1-1-1 0 0,1 1 1 0 0,1 4 76 0 0,2-3-147 0 0,0-28 147 0 0,0-1-1 0 0,0 0 1 0 0,0 0 0 0 0,0 0 0 0 0,0 0-1 0 0,0 0 1 0 0,0 0 0 0 0,0 1 0 0 0,0-1-1 0 0,0 0 1 0 0,0 0 0 0 0,1 0-1 0 0,-1 1 1 0 0,0-1 0 0 0,0 0 0 0 0,0 0-1 0 0,0 0 1 0 0,0 1 0 0 0,1-1 0 0 0,-1 0-1 0 0,0 0 1 0 0,0 0 0 0 0,0 0 0 0 0,0 0-1 0 0,0 0 1 0 0,0 0 0 0 0,0 0 0 0 0,0 0-1 0 0,1 0 1 0 0,-1 0 0 0 0,0 0 0 0 0,0 0-1 0 0,1 0 1 0 0,-1 0 0 0 0,0 0 0 0 0,0 0-1 0 0,1 0 1 0 0,-1 0 0 0 0,0 0-1 0 0,0 0 1 0 0,0 0 0 0 0,0 0 0 0 0,0 0-1 0 0,0 0 1 0 0,0 0 0 0 0,1 0 0 0 0,-1 0-1 0 0,0 0 1 0 0,0 0 0 0 0,0 0 0 0 0,1 0-1 0 0,-1 0 1 0 0,0 0 0 0 0,0 0 0 0 0,0-1-1 0 0,0 1 1 0 0,1 0 0 0 0,-1 0 0 0 0,0 0-1 0 0,0-1 1 0 0,0 1 0 0 0,0 0 0 0 0,0 0-1 0 0,0 0 1 0 0,7-9 3 0 0,-7 9-2 0 0,5-8 7 0 0,-1-1 1 0 0,-1 1 0 0 0,1-1 0 0 0,-1 0 0 0 0,-1-1-1 0 0,0 1 1 0 0,1-8-9 0 0,5-20 19 0 0,-5 25-31 0 0,-1-1 1 0 0,0 1 0 0 0,-1-1-1 0 0,-1 1 1 0 0,1 0 0 0 0,-2-3 11 0 0,-4 37 60 0 0,-3 105-60 0 0,7-114 0 0 0,1-2 0 0 0,1-1 0 0 0,-1 0 0 0 0,1 1 0 0 0,1 0 0 0 0,-2-11 0 0 0,0 1 0 0 0,0-1 0 0 0,0 1 0 0 0,0-1 0 0 0,0 1 0 0 0,0 0 0 0 0,0-1 0 0 0,0 0 0 0 0,0 1 0 0 0,1-1 0 0 0,-1 1 0 0 0,0 0 0 0 0,0-1 0 0 0,1 0 0 0 0,-1 0 0 0 0,1 1 0 0 0,-1 0 0 0 0,0-1 0 0 0,0 1 0 0 0,1-1 0 0 0,-1 0 0 0 0,1 0 0 0 0,-1 0 0 0 0,1 1 0 0 0,0 1 0 0 0,-1-2-3 0 0,0 0 0 0 0,0 0 1 0 0,0 0-1 0 0,0 0 0 0 0,0 0 1 0 0,0 0-1 0 0,1 0 0 0 0,-1 0 1 0 0,0 0-1 0 0,0 0 0 0 0,0 0 0 0 0,0 0 1 0 0,0 0-1 0 0,0 0 0 0 0,0 0 1 0 0,0 0-1 0 0,0 0 0 0 0,0 0 1 0 0,1 0-1 0 0,-1 0 0 0 0,0 0 1 0 0,0 0-1 0 0,0 0 0 0 0,0 0 1 0 0,0 0-1 0 0,0 0 0 0 0,0 0 1 0 0,0 0-1 0 0,0 0 0 0 0,0 0 1 0 0,0 0-1 0 0,0 0 0 0 0,0 0 1 0 0,0 0-1 0 0,0 0 0 0 0,0 0 1 0 0,1 0-1 0 0,-1 0 0 0 0,0 0 1 0 0,0 0-1 0 0,0 0 0 0 0,0 0 1 0 0,0 0-1 0 0,0 0 0 0 0,0 0 1 0 0,0 0-1 0 0,1 0 0 0 0,-1 0 1 0 0,0 0-1 0 0,0 0 0 0 0,0 0 1 0 0,0 0 2 0 0,3-6-134 0 0,-1-8 101 0 0,7-98-64 0 0,-9 103 60 0 0,0 6 57 0 0,0 0 1 0 0,0 0-1 0 0,0-1 1 0 0,0 0-1 0 0,-1 1 1 0 0,1-1-1 0 0,0 1 1 0 0,-2 0-1 0 0,1 0 0 0 0,1-1 1 0 0,-2 1-21 0 0,-11-23 143 0 0,12 26-289 0 0,1 0-12 0 0,0 0 157 0 0,0 0 0 0 0,-1 0 1 0 0,1 0-1 0 0,0 0 0 0 0,0 0 1 0 0,0 0-1 0 0,-1 0 0 0 0,1 0 1 0 0,0 0-1 0 0,0 0 0 0 0,0 0 1 0 0,0 0-1 0 0,0-1 0 0 0,0 1 1 0 0,0 0-1 0 0,0 0 1 0 0,0 0-1 0 0,0 0 0 0 0,0 0 1 0 0,-1 0-1 0 0,1-1 0 0 0,0 1 1 0 0,0 0-1 0 0,0 0 0 0 0,0 0 1 0 0,0 0-1 0 0,0-1 0 0 0,0 1 1 0 0,0 0-1 0 0,0 0 0 0 0,0 0 1 0 0,0 0-1 0 0,-1 0 1 0 0,1 0-1 0 0,0 0 0 0 0,0 0 1 0 0,0 0-1 0 0,0-1 0 0 0,0 1 1 0 0,1 0-1 0 0,-1 0 0 0 0,0 0 1 0 0,0 0-1 0 0,0-1 0 0 0,0 1 1 0 0,0 0-1 0 0,0 0 1 0 0,0-1 9 0 0,0 1 0 0 0,0 0-1 0 0,0 0 1 0 0,0-1 0 0 0,0 0 0 0 0,0 1 0 0 0,0-1-1 0 0,0 1 1 0 0,0 0 0 0 0,0 0 0 0 0,0-1 0 0 0,0 1 0 0 0,-1-1-1 0 0,1 1 1 0 0,0-1 0 0 0,0 1 0 0 0,-1 0 0 0 0,1 0-1 0 0,0-1 1 0 0,0 1-9 0 0,-1-1-24 0 0,0 0 0 0 0,0 1 0 0 0,0 0 0 0 0,-1-1 0 0 0,2 1 1 0 0,-2-1-1 0 0,1 1 0 0 0,0 0 0 0 0,0-1 0 0 0,0 1 0 0 0,0 0 0 0 0,-1 0 0 0 0,2 0 0 0 0,-2 0 0 0 0,1 0 24 0 0,-1 1-4 0 0,1 0 0 0 0,0 0-1 0 0,-1 0 1 0 0,2 0 0 0 0,-2 0 0 0 0,1 0-1 0 0,1 1 1 0 0,-2-2 0 0 0,1 2 0 0 0,1-1-1 0 0,-1 0 1 0 0,0 1 0 0 0,0-1-1 0 0,1 1 1 0 0,0-2 0 0 0,-1 2 0 0 0,1-1-1 0 0,-1 1 1 0 0,1-1 0 0 0,0 2 4 0 0,-1 0-21 0 0,2-8 134 0 0,0 2-126 0 0,0-1 0 0 0,0 1-1 0 0,0 0 1 0 0,0-1 0 0 0,-1 1 0 0 0,0-1 0 0 0,0 1-1 0 0,0-1 1 0 0,0-2 13 0 0,0 5 59 0 0,0 1 26 0 0,0 0-15 0 0,0 0-6 0 0,0 0 8 0 0,0 0 29 0 0,0 0-2 0 0,0 0-3 0 0,-2 3 0 0 0,0 0-96 0 0,0 1 0 0 0,0-1 0 0 0,1 0 0 0 0,-1 1 0 0 0,1 0 0 0 0,0-1 0 0 0,-1 1 0 0 0,2-1 0 0 0,-1 1 0 0 0,1 1 0 0 0,-1-2 0 0 0,1 1 0 0 0,0 1 0 0 0,-2 18 0 0 0,-21 114-186 0 0,16-72-661 0 0,2 22 847 0 0,3-60-187 0 0,1 135-985 0 0,1-87 106 0 0,0-75 796 0 0,3-15 18 0 0,1 2-255 0 0,-1-1 0 0 0,-1 1 1 0 0,0-1-1 0 0,0-11 507 0 0,0 0-328 0 0,1-26 440 0 0,-3-15-112 0 0,0 33 87 0 0,0 20 10 0 0,-3-52 243 0 0,3 59-14 0 0,-1 0 0 0 0,-1-1 0 0 0,1 1 1 0 0,-1 0-1 0 0,0 0 0 0 0,0 0 0 0 0,0 0 0 0 0,-3-3-326 0 0,4 8 330 0 0,1 1-2 0 0,0-3 69 0 0,-2 4 264 0 0,-1 8 233 0 0,2 2-889 0 0,1-1 1 0 0,-3 1-1 0 0,2-1 1 0 0,-4 7-6 0 0,-4 30 48 0 0,4-2 103 0 0,1-2 20 0 0,1 18-171 0 0,9-17 60 0 0,-6-44-58 0 0,0 0-2 0 0,0 1 0 0 0,0-1 0 0 0,0 0 0 0 0,0 0 0 0 0,0 0-1 0 0,0 0 1 0 0,0 0 0 0 0,0 1 0 0 0,0-1 0 0 0,0 0 0 0 0,0 0 0 0 0,0 1-1 0 0,0-1 1 0 0,0 0 0 0 0,0 1 0 0 0,0-1 0 0 0,0 0 0 0 0,0 0-1 0 0,0 0 1 0 0,0 0 0 0 0,0 0 0 0 0,0 0 0 0 0,0 1 0 0 0,0-1-1 0 0,1 0 1 0 0,-1 0 0 0 0,0 0 0 0 0,0 1 0 0 0,0-1 0 0 0,1 0 0 0 0,-1 0-1 0 0,0 0 1 0 0,0 0 0 0 0,1 0 0 0 0,-1 1 0 0 0,0-1 0 0 0,0 0-1 0 0,0 0 1 0 0,0 0 0 0 0,0 0 0 0 0,0 0 0 0 0,1 0 0 0 0,-1 0 0 0 0,0 0 0 0 0,4-13-80 0 0,-3 8 63 0 0,0-1 0 0 0,0 1 1 0 0,0-1-1 0 0,-1 1 0 0 0,0 0 1 0 0,0-1-1 0 0,-1-1 17 0 0,0-22-99 0 0,2 2-562 0 0,-3-19 661 0 0,2 2-315 0 0,0-58-373 0 0,0 98 688 0 0,0 0 0 0 0,-1 0 0 0 0,0 0 0 0 0,1 0 0 0 0,-1 0 0 0 0,0 0 0 0 0,0 0 0 0 0,-1-1 0 0 0,1 4 0 0 0,1 1 0 0 0,0 0 0 0 0,0 0 0 0 0,-1-1 0 0 0,1 1 0 0 0,0 0 0 0 0,0 0 0 0 0,0 0 0 0 0,0 0 0 0 0,-1 0 0 0 0,1 0 0 0 0,-1 0 0 0 0,1 0 0 0 0,0 0 0 0 0,-1 0 0 0 0,1 0 0 0 0,0 0 0 0 0,0 0 0 0 0,0 0 0 0 0,-1 0 0 0 0,1 0 0 0 0,0 0 0 0 0,-1 0 0 0 0,1 0 0 0 0,0 0 0 0 0,-1 0 0 0 0,1 0 0 0 0,0 0 0 0 0,0 1 0 0 0,0-1 0 0 0,0 0 0 0 0,-1 0 0 0 0,1 1 0 0 0,0-1 0 0 0,0 0 0 0 0,-1 1 0 0 0,1-1 0 0 0,-1 1 0 0 0,1 0 0 0 0,0 0 0 0 0,0 1 0 0 0,-1-1 0 0 0,1 1 0 0 0,0-1 0 0 0,0 1 0 0 0,0-1 0 0 0,0 1 0 0 0,0-1 0 0 0,0 1 0 0 0,1 1 0 0 0,-1 8 0 0 0,-2 6 0 0 0,1-1 0 0 0,1 0 0 0 0,0 1 0 0 0,1-2 0 0 0,-1 0 0 0 0,-1 0 0 0 0,-2 11 0 0 0,1-17 0 0 0,-1 5 0 0 0,0-1 0 0 0,2 1 0 0 0,-1 0 0 0 0,1 0 0 0 0,1-1 0 0 0,0 1 0 0 0,1 0 0 0 0,2 7 0 0 0,-1-15 0 0 0,-2 0 0 0 0,2 0 0 0 0,-1 0 0 0 0,-1 0 0 0 0,0 1 0 0 0,0-1 0 0 0,0 0 0 0 0,-1 0 0 0 0,0 0 0 0 0,-1 4 0 0 0,2-8 0 0 0,-1-2 0 0 0,1 1 0 0 0,0 0 0 0 0,0 0 0 0 0,0 0 0 0 0,0 0 0 0 0,0 0 0 0 0,0 0 0 0 0,1 0 0 0 0,-1 0 0 0 0,0-1 0 0 0,1 1 0 0 0,-1 1 0 0 0,0-2 0 0 0,0 1 0 0 0,1 0 0 0 0,4-50-362 0 0,-8-3 37 0 0,6-16-382 0 0,-6-30 101 0 0,1 108 606 0 0,1-8 0 0 0,1 0 0 0 0,0 0 0 0 0,0 1 0 0 0,0-1 0 0 0,0 0 0 0 0,0 0 0 0 0,0 1 0 0 0,0-1 0 0 0,0 1 0 0 0,1-1 0 0 0,4 63 1293 0 0,-4-56-1241 0 0,0 1 0 0 0,0-1-1 0 0,-1 0 1 0 0,-1 0 0 0 0,0 0 0 0 0,0 4-52 0 0,-2 15 44 0 0,3-7 83 0 0,1 19-127 0 0,1 5 94 0 0,-1-26-79 0 0,0-15-6 0 0,0 0 1 0 0,-1 1 0 0 0,0-1 0 0 0,-1 0-1 0 0,1 0 1 0 0,-1 0 0 0 0,0 2-10 0 0,-1 1 0 0 0,1 0 0 0 0,-1 0 0 0 0,1 0 0 0 0,1 0 0 0 0,-1 0 0 0 0,1 1 0 0 0,0-1 0 0 0,1 0 0 0 0,0 4 0 0 0,0-8 55 0 0,1 7 200 0 0,0 0 0 0 0,0-1 0 0 0,-1 5-255 0 0,8-45 145 0 0,-4-12-560 0 0,-3 1 1 0 0,-1-6 414 0 0,0 33-106 0 0,-1 12 104 0 0,1 0 0 0 0,-1 0 0 0 0,0 0 0 0 0,0 0 0 0 0,-1 0 0 0 0,1 0 0 0 0,0-1 2 0 0,-1 3-1 0 0,1 0 0 0 0,0 1 1 0 0,0 0-1 0 0,0 0 0 0 0,0 0 1 0 0,0-1-1 0 0,0 1 1 0 0,0-1-1 0 0,0 1 1 0 0,0-1-1 0 0,0 1 1 0 0,0 0-1 0 0,0 0 1 0 0,0 0-1 0 0,0-1 1 0 0,0 1-1 0 0,1-1 1 0 0,-1 1-1 0 0,0-1 1 0 0,0 1-1 0 0,0 0 1 0 0,0 0-1 0 0,0 0 1 0 0,0 0-1 0 0,1-1 1 0 0,-1 1-1 0 0,0 0 1 0 0,1-1 0 0 0,0 0-76 0 0,-1 1-27 0 0,0 0-7 0 0,-9-3 278 0 0,2 3-72 0 0,6 0-98 0 0,1 0 1 0 0,-1 0 0 0 0,1 0-1 0 0,0 0 1 0 0,-1 0 0 0 0,1 0-1 0 0,-1 0 1 0 0,0 1 0 0 0,1-1-1 0 0,0 0 1 0 0,0 0 0 0 0,-1 0-1 0 0,1 1 1 0 0,-1-1 0 0 0,1 0-1 0 0,-1 1 1 0 0,1-1 0 0 0,0 0-1 0 0,0 0 1 0 0,-1 0 0 0 0,1 1-1 0 0,0-1 1 0 0,-1 1 0 0 0,1-1-1 0 0,0 1 1 0 0,-1-1 0 0 0,1 0-1 0 0,0 1 2 0 0,-5 61-10 0 0,4-8 138 0 0,1 0 384 0 0,0-30-277 0 0,0-20-192 0 0,0 0 0 0 0,0 0 0 0 0,0 0 0 0 0,1 0 0 0 0,-1 0 0 0 0,1 0 0 0 0,1 2-43 0 0,-1 7 124 0 0,-1-11-85 0 0,-1 0 1 0 0,1-1-1 0 0,0 1 1 0 0,0 0-1 0 0,1-1 1 0 0,-1 1-1 0 0,0-1 1 0 0,1 2-1 0 0,-1-2 0 0 0,0 1 1 0 0,1-1-1 0 0,0 1 1 0 0,0 0-40 0 0,-1-1 76 0 0,1-1-7 0 0,0 0-65 0 0,-1 0-1 0 0,1 0 1 0 0,-1 0 0 0 0,0 0-1 0 0,1-1 1 0 0,-1 1-1 0 0,1 0 1 0 0,-1-1-1 0 0,1 1 1 0 0,-1-1 0 0 0,0 1-1 0 0,1 0 1 0 0,-1 0-1 0 0,0-1 1 0 0,1 1-1 0 0,-1-1 1 0 0,1 1 0 0 0,-1-1-1 0 0,0 1 1 0 0,0 0-1 0 0,0-1 1 0 0,0 1-1 0 0,0-1 1 0 0,0 0 0 0 0,1 1-1 0 0,-1 0 1 0 0,0-1-1 0 0,0 1 1 0 0,0-1-1 0 0,0 0 1 0 0,0 1 0 0 0,0 0-1 0 0,0-1 1 0 0,0 1-1 0 0,-1-1 1 0 0,1 0-1 0 0,0 1 1 0 0,0 0-4 0 0,0-3-6 0 0,2-3 0 0 0,-1 3-31 0 0,-1 0 1 0 0,0 1-1 0 0,0 0 0 0 0,1 0 0 0 0,-1-1 1 0 0,0 0-1 0 0,0 1 0 0 0,0 0 1 0 0,-1-2 36 0 0,1-33-1192 0 0,-1-5 646 0 0,2 33 222 0 0,-1 0 1 0 0,-1 1-1 0 0,0 0 0 0 0,0 0 0 0 0,0-1 1 0 0,-1 0 323 0 0,2 15 0 0 0,0 0 0 0 0,0 0 0 0 0,-1 0 0 0 0,-1 3 0 0 0,-1 24 0 0 0,-2 53 1384 0 0,4-55-763 0 0,3 19-621 0 0,-1 0-13 0 0,-1-45-17 0 0,1 24 564 0 0,-1-27-465 0 0,0 0-1 0 0,0 0 1 0 0,0-1 0 0 0,1 2 0 0 0,-1-2-1 0 0,1 1 1 0 0,-1 0 0 0 0,1-1 0 0 0,0 1-1 0 0,0 0 1 0 0,-1 0 0 0 0,2 0-69 0 0,-1-1 71 0 0,-1-1 9 0 0,0 0 61 0 0,0 0 4 0 0,0 0-7 0 0,6-15-185 0 0,-4 7 32 0 0,-1 0 1 0 0,1 0-1 0 0,-1 1 0 0 0,-1-1 0 0 0,1-1 15 0 0,1-12-7 0 0,0 4 7 0 0,-1 8 0 0 0,1 0 0 0 0,-1 0 0 0 0,-1 0 0 0 0,0-1 0 0 0,-1-3 0 0 0,1 5 0 0 0,0 1 0 0 0,0 0 0 0 0,1 0 0 0 0,-1 0 0 0 0,2 0 0 0 0,-1 0 0 0 0,2-1 0 0 0,-1 1 0 0 0,-1-1 0 0 0,1 1 0 0 0,-1-2 0 0 0,-1 2 0 0 0,0-1 0 0 0,0-1 0 0 0,-1-21 37 0 0,1 0 1 0 0,1 0-38 0 0,0-17 29 0 0,-2 34-69 0 0,1 10 18 0 0,0 0 1 0 0,0 1 0 0 0,0-1-1 0 0,0 1 1 0 0,0-1 0 0 0,0 1-1 0 0,0-2 22 0 0,1-11-289 0 0,-1 14 201 0 0,0 17-537 0 0,0-11 538 0 0,-1 0 0 0 0,1 1 1 0 0,-2-2-1 0 0,1 1 1 0 0,-1 1 86 0 0,1-1 99 0 0,0 0 1 0 0,-1 0 0 0 0,2 0-1 0 0,-1 0 1 0 0,1 1-100 0 0,-2 35 128 0 0,-2 7-128 0 0,0-6-536 0 0,2 7 536 0 0,2-42 118 0 0,0 28 1305 0 0,4 24-1423 0 0,-4-53 83 0 0,1 1-42 0 0,0 1 0 0 0,0-1 0 0 0,0 1 0 0 0,1-1 0 0 0,0 1 0 0 0,1-1 0 0 0,-1 0-41 0 0,-1-6 120 0 0,-1-1 5 0 0,0 0 23 0 0,0 0 11 0 0,10-8 304 0 0,-5-2-373 0 0,-1-1 0 0 0,0 1 0 0 0,-1-1 0 0 0,0 1 0 0 0,-1-2-1 0 0,1 2 1 0 0,-2-1 0 0 0,0-4-90 0 0,1-1 83 0 0,3-44 538 0 0,-2-44-621 0 0,0 12-348 0 0,-3 86 400 0 0,2-30 605 0 0,-3-20-657 0 0,-4-52-213 0 0,5 108 9 0 0,0 0-20 0 0,0 0 15 0 0,0 0 87 0 0,0 0 40 0 0,0 0 8 0 0,0 1 2 0 0,-2 26-56 0 0,1-20 75 0 0,0 1 0 0 0,1 1-1 0 0,0 5 54 0 0,1 5-20 0 0,-1-1-1 0 0,-2 7 21 0 0,1 19-23 0 0,-4 76 23 0 0,2 12 0 0 0,3-101 0 0 0,2 1 0 0 0,1-2 0 0 0,3 8 0 0 0,5 25 0 0 0,-10-62 23 0 0,1-4 36 0 0,3-13 119 0 0,1-22 82 0 0,0-57 161 0 0,4-55-171 0 0,-8-94-250 0 0,-5 75-673 0 0,3 168 549 0 0,0 1 10 0 0,0 0-10 0 0,0 0-49 0 0,0 0-19 0 0,-3 8-205 0 0,-14 63-372 0 0,15-59 810 0 0,0 0 1 0 0,0 0 0 0 0,1 1 0 0 0,1 5-42 0 0,-1 11 87 0 0,-2 60-253 0 0,4-30 144 0 0,0-17 212 0 0,2 30-407 0 0,6 21 217 0 0,-3-33-63 0 0,-1-24 89 0 0,-2-26 18 0 0,-2 1 1 0 0,0-1 0 0 0,0 3-45 0 0,-1-13 194 0 0,0 0 20 0 0,0 0-20 0 0,0 0-88 0 0,0-6-22 0 0,3-11 172 0 0,-2-1 0 0 0,0 0 0 0 0,-1-12-256 0 0,1-25-687 0 0,2 8 96 0 0,5-96 897 0 0,-8 114-148 0 0,1-15-232 0 0,-2 1-1 0 0,-2-1 1 0 0,-2 2 0 0 0,-4-12 74 0 0,3 27 44 0 0,-3-15-84 0 0,-13-36 40 0 0,15 66-345 0 0,6 12 347 0 0,0-2-1 0 0,0 1 1 0 0,0 0-1 0 0,1 0 0 0 0,-1 0 1 0 0,1 0-1 0 0,-1-1 0 0 0,0 1 1 0 0,1 0-1 0 0,0-2-1 0 0,0 2 174 0 0,0 1-38 0 0,0 0-160 0 0,0 0-40 0 0,0 0-7 0 0,-1 1 61 0 0,0-1 1 0 0,1 0-1 0 0,-1 1 1 0 0,1-1-1 0 0,0 1 0 0 0,-1-1 1 0 0,0 0-1 0 0,1 0 1 0 0,-1 1-1 0 0,1 0 1 0 0,0-1-1 0 0,0 1 1 0 0,-1-1-1 0 0,1 0 0 0 0,0 1 1 0 0,-1 0-1 0 0,1-1 1 0 0,0 1-1 0 0,-1-1 1 0 0,1 1-1 0 0,0 0 10 0 0,-5 15-217 0 0,4-13 202 0 0,-2 10-3 0 0,1 1 1 0 0,0 0 0 0 0,0 10 17 0 0,1-9-15 0 0,2 26 1 0 0,0-11 15 0 0,6 125 157 0 0,14 73-158 0 0,-18-202 2 0 0,3 17-40 0 0,1 2 0 0 0,5 10 38 0 0,0-9 124 0 0,-10-40-127 0 0,-1 1 1 0 0,0-1-1 0 0,0 0 1 0 0,0 0 0 0 0,-1 3 2 0 0,0-8-64 0 0,0-1-34 0 0,0 0-27 0 0,0 0-16 0 0,0 0-3 0 0,0 0-30 0 0,-3-13-822 0 0,-2-4 578 0 0,4 12 79 0 0,0 0-1 0 0,-1-1 1 0 0,1 2-1 0 0,-1-1 1 0 0,0 0 0 0 0,-1-1 339 0 0,2 5-265 0 0,1 0 0 0 0,-1 0 0 0 0,0 0 0 0 0,0 1 0 0 0,1-1 0 0 0,-1 0 0 0 0,0 0 0 0 0,0 1 0 0 0,1-1 0 0 0,-2 0 0 0 0,1 0 0 0 0,1 1 0 0 0,-2 0 0 0 0,1 0 0 0 0,1-1 0 0 0,-2 1 0 0 0,1-1 0 0 0,0 1 0 0 0,0-1 0 0 0,0 1 0 0 0,0 0 1 0 0,-1 0 264 0 0,-1 0-315 0 0,-13-3-1584 0 0,15 3 1892 0 0,0 0 0 0 0,1 0 0 0 0,-1 0 1 0 0,0 1-1 0 0,1-1 0 0 0,-1 0 0 0 0,1 0 0 0 0,-1 1 0 0 0,0-1 0 0 0,0 1 0 0 0,1-1 0 0 0,-1 0 0 0 0,1 0 0 0 0,-1 1 0 0 0,0-1 0 0 0,1 1 0 0 0,0 0 0 0 0,-1-1 1 0 0,0 0-1 0 0,1 1 0 0 0,-1 0 0 0 0,1-1 0 0 0,0 1 0 0 0,-1 0 7 0 0,0 0 1 0 0,0 0-10 0 0,-2 9 82 0 0,-4 13 2285 0 0,7-22-2124 0 0,-1 0-255 0 0,0 0 0 0 0,1-1 0 0 0,0 0 0 0 0,0 1 0 0 0,-1 0 0 0 0,1 0 0 0 0,0-1-1 0 0,-1 1 1 0 0,1 0 0 0 0,0 0 0 0 0,0-1 0 0 0,-1 0 0 0 0,1 1 0 0 0,0 0 0 0 0,0 0 0 0 0,0-1 0 0 0,0 1 0 0 0,0 0 0 0 0,1 0 0 0 0,-1-1 0 0 0,0 1 0 0 0,0 1 21 0 0,0 0-54 0 0,2 9 355 0 0,-2-10 8 0 0,0 0 0 0 0,0 0 0 0 0,0 0 0 0 0,0 0 0 0 0,0 0 0 0 0,0 1 1 0 0,0-2-1 0 0,0 2 0 0 0,0-1 0 0 0,0 0 0 0 0,0 0 0 0 0,-1 0-309 0 0,0 0 113 0 0,1-1-17 0 0,-16 18 538 0 0,13-15-597 0 0,3-3 160 0 0,0 0 81 0 0,0 0 11 0 0,0 0-287 0 0,0 0 0 0 0,-1 1 0 0 0,1-1 0 0 0,0 0 0 0 0,0 0 0 0 0,0 0 0 0 0,0 0 0 0 0,0 0 0 0 0,0 1 0 0 0,-1-1 1 0 0,1 0-1 0 0,0 0 0 0 0,0 0 0 0 0,0 0 0 0 0,0 0 0 0 0,0 0 0 0 0,0 0 0 0 0,0 0 0 0 0,0 0 0 0 0,0 0 0 0 0,0 1 0 0 0,0-1 0 0 0,0 0 0 0 0,0 0 0 0 0,0 0 0 0 0,0 0 0 0 0,0 1 0 0 0,0-1 0 0 0,0 0 0 0 0,0 0 0 0 0,0 0 1 0 0,0 0-1 0 0,0 1 0 0 0,0-1 0 0 0,0 0 0 0 0,0 0 0 0 0,1 0 0 0 0,-1 0 0 0 0,0 0 0 0 0,0 0 0 0 0,0 0 0 0 0,0 0 0 0 0,0 0 0 0 0,0 0 0 0 0,1 0 0 0 0,-1 0 0 0 0,0 0 0 0 0,0 1 0 0 0,0-1 0 0 0,0 0 0 0 0,0 0 0 0 0,0 0 1 0 0,0 0-1 0 0,0 0-2 0 0,6 4-646 0 0,-6-3 530 0 0,3 2 68 0 0,-3-2 200 0 0,0-1 108 0 0,0 0 27 0 0,0 0-84 0 0,0 0-385 0 0,0 0-164 0 0,0 0-36 0 0,0 0-23 0 0,0 0-62 0 0,0 0-21 0 0,0 0-305 0 0,0 0-1256 0 0,0 0-539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6:19.134"/>
    </inkml:context>
    <inkml:brush xml:id="br0">
      <inkml:brushProperty name="width" value="0.05" units="cm"/>
      <inkml:brushProperty name="height" value="0.05" units="cm"/>
      <inkml:brushProperty name="color" value="#FFFFFF"/>
    </inkml:brush>
  </inkml:definitions>
  <inkml:trace contextRef="#ctx0" brushRef="#br0">619 1036 2304 0 0,'0'0'337'0'0,"0"0"577"0"0,0 0 248 0 0,0 0 49 0 0,0 0-113 0 0,0 0-494 0 0,0 0-222 0 0,0 0-44 0 0,0 0-32 0 0,0 0-104 0 0,0 0-46 0 0,0 0-10 0 0,0 0 18 0 0,0 0 84 0 0,0 0 37 0 0,0 0 10 0 0,0 0-2 0 0,0 0-12 0 0,0 0-7 0 0,0 0-2 0 0,0 0-18 0 0,0 0-71 0 0,0 0-30 0 0,0 0-7 0 0,0 0-12 0 0,0 0-39 0 0,0 0-20 0 0,0 0-3 0 0,0 0 8 0 0,0 0 33 0 0,0 0 14 0 0,0 0 1 0 0,0 0 10 0 0,0 0 45 0 0,0 0 17 0 0,0 0 7 0 0,0 0-13 0 0,0 0-54 0 0,0 0-20 0 0,0 0-6 0 0,0 0 6 0 0,0 0 32 0 0,0 0 9 0 0,0 0 6 0 0,0 0 10 0 0,0 0 40 0 0,0 0 21 0 0,0 0 2 0 0,0 0-22 0 0,-10-3 451 0 0,-46-4 465 0 0,43 4-1079 0 0,1-1 0 0 0,0 0 0 0 0,0-1 0 0 0,-6-3-55 0 0,-21-8 86 0 0,27 13-44 0 0,9 3-27 0 0,0-1 0 0 0,1 0 0 0 0,0 1-1 0 0,0 0 1 0 0,-1-2 0 0 0,1 1 0 0 0,0 1-1 0 0,0-2 1 0 0,-1 1-15 0 0,-18-11 173 0 0,16 9-112 0 0,0 1 0 0 0,0 0 0 0 0,1-1 0 0 0,-1 1 0 0 0,2-2 0 0 0,-2 1 0 0 0,1-1 0 0 0,1 0 0 0 0,-1 1 0 0 0,0-1 0 0 0,1 0 0 0 0,-2-3-61 0 0,-9-17 691 0 0,-16-18-691 0 0,5 4 301 0 0,10 15-301 0 0,1-1 0 0 0,-5-16 0 0 0,12 27 1 0 0,0 1 1 0 0,-2 0-1 0 0,1 0 0 0 0,-8-8-1 0 0,7 9-6 0 0,0-1 1 0 0,0 0-1 0 0,1-1 1 0 0,-4-8 5 0 0,-36-62-499 0 0,34 57 485 0 0,9 18 15 0 0,1 1-1 0 0,0-1 1 0 0,1 1-1 0 0,0-2 0 0 0,-1-2 0 0 0,-2-13 0 0 0,3 14 0 0 0,0 1 0 0 0,1-2 0 0 0,1 1 0 0 0,-1 1 0 0 0,1-8 0 0 0,-4-53-35 0 0,2 41-2 0 0,1-14 37 0 0,2 19 9 0 0,-1 1 0 0 0,-4-22-9 0 0,4 16 16 0 0,1 21-17 0 0,0 2 1 0 0,0-1 0 0 0,-1 0-1 0 0,0-1 1 0 0,0-9 2 0 0,2-5-18 0 0,-1 21-32 0 0,0 1 65 0 0,0 0-38 0 0,1 5 110 0 0,3 9-4258 0 0,-3-13 4222 0 0,-1-1 41 0 0,0 0 2 0 0,0 0 0 0 0,0 0-39 0 0,0 0-149 0 0,0 0-16 0 0,0 0 84 0 0,0 0 309 0 0,0 0 135 0 0,0 0 27 0 0,0 0-46 0 0,0 0-222 0 0,0 0-98 0 0,0 0 51 0 0,0 0 272 0 0,0 0 95 0 0,0 0 11 0 0,0 0-67 0 0,1 0-294 0 0,0 4-113 0 0,0-3 64 0 0,-1-1 20 0 0,0 0 0 0 0,0 0-32 0 0,0 0-134 0 0,0 0-61 0 0,0 0-12 0 0,0 0-121 0 0,0 0-505 0 0,0 0-226 0 0,0 0-996 0 0,0 0-3829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6:20.443"/>
    </inkml:context>
    <inkml:brush xml:id="br0">
      <inkml:brushProperty name="width" value="0.05" units="cm"/>
      <inkml:brushProperty name="height" value="0.05" units="cm"/>
      <inkml:brushProperty name="color" value="#FFFFFF"/>
    </inkml:brush>
  </inkml:definitions>
  <inkml:trace contextRef="#ctx0" brushRef="#br0">102 212 10136 0 0,'0'0'230'0'0,"0"0"30"0"0,0 0 19 0 0,0 0-40 0 0,0-1-186 0 0,0 1 1 0 0,0-1-1 0 0,0 1 1 0 0,0-1 0 0 0,0 1-1 0 0,0 0 1 0 0,0-1-1 0 0,0 1 1 0 0,-1-1-1 0 0,1 0 1 0 0,0 1 0 0 0,0 0-1 0 0,0 0 1 0 0,0-1-1 0 0,0 1 1 0 0,-1-1-1 0 0,1 1 1 0 0,-1-1 0 0 0,1 1-1 0 0,0 0 1 0 0,-1 0-1 0 0,1 0 1 0 0,0-1-1 0 0,0 1 1 0 0,-1 0-54 0 0,-4-5 825 0 0,5 5-683 0 0,-4-5 938 0 0,-1 4-1017 0 0,1 1-1 0 0,-1-1 0 0 0,1-1 0 0 0,-1 2 1 0 0,2-2-1 0 0,-2 0 0 0 0,1 0-62 0 0,3 2 80 0 0,0 0-70 0 0,0 0-1 0 0,0-1 0 0 0,0 1 1 0 0,0 0-1 0 0,0-1 0 0 0,0 1 1 0 0,0-1-1 0 0,0 1 1 0 0,0 0-1 0 0,0-1 0 0 0,1 1 1 0 0,-1-1-1 0 0,0 0 0 0 0,0 1 1 0 0,1-1-1 0 0,-1 0 1 0 0,0 0-1 0 0,0 1-9 0 0,-11-14 1218 0 0,10 13-707 0 0,1 1-497 0 0,1 0 0 0 0,0 0 1 0 0,-1 0-1 0 0,1 0 1 0 0,-1 0-1 0 0,0 0 0 0 0,1-1 1 0 0,0 1-1 0 0,-1 0 1 0 0,1 0-1 0 0,-1-1 0 0 0,1 1 1 0 0,-1 0-1 0 0,1-1 1 0 0,0 1-1 0 0,0 0 0 0 0,-1 0 1 0 0,1 0-1 0 0,-1-1 0 0 0,1 1 1 0 0,-1-1-1 0 0,1 1 1 0 0,0-1-1 0 0,0 1 0 0 0,0 0 1 0 0,0-1-1 0 0,-1 1 1 0 0,1-1-1 0 0,0 1 0 0 0,0-1-14 0 0,-2-5 0 0 0,0 2 0 0 0,-2-2 0 0 0,2-1 0 0 0,2 2 0 0 0,1-1 0 0 0,0-1 0 0 0,-1 1 0 0 0,1-1 0 0 0,1 1 0 0 0,0 0 0 0 0,-1 0 0 0 0,2-3 0 0 0,-1 8 12 0 0,-1-1-1 0 0,0-1 0 0 0,0 1 0 0 0,0 0 0 0 0,-1 0 1 0 0,1-1-1 0 0,0 1 0 0 0,-1-1 0 0 0,1 0-11 0 0,-1 1 101 0 0,0 0-1 0 0,0-1 1 0 0,1 1-1 0 0,-1 1 1 0 0,1-2 0 0 0,0 1-1 0 0,0 1 1 0 0,0-2-101 0 0,0 2 122 0 0,-1 0-73 0 0,0 0-1 0 0,-1 1 0 0 0,1-1 1 0 0,0 0-1 0 0,0 0 0 0 0,0 1 0 0 0,1 0 1 0 0,-1-1-1 0 0,0 0 0 0 0,0 0 1 0 0,0 1-1 0 0,0-1 0 0 0,0 0 0 0 0,1 0-48 0 0,13-5 352 0 0,-1 0-352 0 0,-10 6 0 0 0,-1 0 0 0 0,1-1 0 0 0,-1 1 0 0 0,0 0 0 0 0,0-1 0 0 0,1 2 0 0 0,0-1 0 0 0,-1 0 0 0 0,0 0 0 0 0,0 1 0 0 0,0-1 0 0 0,5 0 0 0 0,-2 3 0 0 0,1 0 0 0 0,0 0 0 0 0,1 0 0 0 0,0 0 0 0 0,-2-2 0 0 0,1 1 0 0 0,-5-2 0 0 0,0 0 0 0 0,-1 1 0 0 0,1-1 0 0 0,-1 0 0 0 0,1 1 0 0 0,0-1 0 0 0,0 0 0 0 0,-1 0 0 0 0,1 0 0 0 0,0 1 0 0 0,0-1 0 0 0,-1 0 0 0 0,0 0 0 0 0,1-1 0 0 0,0 1 0 0 0,0 0 0 0 0,-1 0 0 0 0,7 4 0 0 0,-3 0 0 0 0,0 1 0 0 0,1 1 0 0 0,-1 1 0 0 0,-1-2 0 0 0,-2 1 0 0 0,1 1 0 0 0,-1 0 0 0 0,3 2 0 0 0,-6 1 0 0 0,2-9 0 0 0,0 1 0 0 0,-5 19 0 0 0,4-15 84 0 0,1-6-17 0 0,0 0-1 0 0,0 1 0 0 0,0 0 1 0 0,0-1-1 0 0,0 1 0 0 0,0-1 1 0 0,0 1-1 0 0,-1-1 0 0 0,1 1 1 0 0,0 0-1 0 0,0-1 0 0 0,-1 0 1 0 0,1 1-1 0 0,-1-1 0 0 0,1 1 1 0 0,0 0-1 0 0,0-1 0 0 0,0 0 0 0 0,-1 0 1 0 0,0 1-1 0 0,1-1 0 0 0,-1 1 1 0 0,1-1-1 0 0,0 1 0 0 0,-1-1 1 0 0,1 0-1 0 0,-1 0-66 0 0,1 2 149 0 0,-1 3-133 0 0,-1-2-16 0 0,-2 3 0 0 0,3-4 0 0 0,-2 6 0 0 0,1-1 0 0 0,0-2 0 0 0,-11 17 0 0 0,12-21-86 0 0,1 0-1 0 0,-1 0 1 0 0,1-1-1 0 0,-1 1 1 0 0,1 0-1 0 0,0 0 1 0 0,0-1-1 0 0,-1 1 1 0 0,1 0-1 0 0,0 0 1 0 0,-1 0-1 0 0,1 0 1 0 0,0 0-1 0 0,0 0 87 0 0,-1 4-1582 0 0,-2 2 559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7:34.517"/>
    </inkml:context>
    <inkml:brush xml:id="br0">
      <inkml:brushProperty name="width" value="0.05" units="cm"/>
      <inkml:brushProperty name="height" value="0.05" units="cm"/>
      <inkml:brushProperty name="color" value="#FFFFFF"/>
    </inkml:brush>
  </inkml:definitions>
  <inkml:trace contextRef="#ctx0" brushRef="#br0">4021 215 456 0 0,'0'0'1093'0'0,"0"0"123"0"0,0 0 52 0 0,0 0-85 0 0,0 0-401 0 0,0 0-168 0 0,0 0-36 0 0,0 0-50 0 0,0 0-173 0 0,-8 0 7283 0 0,5 0-7061 0 0,2 0-405 0 0,1 0-18 0 0,-3-5 717 0 0,-1 5-866 0 0,3 0-8 0 0,1-1-1 0 0,-1 1 0 0 0,0 0 1 0 0,1 0-1 0 0,-1-1 0 0 0,1 1 1 0 0,0 0-1 0 0,-1-1 1 0 0,0 1-1 0 0,1 0 0 0 0,-1 0 1 0 0,1-1-1 0 0,0 1 0 0 0,-1-1 1 0 0,1 0-1 0 0,-1 1 1 0 0,0 0 3 0 0,-2-4-6 0 0,1 2 28 0 0,2 1 92 0 0,0 1 56 0 0,0 0 12 0 0,0 0-14 0 0,0 0-68 0 0,0 0-32 0 0,0 0-4 0 0,-14-5 436 0 0,11 5-422 0 0,0-1 1 0 0,0 0-1 0 0,0 1 0 0 0,0-1 0 0 0,1 0 0 0 0,-1 0 0 0 0,0 0 0 0 0,0 0 0 0 0,1-1 0 0 0,-2 0-78 0 0,-10-5 289 0 0,12 7-248 0 0,0-1 0 0 0,1 0 1 0 0,-1 0-1 0 0,2 0 0 0 0,-2-1 1 0 0,1 2-1 0 0,-1-2 0 0 0,1 1 1 0 0,0 0-1 0 0,-1-1-41 0 0,1 0 30 0 0,0 1 0 0 0,0-1-1 0 0,-1 1 1 0 0,1 0 0 0 0,0-1 0 0 0,-1 2 0 0 0,1-2 0 0 0,-1 1 0 0 0,1 1-1 0 0,-1-1 1 0 0,0 0 0 0 0,1 0 0 0 0,-2 0-30 0 0,-21-11 136 0 0,12 7-52 0 0,11 4-71 0 0,0 0 0 0 0,0 1 0 0 0,-1-1 0 0 0,1 1 0 0 0,0-1 0 0 0,-1 1 0 0 0,1-1 0 0 0,-1 1 0 0 0,1-1 0 0 0,-1 1 0 0 0,1 0 1 0 0,0 0-1 0 0,0 0 0 0 0,-2 0-13 0 0,-31-5 198 0 0,12 1-150 0 0,-15-2 84 0 0,19 0-68 0 0,9 5-47 0 0,1-1 44 0 0,1 2 0 0 0,-1-1 0 0 0,1 1 0 0 0,-1 0-1 0 0,1 0 1 0 0,-1 1 0 0 0,-4 1-61 0 0,9-2 20 0 0,0 1 0 0 0,0-1 1 0 0,0 0-1 0 0,-1-1 0 0 0,1 1 0 0 0,0-1 0 0 0,0 0 1 0 0,0 1-1 0 0,0-1-20 0 0,-22-3 15 0 0,-12-1-170 0 0,29 3 68 0 0,-1 1-1 0 0,1-1 1 0 0,-7 2 87 0 0,4-1 218 0 0,0-1-1 0 0,0 1 1 0 0,-6-3-218 0 0,-16-1 111 0 0,-1-2-21 0 0,23 4 83 0 0,1 2 0 0 0,-1-1-1 0 0,1 1 1 0 0,-1 0-173 0 0,-57-2-376 0 0,-23-6 387 0 0,31 4 42 0 0,39 3-53 0 0,14 2 0 0 0,1-1 0 0 0,0 1 0 0 0,0 0 0 0 0,-1 1 0 0 0,0 0 0 0 0,-47 2 64 0 0,37-1-56 0 0,0 0 0 0 0,-1-1-1 0 0,1-1 1 0 0,0-1 0 0 0,-9-1-8 0 0,4 0 12 0 0,-1 1 1 0 0,-18 2-13 0 0,-6 3 13 0 0,22-3 7 0 0,0 1 0 0 0,1 1 0 0 0,0 2 1 0 0,-9 2-21 0 0,17-3 26 0 0,-1-1 1 0 0,-1 0 0 0 0,1-1-1 0 0,0-2 1 0 0,-9 0-27 0 0,-14 0 169 0 0,5-1-463 0 0,-20 2 294 0 0,41 0 93 0 0,1-1 0 0 0,-1-1 0 0 0,-3 0-93 0 0,-24-2-203 0 0,13 3 165 0 0,-75 1-22 0 0,40-1 60 0 0,-7 0 64 0 0,31 1 40 0 0,-6-2-104 0 0,-8 0 72 0 0,-152-9-98 0 0,71 3 36 0 0,35 2 120 0 0,36 3 76 0 0,-10-4-206 0 0,41 5 0 0 0,-4-1 0 0 0,-24 0 0 0 0,-43-7 0 0 0,16 3 0 0 0,71 5 0 0 0,0-1 0 0 0,0-1 0 0 0,-10-2 0 0 0,13 2 0 0 0,-1 1 0 0 0,1 0 0 0 0,-1 1 0 0 0,1 0 0 0 0,-6 1 0 0 0,3 1 0 0 0,-99 5 0 0 0,59-11-165 0 0,-115 10 154 0 0,160-4 11 0 0,0 0 0 0 0,0 1 0 0 0,1 1 0 0 0,-1 0 0 0 0,-3 1 0 0 0,-1 1 0 0 0,-33 9 0 0 0,47-14 0 0 0,-50 11 0 0 0,47-9 0 0 0,-1-1 0 0 0,0 1 0 0 0,0 1 0 0 0,0-1 0 0 0,1 0 0 0 0,-1 1 0 0 0,2 0 0 0 0,-6 3 0 0 0,6-3 0 0 0,-2 0 0 0 0,1 0 0 0 0,-1 0 0 0 0,1-1 0 0 0,-5 2 0 0 0,4-2 0 0 0,0 1 0 0 0,0 0 0 0 0,0 0 0 0 0,1 0 0 0 0,-1 0 0 0 0,-20 20 0 0 0,21-19 0 0 0,-1 0 0 0 0,1 1 0 0 0,-1-2 0 0 0,0 1 0 0 0,-4 2 0 0 0,-13 11 0 0 0,-14 24 0 0 0,33-39 0 0 0,1 1 0 0 0,1 0 0 0 0,-1 0 0 0 0,1 0 0 0 0,-1 0 0 0 0,0 2 0 0 0,-9 18 0 0 0,-9 17 0 0 0,11-16 0 0 0,4-7 0 0 0,4-16 0 0 0,-2 6-10 0 0,0 0-1 0 0,1 0 1 0 0,0-1-1 0 0,0 2 1 0 0,0-1-1 0 0,1 0 1 0 0,0 6 10 0 0,1-6-91 0 0,0-1 111 0 0,0 0 1 0 0,-1 1 0 0 0,1-1 0 0 0,-2 0 0 0 0,2 1-1 0 0,-3 3-20 0 0,1-6-19 0 0,2 0-89 0 0,5 12-31 0 0,3 14 85 0 0,4 19 54 0 0,-12-41 82 0 0,0-7-70 0 0,0 0 1 0 0,0 0-1 0 0,0 0 0 0 0,0 0 1 0 0,0 0-1 0 0,0 0 0 0 0,0 0 1 0 0,1 0-1 0 0,-1 0 0 0 0,0 0 1 0 0,0 0-1 0 0,0-1 0 0 0,1 2 1 0 0,0-1-1 0 0,-1-1 1 0 0,1 1-1 0 0,-1 0 0 0 0,1 0-12 0 0,0 0 1 0 0,-1-1 0 0 0,0 0-1 0 0,1 0 1 0 0,-1 1 0 0 0,0-1-1 0 0,0 0 1 0 0,0 0 0 0 0,0 1-1 0 0,0-1 1 0 0,1 0 0 0 0,-1 0-1 0 0,0 0 1 0 0,0 0 0 0 0,0 1-1 0 0,0-1 1 0 0,1 1 0 0 0,-1-1 0 0 0,0 0-1 0 0,0 1 1 0 0,0-1 0 0 0,0 0-1 0 0,0 0 1 0 0,0 0 0 0 0,0 1-1 0 0,0-1 1 0 0,0 0 0 0 0,0 1-1 0 0,0-1 1 0 0,0 1 0 0 0,0-1-1 0 0,-1 0 0 0 0,1 2-42 0 0,5 5-249 0 0,13 18 258 0 0,-15-21 31 0 0,-1 0 0 0 0,1-1 0 0 0,-1 1 0 0 0,1-1-1 0 0,0 0 1 0 0,0 1 0 0 0,0-1 2 0 0,2 2 0 0 0,5 3 0 0 0,66 28 0 0 0,-66-29-37 0 0,3 0-22 0 0,33 18 59 0 0,-40-22 0 0 0,10 9 0 0 0,-5-4 0 0 0,18 2 0 0 0,-26-8 0 0 0,20 6 0 0 0,-17-6 0 0 0,4 2 0 0 0,1-2 0 0 0,-2 1 0 0 0,6 0 0 0 0,4 0-12 0 0,-1 0 0 0 0,14 6 12 0 0,13 0 0 0 0,-33-3 0 0 0,-3-3 0 0 0,0 0 0 0 0,0 0 0 0 0,5 0 0 0 0,-8-1 0 0 0,10 2 0 0 0,0-1 0 0 0,1-2 0 0 0,-1 1 0 0 0,4-2 0 0 0,58 0 0 0 0,-24-3 0 0 0,-43 4 0 0 0,0 0 0 0 0,0 0 0 0 0,7 2 0 0 0,-9-1 0 0 0,-1-1 0 0 0,1 0 0 0 0,4 0 0 0 0,10 2 0 0 0,-19-2 0 0 0,0 0 0 0 0,1-1 0 0 0,-2 1 0 0 0,2-1 0 0 0,-1 0 0 0 0,3 0 0 0 0,32-5 0 0 0,0 1 0 0 0,4 2 0 0 0,21 5 0 0 0,20-1 0 0 0,-58-1 0 0 0,-1 2 0 0 0,1 1 0 0 0,-1 1 0 0 0,10 4 0 0 0,-7-3 0 0 0,-3-1 0 0 0,0-2 0 0 0,22 0 0 0 0,-21-2 0 0 0,0 2 0 0 0,12 2 0 0 0,105 20 0 0 0,-131-22 0 0 0,-1-1 0 0 0,0 0 0 0 0,1-1 0 0 0,-1 0 0 0 0,12-1 0 0 0,-7-1 14 0 0,-1 1-1 0 0,0 1 1 0 0,4 0-14 0 0,26 2 23 0 0,-21-4-23 0 0,0-1 0 0 0,2-2 0 0 0,-3 1 0 0 0,-18 3 0 0 0,1 0 0 0 0,-1 0 0 0 0,1 0 0 0 0,0 1 0 0 0,0 1 0 0 0,20 0 0 0 0,21 2 18 0 0,-36-3-11 0 0,0 0-1 0 0,0 0 1 0 0,0-1-1 0 0,1 0 1 0 0,-1-1 0 0 0,0-1-1 0 0,1 0-6 0 0,47-11 0 0 0,-46 11 51 0 0,0 0 0 0 0,0 0 0 0 0,5 1-51 0 0,24-4 135 0 0,27-2-311 0 0,-55 5 176 0 0,8-1 0 0 0,-8-2 0 0 0,0 2 0 0 0,0 0 0 0 0,13 0 0 0 0,-16 2 0 0 0,20-1 0 0 0,-23 2 0 0 0,0 0 0 0 0,0-1 0 0 0,1 0 0 0 0,-1-1 0 0 0,3 0 0 0 0,-2-1 0 0 0,0 2 0 0 0,0-2 0 0 0,1 2 0 0 0,0 0 0 0 0,28-5 0 0 0,-33 5 21 0 0,1 1 1 0 0,-1-1-1 0 0,1 1 0 0 0,0 0 0 0 0,0 0 0 0 0,3 1-21 0 0,24-1 109 0 0,10-12-97 0 0,-31 9-45 0 0,-1 2 0 0 0,1-1 0 0 0,1 1 33 0 0,-3 0-13 0 0,0 0 0 0 0,0 0-1 0 0,0-1 1 0 0,1-1 13 0 0,-2 1 15 0 0,0 0 0 0 0,0 0 0 0 0,0 2 0 0 0,0-1 0 0 0,0 1-1 0 0,0 0 1 0 0,5 1-15 0 0,29 0 24 0 0,-25 2-27 0 0,-15-2 12 0 0,1 0 1 0 0,0 0-1 0 0,-1-1 1 0 0,1 1-1 0 0,0-1 1 0 0,2 0-10 0 0,39 5 82 0 0,-21-3-1 0 0,-18-1-45 0 0,-1 0 0 0 0,1-1 0 0 0,-1 0 1 0 0,1 0-1 0 0,5-1-36 0 0,-6 0 4 0 0,0 1 0 0 0,1 0 1 0 0,0 0-1 0 0,-1 1 1 0 0,2 0-5 0 0,16 0-136 0 0,-1-3-76 0 0,-19 1 212 0 0,-1 1 0 0 0,0-1-1 0 0,0 0 1 0 0,1 1 0 0 0,0-1-1 0 0,-1 1 1 0 0,1 0 0 0 0,-1 0-1 0 0,3 0 1 0 0,17-1 15 0 0,-2-2 159 0 0,-18 3-56 0 0,16-2 2 0 0,7 2-120 0 0,-1 0 0 0 0,-22 0 0 0 0,11 0 0 0 0,16-5 67 0 0,-1 2 0 0 0,1 2-1 0 0,5 0-66 0 0,-19 0 98 0 0,0 0 0 0 0,9-3-98 0 0,-1 1 76 0 0,0-1 125 0 0,24-1 105 0 0,-41 4-271 0 0,0 0 0 0 0,0 1 0 0 0,-1-1 1 0 0,1-1-1 0 0,0 0-35 0 0,-1 1 37 0 0,1-1-1 0 0,-1 1 1 0 0,1 1 0 0 0,0-1 0 0 0,0 0-37 0 0,5 1 81 0 0,-1-1-1 0 0,2 1 1 0 0,3-3-81 0 0,9 0 62 0 0,-9-3 45 0 0,-7 6-81 0 0,-6 0-22 0 0,0 0-1 0 0,1 0 1 0 0,0 0 0 0 0,-1 0-1 0 0,0 0 1 0 0,0-1 0 0 0,1 1 0 0 0,-1-1-1 0 0,0 0 1 0 0,0 1 0 0 0,0-2-1 0 0,0 1 1 0 0,2-1-4 0 0,15-5 54 0 0,-7 4-33 0 0,0-1 43 0 0,27-11-11 0 0,-27 8-31 0 0,-3 1 10 0 0,24-12-22 0 0,-31 18-10 0 0,-1-1 0 0 0,1 1 0 0 0,-1-2 0 0 0,1 1 0 0 0,-1 1 0 0 0,0-1 0 0 0,1-1 0 0 0,-1 2 0 0 0,0-2 0 0 0,1 0 0 0 0,2-2 0 0 0,41-28 0 0 0,-42 30-25 0 0,-1-1 1 0 0,0 1-1 0 0,1 0 0 0 0,-1-1 0 0 0,-1 1 0 0 0,2-1 0 0 0,-2 0 0 0 0,1 0 1 0 0,-1 0-1 0 0,1 0 0 0 0,-1 0 0 0 0,0 0 0 0 0,0 0 0 0 0,0-3 25 0 0,5-9-100 0 0,-4 9 100 0 0,-2 4 0 0 0,0 1 0 0 0,1 1 0 0 0,-1-1 0 0 0,0 0 0 0 0,1 0 0 0 0,-1 1 0 0 0,1-1 0 0 0,-1 0 0 0 0,0 0 0 0 0,0 1 0 0 0,1-1 0 0 0,0 0 0 0 0,-1 0 0 0 0,1 1 0 0 0,-1 0 0 0 0,1-1 0 0 0,-1 0 0 0 0,1 1 0 0 0,0-1 0 0 0,-1 1 0 0 0,1 0 0 0 0,0-1 0 0 0,0 1 0 0 0,5-8 0 0 0,5-7 0 0 0,-5-5 0 0 0,-4 17 0 0 0,3-11 0 0 0,-5 13 0 0 0,0 1 0 0 0,0-1 0 0 0,0 1 0 0 0,0 0 0 0 0,0 0 0 0 0,0-1 0 0 0,0 1 0 0 0,0-1 0 0 0,0 1 0 0 0,0-1 0 0 0,0 1 0 0 0,0 0 0 0 0,0 0 0 0 0,0-1 0 0 0,0 1 0 0 0,0-1 0 0 0,1 1 0 0 0,-1 0 0 0 0,0-1 0 0 0,1 1 0 0 0,-1 0 0 0 0,0 0 0 0 0,1 0 0 0 0,-1-1 0 0 0,0 1 0 0 0,0 0 0 0 0,0 0 0 0 0,1-1 0 0 0,-1 1 0 0 0,1 0 0 0 0,-1 0 0 0 0,1 0 0 0 0,2-4 0 0 0,-3 1 0 0 0,0-2 0 0 0,12-9 0 0 0,-10 12 0 0 0,-1 2 0 0 0,0-2 0 0 0,0 1 0 0 0,0 0 0 0 0,-1-1 0 0 0,1 1 0 0 0,0-1 0 0 0,0 1 0 0 0,-1-1 0 0 0,0 1 0 0 0,1-1 0 0 0,-1 1 0 0 0,1-1 0 0 0,3-9 0 0 0,-4 10 6 0 0,0 1 0 0 0,0-2 0 0 0,0 1 0 0 0,0 0 1 0 0,0 0-1 0 0,0 0 0 0 0,0 0 0 0 0,0 0 0 0 0,0 0 0 0 0,0 0 0 0 0,0 0 0 0 0,0 0 0 0 0,0 0 0 0 0,-1 0 0 0 0,1 0 0 0 0,-1 0-6 0 0,0-3 81 0 0,16-24-267 0 0,-15 26 186 0 0,0 1 0 0 0,0-1 0 0 0,1 1 0 0 0,-1-1 0 0 0,1 1 0 0 0,-1-1 0 0 0,0 1 0 0 0,0-1 0 0 0,0 1 0 0 0,0-1 0 0 0,-1 1 0 0 0,1-1 0 0 0,0 1 0 0 0,-1-2 0 0 0,1 0 0 0 0,0 0 0 0 0,-1 1 0 0 0,1-1 0 0 0,0 0 0 0 0,0 1 0 0 0,0-1 0 0 0,0 0 0 0 0,1 0 0 0 0,-1 1 0 0 0,1-4 0 0 0,-2 2 0 0 0,1-1 0 0 0,0-5 2 0 0,0 8-3 0 0,0 2 0 0 0,0-2 1 0 0,0 1-1 0 0,0 0 0 0 0,0 0 1 0 0,0 0-1 0 0,0 0 0 0 0,0 0 1 0 0,0 0-1 0 0,0 0 0 0 0,-1-1 1 0 0,1 2-1 0 0,-1-1 0 0 0,0-1 1 0 0,1 2-1 0 0,0-1 0 0 0,-1-1 1 0 0,0 2-1 0 0,1-1 0 0 0,-1-1 1 0 0,-2-4-65 0 0,3 5 65 0 0,0 0 1 0 0,0 0-1 0 0,0 0 0 0 0,0-1 1 0 0,-1 2-1 0 0,1-2 1 0 0,-1 1-1 0 0,0 1 0 0 0,1-2 1 0 0,0 1-1 0 0,-1 1 0 0 0,0-1 1 0 0,0 0-1 0 0,1 0 0 0 0,-3-3 0 0 0,2-1 0 0 0,-4 1 0 0 0,2-4 0 0 0,3 6 0 0 0,1 0 0 0 0,-8-5 0 0 0,-9-4-16 0 0,-10-4 16 0 0,20 10 0 0 0,0 2 0 0 0,1-1 0 0 0,-5-4 0 0 0,2 5 0 0 0,1 1 0 0 0,-2-2 0 0 0,0-2 0 0 0,2 0-1 0 0,7 3 2 0 0,-9-8 10 0 0,6 8-25 0 0,0 0 1 0 0,-1 0 0 0 0,0 0-1 0 0,1 0 1 0 0,-1 1-1 0 0,0-1 1 0 0,0 1-1 0 0,0 0 1 0 0,-1 0-1 0 0,1 0 1 0 0,-1 1 0 0 0,-1-1 13 0 0,-12 5-4275 0 0,12 0-3467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7:43.594"/>
    </inkml:context>
    <inkml:brush xml:id="br0">
      <inkml:brushProperty name="width" value="0.05" units="cm"/>
      <inkml:brushProperty name="height" value="0.05" units="cm"/>
      <inkml:brushProperty name="color" value="#FFFFFF"/>
    </inkml:brush>
  </inkml:definitions>
  <inkml:trace contextRef="#ctx0" brushRef="#br0">291 48 4608 0 0,'0'0'101'0'0,"0"0"22"0"0,0 0 5 0 0,0 0 7 0 0,0 0 29 0 0,0-7 364 0 0,0 5 8939 0 0,-1-4-9387 0 0,-4 0-36 0 0,5 6 175 0 0,0 0 64 0 0,0 0-283 0 0,0 0 247 0 0,0-1-223 0 0,0 1-1 0 0,0-1 1 0 0,0 0 0 0 0,0 1-1 0 0,0 0 1 0 0,0 0 0 0 0,-1-1-1 0 0,1 1 1 0 0,0-1 0 0 0,0 1-1 0 0,0-1 1 0 0,-1 1 0 0 0,1 0-1 0 0,0 0 1 0 0,-1-1 0 0 0,1 1-1 0 0,0-1 1 0 0,0 1 0 0 0,0 0-1 0 0,0-1 1 0 0,-1 1 0 0 0,1 0-1 0 0,-1 0 1 0 0,1 0 0 0 0,-1 0-1 0 0,1 0 1 0 0,0-1 0 0 0,0 1-1 0 0,-1 0 1 0 0,1 0 0 0 0,-1 0-24 0 0,-19 12 506 0 0,6-8-615 0 0,11-4 9 0 0,3 0 98 0 0,0-1-1 0 0,0 1 1 0 0,-1 0 0 0 0,1 0 0 0 0,-1 0-1 0 0,1-1 1 0 0,-1 1 0 0 0,1 0 0 0 0,0 0-1 0 0,0 0 1 0 0,-1 0 0 0 0,0 0 0 0 0,1 0-1 0 0,-1 0 1 0 0,1 0 0 0 0,0 0 0 0 0,0 0-1 0 0,-1 0 1 0 0,1 0 0 0 0,-1 0-1 0 0,1 1 1 0 0,-1-1 0 0 0,1 0 0 0 0,0 0-1 0 0,0 1 1 0 0,-1-1 0 0 0,1 0 0 0 0,-1 0-1 0 0,1 0 1 0 0,-1 0 2 0 0,-4 7 155 0 0,5-6-146 0 0,0-1 0 0 0,-1 1 0 0 0,1-1 0 0 0,0 0 0 0 0,0 0 0 0 0,0 0 0 0 0,0 1 0 0 0,0-1 0 0 0,0 0 0 0 0,0 1 0 0 0,-1-1 0 0 0,1 1 0 0 0,0-1 0 0 0,-1 0 0 0 0,1 0 0 0 0,-1 0 0 0 0,1 0 0 0 0,0 0 0 0 0,0 0 0 0 0,0 1 0 0 0,-1-1 0 0 0,1 0 0 0 0,0 0 0 0 0,-1 0 0 0 0,1 0 0 0 0,-1 0 0 0 0,1 0 0 0 0,0 0 0 0 0,0 0 0 0 0,-1 0 0 0 0,1 0 0 0 0,-1 0 0 0 0,1 0 0 0 0,0 0-9 0 0,-2 0 27 0 0,0 1 0 0 0,0-1 0 0 0,1 1-1 0 0,-2-1 1 0 0,2 0 0 0 0,-1 1 0 0 0,1 0-1 0 0,-1 0 1 0 0,0-1 0 0 0,1 1 0 0 0,-1 0 0 0 0,1 0-1 0 0,-1 0 1 0 0,1 1 0 0 0,-1-1-27 0 0,1 0 145 0 0,-13 7-728 0 0,6 0 939 0 0,6-6-261 0 0,-1-1 0 0 0,1 2 0 0 0,0-1 0 0 0,-1-1 1 0 0,1 2-1 0 0,-1-2 0 0 0,0 1 0 0 0,0-2 0 0 0,0 3-95 0 0,1-3 8 0 0,1 0-1 0 0,0 1 0 0 0,-1 0 0 0 0,1 0 0 0 0,0-1 1 0 0,0 1-1 0 0,0 0 0 0 0,-1 0 0 0 0,2 0 0 0 0,-2 0 1 0 0,1 0-1 0 0,1 0 0 0 0,-1 1 0 0 0,0-2 0 0 0,0 2-7 0 0,-12 13 158 0 0,4-5-117 0 0,9-10-39 0 0,-1 1 0 0 0,0-1 0 0 0,1 1-1 0 0,0 0 1 0 0,0-1 0 0 0,-1 0 0 0 0,1 1 0 0 0,-1 0 0 0 0,1 0-1 0 0,-1-1 1 0 0,1 1 0 0 0,0 0 0 0 0,0-1 0 0 0,0 1-1 0 0,0-1 1 0 0,0 1 0 0 0,0 1-2 0 0,-1 0 2 0 0,1 0 0 0 0,-1 0 0 0 0,0 0 0 0 0,1 0-1 0 0,-1 0 1 0 0,0 1 0 0 0,0-2 0 0 0,0 1 0 0 0,0 0 0 0 0,0 0 0 0 0,0 0-1 0 0,-1 0-1 0 0,-8 8 0 0 0,-1-2 0 0 0,10-6-1 0 0,-11 6 13 0 0,11-8-31 0 0,-1 3 101 0 0,3 0-88 0 0,-1-2 1 0 0,0 1 0 0 0,0 1 0 0 0,0-1 0 0 0,0-1-1 0 0,-1 2 1 0 0,1-1 0 0 0,-1-1 0 0 0,1 2 0 0 0,-1-1-1 0 0,1-1 1 0 0,-2 2 5 0 0,-5 30-11 0 0,6-28 11 0 0,-1-1 0 0 0,-3 5 0 0 0,4-5 11 0 0,0 0 78 0 0,-1 4 121 0 0,2-6-284 0 0,0-2-16 0 0,-2 5 22 0 0,3 0 54 0 0,-1-5 13 0 0,1 1 0 0 0,-1-1 0 0 0,0 1 0 0 0,0-1 0 0 0,0 0 0 0 0,0 0 0 0 0,0 0 0 0 0,0 1 0 0 0,0-1 0 0 0,0 0 0 0 0,0 1 0 0 0,0-1 0 0 0,0 1 0 0 0,0-1 0 0 0,0 0 0 0 0,0 0 0 0 0,0 0 0 0 0,0 1 0 0 0,0-1 0 0 0,0 0 0 0 0,-1 1 0 0 0,1-1 0 0 0,0 1 0 0 0,0-1 0 0 0,0 0 0 0 0,-1 0 0 0 0,1 0 0 0 0,0 0 0 0 0,-1 1 0 0 0,1-1 0 0 0,0 0 0 0 0,0 0 0 0 0,0 1 0 0 0,0-1 1 0 0,-1 0-1 0 0,1 0 0 0 0,0 0 0 0 0,-1 1 0 0 0,1-1 0 0 0,0 0 0 0 0,-1 0 0 0 0,1 0 0 0 0,0 0 0 0 0,0 0 0 0 0,0 1 0 0 0,0-1 0 0 0,0 0 0 0 0,-1 1 0 0 0,1-1 0 0 0,0 0 0 0 0,0 1 0 0 0,0-1 0 0 0,-1 0 0 0 0,1 0 0 0 0,0 0 0 0 0,0 1-1 0 0,0-1 1 0 0,0 0 0 0 0,0 1 0 0 0,0-1 0 0 0,0 1 0 0 0,0-1 0 0 0,0 0 0 0 0,0 0 1 0 0,-2 9 46 0 0,0 6 216 0 0,2-12-256 0 0,-8 24-210 0 0,8-21 307 0 0,0-4-102 0 0,0 0 1 0 0,0 0-1 0 0,0 1 1 0 0,0-1 0 0 0,1 0-1 0 0,0 0 1 0 0,-1 1-1 0 0,0-1 1 0 0,1 0 0 0 0,1 0-1 0 0,-2 0 1 0 0,1 0-1 0 0,1 0 1 0 0,-2 0-1 0 0,3 2-1 0 0,-3-4-90 0 0,6 10 8 0 0,-3-8 101 0 0,-3-1 70 0 0,0-1 2 0 0,8 13 102 0 0,9 14 111 0 0,-16-26-310 0 0,-1 0 0 0 0,1 1 0 0 0,-1-2 0 0 0,1 2 0 0 0,0-1-1 0 0,0-1 1 0 0,-1 2 0 0 0,1-1 0 0 0,0-1 0 0 0,0 2-1 0 0,-1-1 1 0 0,2-1 6 0 0,6 10 413 0 0,-3-6-360 0 0,-4-2 11 0 0,3 1 3 0 0,-3-1 9 0 0,4-1-4 0 0,-4-1-4 0 0,1 2 20 0 0,-1 1-1 0 0,2-1 1 0 0,-1 0-1 0 0,0 0 1 0 0,0 0-1 0 0,1-1 1 0 0,-1 1-1 0 0,0-1 1 0 0,3 2-88 0 0,-4-3-119 0 0,0 1-10 0 0,3 4 17 0 0,15 14 257 0 0,-17-18-41 0 0,-2 0 0 0 0,7 6-81 0 0,-7-6-43 0 0,1 0-69 0 0,0-1 31 0 0,3 2 98 0 0,20 14 270 0 0,-19-14-310 0 0,-1 0 34 0 0,0 0 0 0 0,0-1 0 0 0,-1 1 0 0 0,1-1 0 0 0,0 0 0 0 0,0 0 0 0 0,0-1-34 0 0,-2 1 48 0 0,1 3-57 0 0,0-2-148 0 0,0-3 134 0 0,7 6-104 0 0,13 5 623 0 0,-16-6-465 0 0,11 1-14 0 0,-14-3-159 0 0,18-1-268 0 0,0-1 410 0 0,-16-1 0 0 0,-4 0 0 0 0,10-5 0 0 0,-6 2-4 0 0,-6 4 5 0 0,0 0 0 0 0,1 0 0 0 0,-1-1 0 0 0,0 1 0 0 0,1 0-1 0 0,-1-1 1 0 0,1 1 0 0 0,-1 0 0 0 0,0 0 0 0 0,0-1 0 0 0,1 1 0 0 0,-1 0 0 0 0,1 0-1 0 0,-1 0 1 0 0,1 0 0 0 0,-1 0 0 0 0,0 0 0 0 0,1 0 0 0 0,-1 0 0 0 0,1 0 0 0 0,-1 0-1 0 0,1 0 1 0 0,-1 0 0 0 0,0 0 0 0 0,1 0 0 0 0,-1 0-1 0 0,29-6 605 0 0,-26 5-607 0 0,-1 0 0 0 0,0 0-1 0 0,0 1 1 0 0,0-2-1 0 0,0 1 1 0 0,0 0 0 0 0,0 0-1 0 0,0 0 1 0 0,0-1-1 0 0,0 1 1 0 0,-1-1 0 0 0,1 1-1 0 0,0-2 1 0 0,0 2 2 0 0,0-1 15 0 0,0-2 62 0 0,-2 3-78 0 0,1 1 1 0 0,-1-1-1 0 0,0 1 0 0 0,1-1 1 0 0,-1 1-1 0 0,0-1 1 0 0,1 0-1 0 0,-1 1 1 0 0,1 0-1 0 0,0-1 0 0 0,-1 1 1 0 0,0-1-1 0 0,1 1 1 0 0,0-1-1 0 0,-1 1 1 0 0,1 0-1 0 0,-1 0 0 0 0,1 0 1 0 0,0-1-1 0 0,0 1 1 0 0,-1 0-1 0 0,0 0 0 0 0,1 0 1 0 0,0-1-1 0 0,0 1 1 0 0,0 0-109 0 0,11-8 186 0 0,5-9-685 0 0,-8 10 958 0 0,-6 5-328 0 0,-1 1 0 0 0,0-1 0 0 0,0 0 0 0 0,0 1 0 0 0,0-2 0 0 0,0 1 0 0 0,-1 0 0 0 0,1 0 0 0 0,-1-1 0 0 0,1 1 0 0 0,-1 0 0 0 0,0 0 0 0 0,0-1 0 0 0,0 0 0 0 0,0 0 0 0 0,0 1 0 0 0,-1-2-22 0 0,2 1 0 0 0,2-6 0 0 0,10-6 0 0 0,-13 14 0 0 0,2-7 0 0 0,0-1 0 0 0,2-6 0 0 0,-3 10 0 0 0,-1 3 0 0 0,3-9 0 0 0,-2 9 0 0 0,-1 0 0 0 0,-1 0 0 0 0,1-1 0 0 0,0 0 0 0 0,0 1 0 0 0,-1 0 0 0 0,0 0 0 0 0,1-1 0 0 0,-1 0 0 0 0,0-1 0 0 0,2 0 0 0 0,-1 2 0 0 0,1 0 0 0 0,-2 0 0 0 0,1 0 0 0 0,0 0 0 0 0,-1-1 0 0 0,1 1 0 0 0,-1 0 0 0 0,0 0 0 0 0,0 0 0 0 0,0 0 0 0 0,0-1 0 0 0,1-5 0 0 0,4 1 0 0 0,-4 2 0 0 0,-1 3 0 0 0,-1-11 0 0 0,1 10 0 0 0,-1-1 0 0 0,1 0 0 0 0,-1 1 0 0 0,0 0 0 0 0,0-1 0 0 0,-1 1 0 0 0,0-2 0 0 0,-1-4 0 0 0,-6-9-495 0 0,-2-2 982 0 0,9 13-487 0 0,2 6-9 0 0,-1 0-1 0 0,1 0 1 0 0,-1 0-1 0 0,1 0 1 0 0,-1 0-1 0 0,1 0 1 0 0,0 0-1 0 0,-1 0 1 0 0,1 0-1 0 0,-1 1 1 0 0,0-1-1 0 0,1-1 1 0 0,-1 2-1 0 0,0-1 1 0 0,0 0-1 0 0,1 0 10 0 0,-1 1-184 0 0,1 0-9 0 0,-2-3 176 0 0,2 0 1 0 0,-2 0-1 0 0,1 0 1 0 0,-2 0-1 0 0,2 0 1 0 0,-1 0-1 0 0,0 0 1 0 0,0 1-1 0 0,0-1 0 0 0,-1 1 1 0 0,0 0-1 0 0,-2-2 17 0 0,-5-9 62 0 0,9 12 263 0 0,1 1 142 0 0,0 0 39 0 0,0 0-578 0 0,-1-1 0 0 0,1 1 0 0 0,0-1 0 0 0,-1 0-1 0 0,1 1 1 0 0,0-1 0 0 0,0 0 0 0 0,-1 1 0 0 0,0-1-1 0 0,1 1 1 0 0,-1 0 0 0 0,1-1 0 0 0,0 0 0 0 0,-1 1 0 0 0,0-1-1 0 0,0 1 73 0 0,-8-9-206 0 0,8 8 329 0 0,-5-3 398 0 0,4 4-600 0 0,2 0 54 0 0,0 0 1 0 0,-1 0-1 0 0,0 0 1 0 0,0-1-1 0 0,1 1 1 0 0,0 0-1 0 0,-1 0 1 0 0,0 0-1 0 0,1 0 1 0 0,-1 0-1 0 0,1-1 1 0 0,0 1-1 0 0,-1-1 1 0 0,0 1-1 0 0,1-1 1 0 0,-1 1-1 0 0,1 0 1 0 0,0 0-1 0 0,0-1 1 0 0,-1 0-1 0 0,1 1 1 0 0,-1-1-1 0 0,1 1 25 0 0,-5-5 0 0 0,3 2 0 0 0,-2-4 0 0 0,2 2 0 0 0,-2 0 0 0 0,0 0 0 0 0,0-2 0 0 0,-11-10 11 0 0,15 15 50 0 0,0 2 46 0 0,0 0 18 0 0,-2 0-118 0 0,1 0-1 0 0,1-1 1 0 0,-1 1-1 0 0,0 0 1 0 0,0 0-1 0 0,1-1 1 0 0,-1 1-1 0 0,0-1 1 0 0,0 0-1 0 0,1 1 1 0 0,0 0-1 0 0,-1-1 1 0 0,0 0-1 0 0,0 0 1 0 0,1 1-1 0 0,0-1 1 0 0,0 0-1 0 0,-1 0-6 0 0,-7-6 11 0 0,-11-10-11 0 0,17 14 1 0 0,-2 0-4 0 0,0-1 1 0 0,0 0-1 0 0,1 0 1 0 0,0 0-1 0 0,0 0 0 0 0,0 0 1 0 0,1-1-1 0 0,-1 0 3 0 0,2 3-198 0 0,1 1-1 0 0,-1 0 1 0 0,0 0 0 0 0,0-1-1 0 0,0 1 1 0 0,0 0-1 0 0,0 0 1 0 0,0 0-1 0 0,-1 1 1 0 0,1-2-1 0 0,0 1 1 0 0,0 1-1 0 0,-2-2 199 0 0,2 2-446 0 0,1 0-165 0 0,-2 2-700 0 0,1-2-3508 0 0,1 0-449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7:44.002"/>
    </inkml:context>
    <inkml:brush xml:id="br0">
      <inkml:brushProperty name="width" value="0.05" units="cm"/>
      <inkml:brushProperty name="height" value="0.05" units="cm"/>
      <inkml:brushProperty name="color" value="#FFFFFF"/>
    </inkml:brush>
  </inkml:definitions>
  <inkml:trace contextRef="#ctx0" brushRef="#br0">0 0 11976 0 0,'0'0'546'0'0,"0"0"-10"0"0,0 0-144 0 0,0 0 664 0 0,0 0 326 0 0,0 0 67 0 0,0 0-73 0 0,0 0-363 0 0,0 0-158 0 0,0 0-30 0 0,0 0-98 0 0,0 0-383 0 0,0 0-168 0 0,0 0-31 0 0,2 2-937 0 0,5 1-4704 0 0,-1-3-1598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7:47.533"/>
    </inkml:context>
    <inkml:brush xml:id="br0">
      <inkml:brushProperty name="width" value="0.05" units="cm"/>
      <inkml:brushProperty name="height" value="0.05" units="cm"/>
      <inkml:brushProperty name="color" value="#FFFFFF"/>
    </inkml:brush>
  </inkml:definitions>
  <inkml:trace contextRef="#ctx0" brushRef="#br0">267 68 456 0 0,'1'0'150'0'0,"0"0"0"0"0,-1-1 0 0 0,1 0 0 0 0,0 0 0 0 0,0 1 0 0 0,-1 0 0 0 0,1-1 0 0 0,0 0 1 0 0,0 0-1 0 0,-1 0 0 0 0,0 0 0 0 0,1 0 0 0 0,0 1 0 0 0,-1-1 0 0 0,1 0 0 0 0,-1 0 0 0 0,0 0 0 0 0,0 0 0 0 0,0 0 0 0 0,0 0-150 0 0,0-1 1019 0 0,0 2-218 0 0,0 0-97 0 0,0 0-21 0 0,0 0-13 0 0,0 0-39 0 0,0 0-20 0 0,0 0-3 0 0,0 0-3 0 0,0 0-12 0 0,0 0-7 0 0,0 0-2 0 0,-2-15 3126 0 0,3 13-3608 0 0,0 1-1 0 0,-1-2 1 0 0,1 2-1 0 0,0-1 1 0 0,0-1-1 0 0,-1 2 1 0 0,0-1-1 0 0,0-1 1 0 0,1 0-102 0 0,-2 2 73 0 0,1 0 0 0 0,-1 0 1 0 0,0 1-1 0 0,0-1 1 0 0,0 1-1 0 0,0-1 0 0 0,0 0 1 0 0,1 1-1 0 0,-2 0 1 0 0,1-1-1 0 0,1 1 1 0 0,-2-1-1 0 0,1 1 0 0 0,0 0 1 0 0,-1-1-74 0 0,-18 0 77 0 0,18 1-63 0 0,0 0 0 0 0,-1-1 0 0 0,1 1 0 0 0,0 1 0 0 0,0-1 0 0 0,-1 0 0 0 0,1 1 0 0 0,0-1-1 0 0,-3 1-13 0 0,2-2 42 0 0,2 1-36 0 0,0 0 1 0 0,0 0-1 0 0,0 0 1 0 0,0 0-1 0 0,0 0 1 0 0,1 0-1 0 0,-2 0 1 0 0,1 0-1 0 0,1 0 1 0 0,-1 0-1 0 0,0 0 1 0 0,0 0-1 0 0,0 0 1 0 0,0 0 0 0 0,0 1-1 0 0,1-1 1 0 0,-1 1-1 0 0,-1 0-6 0 0,0-1 72 0 0,-2 3 13 0 0,4-3 11 0 0,-39 8 728 0 0,27-4-732 0 0,11-4-14 0 0,-14 9 150 0 0,11-8-216 0 0,0 1 0 0 0,0 1-1 0 0,0 0 1 0 0,1 0 0 0 0,-1-1 0 0 0,1 1 0 0 0,0 1 0 0 0,0-1 0 0 0,0 0 0 0 0,0 1-1 0 0,-1 1-11 0 0,-9 8 92 0 0,12-11-98 0 0,0-1 0 0 0,-1 1-1 0 0,2-1 1 0 0,-2 1-1 0 0,1-1 1 0 0,1 1-1 0 0,-1 0 1 0 0,0-1-1 0 0,0 2 1 0 0,1-2-1 0 0,-1 2 7 0 0,1 0 2 0 0,-1-1 53 0 0,-8 8 82 0 0,-8 5-57 0 0,4-1-63 0 0,12-13 51 0 0,-5 13-4 0 0,-1 5-64 0 0,5-13 11 0 0,1 15 42 0 0,1-13-53 0 0,0-2 0 0 0,-4 28-53 0 0,8-8 42 0 0,-6-9-53 0 0,4 2-48 0 0,0-13 126 0 0,0 0 39 0 0,0 1-40 0 0,-2-6-13 0 0,4 6 37 0 0,7 11 57 0 0,7 12 63 0 0,-15-24-157 0 0,0-1 0 0 0,7 14 11 0 0,-9-18 32 0 0,-1 1-46 0 0,0-2 1 0 0,0 1-1 0 0,0 0 1 0 0,0 0 0 0 0,1 0-1 0 0,-1 0 1 0 0,0 0-1 0 0,0-1 1 0 0,1 2-1 0 0,-1-1 1 0 0,0-1 0 0 0,0 1-1 0 0,1 0 1 0 0,0 0 2 0 0,0 4-148 0 0,-1-4 19 0 0,2-1 17 0 0,-1 0 151 0 0,0 1 1 0 0,1 0-1 0 0,-2 0 0 0 0,2 0 0 0 0,-1 0 1 0 0,0 0-1 0 0,0 0 0 0 0,0 0 1 0 0,0 0-1 0 0,0 0 0 0 0,0 1 0 0 0,0 0-39 0 0,1 0-424 0 0,18 19 1370 0 0,-19-20-946 0 0,5 3 16 0 0,-6-4-14 0 0,1 0 0 0 0,0 0 0 0 0,0 1 0 0 0,0-1 1 0 0,0 0-1 0 0,0 0 0 0 0,-1 1 0 0 0,1-1 0 0 0,0 1 0 0 0,0-1 0 0 0,-1 0 0 0 0,1 1 0 0 0,0-1 0 0 0,0 1 0 0 0,-1 0 1 0 0,1-1-1 0 0,0 0 0 0 0,0 2-2 0 0,0-1 9 0 0,0-1-5 0 0,-1 0-1 0 0,0 0 0 0 0,1 1 1 0 0,-1-1-1 0 0,0 0 0 0 0,0 1 1 0 0,1-1-1 0 0,0 0 0 0 0,-1 0 1 0 0,1 0-1 0 0,-1 0 0 0 0,0 1 1 0 0,0-1-1 0 0,1 0 0 0 0,-1 0 0 0 0,1 0 1 0 0,0 0-1 0 0,-1 0 0 0 0,0 0 1 0 0,0 0-1 0 0,1-1 0 0 0,0 1-3 0 0,0 0 88 0 0,0 1-34 0 0,1-1-1 0 0,-1 0 0 0 0,1 1 0 0 0,-1-1 0 0 0,1 0 0 0 0,-1 0 0 0 0,1 1 0 0 0,-1-1 1 0 0,1 0-1 0 0,0-1 0 0 0,-1 1-53 0 0,2 0 37 0 0,21 3-515 0 0,-21-3 476 0 0,-1 0 3 0 0,10 7 11 0 0,-6-3 31 0 0,4 4-17 0 0,-10-7-10 0 0,0-1-1 0 0,1 1 0 0 0,0 0 1 0 0,0 0-1 0 0,-1-1 1 0 0,1 1-1 0 0,0-1 1 0 0,0 1-1 0 0,-1 0 1 0 0,2-1-1 0 0,-1 0 1 0 0,-1 0-1 0 0,1 1 0 0 0,0-1 1 0 0,0 0-1 0 0,0 1 1 0 0,0-1-1 0 0,0 0 1 0 0,0 0-16 0 0,9 4 168 0 0,-9-3-79 0 0,-1-1-1 0 0,18 5 265 0 0,-7-5-245 0 0,-1-1 0 0 0,2 0 0 0 0,4-2-108 0 0,-15 3 63 0 0,0 0-54 0 0,-1 0-1 0 0,0 0 1 0 0,0 0-1 0 0,0 0 1 0 0,1 0-1 0 0,-1 0 1 0 0,1 0-1 0 0,-1 0 1 0 0,0 0-1 0 0,1 0 1 0 0,-1 0-1 0 0,0 0 1 0 0,0 0-1 0 0,0-1 1 0 0,1 1-1 0 0,-1 0 1 0 0,0 0-1 0 0,1 0 1 0 0,-1 0-1 0 0,0 0 1 0 0,1 0-1 0 0,-1 0 1 0 0,0 0 0 0 0,0-1-1 0 0,0 1 1 0 0,0 0-1 0 0,1-1-8 0 0,8-3 82 0 0,-2 0-39 0 0,3-1-30 0 0,5-10-16 0 0,-15 15 3 0 0,3-3 0 0 0,-1 1 0 0 0,1-1 0 0 0,-1 1 0 0 0,0-1 0 0 0,0 0 0 0 0,0 0 0 0 0,1-3 0 0 0,12-23 0 0 0,-8 20 0 0 0,-7 9 0 0 0,0 0 0 0 0,1-1 0 0 0,-1 1 0 0 0,0-1 0 0 0,0 1 0 0 0,0-1 0 0 0,0 1 0 0 0,0 0 0 0 0,0 0 0 0 0,0-1 0 0 0,0 1 0 0 0,0-1 0 0 0,1 1 0 0 0,-1-1 0 0 0,0 1 0 0 0,1 0 0 0 0,-1 0 0 0 0,1-1 0 0 0,-1 1 0 0 0,0 0 0 0 0,0-1 0 0 0,0 1 0 0 0,1 0 0 0 0,-1 0 0 0 0,1-1 0 0 0,3-2 0 0 0,9-38 0 0 0,0 10 0 0 0,-12 30 0 0 0,2-7 0 0 0,-1 0 0 0 0,-1 7 0 0 0,2 1 0 0 0,0-12 0 0 0,-2 9 5 0 0,7-18 65 0 0,-6 18-42 0 0,3-10 0 0 0,-3-16-20 0 0,-1-2 109 0 0,-5-13-53 0 0,7 29-64 0 0,-6 1 20 0 0,3 13 82 0 0,-2 0-100 0 0,1-1 1 0 0,-1 1-1 0 0,1-1 1 0 0,0 0-1 0 0,-1 0 1 0 0,2 0-1 0 0,-2 0 1 0 0,1 0-1 0 0,0-2-2 0 0,-9-13-32 0 0,-4 0-10 0 0,2 1 12 0 0,10 14 41 0 0,1 1 53 0 0,-18-7-155 0 0,16 6 81 0 0,-18-6-44 0 0,-12-6 54 0 0,29 10 0 0 0,4 3 0 0 0,0 1 0 0 0,-1-1 0 0 0,1 1 0 0 0,-1 0 0 0 0,0-1 0 0 0,1 0 0 0 0,0 1 0 0 0,-1-1 0 0 0,0 1 0 0 0,0 0 0 0 0,1 0 0 0 0,-1 0 0 0 0,0-1 0 0 0,0 1 0 0 0,1 0 0 0 0,-1 0 0 0 0,0-1 0 0 0,-1 1 0 0 0,0-1 0 0 0,1 1 0 0 0,-1 0 0 0 0,0-1 0 0 0,0 0 0 0 0,0 0 0 0 0,1 1 0 0 0,-1-1 0 0 0,1 0 0 0 0,-1-1 0 0 0,-10-5 0 0 0,12 6-299 0 0,-2 1 0 0 0,1-1 0 0 0,0 0 0 0 0,0 0 0 0 0,0 1-1 0 0,0-1 1 0 0,0 0 0 0 0,0 0 0 0 0,0 0 0 0 0,0 0 0 0 0,0 0 0 0 0,1 0-1 0 0,-1-1 1 0 0,0 2 0 0 0,0-2 0 0 0,1 1 0 0 0,0 0 0 0 0,-1-1-1 0 0,0 0 300 0 0,1 2-6427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7:48.139"/>
    </inkml:context>
    <inkml:brush xml:id="br0">
      <inkml:brushProperty name="width" value="0.05" units="cm"/>
      <inkml:brushProperty name="height" value="0.05" units="cm"/>
      <inkml:brushProperty name="color" value="#FFFFFF"/>
    </inkml:brush>
  </inkml:definitions>
  <inkml:trace contextRef="#ctx0" brushRef="#br0">24 2 10016 0 0,'-5'0'-396'0'0,"-7"-2"4645"0"0,11 2-3994 0 0,1 0 0 0 0,0 1 1 0 0,0-1-1 0 0,-1 0 0 0 0,1 0 1 0 0,0 1-1 0 0,-1-1 1 0 0,1 0-1 0 0,-1 0 0 0 0,1 0 1 0 0,0 0-1 0 0,0 1 0 0 0,0-1 1 0 0,0 0-1 0 0,0 1 0 0 0,-1-1 1 0 0,1 1-1 0 0,0-1 0 0 0,0 0 1 0 0,0 0-1 0 0,-1 0 0 0 0,1 1 1 0 0,0-1-1 0 0,0 1 0 0 0,0-1 1 0 0,0 1-1 0 0,0-1 1 0 0,0 0-1 0 0,0 0 0 0 0,0 1 1 0 0,0-1-1 0 0,0 1 0 0 0,0-1-255 0 0,0 1 82 0 0,0-1-182 0 0,0 0-24 0 0,0 0-190 0 0,0 0-836 0 0,0 0-356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9:41.848"/>
    </inkml:context>
    <inkml:brush xml:id="br0">
      <inkml:brushProperty name="width" value="0.05" units="cm"/>
      <inkml:brushProperty name="height" value="0.05" units="cm"/>
      <inkml:brushProperty name="color" value="#FFFFFF"/>
    </inkml:brush>
  </inkml:definitions>
  <inkml:trace contextRef="#ctx0" brushRef="#br0">7 42 920 0 0,'0'0'148'0'0,"0"0"287"0"0,0 0 127 0 0,-1-10 1870 0 0,-2-1 4760 0 0,3 8-7254 0 0,-1 3 1129 0 0,0 4 959 0 0,2-5-1971 0 0,0 1 0 0 0,0-1 0 0 0,0 0 0 0 0,0 0 0 0 0,-1 1 0 0 0,2-1 0 0 0,-1-1 0 0 0,-1 2 0 0 0,0-1 0 0 0,1-1 0 0 0,0 2-55 0 0,6 0 11 0 0,-1-1-11 0 0,0-1 0 0 0,0-1 0 0 0,-1 1 0 0 0,0 0 41 0 0,-3 1 171 0 0,-2 1 64 0 0,0 0 11 0 0,10 5 112 0 0,-2-5-321 0 0,-6 1 2 0 0,10 4 8 0 0,-2 6 18 0 0,-8-10-106 0 0,-1-1 3 0 0,-1 1 1 0 0,0-1-1 0 0,0 1 0 0 0,1-1 0 0 0,-1 1 0 0 0,1-1 0 0 0,0 0 0 0 0,-1 0 0 0 0,0 0 0 0 0,1 0 0 0 0,-1 1 0 0 0,1-1 0 0 0,0 0 0 0 0,-1 0 0 0 0,0 0 0 0 0,1 1 0 0 0,0-1 0 0 0,-1 0 0 0 0,1 0 0 0 0,-1 0 0 0 0,0 0 0 0 0,1 0 0 0 0,0-1 0 0 0,0 1 0 0 0,-1 0 0 0 0,0 0 0 0 0,1 0 0 0 0,-1-1 0 0 0,1 1 0 0 0,0 0 0 0 0,-1 0 0 0 0,0 0 0 0 0,1-1-3 0 0,5-1 58 0 0,2 1 120 0 0,8-5 106 0 0,-14 5-226 0 0,3-3-48 0 0,2 3-10 0 0,-1 0-17 0 0,-4 0-63 0 0,13 2 135 0 0,-9 0-34 0 0,-4 0 32 0 0,0-2 1 0 0,6 0-44 0 0,-1 3-10 0 0,-1-1 11 0 0,-4 0 21 0 0,-2-1-79 0 0,0 0-37 0 0,0 0-4 0 0,0 0 27 0 0,0 0 105 0 0,0 0-5 0 0,0 0-109 0 0,0 0-24 0 0,0 0 4 0 0,0 0 2 0 0,0 0 2 0 0,0 0 4 0 0,1 1 4 0 0,2 2-29 0 0,-2-2-134 0 0,-1-1-46 0 0,0 0-1031 0 0,0 0-4098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9:43.627"/>
    </inkml:context>
    <inkml:brush xml:id="br0">
      <inkml:brushProperty name="width" value="0.05" units="cm"/>
      <inkml:brushProperty name="height" value="0.05" units="cm"/>
      <inkml:brushProperty name="color" value="#FFFFFF"/>
    </inkml:brush>
  </inkml:definitions>
  <inkml:trace contextRef="#ctx0" brushRef="#br0">9 20 1840 0 0,'0'0'247'0'0,"0"0"363"0"0,0 0 160 0 0,0 0 28 0 0,0 0-60 0 0,0 0-290 0 0,0 0-127 0 0,0 0-29 0 0,0 0-18 0 0,0 0-55 0 0,0 0-26 0 0,0 0-7 0 0,0 0 12 0 0,0 0 62 0 0,0 0 27 0 0,0 0 8 0 0,0 0-10 0 0,0 0-44 0 0,0 0-17 0 0,0 0-6 0 0,0-1-38 0 0,1-7 16 0 0,0 7-38 0 0,-1 1-4 0 0,0 0 10 0 0,0 0 49 0 0,0 0 19 0 0,0 0 7 0 0,0 0-15 0 0,0 0-67 0 0,0 0-28 0 0,0 0-7 0 0,0 0 42 0 0,0 0 184 0 0,-10-1 2898 0 0,21 0-3009 0 0,-10 1-231 0 0,0 1 0 0 0,0-1 0 0 0,-1 0 0 0 0,1 0 0 0 0,0 0 0 0 0,0 0 0 0 0,-1 0-1 0 0,1 0 1 0 0,0 0 0 0 0,0-1 0 0 0,-1 1 0 0 0,1 0 0 0 0,0 0 0 0 0,-1 0 0 0 0,1 0 0 0 0,-1-1-1 0 0,1 1 1 0 0,0-1 0 0 0,0 1 0 0 0,-1-1 0 0 0,0 1 0 0 0,1 0-6 0 0,0-1 21 0 0,0 1-1 0 0,-1-1 1 0 0,0 1 0 0 0,1 0 0 0 0,0-1-1 0 0,0 1 1 0 0,-1 0 0 0 0,0 0-1 0 0,1 0 1 0 0,0 0 0 0 0,0 0 0 0 0,-1 0-1 0 0,1 0 1 0 0,0 0 0 0 0,0 0 0 0 0,-1 0-1 0 0,0 0 1 0 0,1 0 0 0 0,0 0-1 0 0,0 0 1 0 0,-1 0 0 0 0,0 1 0 0 0,1-1-1 0 0,0 0 1 0 0,0 1 0 0 0,-1-1 0 0 0,0 1-1 0 0,1-1 1 0 0,0 0 0 0 0,-1 0 0 0 0,1 2-21 0 0,-1-1 96 0 0,0-1 0 0 0,4 2 94 0 0,-3-2-182 0 0,-1 0 1 0 0,0 0-1 0 0,0 0 1 0 0,1 1 0 0 0,-1-1-1 0 0,0 0 1 0 0,0 0-1 0 0,0 0 1 0 0,0 0-1 0 0,0 0 1 0 0,1 0-1 0 0,-1 0 1 0 0,0 0-1 0 0,1 0 1 0 0,-1 0-1 0 0,0 0 1 0 0,1 0-1 0 0,-1 0 1 0 0,0 0 0 0 0,0 0-1 0 0,0 0 1 0 0,0 0-1 0 0,0 0 1 0 0,1 0-1 0 0,-1 0 1 0 0,0 0-1 0 0,1 0 1 0 0,-1 0-1 0 0,0 0 1 0 0,0-1-1 0 0,1 1 1 0 0,-1 0-1 0 0,0 0-8 0 0,9-3 282 0 0,0 1 0 0 0,0 0 0 0 0,1 1 0 0 0,0 0-1 0 0,0 0 1 0 0,-1 1 0 0 0,0 1 0 0 0,1 0-1 0 0,1-1-281 0 0,1 1 277 0 0,-9-1-225 0 0,-1 0 0 0 0,0 0 0 0 0,0 1 0 0 0,0-1 0 0 0,0 1 0 0 0,0-1 1 0 0,0 0-1 0 0,0 1 0 0 0,0 0-52 0 0,-1 0-107 0 0,0-1-12 0 0,3 2 19 0 0,2 0 80 0 0,-3 0 48 0 0,2 3 559 0 0,-1 2-402 0 0,-4-6-429 0 0,0-1-697 0 0,0 0-271 0 0,0 0-47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9:45.097"/>
    </inkml:context>
    <inkml:brush xml:id="br0">
      <inkml:brushProperty name="width" value="0.05" units="cm"/>
      <inkml:brushProperty name="height" value="0.05" units="cm"/>
      <inkml:brushProperty name="color" value="#FFFFFF"/>
    </inkml:brush>
  </inkml:definitions>
  <inkml:trace contextRef="#ctx0" brushRef="#br0">1 11 4320 0 0,'0'0'197'0'0,"0"-5"22"0"0,0 1-139 0 0,0 3 329 0 0,0 1 119 0 0,0 0 15 0 0,0 0-6 0 0,0 0-28 0 0,0 0-11 0 0,0 0-2 0 0,0 0-12 0 0,0 0-50 0 0,0 0-18 0 0,0 0-6 0 0,0 0-5 0 0,0 0-10 0 0,0 0-3 0 0,0 0 0 0 0,0 0-3 0 0,0 0-12 0 0,0 0-7 0 0,0 0-2 0 0,0 0-18 0 0,0 0-71 0 0,0 0-30 0 0,0 0-7 0 0,0 0-16 0 0,0 0-56 0 0,0 0-30 0 0,0 0-4 0 0,0 0-8 0 0,0 0-35 0 0,0 0-18 0 0,0 0-3 0 0,0 0 4 0 0,0 0 16 0 0,0 0 4 0 0,0 0 0 0 0,0 1-87 0 0,0-1 1 0 0,0 0 0 0 0,0 1 0 0 0,0 0 0 0 0,1-1 0 0 0,-1 1 0 0 0,0-1 0 0 0,1 0-1 0 0,-1 1 1 0 0,0 0 0 0 0,0-1 0 0 0,0 1 0 0 0,1-1 0 0 0,-1 0 0 0 0,1 0 0 0 0,0 1-1 0 0,-1-1 1 0 0,0 1 0 0 0,0-1 0 0 0,1 1 0 0 0,0-1 0 0 0,-1 0 0 0 0,1 0 0 0 0,-1 0-1 0 0,0 0 1 0 0,1 0 0 0 0,0 0 0 0 0,0 1 0 0 0,-1-1 0 0 0,0 0 0 0 0,1 0-10 0 0,1 0-42 0 0,0 1 0 0 0,-1-1 0 0 0,2 0 0 0 0,-2 0 1 0 0,1 0-1 0 0,0 0 0 0 0,0-1 0 0 0,0 1 0 0 0,-1-1 1 0 0,1 1 41 0 0,25-5 826 0 0,-27 5-822 0 0,0 0-1 0 0,1 1 0 0 0,0-1 1 0 0,-1 0-1 0 0,1 0 1 0 0,-1 0-1 0 0,0 1 0 0 0,0-1 1 0 0,1 0-1 0 0,-1 0 0 0 0,1 0 1 0 0,-1 1-1 0 0,1-1 1 0 0,-1 0-1 0 0,0 1 0 0 0,0-1 1 0 0,0 1-1 0 0,1-1 1 0 0,-1 0-1 0 0,0 0 0 0 0,0 1 1 0 0,1-1-1 0 0,-1 1 1 0 0,0 0-1 0 0,0-1 0 0 0,0 0 1 0 0,1 1-4 0 0,-1-1 1 0 0,0 1-1 0 0,0-1 1 0 0,0 1 0 0 0,0-1 0 0 0,0 0 0 0 0,0 0-1 0 0,0 0 1 0 0,0 1 0 0 0,0-1 0 0 0,0 1-1 0 0,0-1 1 0 0,1 1 0 0 0,-1-1 0 0 0,0 0 0 0 0,0 0-1 0 0,1 0 1 0 0,-1 0 0 0 0,1 1 0 0 0,-1-1 0 0 0,0 0-1 0 0,0 1 1 0 0,0-1 0 0 0,1 0 0 0 0,-1 0 0 0 0,0 1-1 0 0,1-1 1 0 0,-1 0 0 0 0,1 0 0 0 0,-1 0 0 0 0,0 0-1 0 0,0 0 1 0 0,1 0 0 0 0,-1 0 0 0 0,1 0-1 0 0,-1 0 1 0 0,1 0 0 0 0,-1 0 0 0 0,0 0 0 0 0,0 0-1 0 0,1 0 1 0 0,-1 0 0 0 0,0 0 0 0 0,1 0 0 0 0,-1-1-1 0 0,1 1 1 0 0,-1 0-1 0 0,5-2 169 0 0,-1 0-1 0 0,2 1 1 0 0,-1-1 0 0 0,0 1-1 0 0,0 0 1 0 0,1 0 0 0 0,-1 0-1 0 0,1 1-168 0 0,-5 0 160 0 0,-1 1-129 0 0,1 0 0 0 0,-1-1 0 0 0,1 1 0 0 0,0-1 0 0 0,-1 0 0 0 0,0 1-1 0 0,1-1 1 0 0,0 1 0 0 0,0-1 0 0 0,-1 1 0 0 0,0-1 0 0 0,1 0 0 0 0,0 0-1 0 0,0 0-30 0 0,7-5 303 0 0,-7 4-244 0 0,1-1-1 0 0,-1 1 0 0 0,1 0 0 0 0,-1 0 1 0 0,1 0-1 0 0,-1 0 0 0 0,1 0 0 0 0,0 0 1 0 0,0 1-1 0 0,0-1-58 0 0,-1 1 21 0 0,1 0 22 0 0,5-1 2 0 0,2 3-16 0 0,2 1-1206 0 0,-11-4 210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4:39.486"/>
    </inkml:context>
    <inkml:brush xml:id="br0">
      <inkml:brushProperty name="width" value="0.05" units="cm"/>
      <inkml:brushProperty name="height" value="0.05" units="cm"/>
      <inkml:brushProperty name="color" value="#FFFF66"/>
    </inkml:brush>
  </inkml:definitions>
  <inkml:trace contextRef="#ctx0" brushRef="#br0">1 774 1376 0 0,'0'0'65'0'0,"0"0"117"0"0,0 0 464 0 0,0 0 201 0 0,4 19 2614 0 0,-2-14-3311 0 0,0-3-80 0 0,-1 1 0 0 0,1-1 0 0 0,-1 0 0 0 0,1 1 0 0 0,-1-1 0 0 0,1 0-1 0 0,1 0 1 0 0,0 1-70 0 0,-3-3 122 0 0,1 1 7 0 0,6 1-17 0 0,0-2-89 0 0,0 0-21 0 0,-5 0-4 0 0,-2 0 1 0 0,1 0 0 0 0,1 0 0 0 0,-2 0 0 0 0,2 0-1 0 0,-1 1 1 0 0,-1-1 0 0 0,2 0 0 0 0,-1 1 0 0 0,-1-1 0 0 0,1 1-1 0 0,1-1 1 0 0,-2 0 0 0 0,1 1 0 0 0,1 0 1 0 0,-2 0 88 0 0,1-1 0 0 0,0 0 0 0 0,0 0 0 0 0,-1 1 0 0 0,1-1 0 0 0,0 0 0 0 0,0 0 0 0 0,-1 1 0 0 0,1-1 0 0 0,0 0 0 0 0,0 0 0 0 0,-1 0 0 0 0,1 0 0 0 0,0 0 0 0 0,0 0 0 0 0,-1-1 0 0 0,1 1 0 0 0,0 0 0 0 0,0 0 0 0 0,-1-1 0 0 0,1 1 0 0 0,0 0 0 0 0,0 0 0 0 0,-1-1-88 0 0,2 0 39 0 0,-1 0-1 0 0,0 0 1 0 0,1 0 0 0 0,-2 0 0 0 0,1-1 0 0 0,1 1 0 0 0,-2 0 0 0 0,1-1 0 0 0,0 1 0 0 0,0-1 0 0 0,-1 1 0 0 0,1-1-39 0 0,1-6-131 0 0,1 0 0 0 0,0 0-1 0 0,-2-1 1 0 0,1-3 131 0 0,-1 6 107 0 0,6-34-1370 0 0,-2-8 1263 0 0,18-156-5074 0 0,-17 138 4792 0 0,0 7 4182 0 0,-2-23-3900 0 0,-4 80 435 0 0,0 2 40 0 0,0 0 5 0 0,0 0-60 0 0,0 0-248 0 0,-3 12 196 0 0,-4 33-345 0 0,3 2 0 0 0,2 37-23 0 0,1-26 52 0 0,-1-17-730 0 0,3 0 0 0 0,4 21 678 0 0,-3-46-81 0 0,-1-1-87 0 0,1 0 1 0 0,1 0-1 0 0,0 0 0 0 0,1 0 0 0 0,3 5 168 0 0,-7-20 27 0 0,0 0-1 0 0,0 0 1 0 0,0 0-1 0 0,0 0 0 0 0,0 0 1 0 0,0 1-1 0 0,0-1 1 0 0,0 0-1 0 0,0 0 0 0 0,0 0 1 0 0,0 1-1 0 0,0-1 1 0 0,0 0-1 0 0,0 0 0 0 0,0 0 1 0 0,0 0-1 0 0,0 1 1 0 0,0-1-1 0 0,1 0 0 0 0,-1 0 1 0 0,0 0-1 0 0,0 0 1 0 0,0 0-1 0 0,0 0 0 0 0,0 0 1 0 0,1 0-1 0 0,-1 0 1 0 0,0 0-1 0 0,0 0 0 0 0,0 0 1 0 0,0 0-1 0 0,0 0 0 0 0,0 1 1 0 0,0-1-1 0 0,0 0 1 0 0,0 0-1 0 0,1 0 0 0 0,-1 0 1 0 0,0 0-1 0 0,0 0 1 0 0,0 0-1 0 0,1 0 0 0 0,-1 0 1 0 0,0 0-1 0 0,0 0 1 0 0,0 0-1 0 0,1-1 0 0 0,-1 1 1 0 0,0 0-1 0 0,0 0 1 0 0,0 0-1 0 0,0 0 0 0 0,0 0 1 0 0,0 0-1 0 0,0 0 1 0 0,0 0-1 0 0,0 0 0 0 0,1 0 1 0 0,-1 0-1 0 0,0 0 1 0 0,0 0-1 0 0,0 0 0 0 0,0 0 1 0 0,0-1-1 0 0,0 1 1 0 0,0 0-1 0 0,1 0-26 0 0,5-17 279 0 0,1-26-459 0 0,9-282 475 0 0,-16 318-279 0 0,3-44 85 0 0,-3 2 1 0 0,-1-1-1 0 0,-3 0 0 0 0,-4-11-101 0 0,6 50 12 0 0,2 8 23 0 0,-1 1 0 0 0,1-1-1 0 0,0 0 1 0 0,0 1 0 0 0,-1-1 0 0 0,-1 0 0 0 0,2 0-1 0 0,-1 1 1 0 0,-1-1 0 0 0,1 1 0 0 0,0 0 0 0 0,-2-2-35 0 0,2 4 68 0 0,1 1 1 0 0,0-1 0 0 0,-1 0-1 0 0,0 1 1 0 0,1 0 0 0 0,-1-1-1 0 0,1 1 1 0 0,0-1 0 0 0,-1 1-1 0 0,1 0 1 0 0,-1-1 0 0 0,1 1-1 0 0,-1-1 1 0 0,1 1 0 0 0,0 0-1 0 0,0 0 1 0 0,0-1 0 0 0,0 1-1 0 0,0 0-68 0 0,-8 20-123 0 0,1 25 162 0 0,1 1-1 0 0,2 0 1 0 0,2 18-39 0 0,-1 13-287 0 0,2-7 176 0 0,3 0-1 0 0,3 0 1 0 0,14 67 111 0 0,-18-131-12 0 0,0 1 1 0 0,2-1 0 0 0,-2 1-1 0 0,2-1 1 0 0,-1 1 0 0 0,4 4 11 0 0,-6-12-84 0 0,0 0-4 0 0,0 0 0 0 0,0 0-32 0 0,0 0-135 0 0,0 0-58 0 0,0 0-9 0 0,6-10-76 0 0,-4 3 419 0 0,-1 0 1 0 0,1 1 0 0 0,-1-1-1 0 0,0 0 1 0 0,0 0 0 0 0,-1 0-1 0 0,0 0 1 0 0,-1 0 0 0 0,0-4-22 0 0,0-14 93 0 0,2-74 778 0 0,-1-90 370 0 0,-6 27-833 0 0,2 105-112 0 0,-2 2 0 0 0,-4-7-296 0 0,5 39 672 0 0,4 24-672 0 0,0-1 0 0 0,1 1 0 0 0,-1-1 0 0 0,1 1 0 0 0,-1 0 0 0 0,0 0 0 0 0,1-1 0 0 0,-1 1 0 0 0,1 0 0 0 0,-1 0 0 0 0,1-1 0 0 0,-1 1 0 0 0,1 1 0 0 0,0-2 0 0 0,0 1 0 0 0,-1 1 0 0 0,-5 33 8 0 0,1-1 1 0 0,2 2 0 0 0,2-1-1 0 0,2 8-8 0 0,12 362 746 0 0,0-308-478 0 0,4 4-268 0 0,-12-75 16 0 0,-4-19-14 0 0,1-6 5 0 0,3-14 8 0 0,0-25-58 0 0,-2-2-296 0 0,4-113 458 0 0,-1 43 848 0 0,-3 62-793 0 0,5-156-132 0 0,-8 168-38 0 0,1 14 261 0 0,-1-2 0 0 0,-2 1 1 0 0,0 0-266 0 0,2 2 670 0 0,0 16-192 0 0,-1 13-355 0 0,-8 63 350 0 0,4 1 0 0 0,3 4-473 0 0,0-2-566 0 0,1-23 1250 0 0,4 47-684 0 0,1-23 68 0 0,3 18-532 0 0,-5-61 48 0 0,-1-22 570 0 0,0-1-1 0 0,0 1 0 0 0,1 1 1 0 0,2 7-154 0 0,5 29 302 0 0,-7-47-292 0 0,2-5 12 0 0,1-8 10 0 0,0-19-325 0 0,0 1 0 0 0,-2-25 293 0 0,2-1-75 0 0,2-72 601 0 0,-4 63-391 0 0,-1 49-135 0 0,2-32 6 0 0,-3-2-1 0 0,-2 2 0 0 0,-1-1 1 0 0,-4-6-6 0 0,2 29 19 0 0,4 15-202 0 0,-3 0 1 0 0,1 1 0 0 0,0-1 182 0 0,-9-26-186 0 0,8 32 195 0 0,3 7-171 0 0,-1 14-129 0 0,-8 66 291 0 0,6-20 0 0 0,-4 133 0 0 0,15 124 0 0 0,0-259 0 0 0,-4-39 0 0 0,5 5 0 0 0,-7-20 0 0 0,-2-5 0 0 0,0 0 0 0 0,0 0 0 0 0,0 0 0 0 0,1 1 0 0 0,-1-1 0 0 0,0 0 0 0 0,0 0 0 0 0,0 0 0 0 0,0 0 0 0 0,0 0 0 0 0,0 0 0 0 0,0 0 0 0 0,1 0 0 0 0,-1 0 0 0 0,0 0 0 0 0,0 0 0 0 0,1 0 0 0 0,-1 0 0 0 0,0 0 0 0 0,1 0 0 0 0,-1 0 0 0 0,0 0 0 0 0,0 0 0 0 0,0 0 0 0 0,0 0 0 0 0,0 0 0 0 0,0 0 0 0 0,0 0 0 0 0,1 0 0 0 0,-1 0 0 0 0,0-1 0 0 0,0 1 0 0 0,1 0 0 0 0,-1 0 0 0 0,0 0 0 0 0,0 0 0 0 0,0-1 0 0 0,0 1 0 0 0,1 0 0 0 0,-1 0 0 0 0,0 0 0 0 0,0-1 0 0 0,0 1 0 0 0,0 0 0 0 0,0 0 0 0 0,0 0 0 0 0,0 0 0 0 0,0 0 0 0 0,0 0 0 0 0,0-1 0 0 0,4-7 0 0 0,1-10 136 0 0,0 0-1 0 0,-2 0 1 0 0,0 0-1 0 0,-1 0 0 0 0,0-1 1 0 0,-2-5-136 0 0,3-32 306 0 0,2-35 536 0 0,-4-24-842 0 0,-1 66-33 0 0,-1-11-63 0 0,-3 0 0 0 0,-2 0 0 0 0,-4-5 96 0 0,10 64 0 0 0,-1-6-44 0 0,0 1 0 0 0,0-1 0 0 0,-2 0 0 0 0,1 1 0 0 0,-1-3 44 0 0,-8 18-220 0 0,9-6 142 0 0,0 0-1 0 0,1 1 0 0 0,-2 0 0 0 0,3 0 1 0 0,-2-1-1 0 0,1 2 0 0 0,0-1 0 0 0,0 1 79 0 0,-3 11-267 0 0,-1 2 182 0 0,1 0 0 0 0,1-1 0 0 0,0 17 85 0 0,-3 16-40 0 0,-8 43 189 0 0,5 0 0 0 0,2 72-149 0 0,7-164 200 0 0,0-1-50 0 0,0 0-232 0 0,0 0-101 0 0,0 0-17 0 0,0-12-7 0 0,7-110 163 0 0,-4 54 24 0 0,1-120 20 0 0,-4 181 0 0 0,-1-13-127 0 0,-1 1 0 0 0,-1-4 127 0 0,0 4-129 0 0,1-1 0 0 0,1-3 129 0 0,-1 8-18 0 0,2 12 13 0 0,-1-1 0 0 0,1 1 0 0 0,0 0 0 0 0,-1 0 0 0 0,1 0 0 0 0,1 0 0 0 0,-1 0 0 0 0,1 0-1 0 0,-1-2 6 0 0,2 1-10 0 0,-2 3-33 0 0,2-11-493 0 0,-2 11 486 0 0,1 0 0 0 0,-1 0 0 0 0,0 0 0 0 0,0 0 0 0 0,0 1 0 0 0,0-1 0 0 0,0 0 0 0 0,0 0 0 0 0,0 1 0 0 0,0-2 0 0 0,0 1 0 0 0,-1 1 0 0 0,1-1 0 0 0,0 0 0 0 0,-1 0 0 0 0,1 1 0 0 0,0-2 50 0 0,-1-2-18 0 0,1 1 7 0 0,0 1 0 0 0,-1 0 0 0 0,0 0 0 0 0,1-1 0 0 0,-1 1 0 0 0,0 0-1 0 0,0 0 1 0 0,1-1 0 0 0,-2 1 0 0 0,1 0 0 0 0,-2-2 11 0 0,2 1-1 0 0,-1 1 0 0 0,0-1 0 0 0,1 0 0 0 0,0-1 0 0 0,-1 1 0 0 0,2 0 0 0 0,-2-1 1 0 0,2 0 0 0 0,0 3 64 0 0,0 1 20 0 0,0 0 65 0 0,0 0 11 0 0,0 0-6 0 0,0 0-45 0 0,0 0-180 0 0,0 0-79 0 0,0 0-12 0 0,1 8 351 0 0,0-1-1 0 0,1 1 0 0 0,0-2 1 0 0,0 3-189 0 0,3 6 0 0 0,-3-9 0 0 0,0-1 0 0 0,0 0 0 0 0,0 1 0 0 0,0-1 0 0 0,1 1 0 0 0,2 0 0 0 0,-3-3-11 0 0,-1-3-49 0 0,-1 0-39 0 0,0 0 91 0 0,1 0 0 0 0,-1 0-1 0 0,0-1 1 0 0,0 1 0 0 0,0-1 0 0 0,1 0 0 0 0,-1 1-1 0 0,0 0 1 0 0,0-1 0 0 0,1 1 0 0 0,-1-1-1 0 0,0 0 1 0 0,0 1 0 0 0,0 0 0 0 0,0-1-1 0 0,0 0 1 0 0,0 1 0 0 0,0-1 0 0 0,0 1 0 0 0,0-1 8 0 0,0 2-61 0 0,0-1 0 0 0,0 0 0 0 0,0 0 0 0 0,0 0 0 0 0,0 0 0 0 0,-1 0 0 0 0,1 0 0 0 0,0 0 0 0 0,0 0 0 0 0,0 0 0 0 0,0 0 0 0 0,-1 0 0 0 0,1 1 0 0 0,0-1 0 0 0,0 0 0 0 0,0 0-1 0 0,0 0 1 0 0,0 0 0 0 0,0 0 0 0 0,0 0 0 0 0,0 0 0 0 0,-1 0 0 0 0,1 0 0 0 0,0 0 0 0 0,0 0 0 0 0,0 0 0 0 0,-1 0 0 0 0,1 0 0 0 0,0 0 0 0 0,0 0 0 0 0,0 0 0 0 0,-1 0 0 0 0,1 0 0 0 0,0 0 0 0 0,0 0 0 0 0,0 0 0 0 0,0 0 0 0 0,0-1 0 0 0,0 1 0 0 0,0 0 0 0 0,0 0 0 0 0,0 0 0 0 0,-1 0 0 0 0,1 0 0 0 0,0 0 0 0 0,0 0 0 0 0,0 0 0 0 0,0 0 0 0 0,0 0 0 0 0,0 0 0 0 0,-1-1 0 0 0,1 1 0 0 0,0 0 0 0 0,0 0 0 0 0,0 0 0 0 0,0-1 0 0 0,0 1 0 0 0,0 0 0 0 0,0 0 0 0 0,0 0 0 0 0,0-1 0 0 0,0 1 0 0 0,0 0 61 0 0,-1 3-65 0 0,-1-2-1 0 0,1 1 0 0 0,0 1 0 0 0,0-1 1 0 0,0 0-1 0 0,1 0 0 0 0,-1 1 0 0 0,0 0 1 0 0,0-1-1 0 0,1 0 0 0 0,0 0 0 0 0,0 1 0 0 0,0 0 66 0 0,0 36 89 0 0,0-22-137 0 0,6 197 48 0 0,-15-72 0 0 0,8-116 0 0 0,2 16 0 0 0,-1-13 18 0 0,0-28 74 0 0,0-1 14 0 0,0 0-36 0 0,9-18-738 0 0,-8 13 315 0 0,1 0-1 0 0,0-1 0 0 0,-1 1 0 0 0,1-1 0 0 0,-1-5 354 0 0,4-13-384 0 0,-4 16 292 0 0,0 0 1 0 0,0 0-1 0 0,-1 1 0 0 0,0-2 1 0 0,-1 0 91 0 0,1-5 77 0 0,0 13 13 0 0,-1-1 349 0 0,1 2-420 0 0,0 0 1 0 0,-1 0 0 0 0,1-1 0 0 0,0 1 0 0 0,0 0-1 0 0,0 0 1 0 0,0 0 0 0 0,-1 0 0 0 0,1 0-1 0 0,0 0 1 0 0,0-1 0 0 0,-1 1 0 0 0,1 0-1 0 0,0 0 1 0 0,0 0 0 0 0,0-1 0 0 0,0 1-1 0 0,0 0 1 0 0,-1 0 0 0 0,1 0 0 0 0,0 0-1 0 0,-1 0 1 0 0,1 0 0 0 0,0 0 0 0 0,0 0 0 0 0,-1 0-1 0 0,1 0 1 0 0,0 0 0 0 0,0 0 0 0 0,0 0-1 0 0,0 0 1 0 0,-1 0 0 0 0,1 0 0 0 0,0 0-1 0 0,-1 0 1 0 0,1 0 0 0 0,0 0 0 0 0,0 1-1 0 0,-1-1 1 0 0,1 0 0 0 0,0 0 0 0 0,0 0 0 0 0,0 0-1 0 0,0 1 1 0 0,0-1 0 0 0,0 0 0 0 0,-1 0-1 0 0,1 0 1 0 0,0 0 0 0 0,0 0 0 0 0,0 0-1 0 0,-1 1 1 0 0,1-1 0 0 0,0 0 0 0 0,0 1-20 0 0,-1 0 54 0 0,-2 2 0 0 0,2-1 1 0 0,-1-1-1 0 0,1 2 0 0 0,-1-1 0 0 0,2 0 1 0 0,-2 1-1 0 0,1-1 0 0 0,0 1 1 0 0,0-1-1 0 0,0 2-54 0 0,-6 29 438 0 0,6-24-712 0 0,-8 87 61 0 0,9-90 390 0 0,-1 0 0 0 0,1 0 0 0 0,1 0 0 0 0,0 0 0 0 0,0 0 1 0 0,-1 0-1 0 0,3 3-177 0 0,-3-7 208 0 0,0-2 6 0 0,0 0 29 0 0,0 0 12 0 0,0 0 1 0 0,0 0-28 0 0,0 0-111 0 0,0 0-25 0 0,9-5-265 0 0,-9 5 14 0 0,0 0-196 0 0,0 0-86 0 0,0 0-20 0 0,0 0 90 0 0,0 0 394 0 0,0 0 175 0 0,0 0 33 0 0,0 0-43 0 0,0 0-201 0 0,-6-5-51 0 0,5 4 42 0 0,-1 1 1 0 0,1-1 0 0 0,0 0-1 0 0,-1 0 1 0 0,0 1-1 0 0,1 0 1 0 0,-1-1 0 0 0,1 1-1 0 0,-1-1 1 0 0,1 1 0 0 0,-1 0-1 0 0,0 0 1 0 0,1 0-1 0 0,-1 0 1 0 0,1 0 0 0 0,-2 0 21 0 0,-3 1-90 0 0,6-1 80 0 0,-2 0 1 0 0,1 1 0 0 0,0-1-1 0 0,-1 0 1 0 0,1 0 0 0 0,0 1 0 0 0,0 0-1 0 0,0-1 1 0 0,-1 1 0 0 0,2-1-1 0 0,-2 1 1 0 0,1 0 0 0 0,1 0-1 0 0,-2-1 1 0 0,1 1 0 0 0,1 1-1 0 0,-1-2 1 0 0,0 1 0 0 0,0 1 0 0 0,1-2-1 0 0,-2 3 10 0 0,-1 2-25 0 0,0 0 0 0 0,1 0 0 0 0,0 1 1 0 0,-1 0-1 0 0,1-1 25 0 0,2 0 10 0 0,-1 17 40 0 0,1-21 4 0 0,0 1 1 0 0,0-1-1 0 0,0 0 0 0 0,0 1 1 0 0,0-1-1 0 0,0 0 0 0 0,0 0 0 0 0,0 1 1 0 0,0-1-1 0 0,0 0 0 0 0,0 1 1 0 0,0-1-1 0 0,1 0 0 0 0,0 0 0 0 0,-1 1 1 0 0,1-1-1 0 0,-1 0 0 0 0,1 0 1 0 0,0 0-1 0 0,0 0 0 0 0,-1 0 0 0 0,1 0 1 0 0,0 0-1 0 0,0 0 0 0 0,0 0 1 0 0,0 0-55 0 0,23 30 524 0 0,-23-30-464 0 0,-1-1 12 0 0,0 0-2 0 0,-12-20-139 0 0,2 5 31 0 0,7 10-102 0 0,-1 0 1 0 0,0 0 0 0 0,1 1-1 0 0,-1-2 1 0 0,-1 3-1 0 0,1-2 1 0 0,-1 1 0 0 0,-1-1 139 0 0,-2-1-205 0 0,8 5 184 0 0,-1 1 0 0 0,1-1 0 0 0,-1 0 0 0 0,0 1 0 0 0,0-1 0 0 0,1 1-1 0 0,-1 0 1 0 0,0-1 0 0 0,0 0 0 0 0,1 1 0 0 0,-1-1 0 0 0,0 1 0 0 0,0 0 0 0 0,1 0 0 0 0,-1 0 0 0 0,0 0 0 0 0,0 0 0 0 0,0-1 21 0 0,-1 1-94 0 0,2 0 13 0 0,0 0 8 0 0,0 0 1 0 0,-1 10-6 0 0,1-9 78 0 0,0 0 1 0 0,0 0-1 0 0,-1-1 0 0 0,1 1 1 0 0,0 0-1 0 0,0 0 0 0 0,0 0 1 0 0,0 0-1 0 0,0 0 0 0 0,1-1 1 0 0,-1 1-1 0 0,0 1 0 0 0,0-2 1 0 0,1 1-1 0 0,-1 0 0 0 0,0 0 1 0 0,0 0-1 0 0,3 6 0 0 0,3 12 0 0 0,-3-13 0 0 0,-3-6 16 0 0,0 0 0 0 0,1 1 0 0 0,-1-1 0 0 0,0 0 0 0 0,0 1 0 0 0,0-1 0 0 0,0 0 0 0 0,0 0 0 0 0,0 1 0 0 0,1-1 0 0 0,-1 0 0 0 0,0 0 0 0 0,0 0 0 0 0,0 0 0 0 0,0 1 0 0 0,0-1 0 0 0,0 0 0 0 0,0 1 0 0 0,0-1 0 0 0,0 0 0 0 0,0 1 1 0 0,0-1-1 0 0,-1 0 0 0 0,1 0 0 0 0,0 0 0 0 0,0 0 0 0 0,0 1 0 0 0,0-1 0 0 0,0 0 0 0 0,-1 0 0 0 0,1 1 0 0 0,0-1 0 0 0,0 0 0 0 0,0 0 0 0 0,0 1 0 0 0,0-1 0 0 0,0 0 0 0 0,0 0 0 0 0,-1 0 0 0 0,1 0 0 0 0,0 0 0 0 0,-1 0 0 0 0,1 0 0 0 0,0 0 0 0 0,-1 0 0 0 0,1 0 1 0 0,0 0-1 0 0,0 0 0 0 0,0 0 0 0 0,0 0 0 0 0,-1 0 0 0 0,1 0 0 0 0,0 0 0 0 0,0 0 0 0 0,-1 0 0 0 0,1 0 0 0 0,0 0 0 0 0,-1 0 0 0 0,1 0 0 0 0,0 0 0 0 0,0 0 0 0 0,0 0 0 0 0,0 0 0 0 0,-1 0 0 0 0,1 0 0 0 0,0 0-16 0 0,-24-9-1115 0 0,14 6 1522 0 0,2 0-525 0 0,3 1 419 0 0,2 12 558 0 0,3-9-816 0 0,-1 1 0 0 0,1-1 1 0 0,-1 1-1 0 0,0-1 1 0 0,1 1-1 0 0,0 0 1 0 0,0 0-1 0 0,0-1 0 0 0,0 1 1 0 0,0-1-1 0 0,0 1 1 0 0,0 0-1 0 0,0-1 1 0 0,1 2-44 0 0,-1-1 8 0 0,1 0 1 0 0,-1 0-1 0 0,1 0 1 0 0,-1 0 0 0 0,1 0-1 0 0,0 0 1 0 0,0 0-1 0 0,0 0 1 0 0,1 0-1 0 0,-2-1 1 0 0,2 1 0 0 0,-1 0-1 0 0,1 0 1 0 0,-1-1-1 0 0,1 1 1 0 0,0-1-9 0 0,21 9-109 0 0,-11-15-1514 0 0,-6 3-2614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9:46.420"/>
    </inkml:context>
    <inkml:brush xml:id="br0">
      <inkml:brushProperty name="width" value="0.05" units="cm"/>
      <inkml:brushProperty name="height" value="0.05" units="cm"/>
      <inkml:brushProperty name="color" value="#FFFFFF"/>
    </inkml:brush>
  </inkml:definitions>
  <inkml:trace contextRef="#ctx0" brushRef="#br0">0 8 2760 0 0,'0'0'369'0'0,"0"0"510"0"0,0 0 222 0 0,0 0 47 0 0,0 0-69 0 0,0 0-335 0 0,0 0-147 0 0,0 0-28 0 0,0-4 162 0 0,0 5 3760 0 0,0 1-4485 0 0,1 8 457 0 0,0-10-460 0 0,-1 0 1 0 0,0 0-1 0 0,0 0 1 0 0,0 0-1 0 0,0 0 1 0 0,0 0-1 0 0,0 1 1 0 0,0-1-1 0 0,0 0 1 0 0,0 0-1 0 0,0 0 1 0 0,0 0-1 0 0,0 0 1 0 0,0 1-1 0 0,1-1 1 0 0,-1 0-1 0 0,0 0 1 0 0,0 0-1 0 0,0 0 1 0 0,1 0-1 0 0,-1 0 1 0 0,0 0-1 0 0,0 0 1 0 0,0 0-1 0 0,1 0 1 0 0,-1 0-1 0 0,0 0 1 0 0,0 0-1 0 0,0 0 1 0 0,0 0-1 0 0,0 0 1 0 0,0 0-1 0 0,0 0 1 0 0,0 0-1 0 0,1 0 1 0 0,-1 0-1 0 0,0 0 1 0 0,0 0-1 0 0,0-1 1 0 0,1 1-1 0 0,-1 0 1 0 0,0 0-1 0 0,0 0 1 0 0,0 0-1 0 0,0 0 1 0 0,0-1-1 0 0,1 1 1 0 0,-1 0-1 0 0,0 0 1 0 0,0 0-1 0 0,0 0 1 0 0,0 0-1 0 0,0 0-3 0 0,21-6 499 0 0,-20 6-434 0 0,1 0 1 0 0,0-1 0 0 0,0 1-1 0 0,0-1 1 0 0,-1 1 0 0 0,1 0-1 0 0,0 0 1 0 0,0 0 0 0 0,0 0-1 0 0,0 0 1 0 0,-1 1-1 0 0,2-1 1 0 0,-2 1 0 0 0,1-1-1 0 0,0 0 1 0 0,-1 1 0 0 0,2 1-66 0 0,3-1-4 0 0,-6 0 68 0 0,1 0-60 0 0,-1-1 0 0 0,0 1 0 0 0,0 0 0 0 0,0 0 0 0 0,1-1-1 0 0,-1 0 1 0 0,0 1 0 0 0,1 0 0 0 0,-1 0 0 0 0,0-1 0 0 0,0 1 0 0 0,1-1 0 0 0,-1 1 0 0 0,1 0 0 0 0,-1-1 0 0 0,1 0-4 0 0,7 12 69 0 0,-7-11 4 0 0,-1-1 12 0 0,24-15 1186 0 0,-9 12-912 0 0,-14 3-328 0 0,1 0 0 0 0,-1-1 0 0 0,0 1 0 0 0,0 0 0 0 0,1 0 0 0 0,-1 0 0 0 0,0-1 0 0 0,1 1 0 0 0,-1-1-1 0 0,0 0 1 0 0,0 1 0 0 0,0 0 0 0 0,1-2-31 0 0,2-1 95 0 0,11-7 393 0 0,-15 10-481 0 0,0 0 1 0 0,1 0 0 0 0,-1 0 0 0 0,0-1-1 0 0,0 1 1 0 0,0 0 0 0 0,1 0 0 0 0,-1 0-1 0 0,0 0 1 0 0,0 0 0 0 0,0 0 0 0 0,0 0-1 0 0,0-1 1 0 0,1 1 0 0 0,-1 0 0 0 0,0 0-1 0 0,0 0 1 0 0,1 0 0 0 0,-1 0 0 0 0,0 0-1 0 0,1 0 1 0 0,-1 0 0 0 0,0 0 0 0 0,0 1-1 0 0,0-1 1 0 0,0 0 0 0 0,0 0 0 0 0,1 0-1 0 0,-1 0 1 0 0,0 0 0 0 0,0 0 0 0 0,1 1-1 0 0,-1-1 1 0 0,0 0 0 0 0,0 0 0 0 0,0 0-1 0 0,1 0 1 0 0,-1 0 0 0 0,0 0 0 0 0,0 0 0 0 0,0 0-1 0 0,0 1 1 0 0,0-1 0 0 0,0 0 0 0 0,0 0-1 0 0,0 1 1 0 0,0-1 0 0 0,0 0 0 0 0,0 1-1 0 0,0-1 1 0 0,0 0 0 0 0,0 0 0 0 0,0 0-1 0 0,0 0 1 0 0,0 0 0 0 0,0 1 0 0 0,0-1-1 0 0,0 0-7 0 0,0 0 72 0 0,0 0-1 0 0,0 0-6 0 0,0 0-1 0 0,1 1-10 0 0,4 0-57 0 0,4 9-330 0 0,-8-8-2637 0 0,4-6-3313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9:47.546"/>
    </inkml:context>
    <inkml:brush xml:id="br0">
      <inkml:brushProperty name="width" value="0.05" units="cm"/>
      <inkml:brushProperty name="height" value="0.05" units="cm"/>
      <inkml:brushProperty name="color" value="#FFFFFF"/>
    </inkml:brush>
  </inkml:definitions>
  <inkml:trace contextRef="#ctx0" brushRef="#br0">1 19 2304 0 0,'0'0'101'0'0,"0"0"245"0"0,0 0 939 0 0,0 0 409 0 0,0 0 88 0 0,17 13 4823 0 0,-14-12-6485 0 0,0 0 0 0 0,0 0-1 0 0,0-1 1 0 0,0 0 0 0 0,0 0 0 0 0,0 0 0 0 0,0 0 0 0 0,0 0 0 0 0,0 0-1 0 0,0 0 1 0 0,1-1 0 0 0,-1 0 0 0 0,0 0 0 0 0,0 1-120 0 0,8-5 273 0 0,1 1 0 0 0,-2-2 0 0 0,2 0-273 0 0,7-3 569 0 0,-18 9-456 0 0,2-1 0 0 0,-2 1-1 0 0,1 0 1 0 0,0-1-1 0 0,0 1 1 0 0,0 0-1 0 0,0 0 1 0 0,-1 0 0 0 0,2 1-113 0 0,3 0 130 0 0,-5-1-30 0 0,13 2 128 0 0,-11-1-136 0 0,1-1-1 0 0,1 1 0 0 0,-2 0 0 0 0,2-1 1 0 0,-1 0-1 0 0,0 0-91 0 0,9 0 276 0 0,-6 1 228 0 0,-4-1-1901 0 0,3 0-3552 0 0,-6 0-920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9:48.821"/>
    </inkml:context>
    <inkml:brush xml:id="br0">
      <inkml:brushProperty name="width" value="0.05" units="cm"/>
      <inkml:brushProperty name="height" value="0.05" units="cm"/>
      <inkml:brushProperty name="color" value="#FFFFFF"/>
    </inkml:brush>
  </inkml:definitions>
  <inkml:trace contextRef="#ctx0" brushRef="#br0">3 9 5352 0 0,'0'0'241'0'0,"0"0"0"0"0,-3 0-54 0 0,3 0 3241 0 0,1 0 3685 0 0,10-4-6691 0 0,-8 4-374 0 0,-1-1-1 0 0,1 0 1 0 0,-1 0 0 0 0,1 1 0 0 0,-1-1-1 0 0,1 1 1 0 0,-1-1 0 0 0,1 1 0 0 0,0 0-1 0 0,-1 0 1 0 0,1 1 0 0 0,-1-1 0 0 0,3 1-48 0 0,-4-1 82 0 0,-1 0-77 0 0,0 0 0 0 0,1 0 0 0 0,-1 0-1 0 0,0 0 1 0 0,0 0 0 0 0,0 0 0 0 0,1 0-1 0 0,-1-1 1 0 0,0 1 0 0 0,0 0 0 0 0,0 0-1 0 0,0 0 1 0 0,0 0 0 0 0,0 0 0 0 0,0 0-1 0 0,1 0 1 0 0,-1 0 0 0 0,0 0 0 0 0,0 0-1 0 0,1 0 1 0 0,-1 0 0 0 0,0 0 0 0 0,0 0-1 0 0,1 0 1 0 0,-1 0 0 0 0,0 1-1 0 0,0-1 1 0 0,0 0 0 0 0,0 0 0 0 0,0 0-1 0 0,0 0 1 0 0,0 0 0 0 0,0 0 0 0 0,1 0-1 0 0,-1 0 1 0 0,0 0 0 0 0,0 0 0 0 0,0 0-5 0 0,9 6-165 0 0,0 1 595 0 0,0-1 0 0 0,1 0 0 0 0,0-1 0 0 0,5 2-430 0 0,-15-6 96 0 0,21 4 482 0 0,29-5 508 0 0,-44 0-938 0 0,-1 1 0 0 0,0 0 0 0 0,1 0 0 0 0,0 0-1 0 0,-1 0 1 0 0,0 2 0 0 0,2-1-148 0 0,-6-1 259 0 0,-1-1 58 0 0,13 1 243 0 0,-5-1-732 0 0,-7 0 198 0 0,1 0 0 0 0,-1 0 0 0 0,1 0 0 0 0,-1 0 1 0 0,1 0-1 0 0,-1 1 0 0 0,1-1 0 0 0,-1 1 0 0 0,1-1 0 0 0,-1 0 0 0 0,1 1 0 0 0,-1 0-26 0 0,17 6-16 0 0,-16-7-64 0 0,-2 0-14 0 0,0 0 6 0 0,0 0 6 0 0,0 0-102 0 0,0 0-436 0 0,0 0-188 0 0,0 0-1288 0 0,0 0-5011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9:51.896"/>
    </inkml:context>
    <inkml:brush xml:id="br0">
      <inkml:brushProperty name="width" value="0.05" units="cm"/>
      <inkml:brushProperty name="height" value="0.05" units="cm"/>
      <inkml:brushProperty name="color" value="#FFFFFF"/>
    </inkml:brush>
  </inkml:definitions>
  <inkml:trace contextRef="#ctx0" brushRef="#br0">1 0 4112 0 0,'0'0'191'0'0,"0"0"82"0"0,0 0 243 0 0,0 0 105 0 0,0 0 19 0 0,0 0-85 0 0,0 0-399 0 0,0 0-183 0 0,0 0 124 0 0,0 0 67 0 0,0 0 18 0 0,0 0 7 0 0,0 0 23 0 0,0 0 11 0 0,0 0 1 0 0,0 0-3 0 0,0 0-10 0 0,0 0-3 0 0,0 0 0 0 0,0 0-8 0 0,0 0-35 0 0,0 0-18 0 0,0 0-3 0 0,0 0 29 0 0,0 0 123 0 0,0 0 51 0 0,0 0 6 0 0,0 0 20 0 0,0 0 62 0 0,0 0 21 0 0,0 0 7 0 0,0 0-55 0 0,0 0-235 0 0,0 0-93 0 0,0 0 11 0 0,0 0 6 0 0,0 0 6 0 0,0 0 1 0 0,0 0-4 0 0,0 0-18 0 0,9 15 196 0 0,-7-13-242 0 0,0-1 0 0 0,-1 0 0 0 0,2 0 0 0 0,-2 1 0 0 0,1-1 0 0 0,1-1 0 0 0,-1 1 0 0 0,-1 0 0 0 0,2 0 0 0 0,-1-1 1 0 0,0 1-1 0 0,0-1 0 0 0,1 1 0 0 0,-1-1 0 0 0,0 0 0 0 0,0 0 0 0 0,3 0-36 0 0,28 4 137 0 0,-24-2 138 0 0,-1-1 0 0 0,0-1 0 0 0,1 0 0 0 0,3 0-275 0 0,-5 0 481 0 0,-5 0-218 0 0,9 0 242 0 0,-7 0-489 0 0,1 0 0 0 0,-1-1 0 0 0,1-1 0 0 0,-1 2 0 0 0,0-2 0 0 0,1 1 0 0 0,2-2-16 0 0,-6 3 171 0 0,-1 0 74 0 0,4-3 245 0 0,-1 3-382 0 0,-2 0-42 0 0,14 0-5071 0 0,-10 3 3347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9:53.545"/>
    </inkml:context>
    <inkml:brush xml:id="br0">
      <inkml:brushProperty name="width" value="0.05" units="cm"/>
      <inkml:brushProperty name="height" value="0.05" units="cm"/>
      <inkml:brushProperty name="color" value="#FFFFFF"/>
    </inkml:brush>
  </inkml:definitions>
  <inkml:trace contextRef="#ctx0" brushRef="#br0">0 0 3224 0 0,'0'0'143'0'0,"0"0"73"0"0,0 0 202 0 0,0 0 88 0 0,0 10 602 0 0,2-6 4449 0 0,1-4-5210 0 0,2 2 0 0 0,-1-1 0 0 0,-1-1 0 0 0,2 0 1 0 0,-1 1-1 0 0,-1-1 0 0 0,2 0 0 0 0,-1 0 0 0 0,2-1-347 0 0,12 0 456 0 0,6 3 384 0 0,-24-2-648 0 0,2 0-6 0 0,2 0-70 0 0,0 0 1 0 0,0 0-1 0 0,0 1 0 0 0,0 0 0 0 0,0-1 0 0 0,0 1 0 0 0,2 1-116 0 0,27 8 800 0 0,-31-9-680 0 0,-1-2-9 0 0,5 0-34 0 0,-1-1 54 0 0,6 3-766 0 0,-10-2-70 0 0,3-3-49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9:55.026"/>
    </inkml:context>
    <inkml:brush xml:id="br0">
      <inkml:brushProperty name="width" value="0.05" units="cm"/>
      <inkml:brushProperty name="height" value="0.05" units="cm"/>
      <inkml:brushProperty name="color" value="#FFFFFF"/>
    </inkml:brush>
  </inkml:definitions>
  <inkml:trace contextRef="#ctx0" brushRef="#br0">15 13 2304 0 0,'-3'0'321'0'0,"3"0"509"0"0,0 0 216 0 0,0 0 46 0 0,0 0-83 0 0,0 0-389 0 0,0 0-166 0 0,0 0-36 0 0,0 0-20 0 0,0 0-53 0 0,0 0-22 0 0,0 0-3 0 0,0 0-7 0 0,0 0-29 0 0,0 0-17 0 0,0 0-3 0 0,0 0-27 0 0,0 0-112 0 0,0 0-49 0 0,0 0-10 0 0,-1 0-13 0 0,-1 0-32 0 0,1 0 22 0 0,-1 2-22 0 0,2-2 33 0 0,-5 0 2024 0 0,28-9-1652 0 0,-22 9-322 0 0,13-3 264 0 0,-8 2-53 0 0,0 0 1 0 0,0 1-1 0 0,1 0 1 0 0,-1 0-1 0 0,0 1 1 0 0,6 0-316 0 0,14 2 797 0 0,-24-3-724 0 0,1 0 1 0 0,-1 0-1 0 0,0 1 0 0 0,1 0 1 0 0,0 0-1 0 0,-1-1 0 0 0,0 1 1 0 0,0 0-1 0 0,1 0 0 0 0,0 2-73 0 0,9 2 362 0 0,-12-5-253 0 0,1 0-81 0 0,0 0-1 0 0,0 0 1 0 0,-1 0 0 0 0,1 0-1 0 0,0 1 1 0 0,0-1 0 0 0,-1 0-1 0 0,0 0 1 0 0,1 0 0 0 0,0 0-1 0 0,0 0 1 0 0,-1 1 0 0 0,1-1 0 0 0,-1 1-1 0 0,1-1 1 0 0,0 1 0 0 0,-1-1-1 0 0,1 0-27 0 0,10 8 151 0 0,-11-8-250 0 0,0 1-1 0 0,1-1 0 0 0,-1 0 0 0 0,1 0 0 0 0,-1 0 0 0 0,1 0 1 0 0,-1 0-1 0 0,0 0 0 0 0,1 0 0 0 0,-1 0 0 0 0,1 0 1 0 0,0 0-1 0 0,-1 1 0 0 0,0-1 0 0 0,0-1 0 0 0,1 1 0 0 0,0 0 1 0 0,-1 0-1 0 0,1 0 0 0 0,-1 0 0 0 0,0 0 0 0 0,1 0 1 0 0,-1 0-1 0 0,1 0 0 0 0,-1 0 0 0 0,1-1 0 0 0,-1 1 0 0 0,0 0 1 0 0,0-1-1 0 0,1 1 0 0 0,-1-1 0 0 0,1 1 100 0 0,-1 0-241 0 0,5-5-891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9:56.312"/>
    </inkml:context>
    <inkml:brush xml:id="br0">
      <inkml:brushProperty name="width" value="0.05" units="cm"/>
      <inkml:brushProperty name="height" value="0.05" units="cm"/>
      <inkml:brushProperty name="color" value="#FFFFFF"/>
    </inkml:brush>
  </inkml:definitions>
  <inkml:trace contextRef="#ctx0" brushRef="#br0">3 50 1840 0 0,'0'0'83'0'0,"0"0"213"0"0,0 0 852 0 0,0 0 366 0 0,0 0 77 0 0,0 0-145 0 0,0 0-643 0 0,0 0-283 0 0,0 0-59 0 0,0 0-22 0 0,0 0-46 0 0,0 0-17 0 0,0 0-6 0 0,0 0-14 0 0,0 0-50 0 0,-3 6 2233 0 0,4-6-2509 0 0,-1 1 0 0 0,0-1 0 0 0,0 0 0 0 0,1 1 0 0 0,-1-1 0 0 0,0 0 0 0 0,0 0 1 0 0,0 1-1 0 0,0-1 0 0 0,1 0 0 0 0,-1 0 0 0 0,0 0 0 0 0,1 0 0 0 0,-1 0 0 0 0,1 0 0 0 0,-1 0 0 0 0,0 0 0 0 0,0 0 1 0 0,0 0-1 0 0,1 0 0 0 0,-1 0 0 0 0,1 0 0 0 0,-1 0 0 0 0,0 0 0 0 0,1 0 0 0 0,-1 0 0 0 0,0 0 0 0 0,0 0-30 0 0,15-3 851 0 0,17-13 299 0 0,-25 13-1084 0 0,38-17 761 0 0,-44 20-545 0 0,5-3 169 0 0,-2 0-340 0 0,0 1 1 0 0,0 1-1 0 0,0-1 0 0 0,0 1 1 0 0,1-1-1 0 0,-1 1 0 0 0,0 1 1 0 0,1-1-1 0 0,-1 1 0 0 0,1-1 1 0 0,-1 1-1 0 0,1 0 0 0 0,-1 1 1 0 0,1 0-112 0 0,9-1 458 0 0,-13 0-394 0 0,6 3 3 0 0,-2-2 10 0 0,-2 0-10 0 0,2-1-176 0 0,-4 0-531 0 0,-1 0-235 0 0,0 0-48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9:57.755"/>
    </inkml:context>
    <inkml:brush xml:id="br0">
      <inkml:brushProperty name="width" value="0.05" units="cm"/>
      <inkml:brushProperty name="height" value="0.05" units="cm"/>
      <inkml:brushProperty name="color" value="#FFFFFF"/>
    </inkml:brush>
  </inkml:definitions>
  <inkml:trace contextRef="#ctx0" brushRef="#br0">0 20 2304 0 0,'5'3'359'0'0,"-5"-3"665"0"0,0 0 288 0 0,0 0 57 0 0,0 0 2072 0 0,0-3 2625 0 0,3 3-6848 0 0,-3 0 1007 0 0,0 0-7 0 0,0 0-10 0 0,0 0-34 0 0,24 0 1082 0 0,-11 0-972 0 0,0 0 1 0 0,0-1-1 0 0,-1-1 0 0 0,1 0-284 0 0,-11 2 74 0 0,1 0 0 0 0,-1-1 0 0 0,0 1-1 0 0,0 0 1 0 0,1 1 0 0 0,0-1-1 0 0,-1 0 1 0 0,0 1-74 0 0,0 0 93 0 0,0-1 1 0 0,0 0-1 0 0,0 0 0 0 0,0 0 1 0 0,-1 0-1 0 0,2 0 0 0 0,-2 0 0 0 0,1 0 1 0 0,0 0-1 0 0,0-1 0 0 0,0 0-93 0 0,7-1 219 0 0,-1 0 0 0 0,0 0-1 0 0,1 1 1 0 0,-1-1 0 0 0,1 1-1 0 0,0 1 1 0 0,5 0-219 0 0,2-3 274 0 0,-10 1-3281 0 0,-6 2 1025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4:32.309"/>
    </inkml:context>
    <inkml:brush xml:id="br0">
      <inkml:brushProperty name="width" value="0.05" units="cm"/>
      <inkml:brushProperty name="height" value="0.05" units="cm"/>
      <inkml:brushProperty name="color" value="#FFFFFF"/>
    </inkml:brush>
  </inkml:definitions>
  <inkml:trace contextRef="#ctx0" brushRef="#br0">2 5 1376 0 0,'0'0'65'0'0,"-1"-3"2084"0"0,1 1 6686 0 0,68 30-6794 0 0,-29-12-1255 0 0,-34-13-596 0 0,1-2 0 0 0,-1 0 0 0 0,0 0 0 0 0,1 0 0 0 0,0 0 1 0 0,-1-1-1 0 0,0 0 0 0 0,1 0 0 0 0,-1 0 0 0 0,1-1 0 0 0,3 0-190 0 0,22 5 375 0 0,-15-4 812 0 0,-15 0-1161 0 0,1-1 33 0 0,0 1 6 0 0,-1 0-11 0 0,1 0-44 0 0,0 0-66 0 0,-2 0-237 0 0,0 0-111 0 0,7-3-2461 0 0,-7 3 1212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4:35.315"/>
    </inkml:context>
    <inkml:brush xml:id="br0">
      <inkml:brushProperty name="width" value="0.05" units="cm"/>
      <inkml:brushProperty name="height" value="0.05" units="cm"/>
      <inkml:brushProperty name="color" value="#FFFFFF"/>
    </inkml:brush>
  </inkml:definitions>
  <inkml:trace contextRef="#ctx0" brushRef="#br0">0 12 5496 0 0,'1'-6'188'0'0,"0"0"-204"0"0,-1 6 76 0 0,0 0 1 0 0,0 0-1 0 0,0 0 1 0 0,0 0-1 0 0,0 0 1 0 0,0 0-1 0 0,0 1 1 0 0,0-1-1 0 0,0 0 1 0 0,0 0 0 0 0,0 0-1 0 0,0 0 1 0 0,0 0-1 0 0,0 0 1 0 0,0 0-1 0 0,0 0 1 0 0,0 0-1 0 0,0 0 1 0 0,0 0-1 0 0,0 0 1 0 0,0 0-1 0 0,0 0 1 0 0,0 0 0 0 0,0 0-1 0 0,0 0 1 0 0,0 0-1 0 0,0 0 1 0 0,0 0-1 0 0,0 0 1 0 0,0 0-1 0 0,-1 0 1 0 0,1 0-1 0 0,0 0 1 0 0,0 0 0 0 0,0 0-1 0 0,0 0 1 0 0,0 0-1 0 0,0 0 1 0 0,0 0-1 0 0,0 0 1 0 0,0 0-1 0 0,0 0 1 0 0,0 0-1 0 0,0 0 1 0 0,0 0-1 0 0,0 0 1 0 0,0 0 0 0 0,0 0-1 0 0,-1 0 1 0 0,1 0-1 0 0,0 0 1 0 0,0 0-61 0 0,0 0 192 0 0,0 1-1 0 0,0-1 1 0 0,0 0 0 0 0,0 1 0 0 0,0-1 0 0 0,1 1 0 0 0,-1 0-1 0 0,0-1 1 0 0,0 0 0 0 0,0 1 0 0 0,0-1 0 0 0,1 1 0 0 0,-1-1-1 0 0,0 1 1 0 0,0-1 0 0 0,0 0 0 0 0,0 0 0 0 0,1 1 0 0 0,-1-1 0 0 0,1 1-1 0 0,-1-1 1 0 0,1 1 0 0 0,-1-1 0 0 0,0 0 0 0 0,0 0 0 0 0,1 0-1 0 0,-1 0 1 0 0,1 1-192 0 0,12 7 1541 0 0,5-6-891 0 0,2-1-210 0 0,-17 0-418 0 0,1-1 0 0 0,-1 1 0 0 0,0-1-1 0 0,1 0 1 0 0,0 0 0 0 0,-1-1 0 0 0,1 1-22 0 0,20-1 92 0 0,-19 2 13 0 0,0 0 0 0 0,0-1 0 0 0,1 0 0 0 0,-1 0 0 0 0,-1 0 0 0 0,2-1-1 0 0,-1 0 1 0 0,0 0 0 0 0,0 0 0 0 0,0 0 0 0 0,2-2-105 0 0,4-3 1364 0 0,-7 6-3951 0 0,-4 0-3583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4:56.369"/>
    </inkml:context>
    <inkml:brush xml:id="br0">
      <inkml:brushProperty name="width" value="0.05" units="cm"/>
      <inkml:brushProperty name="height" value="0.05" units="cm"/>
      <inkml:brushProperty name="color" value="#FFFF66"/>
    </inkml:brush>
  </inkml:definitions>
  <inkml:trace contextRef="#ctx0" brushRef="#br0">214 617 8288 0 0,'-1'-24'663'0'0,"1"8"-422"0"0,-1 11-161 0 0,-2-8 1167 0 0,-10-10-92 0 0,13 23-1124 0 0,0 0 0 0 0,-1 0 0 0 0,1 0 0 0 0,0 0-1 0 0,0 0 1 0 0,-1 0 0 0 0,1 0 0 0 0,0 0 0 0 0,-1 0 0 0 0,1 0-1 0 0,0 0 1 0 0,0 0 0 0 0,0 0 0 0 0,0 0 0 0 0,-1 0 0 0 0,1 0-1 0 0,0 0 1 0 0,0 0 0 0 0,-1 0 0 0 0,1 0 0 0 0,0 0 0 0 0,-1 0-1 0 0,1 0 1 0 0,0 0 0 0 0,0 0 0 0 0,0 0 0 0 0,0 0 0 0 0,0 0-1 0 0,-1 0 1 0 0,1 1 0 0 0,0-1 0 0 0,0 0 0 0 0,-1 0 0 0 0,1 0-1 0 0,0 1 1 0 0,0-1 0 0 0,0 0 0 0 0,0 1 0 0 0,-1-1 0 0 0,1 0-1 0 0,0 0 1 0 0,0 0 0 0 0,0 0 0 0 0,0 0-31 0 0,-6 10 233 0 0,0 8-147 0 0,0 0 1 0 0,0 1 0 0 0,2 0-1 0 0,0-1 1 0 0,0 17-87 0 0,-3 10-396 0 0,-7 30-740 0 0,11-65 1008 0 0,3-6 138 0 0,-1 1 1 0 0,0 0-1 0 0,0-1 1 0 0,-1 1-1 0 0,1-1 1 0 0,-2 2-11 0 0,0-10 5 0 0,2-1 1 0 0,-1 0 0 0 0,1 1 0 0 0,0-2 0 0 0,0 2-1 0 0,1-1 1 0 0,-1-1 0 0 0,1 1-6 0 0,1-46-123 0 0,-1 23-35 0 0,1 12-64 0 0,1 0-1 0 0,0 0 1 0 0,1 1 222 0 0,0 0 755 0 0,-2 0 1 0 0,2-15-756 0 0,4 61 304 0 0,-2-17-133 0 0,5 39-224 0 0,-6-31 131 0 0,0 0 1 0 0,8 17-79 0 0,-10-34-4 0 0,0 0 0 0 0,0-1 0 0 0,1 1 1 0 0,0 0-1 0 0,0 0 4 0 0,5 6-205 0 0,-8-10 75 0 0,0-1 127 0 0,1 0 1 0 0,-1 0-1 0 0,0 0 0 0 0,0 0 0 0 0,0 0 1 0 0,0 0-1 0 0,0 0 0 0 0,0 0 0 0 0,0 1 0 0 0,1-1 1 0 0,-1 0-1 0 0,0 0 0 0 0,0 0 0 0 0,1 0 0 0 0,-1 0 1 0 0,0 0-1 0 0,0 0 0 0 0,1 0 0 0 0,-1 0 1 0 0,0 0-1 0 0,0 0 0 0 0,0 0 0 0 0,0 0 0 0 0,0 0 1 0 0,0 0-1 0 0,1 0 0 0 0,-1 0 0 0 0,0 0 0 0 0,0 0 1 0 0,1 0-1 0 0,-1 0 0 0 0,0 0 0 0 0,0 0 1 0 0,1-1-1 0 0,-1 1 0 0 0,0 0 3 0 0,8-3-34 0 0,-5 0-30 0 0,0 0 1 0 0,0-1-1 0 0,-1 1 1 0 0,0-1-1 0 0,1 0 0 0 0,-1 1 1 0 0,-1-1-1 0 0,1 0 1 0 0,0-2 63 0 0,12-39-743 0 0,-12 39 706 0 0,3-16 469 0 0,-1-2 0 0 0,0-11-432 0 0,0 3 214 0 0,7-36 260 0 0,-10 45-272 0 0,-1 20-186 0 0,0-1 0 0 0,0 1 0 0 0,0 0 0 0 0,1 0-1 0 0,-1 0 1 0 0,1 0 0 0 0,-1 0 0 0 0,1 0 0 0 0,1-1-16 0 0,-2 2 376 0 0,0 2 113 0 0,0 0 21 0 0,0 0-68 0 0,0 12-371 0 0,-4 13-200 0 0,2 1 0 0 0,0-1 1 0 0,1 10 128 0 0,-1 30-53 0 0,2 23 427 0 0,0-63-495 0 0,1 0 1 0 0,2 12 120 0 0,-1-1-159 0 0,5-8 57 0 0,-1-5-235 0 0,-5-19 204 0 0,2 9-626 0 0,-3-13 758 0 0,1 0 0 0 0,-1 0-1 0 0,0 1 1 0 0,0-1 0 0 0,1 0 0 0 0,-1 0 0 0 0,0 0-1 0 0,0 0 1 0 0,1 0 0 0 0,-1 0 0 0 0,0 0 0 0 0,0 0-1 0 0,0 0 1 0 0,0 0 0 0 0,0 0 0 0 0,1 0 0 0 0,-1 0-1 0 0,0 0 1 0 0,1 0 0 0 0,-1 0 0 0 0,0 0 0 0 0,0 0-1 0 0,1 0 1 0 0,-1-1 0 0 0,0 1 0 0 0,0 0 0 0 0,0 0-1 0 0,0 0 1 0 0,0 0 0 0 0,0-1 0 0 0,1 1 0 0 0,-1 0-1 0 0,0 0 1 0 0,0 0 0 0 0,0-1 0 0 0,0 1 0 0 0,1 0-1 0 0,-1 0 1 0 0,0 0 0 0 0,0 0 0 0 0,0 0 0 0 0,0-1-1 0 0,0 1 1 0 0,0 0 0 0 0,0 0 0 0 0,0-1 0 0 0,0 1-1 0 0,0 0 2 0 0,5-10-9 0 0,-1-3-19 0 0,0-1 1 0 0,-2 1-1 0 0,0-1 0 0 0,0 1 0 0 0,-1-4 28 0 0,2-17 1 0 0,8-91-179 0 0,-8 71 242 0 0,0-117 1459 0 0,-3 156-990 0 0,3-60 1599 0 0,-3 75-2168 0 0,0 0-85 0 0,0 15-70 0 0,-6 106-482 0 0,0 91-450 0 0,0 1 622 0 0,6-207 478 0 0,0 1 10 0 0,0 1-1 0 0,1-1 0 0 0,0 0 0 0 0,0 0 1 0 0,1 1-1 0 0,-1-1 0 0 0,2 0 14 0 0,6-22-390 0 0,-6 3 202 0 0,0 1 1 0 0,0-1 0 0 0,-1 0-1 0 0,-1-1 1 0 0,0 1 0 0 0,0-1 187 0 0,2-24-371 0 0,4-25-121 0 0,0-55 492 0 0,-8 87 860 0 0,1 3-733 0 0,0 0 1 0 0,5-19-128 0 0,-4 39-14 0 0,1-3 343 0 0,-1-1 1 0 0,0 1-1 0 0,0-1 0 0 0,-1 1 1 0 0,0-1-1 0 0,-2-7-329 0 0,2 17 29 0 0,0-2-14 0 0,-6-8-13 0 0,6 10 0 0 0,-2 1 0 0 0,1-2 0 0 0,1 1 0 0 0,-2 1 0 0 0,1 0 0 0 0,0-1 0 0 0,-1 0 0 0 0,2 0 0 0 0,-2 1 0 0 0,1 0 0 0 0,0 0 0 0 0,-1-1 0 0 0,1 1 0 0 0,-1 0 0 0 0,2-1 0 0 0,-3 1-2 0 0,-19-1-406 0 0,20 0 64 0 0,-4 0-457 0 0,-10 9 362 0 0,11-5 432 0 0,1 1 18 0 0,2 0 0 0 0,1-3 90 0 0,1-1 3 0 0,0 0-46 0 0,0 0-146 0 0,0 0-21 0 0,0-2 97 0 0,-1 1 1 0 0,0-1-1 0 0,1 0 1 0 0,0 0-1 0 0,0 1 0 0 0,0-1 1 0 0,0 1-1 0 0,0-1 1 0 0,0 0-1 0 0,0-1 10 0 0,0 2-1 0 0,0-4 209 0 0,0 1 0 0 0,1 1 1 0 0,0-2-1 0 0,0 1 0 0 0,1-2-208 0 0,-1 1 227 0 0,1 1-1 0 0,-1 1 1 0 0,-1-2 0 0 0,1 1-1 0 0,0-4-226 0 0,-2 9 90 0 0,-11 26-121 0 0,9-22 11 0 0,1 1 1 0 0,-1-1 0 0 0,1 1-1 0 0,0 0 1 0 0,1 0-1 0 0,-1 0 1 0 0,1 0 0 0 0,0 0-1 0 0,1 0 1 0 0,-1 0 0 0 0,1 0 19 0 0,0-6-7 0 0,-1 5-38 0 0,-4 3-109 0 0,7-12 84 0 0,-1-1 1 0 0,1 1-1 0 0,-1-2 0 0 0,0 2 0 0 0,0-1 0 0 0,-1 0 0 0 0,0-1 70 0 0,4-17-213 0 0,-3 21 228 0 0,-2-9 34 0 0,0 10-38 0 0,1 0-2 0 0,0 1 0 0 0,0-1 0 0 0,0 0 0 0 0,0 1 1 0 0,0 0-1 0 0,0-1 0 0 0,0 1 0 0 0,0-1 0 0 0,0 0 1 0 0,-1 1-1 0 0,1 0 0 0 0,0 0 0 0 0,-1-1 0 0 0,1 0 0 0 0,-1 1 1 0 0,1-1-1 0 0,0 1 0 0 0,0 0 0 0 0,-1 0 0 0 0,1 0 0 0 0,-1-1 1 0 0,1 1-1 0 0,-1 0 0 0 0,1-1 0 0 0,0 1 0 0 0,-1 0 0 0 0,1-1 1 0 0,-1 1-1 0 0,0 0 0 0 0,1 0 0 0 0,0 0 0 0 0,-1 0 0 0 0,1 0 1 0 0,-1 0-1 0 0,0 0 0 0 0,1 0-9 0 0,-1 0 11 0 0,0 0-1 0 0,0 1 1 0 0,1-1 0 0 0,-1 0-1 0 0,0 1 1 0 0,0 0 0 0 0,1-1-1 0 0,-1 0 1 0 0,0 1-1 0 0,0-1 1 0 0,1 1 0 0 0,-1 0-1 0 0,0-1 1 0 0,1 1 0 0 0,-1-1-1 0 0,1 1 1 0 0,0 0 0 0 0,-1-1-1 0 0,1 1 1 0 0,-1 0 0 0 0,1 0-1 0 0,-1 0-10 0 0,-5 16 130 0 0,6-13-226 0 0,-6 7-241 0 0,3-5 337 0 0,3 0-11 0 0,0-5-42 0 0,4 10-70 0 0,-1-5 226 0 0,-1-6 479 0 0,3-33-1190 0 0,-5 32 322 0 0,-2-2-177 0 0,2 2 438 0 0,0 0-1 0 0,0 1 0 0 0,0-1 0 0 0,0 0 0 0 0,-1 0 0 0 0,1 0 0 0 0,-1 0 0 0 0,1 0 1 0 0,-1 1-1 0 0,1-1 0 0 0,0 1 0 0 0,-1-1 0 0 0,0 0 0 0 0,0 1 0 0 0,1-1 1 0 0,-1 0 25 0 0,-1 0-95 0 0,0 1 1 0 0,1 0 0 0 0,-1-1 0 0 0,1 1-1 0 0,-1 0 1 0 0,0 0 0 0 0,0 0 0 0 0,1 0-1 0 0,-1 0 1 0 0,1 0 0 0 0,-1 0 0 0 0,0 1-1 0 0,1-1 95 0 0,-26 12-832 0 0,26-12 894 0 0,-1-3-64 0 0,-3 0-75 0 0,4 2 68 0 0,0 0-1 0 0,0 0 1 0 0,0 1 0 0 0,1 0 0 0 0,-1-1 0 0 0,0 0 0 0 0,0 0 0 0 0,1 0-1 0 0,-1 0 1 0 0,0 0 0 0 0,0 1 0 0 0,1-1 0 0 0,0-1 0 0 0,-1 2 0 0 0,1-1-1 0 0,-1-1 1 0 0,1 2 0 0 0,0-2 0 0 0,-1 1 0 0 0,1 1 0 0 0,0-2 0 0 0,0 1 9 0 0,0-1 164 0 0,-8-4 1062 0 0,5 30-1156 0 0,5-17-120 0 0,1 0 0 0 0,-1-1 0 0 0,1 0 1 0 0,2 4 49 0 0,8 19-185 0 0,-11-25 59 0 0,7 5 22 0 0,-8-8 102 0 0,0 0 0 0 0,-1 0-1 0 0,1 0 1 0 0,1 0 0 0 0,-2-1 0 0 0,1 1-1 0 0,1 0 1 0 0,-2 0 0 0 0,1-1-1 0 0,1 0 1 0 0,-2 1 0 0 0,2-1-1 0 0,-1 1 3 0 0,6 2-186 0 0,13 11 157 0 0,16 13 144 0 0,-36-26-113 0 0,1-1 0 0 0,0 1 0 0 0,0-1 0 0 0,-1 0 0 0 0,2 1 0 0 0,-1-1 0 0 0,-1 1 0 0 0,1-1 0 0 0,0 0 0 0 0,0 1 0 0 0,-1-1 0 0 0,2 0 0 0 0,-1 0 0 0 0,-1 0 0 0 0,1 0 0 0 0,1 0 0 0 0,-2 0 0 0 0,1 0 1 0 0,0 0-1 0 0,0-1 0 0 0,-1 1 0 0 0,2 0 0 0 0,-1-1 0 0 0,-1 1 0 0 0,1-1 0 0 0,0 1 0 0 0,0 0 0 0 0,-1-1 0 0 0,1 1-2 0 0,1-2 10 0 0,0 2 0 0 0,-1-2 0 0 0,1 1 0 0 0,-1 0 0 0 0,1-1-1 0 0,-1 1 1 0 0,1-1 0 0 0,0-1-10 0 0,6-11 79 0 0,-2 0 0 0 0,0 0-1 0 0,0-1 1 0 0,-1 0 0 0 0,-1 0-1 0 0,0-6-78 0 0,-2 14 0 0 0,-2 5 22 0 0,1 0 0 0 0,0 1 1 0 0,-1-2-1 0 0,1 2 0 0 0,-1-1 0 0 0,0 0 1 0 0,0 0-1 0 0,0 0 0 0 0,0 0 0 0 0,0 1 0 0 0,0-2 1 0 0,-1 2-1 0 0,1-1 0 0 0,-1 0 0 0 0,0 0 0 0 0,1 0 1 0 0,-1 0-23 0 0,0 3 27 0 0,0 0 0 0 0,1 0 0 0 0,-2 1 0 0 0,1-2 0 0 0,1 2 0 0 0,-2-1 0 0 0,1-1 0 0 0,0 1 0 0 0,-1 0 0 0 0,1 0-27 0 0,-1 1 34 0 0,-1 2-32 0 0,0-1 0 0 0,0 2 0 0 0,0-1 0 0 0,1 1 0 0 0,-1-1 0 0 0,0 4-2 0 0,1-1-31 0 0,-1 2 0 0 0,1-1 1 0 0,-1 5 30 0 0,1 2-72 0 0,1-12 72 0 0,1 0 1 0 0,-1 0-1 0 0,0 0 0 0 0,1 0 0 0 0,-1 0 0 0 0,1 0 0 0 0,0 0 1 0 0,0 1-1 0 0,1-1 0 0 0,-1 0 0 0 0,1 1 0 0 0,1-1-25 0 0,4-20-28 0 0,-4 11 38 0 0,0 0 1 0 0,0 0-1 0 0,1 1 1 0 0,0-1 0 0 0,2-1 14 0 0,13-33 920 0 0,-10 23-298 0 0,-8 16-452 0 0,3-8 1574 0 0,-3 9-1720 0 0,0 1 0 0 0,0-1 1 0 0,0 0-1 0 0,1 0 1 0 0,-1 0-1 0 0,0 0 1 0 0,0 1-1 0 0,0-1 1 0 0,0 0-1 0 0,0 1 0 0 0,0-1 1 0 0,1 0-1 0 0,-1 0 1 0 0,0 1-1 0 0,0-1 1 0 0,1 0-1 0 0,-1 0 1 0 0,0 0-1 0 0,1 0 1 0 0,-1 0-1 0 0,0 0 0 0 0,0 0 1 0 0,0 0-1 0 0,1 0 1 0 0,-1 0-1 0 0,0 0 1 0 0,1 0-1 0 0,-1 0 1 0 0,0 0-1 0 0,1 0 1 0 0,-1 0-1 0 0,0 0 0 0 0,0 0 1 0 0,0 0-1 0 0,1 0 1 0 0,-1 0-1 0 0,0 0 1 0 0,1 0-25 0 0,12-9-102 0 0,5-15-887 0 0,-13-4 175 0 0,-4 23 843 0 0,-1 5 132 0 0,-4 8 1396 0 0,1 21-1731 0 0,3-27 120 0 0,8-20-10 0 0,-4 9 103 0 0,-1 2-1 0 0,0-1 0 0 0,-1-1 0 0 0,0 1 1 0 0,1-1-1 0 0,-2-2-38 0 0,5-18 9 0 0,-5 20-234 0 0,-3-10 121 0 0,3 35 50 0 0,-12 25 161 0 0,6-4 97 0 0,3-34-282 0 0,3 18-224 0 0,-1-19 358 0 0,1-2-52 0 0,-1 1 1 0 0,0-1-1 0 0,0 0 0 0 0,1 0 1 0 0,-1 0-1 0 0,1 0 0 0 0,0 0 1 0 0,-1 0-1 0 0,0 0 0 0 0,1 0 1 0 0,-1 0-1 0 0,1 0 0 0 0,-1 0 1 0 0,1 0-1 0 0,-1 0 0 0 0,0 0 1 0 0,1 0-1 0 0,0 0 0 0 0,-1 0 1 0 0,1 0-1 0 0,-1 0 0 0 0,0 0 1 0 0,1 0-1 0 0,-1 0 0 0 0,1-1 1 0 0,-1 1-1 0 0,1 0 0 0 0,-1-1 1 0 0,0 1-1 0 0,0-1 0 0 0,1 1-4 0 0,10-12 633 0 0,-7 7-503 0 0,-1 0 0 0 0,-1-1 1 0 0,1 1-1 0 0,0-1 0 0 0,-1 0 0 0 0,-1 0 1 0 0,1 0-1 0 0,-1 0 0 0 0,0 0 0 0 0,0-3-130 0 0,-1 6-17 0 0,1 1 0 0 0,-1 1 0 0 0,0-2 0 0 0,0 2 0 0 0,0-1 0 0 0,1 0-1 0 0,0 0 1 0 0,0 0 0 0 0,-1-1 17 0 0,2 0 36 0 0,-1 0 0 0 0,1-1 0 0 0,-1 0 1 0 0,-1 0-1 0 0,1 0 0 0 0,-1 0 0 0 0,1 0 0 0 0,-1 1 0 0 0,0-4-36 0 0,0 7 2 0 0,0-1 0 0 0,0 1 0 0 0,0 0 0 0 0,0-1 0 0 0,0 1 0 0 0,-1 0 0 0 0,1 0 0 0 0,0 0 0 0 0,0-1 0 0 0,0 1 0 0 0,0-1 0 0 0,-1 1 0 0 0,1 0 0 0 0,0-1 0 0 0,0 1 0 0 0,0 0 0 0 0,0 0 0 0 0,0 0 1 0 0,-1 0-1 0 0,1 0 0 0 0,0-1 0 0 0,-1 1 0 0 0,1 0 0 0 0,0 0 0 0 0,-1-1 0 0 0,1 1 0 0 0,0 0 0 0 0,0 0 0 0 0,0 0 0 0 0,-1 0 0 0 0,1 0 0 0 0,-1 0 0 0 0,1 0 0 0 0,-1 0 0 0 0,1 0 0 0 0,0 0 0 0 0,0 0 0 0 0,0 0 0 0 0,-1 0 0 0 0,1 0 0 0 0,0 0 0 0 0,-1 0 0 0 0,1 0 0 0 0,-1 0 0 0 0,1 0 0 0 0,0 1 0 0 0,0-1 0 0 0,0 0 0 0 0,-1 0 0 0 0,1 1 0 0 0,0-1 0 0 0,-1 0 0 0 0,1 0 0 0 0,0 0 0 0 0,0 0 0 0 0,-1 0 0 0 0,1 1 0 0 0,0-1 0 0 0,0 0 0 0 0,0 1 0 0 0,0-1 0 0 0,0 1-2 0 0,-3 8 0 0 0,0 0 0 0 0,1 0 0 0 0,1 0 0 0 0,-1 1 0 0 0,1 4 0 0 0,-2 4 0 0 0,3 1 12 0 0,17-26 120 0 0,-13 3-121 0 0,-1-1-1 0 0,-1 0 1 0 0,1 1-1 0 0,-1-1 0 0 0,0 0 1 0 0,1 0-1 0 0,-2 0 1 0 0,1 0-1 0 0,-1 0 0 0 0,0-1 1 0 0,0 1-1 0 0,-1-2-10 0 0,1 5 7 0 0,7-30 398 0 0,1-9 106 0 0,-4 17-382 0 0,-3 15-89 0 0,0 1 0 0 0,-2-1 0 0 0,1 1 0 0 0,0-1-1 0 0,-1-3-39 0 0,0 12 0 0 0,0 0 0 0 0,0 0 1 0 0,0 0-1 0 0,0-1 0 0 0,0 1 0 0 0,0 0 0 0 0,0 0 0 0 0,0 0 0 0 0,1 0 0 0 0,-1 0 0 0 0,0-1 0 0 0,0 1 0 0 0,0 0 0 0 0,0 0 0 0 0,0 0 0 0 0,0 0 0 0 0,0 0 0 0 0,0 0 1 0 0,0 0-1 0 0,-1 0 0 0 0,1 0 0 0 0,0 0 0 0 0,0-1 0 0 0,0 1 0 0 0,0 0 0 0 0,0 0 0 0 0,0 0 0 0 0,0 0 0 0 0,0 0 0 0 0,0-1 0 0 0,0 1 0 0 0,0 0 0 0 0,-1 0 0 0 0,1 0 0 0 0,0 0 1 0 0,0 0-1 0 0,0 0 0 0 0,0 0 0 0 0,0 0 0 0 0,-1 0 0 0 0,1-1 0 0 0,0 1 0 0 0,0 0 0 0 0,0 0 0 0 0,0 0 0 0 0,0 0 0 0 0,0 0 0 0 0,0 0 0 0 0,0 0 0 0 0,0 0 0 0 0,0 0 1 0 0,0 0-1 0 0,-1 0 0 0 0,1 0 0 0 0,0 0 0 0 0,0 0 0 0 0,0 0 0 0 0,0 0 0 0 0,-1 0 0 0 0,1 1 0 0 0,0-1 0 0 0,0 0 0 0 0,0 0 0 0 0,0 0 0 0 0,0 0 0 0 0,-4 5-20 0 0,-3 9-56 0 0,4-9-35 0 0,1 0 0 0 0,-1 1-1 0 0,1 0 1 0 0,1 0-1 0 0,-1 0 1 0 0,1 0-1 0 0,0 0 112 0 0,-5 29 49 0 0,4-22 41 0 0,0-1 1 0 0,1 1-1 0 0,0 2-90 0 0,-2 0-16 0 0,2-13 9 0 0,0 1 0 0 0,1-2-1 0 0,-1 1 1 0 0,1 1 0 0 0,-1-1-1 0 0,1-1 1 0 0,0 2-1 0 0,0-1 1 0 0,0 0 0 0 0,0 0-1 0 0,0 0 1 0 0,1 0 0 0 0,-1 0-1 0 0,1 1 1 0 0,-1-2 0 0 0,1 1-1 0 0,0 1 1 0 0,0-2-1 0 0,0 3 8 0 0,0-3-140 0 0,-1-1 4 0 0,0 0 34 0 0,0 0 140 0 0,0 0 68 0 0,1 0-100 0 0,-1 0 1 0 0,0-1-1 0 0,1 1 1 0 0,0 0-1 0 0,0-1 1 0 0,-1 1-1 0 0,1 0 1 0 0,-1-1-1 0 0,1 1 1 0 0,0 0-1 0 0,-1-1 1 0 0,0 1-1 0 0,1-1 1 0 0,-1 1-1 0 0,1-1 1 0 0,0 1-1 0 0,-1-1 1 0 0,0 1-1 0 0,0-1 1 0 0,0 0-1 0 0,1 1-6 0 0,7-18 138 0 0,-5 12-110 0 0,-1 0-28 0 0,1 0 0 0 0,-2-1 0 0 0,2 1 0 0 0,-2-1 0 0 0,1 0 0 0 0,-2 1 0 0 0,2-8 0 0 0,2-14 0 0 0,17-98 78 0 0,-32 171-436 0 0,3-2 142 0 0,6 2 194 0 0,0-31 10 0 0,1 0-1 0 0,1 0 1 0 0,0 0-1 0 0,2 7 13 0 0,4 23-12 0 0,-6-44 10 0 0,0 1 0 0 0,0-1 0 0 0,0 0 0 0 0,0 0 0 0 0,0 0 0 0 0,0 0 0 0 0,0 0 1 0 0,0 0-1 0 0,0 1 0 0 0,0-1 0 0 0,0 0 0 0 0,0 0 0 0 0,0 1 0 0 0,0-1 0 0 0,0 0 0 0 0,0 0 0 0 0,0 0 0 0 0,0 1 0 0 0,1-1 0 0 0,-1 0 0 0 0,0 0 0 0 0,0 0 0 0 0,0 0 0 0 0,0 0 0 0 0,0 0 0 0 0,0 0 0 0 0,0 0 0 0 0,0 1 0 0 0,0-1 0 0 0,1 0 0 0 0,-1 0 0 0 0,0 0 0 0 0,0 0 0 0 0,0 0 0 0 0,1 0 0 0 0,-1 0 0 0 0,0 0 0 0 0,0 1 0 0 0,1-1 0 0 0,-1 0 0 0 0,0 0 0 0 0,0 0 0 0 0,0 0 0 0 0,0 0 0 0 0,0 0 0 0 0,0 0 0 0 0,1-1 0 0 0,-1 1 0 0 0,0 0 0 0 0,0 0 0 0 0,1 0 0 0 0,-1 0 0 0 0,0 0 0 0 0,0 0 0 0 0,0 0 0 0 0,1 0 0 0 0,-1-1 0 0 0,0 1 0 0 0,0 0 0 0 0,0 0 0 0 0,0 0 0 0 0,0 0 0 0 0,0 0 0 0 0,0 0 0 0 0,0 0 2 0 0,9-9-59 0 0,-5 0 41 0 0,0-2 0 0 0,-1 1 0 0 0,0-1-1 0 0,-1 1 1 0 0,0-1 0 0 0,-1 1-1 0 0,1-5 19 0 0,2-29 0 0 0,0 15 0 0 0,-1-27 0 0 0,-3 6-16 0 0,-11 80-432 0 0,2 27 272 0 0,3 1 0 0 0,0 36 176 0 0,6-89 0 0 0,4 16 0 0 0,-4-21 0 0 0,0 0 0 0 0,1 0 0 0 0,-1 0 0 0 0,0 1 0 0 0,0-1 0 0 0,0 0 0 0 0,0 0 0 0 0,0 0 0 0 0,0 0 0 0 0,0 0 0 0 0,1 0 0 0 0,-1 0 0 0 0,0 0 0 0 0,0 1 0 0 0,0-1 0 0 0,0 0 0 0 0,0 0 0 0 0,0 0 0 0 0,0 0 0 0 0,0 0 0 0 0,1 0 0 0 0,-1 1 0 0 0,0-1 0 0 0,0 0 0 0 0,0 0 0 0 0,1 0 0 0 0,-1 0 0 0 0,0 0 0 0 0,0 0 0 0 0,1 0 0 0 0,-1 0 0 0 0,0 0 0 0 0,0 0 0 0 0,0 0 0 0 0,0 0 0 0 0,0 0 0 0 0,0 0 0 0 0,0 0 0 0 0,1 0 0 0 0,-1-1 0 0 0,0 1 0 0 0,0 0 0 0 0,1 0 0 0 0,-1 0 0 0 0,0 0 0 0 0,0 0 0 0 0,0 0 0 0 0,1-1 0 0 0,-1 1 0 0 0,0 0 0 0 0,0 0 0 0 0,0 0 0 0 0,0 0 0 0 0,0 0 0 0 0,0 0 0 0 0,0 0 0 0 0,0 0 0 0 0,0-1 0 0 0,0 1 0 0 0,0 0 0 0 0,0 0 0 0 0,3-4 9 0 0,0 0 0 0 0,-1 1-1 0 0,0-1 1 0 0,0 0 0 0 0,0 0-1 0 0,0 1 1 0 0,0-2 0 0 0,-1 1-1 0 0,1-2-8 0 0,7-44 269 0 0,-4 22-154 0 0,-1-5 63 0 0,0-1 1 0 0,-2 0 0 0 0,-2-21-179 0 0,1 49 44 0 0,-1 4-35 0 0,0 1 1 0 0,0-2-1 0 0,0 2 0 0 0,0-1 1 0 0,0 0-1 0 0,-1 1 0 0 0,1-2 0 0 0,0 2 1 0 0,-1-1-1 0 0,1 0 0 0 0,-1 1-9 0 0,-1-2 11 0 0,0 1 32 0 0,2 2-43 0 0,0 0 0 0 0,0 0 1 0 0,0 0-1 0 0,0-1 0 0 0,0 1 0 0 0,0 0 1 0 0,-1 0-1 0 0,1 0 0 0 0,0 0 0 0 0,0 0 1 0 0,0 0-1 0 0,-1 0 0 0 0,1 0 0 0 0,0 0 1 0 0,0 0-1 0 0,-1 0 0 0 0,1 0 1 0 0,0 0-1 0 0,0 0 0 0 0,0 0 0 0 0,0 0 1 0 0,0 0-1 0 0,0 0 0 0 0,-1 0 0 0 0,1 0 1 0 0,0 0-1 0 0,0 0 0 0 0,-1 0 0 0 0,1 0 1 0 0,0 0-1 0 0,0 0 0 0 0,0 0 1 0 0,-1 0-1 0 0,1 1 0 0 0,0-1 0 0 0,0 0 1 0 0,0 0-1 0 0,0 0 0 0 0,0 0 0 0 0,0 1 1 0 0,0-1-1 0 0,0 0 0 0 0,0 0 0 0 0,0 0 1 0 0,0 1-1 0 0,0-1 0 0 0,-1 0 0 0 0,1 0 1 0 0,0 0-1 0 0,0 0 0 0 0,-3 9-2 0 0,3-9 1 0 0,-5 15-9 0 0,1 0 0 0 0,0 0 0 0 0,1 0 0 0 0,1 1 0 0 0,0-1 0 0 0,2 5 10 0 0,-2 1-4 0 0,1-11 4 0 0,1 0 0 0 0,1 0 0 0 0,0 0 0 0 0,3 9 0 0 0,-4-19 0 0 0,0 1 0 0 0,0-1 0 0 0,0 0 0 0 0,-1 0 0 0 0,1 0 0 0 0,0 0 0 0 0,1 0 0 0 0,-1 0 0 0 0,0 0 0 0 0,0 0 0 0 0,0 0 0 0 0,0 0 0 0 0,0 0 0 0 0,0 0 0 0 0,0 0 0 0 0,0 0 0 0 0,0 0 0 0 0,0 0 0 0 0,0 0 0 0 0,0 0 0 0 0,0 0 0 0 0,0 1 0 0 0,0-1 0 0 0,0 0 0 0 0,0 0 0 0 0,0 0 0 0 0,0 0 0 0 0,0 0 0 0 0,0 0 0 0 0,0 0 0 0 0,0 0 0 0 0,0 0 0 0 0,0 0 0 0 0,0 0 0 0 0,0 0 0 0 0,0 0 0 0 0,0 0 0 0 0,0 0 0 0 0,1 0 0 0 0,-1 0 0 0 0,0 0 0 0 0,0 0 0 0 0,0 0 0 0 0,0 0 0 0 0,0 0 0 0 0,0 0 0 0 0,0 0 0 0 0,0 0 0 0 0,1 0 0 0 0,-1 0 0 0 0,0 0 0 0 0,0 0 0 0 0,0 0 0 0 0,0 0 0 0 0,0 0 0 0 0,0 0 0 0 0,0 0 0 0 0,0 0 0 0 0,0 0 0 0 0,0 0 0 0 0,4-6 0 0 0,2-7 0 0 0,-4 6-13 0 0,-1 0 0 0 0,-1 0-1 0 0,1-1 1 0 0,-1 1-1 0 0,0-1 1 0 0,-1-4 13 0 0,-1-11 8 0 0,6-48-208 0 0,-4 70 151 0 0,0 1 96 0 0,-2 0-84 0 0,1 1 0 0 0,-1-1 1 0 0,1 0-1 0 0,-1 1 0 0 0,1 0 1 0 0,-1 0-1 0 0,2-1 0 0 0,-2 1 1 0 0,1 0-1 0 0,0 0 0 0 0,-1-1 1 0 0,2 2-1 0 0,-2-1 0 0 0,1 0 1 0 0,1 0-1 0 0,-2 0 0 0 0,1 1 1 0 0,1-1-1 0 0,-1 0 0 0 0,0 1 1 0 0,0-1-1 0 0,1 1 37 0 0,-3 4-212 0 0,0 1 1 0 0,0 0-1 0 0,1 0 0 0 0,-1 2 212 0 0,2-7 0 0 0,1 1 0 0 0,-1 1 0 0 0,0-1 0 0 0,1 0 0 0 0,-1 0 0 0 0,1 1 0 0 0,0 0 0 0 0,0-1 0 0 0,0 1 0 0 0,1-1 0 0 0,0 2 0 0 0,1-1 0 0 0,2-9 0 0 0,0-8 0 0 0,-2-5-33 0 0,-1 0 0 0 0,-1 0-1 0 0,0-2 34 0 0,0 0-13 0 0,-3 36 118 0 0,3-10-105 0 0,-1 0-1 0 0,0-1 0 0 0,0 1 0 0 0,-1 3 1 0 0,1-3-7 0 0,-1-1 0 0 0,1 1 0 0 0,1 0-1 0 0,-1 4 8 0 0,1-9 23 0 0,-3 11 13 0 0,16-49-71 0 0,-11 34 35 0 0,-1-1 0 0 0,0 0 0 0 0,1 1 0 0 0,-2-1 0 0 0,1 0 0 0 0,0-1 0 0 0,6-24 0 0 0,-7 25 22 0 0,0 3 95 0 0,0 1 66 0 0,0 0 17 0 0,8 41 134 0 0,-9-11-280 0 0,0-18-70 0 0,1 0-1 0 0,0 0 1 0 0,1 0-1 0 0,0 0 1 0 0,1-1-1 0 0,1 5 17 0 0,-3-14-184 0 0,0-2-27 0 0,0 0 3 0 0,0 0 56 0 0,0 0 235 0 0,0 0 100 0 0,0 0 17 0 0,9-8-315 0 0,-8 5 142 0 0,0 0 0 0 0,1 0 0 0 0,-1 0 0 0 0,-1 0 0 0 0,1 0 0 0 0,0 0 0 0 0,-1 0 0 0 0,1 0 0 0 0,-1 0 0 0 0,0 0 1 0 0,0 0-1 0 0,-1-1-27 0 0,3-24 38 0 0,0 17-77 0 0,-1-1 0 0 0,0 1 1 0 0,0-1-1 0 0,-1 0 0 0 0,-1 1 1 0 0,-1 0-1 0 0,1-3 39 0 0,2-3-75 0 0,-1 15 61 0 0,1 4-25 0 0,0 13-82 0 0,0 20-89 0 0,2-16 186 0 0,-3-16 58 0 0,1 0-1 0 0,-1 0 0 0 0,1 1 1 0 0,-1-1-1 0 0,0 0 0 0 0,-1 2-33 0 0,3 25 104 0 0,0-25-172 0 0,-1-28-90 0 0,-9-20 102 0 0,4 25 42 0 0,-5-18 53 0 0,6 33-40 0 0,-1 1 51 0 0,-4-8 41 0 0,7 8-156 0 0,1 2-7 0 0,6 16 229 0 0,14 16 316 0 0,-19-30-455 0 0,-1-2-1 0 0,1 1 1 0 0,-1 1-1 0 0,1-2 1 0 0,0 1-1 0 0,0 0 1 0 0,-1 0-1 0 0,1-1 1 0 0,0 1-1 0 0,0 0 0 0 0,0 0 1 0 0,0-1-1 0 0,0 1 1 0 0,0-1-1 0 0,0 1 1 0 0,0 0-1 0 0,0-1 1 0 0,0 0-1 0 0,0 0 1 0 0,1 0-18 0 0,-2 0 8 0 0,1 0 0 0 0,-1 0 1 0 0,0 0-1 0 0,0 0 1 0 0,1 0-1 0 0,-1 0 1 0 0,1 0-1 0 0,-1 0 1 0 0,1 0-1 0 0,-1 0 0 0 0,0-1 1 0 0,0 1-1 0 0,1 0 1 0 0,-1-1-1 0 0,0 1 1 0 0,1-1-1 0 0,-1 1 0 0 0,1 0 1 0 0,-1 0-1 0 0,0 0 1 0 0,0-1-1 0 0,0 1 1 0 0,0-1-1 0 0,0 1 1 0 0,0-1-1 0 0,1 1 0 0 0,-1 0 1 0 0,0 0-1 0 0,0-1 1 0 0,0 1-1 0 0,0-1 1 0 0,0 1-1 0 0,0-1 0 0 0,0 1 1 0 0,0 0-1 0 0,0-1 1 0 0,0 1-9 0 0,-1-50 28 0 0,1 48 57 0 0,0 2 11 0 0,0 0-5 0 0,1 18 195 0 0,1-7-257 0 0,-1 1 23 0 0,1 1 0 0 0,0 0-1 0 0,1 0 1 0 0,1-1 0 0 0,0 3-52 0 0,1 4 4 0 0,-5-17-6 0 0,0-2 1 0 0,1 2 0 0 0,-1-1-1 0 0,0 0 1 0 0,1 0-1 0 0,0 0 1 0 0,-1 0 0 0 0,0 1-1 0 0,1-2 1 0 0,0 1-1 0 0,-1 1 1 0 0,1-1 1 0 0,0 1-65 0 0,-1-2-7 0 0,0 0 5 0 0,-4-19-412 0 0,2 15 442 0 0,0 0 1 0 0,0 1-1 0 0,1-1 0 0 0,-1-1 0 0 0,1 2 0 0 0,-1-1 0 0 0,2-1 0 0 0,-2-3 37 0 0,-5-20-105 0 0,6 24 95 0 0,1-1-33 0 0,0 0 47 0 0,0 4 67 0 0,0 1 3 0 0,0 0-2 0 0,0 0 0 0 0,7 21 224 0 0,-6-12-263 0 0,0 0-1 0 0,0 0 0 0 0,-1 0 1 0 0,0 0-1 0 0,-1 7-32 0 0,0 9 89 0 0,1 59-224 0 0,0-62-3706 0 0,0-56 3631 0 0,-1 11 146 0 0,1 1 0 0 0,2-1 1 0 0,0-1 63 0 0,-1-22 693 0 0,-1 45-569 0 0,0-5 70 0 0,0 6 2415 0 0,-5 191-2879 0 0,5-179-42 0 0,3-18-251 0 0,2-21-16 0 0,0-31 1115 0 0,-2-49-536 0 0,-3 106 69 0 0,1 0-2 0 0,0-4 2 0 0,0 4-4 0 0,-1 1-1 0 0,0 0 11 0 0,2 13 250 0 0,-1-10-290 0 0,1 0-1 0 0,-2 1 0 0 0,0-1 0 0 0,1 0 0 0 0,-1 0 0 0 0,0 2-34 0 0,2 14 62 0 0,1-2-48 0 0,-1-1-1 0 0,-1 1 1 0 0,-1 0 0 0 0,-2 15-14 0 0,1 10-258 0 0,1-36 115 0 0,-1-5 68 0 0,1 0 0 0 0,0 0 0 0 0,0 1 0 0 0,0-1 1 0 0,0 0-1 0 0,0 1 0 0 0,0-2 0 0 0,0 2 0 0 0,0-1 0 0 0,1 0 1 0 0,-1 1-1 0 0,0-1 0 0 0,0 0 0 0 0,1 0 0 0 0,0 0 0 0 0,-1 1 0 0 0,1-2 75 0 0,-1-1-23 0 0,-1-1-1 0 0,1 1 0 0 0,0-1 0 0 0,0 0 0 0 0,0 1 0 0 0,0-1 0 0 0,0 0 0 0 0,0 0 0 0 0,1 1 0 0 0,-1-1 0 0 0,0 1 0 0 0,1-1 1 0 0,0-1 23 0 0,0-3-74 0 0,2-15-154 0 0,-3 0 0 0 0,0 0 0 0 0,-1-10 228 0 0,-1-25 25 0 0,3 40 78 0 0,0 11 322 0 0,2 9-222 0 0,-5 7-50 0 0,1 2-34 0 0,-1 14-25 0 0,2-22-84 0 0,0-1 1 0 0,-1 1 0 0 0,1-1-1 0 0,0 1 1 0 0,1 2-11 0 0,7 100 117 0 0,-6-83 16 0 0,0 2 0 0 0,-2 1-133 0 0,0-26-330 0 0,0-1-146 0 0,0 0-31 0 0,0 0 64 0 0,0 0 274 0 0,0-26-435 0 0,-3-95 1156 0 0,0 49-552 0 0,1 52 0 0 0,2 15 0 0 0,-1 0 0 0 0,1-1 0 0 0,1 0 0 0 0,0-3 0 0 0,0-12 265 0 0,-1-5 1517 0 0,0 20-1782 0 0,2 2 0 0 0,-1 15 0 0 0,2 140 96 0 0,-3-115-96 0 0,0 18 0 0 0,-3 13 0 0 0,0 10 0 0 0,3-44 0 0 0,-3 24 0 0 0,-1-13 0 0 0,2-25 0 0 0,0 1 0 0 0,-4 18 0 0 0,4-24 0 0 0,2-11 0 0 0,-1 0 0 0 0,1 1 0 0 0,-1 0 0 0 0,1-1 0 0 0,-2 1 0 0 0,1-1 0 0 0,-1 3 0 0 0,-2 7-1406 0 0,3-14 758 0 0,0-2 327 0 0,0-6 303 0 0,0 0 1 0 0,1 1 0 0 0,-1-1-1 0 0,2 1 1 0 0,0-5 17 0 0,0-12-9 0 0,2-60 730 0 0,-9 145-930 0 0,3-32 105 0 0,-3 23 62 0 0,1-6-204 0 0,0 35 246 0 0,5-79-136 0 0,0-1 5 0 0,0 0 23 0 0,0 0 11 0 0,0 0 1 0 0,0-15-82 0 0,11-132 510 0 0,-8 101 68 0 0,8-67 372 0 0,-5 56-123 0 0,-2 1-1 0 0,-3-8-648 0 0,-1 64 120 0 0,0 0 0 0 0,-5 18-72 0 0,-5 28-48 0 0,2 1 0 0 0,1 22 0 0 0,-5 27 0 0 0,-1 17 0 0 0,9-73 0 0 0,0 28 84 0 0,4-67-40 0 0,0-22-285 0 0,6-51-25 0 0,-2 15 375 0 0,7-109 81 0 0,-2 83-321 0 0,-4 53 1229 0 0,-2 0 1 0 0,-1-10-1099 0 0,-3 48 77 0 0,1 0-1 0 0,-2 0 1 0 0,0 0 0 0 0,0 1-77 0 0,-4 19-179 0 0,-34 198 408 0 0,25-88-556 0 0,10-121 327 0 0,3-24 0 0 0,1-9 0 0 0,3-40 0 0 0,9-45 0 0 0,-4 44 0 0 0,9-125 720 0 0,-16 133-304 0 0,0 48-345 0 0,-7 21 61 0 0,1 0-95 0 0,1 0-1 0 0,1 1 1 0 0,0-1-1 0 0,1 14-36 0 0,2-22 3 0 0,-5 43-3 0 0,-2 23 0 0 0,-12 48 0 0 0,15-89 0 0 0,3-27 0 0 0,1 0 0 0 0,-1 0 0 0 0,0 0 0 0 0,-3 7 0 0 0,3-14-1 0 0,1 13 14 0 0,1-14 55 0 0,0-2 42 0 0,-3-13 163 0 0,7-83-1702 0 0,4-2 1429 0 0,0-1-64 0 0,-4 48 569 0 0,0 20 76 0 0,-2-19-581 0 0,-2 26 288 0 0,0 23-193 0 0,0 1-6 0 0,0 0-1 0 0,0 0-30 0 0,-7 13-38 0 0,0 5 47 0 0,1 1 0 0 0,1 0 0 0 0,0 0 0 0 0,2 1 1 0 0,0-1-1 0 0,1 1-67 0 0,-4 23-193 0 0,-20 178 1 0 0,18-141 475 0 0,8-75-268 0 0,0-5-16 0 0,0 2 1 0 0,0-1 0 0 0,0 0-1 0 0,0 1 1 0 0,0-2 0 0 0,0 2-1 0 0,-1-1 1 0 0,1 0 0 0 0,0 0-1 0 0,-1 0 1 0 0,0 0 0 0 0,1 0-1 0 0,0 0 1 0 0,-1 0 0 0 0,0 0-1 0 0,0 0 1 0 0,3-5-72 0 0,-1 0-1 0 0,1 0 1 0 0,-1-1 0 0 0,0 1-1 0 0,0-1 1 0 0,-1 1-1 0 0,1-1 1 0 0,-1 0 72 0 0,2-18-161 0 0,2-1-32 0 0,-1-19 193 0 0,3-18-119 0 0,9-82 119 0 0,5-19 518 0 0,-19 160-529 0 0,-1 0 0 0 0,0 0 0 0 0,0 0 0 0 0,0-1 0 0 0,0 1 0 0 0,0 0 0 0 0,0 0 1 0 0,-1 0-1 0 0,1 0 0 0 0,-1 0 0 0 0,0 0 0 0 0,1-1 11 0 0,0 3 0 0 0,0-1 0 0 0,0 1-1 0 0,0 0 1 0 0,0 0 0 0 0,-1 0 0 0 0,1 0 0 0 0,0 0-1 0 0,0 0 1 0 0,0-1 0 0 0,0 1 0 0 0,0 0-1 0 0,-1 0 1 0 0,1-1 0 0 0,0 1 0 0 0,0 0 0 0 0,0 0-1 0 0,-1 0 1 0 0,1 0 0 0 0,0-1 0 0 0,0 1 0 0 0,0 0-1 0 0,0 0 1 0 0,0 0 0 0 0,0 0 0 0 0,-1 0 0 0 0,1 0-1 0 0,0 0 1 0 0,0 0 0 0 0,-1 0 0 0 0,1 0-1 0 0,0 0 1 0 0,-1 0 0 0 0,1 0 0 0 0,0 0 0 0 0,0 0-1 0 0,0 0 1 0 0,0 0 0 0 0,0 0 0 0 0,-1 0 0 0 0,1 0-1 0 0,0 0 1 0 0,0 0 0 0 0,-1 0 0 0 0,1 0 0 0 0,0 0-1 0 0,0 1 1 0 0,-1-1 0 0 0,1 0 0 0 0,0 0-1 0 0,0 0 1 0 0,0 1 0 0 0,0-1 0 0 0,0 0 0 0 0,0 0-1 0 0,0 1 1 0 0,-5 5 1 0 0,-3 10 33 0 0,1 1 0 0 0,0-1 1 0 0,1 1-1 0 0,2 0 0 0 0,-4 14-34 0 0,1 17 13 0 0,-1 24-13 0 0,-12 69-329 0 0,7-54 170 0 0,11-77 188 0 0,0 5 185 0 0,0 1-1 0 0,1 13-213 0 0,1-28-78 0 0,0-16-92 0 0,4-150 106 0 0,13-53 64 0 0,-18 182 12 0 0,0 35 50 0 0,-2 1 14 0 0,-1 13-10 0 0,-7 32-66 0 0,3 1 0 0 0,-2 40 0 0 0,5-46 0 0 0,-2 10 0 0 0,-1-6 0 0 0,3 2 0 0 0,1-13 0 0 0,-3 12 0 0 0,7-39 11 0 0,9-42 106 0 0,-5 4-120 0 0,8-65-54 0 0,-7 49 46 0 0,-2 25 14 0 0,0 0 0 0 0,-3 0 0 0 0,0-1-1 0 0,-2-19-2 0 0,1 35 51 0 0,1 7-62 0 0,0-1 1 0 0,0 2 0 0 0,0-2-1 0 0,0 1 1 0 0,0 1 0 0 0,0-2-1 0 0,0 1 1 0 0,0 1 0 0 0,0-2 0 0 0,-1 1-1 0 0,1 1 1 0 0,-1-2 0 0 0,1 1-1 0 0,-1 1 1 0 0,1-1 0 0 0,-1 0-1 0 0,0 0 1 0 0,1 0 0 0 0,-1 0 0 0 0,1 0-1 0 0,-1 1 1 0 0,0 0 0 0 0,0-2 10 0 0,0 1-66 0 0,-17 15-374 0 0,13-7 338 0 0,0 2 0 0 0,1-2-1 0 0,1 1 1 0 0,-1 1 0 0 0,1 0-1 0 0,0-1 1 0 0,-1 5 102 0 0,-3 20-360 0 0,-1 14 360 0 0,4-16 378 0 0,-3 24-438 0 0,5-32-27 0 0,2-19 154 0 0,0-5 119 0 0,3-23-170 0 0,0 1 0 0 0,-2-1 0 0 0,-1 1 0 0 0,-1-12-16 0 0,0 11-158 0 0,2 18 76 0 0,-1 0 0 0 0,-1 1 0 0 0,0-1 0 0 0,0 0 0 0 0,0-3 82 0 0,1 8-1 0 0,0 1-1 0 0,0 0 0 0 0,-1 0 0 0 0,1 0 1 0 0,0 0-1 0 0,0 0 0 0 0,0 0 0 0 0,0 0 0 0 0,0 0 1 0 0,0 0-1 0 0,-1 0 0 0 0,1 0 0 0 0,0 0 1 0 0,0 0-1 0 0,0 0 0 0 0,0 0 0 0 0,0 0 1 0 0,0 0-1 0 0,0 0 0 0 0,0 0 0 0 0,0 0 0 0 0,0 0 1 0 0,0 0-1 0 0,0 0 0 0 0,-1 0 0 0 0,1 0 1 0 0,0 0-1 0 0,0 0 0 0 0,0 0 0 0 0,0 0 1 0 0,0 0-1 0 0,-1 0 0 0 0,1 0 0 0 0,0 0 0 0 0,0 0 1 0 0,0 0-1 0 0,0 1 0 0 0,0-1 0 0 0,0 0 1 0 0,0 0-1 0 0,0 0 0 0 0,-1 0 0 0 0,1 0 1 0 0,0 0-1 0 0,0 1 0 0 0,0-1 0 0 0,0 0 0 0 0,0 0 1 0 0,0 0-1 0 0,0 0 0 0 0,0 0 0 0 0,0 1 1 0 0,0-1-1 0 0,0 0 0 0 0,0 0 0 0 0,0 0 1 0 0,0 0-1 0 0,0 0 0 0 0,0 0 0 0 0,0 0 0 0 0,0 0 2 0 0,-3 8-36 0 0,-1 24 36 0 0,1 1 0 0 0,1 33 0 0 0,-1-1 0 0 0,2-40 196 0 0,0-22-61 0 0,1-16-74 0 0,2-89-1013 0 0,5 121 672 0 0,-5 31-710 0 0,-2-38 973 0 0,0-1 1 0 0,0 0-1 0 0,2 0 1 0 0,-1 1-1 0 0,2 0 17 0 0,2 22-21 0 0,-4-27 36 0 0,-1 0 0 0 0,1 0 0 0 0,1 1 0 0 0,1 2-15 0 0,-3-5-72 0 0,9 22-59 0 0,0-33-2 0 0,0-25-181 0 0,-8 28 160 0 0,0 1-1 0 0,0-1 0 0 0,-1 0 1 0 0,0 0-1 0 0,0 0 0 0 0,0 1 0 0 0,0-1 1 0 0,0 0-1 0 0,0 1 0 0 0,-1-3 155 0 0,0-11-1195 0 0,-14 29 2302 0 0,13-10-1111 0 0,0 0 1 0 0,0-1 0 0 0,0 1 0 0 0,0 1-1 0 0,1-1 1 0 0,-1 0 0 0 0,1 0 0 0 0,0 0-1 0 0,0 0 1 0 0,-1 4 3 0 0,-3 36-34 0 0,3-17 49 0 0,0-21-7 0 0,1-1 1 0 0,1 1-1 0 0,0-1 1 0 0,0 1-1 0 0,0-1 1 0 0,0 1-1 0 0,0-1 1 0 0,0 1 0 0 0,1-1-1 0 0,1 1 1 0 0,-2-2-1 0 0,3 3-8 0 0,-3-5 59 0 0,0-1 32 0 0,0 0 5 0 0,2 0-296 0 0,2-5 107 0 0,4-7-81 0 0,-8 12 153 0 0,3-11-515 0 0,-1 3-300 0 0,-3 19 400 0 0,0-5 436 0 0,0-6 0 0 0,1 1 0 0 0,-1 1 0 0 0,1-2 0 0 0,0 2 0 0 0,0-1 0 0 0,-1 0 0 0 0,1 0 0 0 0,0 0 0 0 0,0 0 0 0 0,-1 1 0 0 0,1-2 0 0 0,0 2 0 0 0,1-1 0 0 0,-1 0 0 0 0,0 4 0 0 0,3 1 0 0 0,-1 0 0 0 0,-2-5 13 0 0,0-1 1 0 0,0 1-1 0 0,0-1 1 0 0,1 1-1 0 0,-1-1 1 0 0,0 0-1 0 0,0 0 1 0 0,0 1-1 0 0,1-1 1 0 0,-1 1 0 0 0,0-1-1 0 0,0 1 1 0 0,0-1-1 0 0,0 0 1 0 0,1 0-1 0 0,-1 0 1 0 0,0 1-1 0 0,1-1 1 0 0,-1 1-1 0 0,1-1 1 0 0,-1 0-1 0 0,0 0 1 0 0,0 1 0 0 0,1-1-1 0 0,-1 0 1 0 0,1 0-1 0 0,-1 0 1 0 0,1 0-1 0 0,-1 0 1 0 0,0 0-1 0 0,0 0 1 0 0,1 0-1 0 0,0 0 1 0 0,-1 0-1 0 0,1 0 1 0 0,-1 0 0 0 0,0 0-1 0 0,0 0 1 0 0,1 0-1 0 0,-1 0 1 0 0,1 0-1 0 0,-1 0 1 0 0,1 0-1 0 0,-1 0 1 0 0,0-1-1 0 0,0 1 1 0 0,1 0-1 0 0,-1-1 1 0 0,1 1-14 0 0,10-16 973 0 0,-9 13-849 0 0,0-1-203 0 0,0-1 1 0 0,0 0 0 0 0,1 1 0 0 0,-2-2 0 0 0,1 1 0 0 0,-2 1 0 0 0,2-4 78 0 0,7-23-693 0 0,-5 19 614 0 0,-1-1 1 0 0,0 1 0 0 0,0-1 0 0 0,0-12 78 0 0,0 7 61 0 0,-3-12-239 0 0,-7 48 128 0 0,1-5 34 0 0,-3 22 16 0 0,1 1 0 0 0,2 0 0 0 0,0 21 0 0 0,4-45 0 0 0,1-10 0 0 0,1 0 0 0 0,0 0 0 0 0,-1 1 0 0 0,1 0 0 0 0,0-1 0 0 0,0 0 0 0 0,0 0 0 0 0,0 1 0 0 0,0 0 0 0 0,1-1 0 0 0,-1 0 0 0 0,0 2 0 0 0,0-4 0 0 0,0 0 0 0 0,0 0 0 0 0,1 0 0 0 0,-1 0 0 0 0,0 0 0 0 0,0 0 0 0 0,0 0 0 0 0,0 1 0 0 0,0-1 0 0 0,0 0 0 0 0,0 0 0 0 0,0 0 0 0 0,0 0 0 0 0,0 0 0 0 0,0 0 0 0 0,0 0 0 0 0,0 0 0 0 0,0 0 0 0 0,0 0 0 0 0,0 0 0 0 0,0 0 0 0 0,0 0 0 0 0,1 0 0 0 0,-1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0,0 0 0 0 0,6-6 0 0 0,2-6 0 0 0,-8 12 0 0 0,5-12 0 0 0,0 0 0 0 0,0 0 0 0 0,-1 0 0 0 0,-1 0 0 0 0,0 0 0 0 0,0-11 0 0 0,6-17 0 0 0,-5 22 0 0 0,1 2 0 0 0,-2-1 0 0 0,2-13 0 0 0,0 2 0 0 0,-3 20 0 0 0,0 0 0 0 0,-1 0 0 0 0,0-7 0 0 0,-14 54 0 0 0,3 4 0 0 0,3 1 0 0 0,2-1 0 0 0,0 26 0 0 0,8-28 769 0 0,-3-40-490 0 0,0-1-66 0 0,0 0-28 0 0,0 0-7 0 0,0 0-21 0 0,8-18 129 0 0,-1 1 0 0 0,-2-1 0 0 0,0 0 0 0 0,0 0 0 0 0,-2-1 0 0 0,0 1 0 0 0,-1-6-286 0 0,17-89-360 0 0,-19 110 358 0 0,1 2 3 0 0,-1 1 0 0 0,1-1 1 0 0,-1 0-1 0 0,0 0 1 0 0,0 1-1 0 0,1-1 1 0 0,-1 0-1 0 0,0 0 1 0 0,0 1-1 0 0,0-1 1 0 0,0 0-1 0 0,0 0 1 0 0,0 1-1 0 0,-1-1 1 0 0,1 0-1 0 0,0 0 1 0 0,0 1-1 0 0,-1-2 1 0 0,1 2-1 0 0,-1-1-1 0 0,1 0 131 0 0,0 1 15 0 0,0 0-2 0 0,0 0-42 0 0,0 0-180 0 0,0 1 50 0 0,0 1 0 0 0,0-1 0 0 0,0 0 0 0 0,-1 0 0 0 0,1 0-1 0 0,-1 1 1 0 0,1-1 0 0 0,-1 0 0 0 0,1 0 0 0 0,0 0-1 0 0,-1 0 1 0 0,0 0 0 0 0,0 0 0 0 0,0 1 28 0 0,-4 5 157 0 0,0 11-364 0 0,1 0 0 0 0,-1 0 0 0 0,2 1 0 0 0,1 0 1 0 0,0 12 206 0 0,0-8 0 0 0,1-19 0 0 0,1 2 0 0 0,0-2 0 0 0,0 1 0 0 0,0 1 0 0 0,0-2 0 0 0,1 1 0 0 0,1 2 0 0 0,-1 2-99 0 0,1 1 0 0 0,-1-1 0 0 0,-1 1 0 0 0,1 4 99 0 0,-1-13 230 0 0,0-1 24 0 0,23-51-254 0 0,-15 30-220 0 0,-4 11 39 0 0,0-1-1 0 0,0 0 1 0 0,-1-2 181 0 0,10-29-413 0 0,-9 30 542 0 0,0 1 1 0 0,-1 0 0 0 0,1-6-130 0 0,-3-7-469 0 0,-2 6 179 0 0,-8 45-794 0 0,3 15 1094 0 0,2-23 52 0 0,1 0 0 0 0,1 0 0 0 0,1 0 0 0 0,0 0 1 0 0,2 0-1 0 0,1 11-62 0 0,-2-15 198 0 0,0-14-153 0 0,0 1-1 0 0,0-1 1 0 0,0 0 0 0 0,0 0 0 0 0,0 1 0 0 0,0-1-1 0 0,1 1 1 0 0,-1-1 0 0 0,0 0 0 0 0,0 1 0 0 0,1-2 0 0 0,0 3-45 0 0,0-3 353 0 0,-1 1-54 0 0,1 3-257 0 0,-1-3-98 0 0,0-1 112 0 0,0 0 59 0 0,0 0 12 0 0,9-15 241 0 0,-1 0-372 0 0,-1-2 1 0 0,-1 1-1 0 0,-1 0 1 0 0,1-1 0 0 0,0-7 3 0 0,10-36-310 0 0,-5 18 754 0 0,1-3-121 0 0,-7 17-234 0 0,-1 8-50 0 0,-4 17-79 0 0,0 3-163 0 0,0 0-50 0 0,0 0-3 0 0,0 0 58 0 0,0 0 234 0 0,-1 0-38 0 0,0 2 0 0 0,0-1 1 0 0,1 0-1 0 0,0 1 0 0 0,-1-2 0 0 0,0 2 0 0 0,1-1 0 0 0,-1 1 1 0 0,1-1-1 0 0,0 0 0 0 0,0 1 0 0 0,0-1 0 0 0,0 1 0 0 0,0 0 2 0 0,0-2-6 0 0,-14 46-262 0 0,10-26 219 0 0,2 0 0 0 0,1 17 49 0 0,-3 15-40 0 0,5-10 344 0 0,-2-39-258 0 0,1-2-36 0 0,0 0 0 0 0,0 0 0 0 0,0 1 0 0 0,1-1 0 0 0,-1 0 0 0 0,0 0 1 0 0,0 0-1 0 0,0 1 0 0 0,0-1 0 0 0,1 0 0 0 0,0 0 0 0 0,-1 0 1 0 0,1 0-1 0 0,-1 1 0 0 0,1-2 0 0 0,0 1 0 0 0,0 1-10 0 0,0-1-64 0 0,-1-1-17 0 0,0 0 41 0 0,0 0 44 0 0,0 0-1 0 0,1 0 1 0 0,-1 0-1 0 0,1 0 1 0 0,-1 1 0 0 0,0-1-1 0 0,0 0 1 0 0,0 0 0 0 0,1-1-1 0 0,-1 1 1 0 0,0 0 0 0 0,1 0-1 0 0,-1 0 1 0 0,1 0 0 0 0,-1 0-1 0 0,0 0 1 0 0,0 0 0 0 0,0-1-1 0 0,0 1 1 0 0,1 0 0 0 0,-1 0-1 0 0,0 0 1 0 0,1 0 0 0 0,-1 0-1 0 0,0 0 1 0 0,1-1 0 0 0,-1 1-1 0 0,0 0 1 0 0,0 0 0 0 0,0-1-1 0 0,0 1 1 0 0,0-1 0 0 0,0 1-1 0 0,0 0 1 0 0,0 0 0 0 0,1 0-1 0 0,-1 0 1 0 0,0-1 0 0 0,0 1-1 0 0,0-1-3 0 0,5-11 133 0 0,17-60-437 0 0,-14 47 304 0 0,-2 0 0 0 0,-1-1 0 0 0,-1 0 0 0 0,-1-9 0 0 0,-3 35 0 0 0,2-14-123 0 0,0-1 0 0 0,0 0 1 0 0,3-2 122 0 0,-4 8 60 0 0,-4 9 33 0 0,2 2-126 0 0,0-1 0 0 0,0 1 0 0 0,0-1 0 0 0,0 1 0 0 0,0 0 0 0 0,1-1 0 0 0,-1 2 0 0 0,0-2 0 0 0,0 1 33 0 0,-6 27-262 0 0,1-8 474 0 0,1 1 1 0 0,0-1 0 0 0,-1 22-213 0 0,-1 14-489 0 0,4-34 743 0 0,1 1 1 0 0,1 3-255 0 0,1 23-288 0 0,0-49 346 0 0,0-1 9 0 0,8-12 4 0 0,-2-6-59 0 0,-1 2 1 0 0,0-1-1 0 0,-2-1 1 0 0,0 0-1 0 0,0-1-12 0 0,1-9-10 0 0,4-15 10 0 0,7-23 145 0 0,-4 1-145 0 0,-9 55-37 0 0,-2 4 85 0 0,-10 36 1295 0 0,2 29-1055 0 0,3 0 0 0 0,3 48-288 0 0,3-102 1 0 0,1-7-2 0 0,1-6 15 0 0,8-38-329 0 0,-5 24 152 0 0,-2-1 1 0 0,2-17 162 0 0,2-5-103 0 0,-6 34 287 0 0,0-1 1 0 0,0 0-1 0 0,-1-9-184 0 0,1 0 41 0 0,-1 18-184 0 0,-1-1 1 0 0,0-1-1 0 0,1 2 0 0 0,-1-1 1 0 0,-1 0-1 0 0,1 0 1 0 0,0 1-1 0 0,-1-1 1 0 0,0 0-1 0 0,0 0 0 0 0,0 1 1 0 0,0-1 142 0 0,-3 11 476 0 0,2-1-1 0 0,-1 2 1 0 0,1-1-1 0 0,-1 5-475 0 0,-2 50 16 0 0,2 40-16 0 0,0-71 0 0 0,3-22 0 0 0,-1 0 0 0 0,1 0 0 0 0,1 0 0 0 0,-1 0 0 0 0,2 6 0 0 0,0 9 0 0 0,-2-24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0,0 0 0 0 0,0 0 0 0 0,0 0 0 0 0,3-5 0 0 0,0-7 0 0 0,4-29 0 0 0,-4 23 0 0 0,0-1 0 0 0,-1-17 0 0 0,1 10 0 0 0,-3 19 0 0 0,1 0 0 0 0,0 1 0 0 0,-1-1 0 0 0,-1-5 0 0 0,-2-61 0 0 0,2 58-506 0 0,0 0 0 0 0,1 0-1 0 0,1-4 507 0 0,-1-11-472 0 0,6-25 472 0 0,-6 48 0 0 0,0-5 0 0 0,0 11 0 0 0,0 6 0 0 0,-6 55 827 0 0,4-29 337 0 0,-3 13-1164 0 0,1 11-876 0 0,3-43 779 0 0,1 0 0 0 0,0 0 0 0 0,0 0-1 0 0,0 0 1 0 0,2 0 0 0 0,-1 0-1 0 0,2 2 98 0 0,-2-9-22 0 0,0 0-1 0 0,0 1 0 0 0,-1 0 1 0 0,0-1-1 0 0,-1 0 1 0 0,0 0-1 0 0,0 1 0 0 0,1-1 1 0 0,-3 3 22 0 0,1 0-77 0 0,1-1 0 0 0,0 1 0 0 0,0 7 77 0 0,2-11 0 0 0,-1-2 0 0 0,0-1 0 0 0,0 1 0 0 0,0-1 0 0 0,0 1 0 0 0,0 0 0 0 0,0-1 0 0 0,-1 1 0 0 0,1-1 0 0 0,-1 1 0 0 0,1-1 0 0 0,0 1 0 0 0,-1-1 0 0 0,0 2 0 0 0,-4 15 0 0 0,4-15 0 0 0,0 2 0 0 0,1-1 0 0 0,0-1 0 0 0,0 2 0 0 0,0-1 0 0 0,0 1 0 0 0,1 14 0 0 0,-1-1 0 0 0,3-6 0 0 0,-2-6-72 0 0,-1-5-299 0 0,0-1-117 0 0,0 0-21 0 0,0 0 66 0 0,-2 0 294 0 0,-2 0 133 0 0,3 0 16 0 0,0 0 1 0 0,0 0 0 0 0,0 0 0 0 0,0 0 0 0 0,1 0 0 0 0,-2 1 0 0 0,1-1 0 0 0,1 0 0 0 0,-1 0 0 0 0,-1 1-1 0 0,2-1 1 0 0,-1 0 0 0 0,0 0 0 0 0,0 1 0 0 0,1 0 0 0 0,-1-1 0 0 0,-1 1 0 0 0,2-1 0 0 0,-1 1 0 0 0,1-1-1 0 0,-1 1 1 0 0,0 0-1 0 0,-8 7-11 0 0,-1-1-9 0 0,9-6 20 0 0,0 1 0 0 0,0-1 1 0 0,0 1-1 0 0,0-2 0 0 0,0 2 1 0 0,-1-1-1 0 0,2 0 1 0 0,-2 1-1 0 0,1-2 0 0 0,0 1 1 0 0,-2 1-1 0 0,-22 19 0 0 0,6-8 76 0 0,14-9-57 0 0,-1 0-1 0 0,1-1 1 0 0,0 1-1 0 0,-4 1-18 0 0,-6 4 49 0 0,12-6-23 0 0,0-1 0 0 0,-1-1 0 0 0,0 2 1 0 0,0-1-1 0 0,1-1 0 0 0,-1 1 1 0 0,0-1-1 0 0,0 0 0 0 0,1 0 0 0 0,-2 0 1 0 0,1-1-27 0 0,0 2-14 0 0,3-2-52 0 0,1 0-18 0 0,11-7-252 0 0,-4 2 158 0 0,0 0 0 0 0,0-1 0 0 0,-1 0 0 0 0,0 0 0 0 0,0 0 1 0 0,0-1-1 0 0,-1-1 0 0 0,3-4 178 0 0,-6 8 2039 0 0,-4 3-886 0 0,-8 7-653 0 0,-21 19-797 0 0,-7 8 507 0 0,38-32-225 0 0,-9 5-56 0 0,8-6-23 0 0,1 0 9 0 0,0 0 12 0 0,10-5 175 0 0,3-2-24 0 0,4-5-82 0 0,-12 8 4 0 0,-1 3 0 0 0,-5 4 0 0 0,-1 0 0 0 0,-1 0 0 0 0,1-1 0 0 0,0 1 0 0 0,-1-1 0 0 0,0 0 0 0 0,1 0 0 0 0,-1 1 0 0 0,0-2 0 0 0,-1 1 0 0 0,1 0 0 0 0,0-1 0 0 0,-1 0 0 0 0,1 1 0 0 0,-2-1 0 0 0,-8 2 0 0 0,0-1 0 0 0,0 1 0 0 0,-4-2 0 0 0,2 1 0 0 0,-30 4 48 0 0,-16 6-48 0 0,16-1 1991 0 0,43-10-2055 0 0,2-1-273 0 0,14-5-1237 0 0,-10 4 1566 0 0,-1 1 1 0 0,0-1 0 0 0,0 0-1 0 0,1 0 1 0 0,-1-1-1 0 0,0 1 1 0 0,0-1 0 0 0,0 1-1 0 0,0-2 1 0 0,0 1 7 0 0,17-8-605 0 0,-28 15 1188 0 0,6-4-581 0 0,-1 1 0 0 0,1-1 0 0 0,-1 1 0 0 0,0-1 0 0 0,1 0 0 0 0,-1 0 0 0 0,1 0 0 0 0,-1-1 0 0 0,0 1 0 0 0,0 0 0 0 0,1 0 0 0 0,-4-1-2 0 0,-10 1 0 0 0,13-1 0 0 0,-1 1 0 0 0,1-1 0 0 0,0 1 0 0 0,0-1 0 0 0,0-1 0 0 0,0 1 0 0 0,0-1 0 0 0,-1 1 0 0 0,1-1 0 0 0,0 1 0 0 0,0-1 0 0 0,0-1 0 0 0,-3 1 0 0 0,0-1 0 0 0,0 1 0 0 0,0-1 0 0 0,-1 2 0 0 0,0 0 0 0 0,1-1 0 0 0,-4 2 0 0 0,8-1 0 0 0,1 0 0 0 0,-2 0 0 0 0,1 0 0 0 0,1 0 0 0 0,-2 0 0 0 0,2 1 0 0 0,-1 0 0 0 0,0 0 0 0 0,0-1 0 0 0,0 1 0 0 0,-1 1 0 0 0,-4 1 53 0 0,4-1-42 0 0,-22 7-11 0 0,23-9 19 0 0,0 0 1 0 0,1 0-1 0 0,-1 0 1 0 0,0 0-1 0 0,1 0 1 0 0,-2 0-1 0 0,2 0 1 0 0,-1-1 0 0 0,1 1-1 0 0,-1-1 1 0 0,0 1-1 0 0,1 0 1 0 0,-1-1-20 0 0,-8-2 100 0 0,-1 1-240 0 0,10 2 30 0 0,1 0 43 0 0,0 0 192 0 0,0 0 89 0 0,0 0 11 0 0,0 0-56 0 0,0 0-257 0 0,-4 0 476 0 0,5-1-460 0 0,0 0 92 0 0,1 0 0 0 0,-1 1 0 0 0,1 0 0 0 0,-1-1 0 0 0,1 0 0 0 0,-1 1 0 0 0,1 0 0 0 0,0-1 0 0 0,-1 1 0 0 0,1 0 0 0 0,-1 0 0 0 0,2 0 0 0 0,-2 0 0 0 0,1 1 0 0 0,-1-1 0 0 0,1 1 0 0 0,1 0-20 0 0,27 0-49 0 0,1 0 0 0 0,8-3 49 0 0,7 2-41 0 0,-33-1 122 0 0,0-1 0 0 0,0 0 0 0 0,-1 0 0 0 0,1-1-1 0 0,5-3-80 0 0,6-1 132 0 0,-2 0-368 0 0,1-1 0 0 0,12-7 236 0 0,-30 11 112 0 0,-4 4-85 0 0,0-1 1 0 0,0 0 0 0 0,0 0 0 0 0,0 1-1 0 0,0 0 1 0 0,0-1 0 0 0,0 0-1 0 0,0 1 1 0 0,1-1 0 0 0,-2 1 0 0 0,2 0-1 0 0,-1 0 1 0 0,0 0 0 0 0,0-1 0 0 0,0 1-1 0 0,1 0 1 0 0,-1 0 0 0 0,0 0 0 0 0,0 0-1 0 0,0 1 1 0 0,1-1 0 0 0,-1 0-1 0 0,0 0 1 0 0,0 0 0 0 0,0 1 0 0 0,0-1-1 0 0,1 2-27 0 0,-1-2 20 0 0,0 0-1 0 0,0 0 1 0 0,-1 0-1 0 0,1 0 1 0 0,0 0-1 0 0,0 0 1 0 0,0 0-1 0 0,0 0 1 0 0,0 0-1 0 0,-1 0 0 0 0,1 0 1 0 0,0 0-1 0 0,0 0 1 0 0,0-1-1 0 0,0 1 1 0 0,0-1-1 0 0,-1 1 1 0 0,1-1-1 0 0,0 1 1 0 0,0 0-1 0 0,-1 0 1 0 0,1-1-20 0 0,17-14 110 0 0,-13 10 107 0 0,4-6-217 0 0,-6 7 0 0 0,25-21-668 0 0,-28 24 670 0 0,1 1 0 0 0,-1-1 0 0 0,0 1-1 0 0,1 0 1 0 0,-1 0 0 0 0,0-1 0 0 0,0 0-1 0 0,0 1 1 0 0,0-1 0 0 0,0 1-1 0 0,0 0 1 0 0,0-1 0 0 0,0 1 0 0 0,0-1-1 0 0,0 0 1 0 0,0 1 0 0 0,0 0 0 0 0,0 0-1 0 0,0-1 1 0 0,0 0 0 0 0,0 1-1 0 0,0-1 1 0 0,0 1 0 0 0,-1 0 0 0 0,1-1-1 0 0,0 1 1 0 0,0-1 0 0 0,-1 1 0 0 0,1-1-1 0 0,-1 1 1 0 0,1 0 0 0 0,0 0-1 0 0,0-1 1 0 0,0 1 0 0 0,-1 0 0 0 0,1-1-1 0 0,-1 1 1 0 0,1 0 0 0 0,-1-1 0 0 0,1 1-1 0 0,0 0 1 0 0,-1 0 0 0 0,1 0-1 0 0,-1 0-1 0 0,-5-3-193 0 0,0 2 0 0 0,1-1 0 0 0,-1 0 0 0 0,0 1-1 0 0,0 0 1 0 0,-1 1 0 0 0,1-1 0 0 0,0 1-1 0 0,0 0 1 0 0,0 1 0 0 0,0-1 0 0 0,-1 1 193 0 0,-2 1-352 0 0,1-1-1 0 0,1 2 1 0 0,-1-1 0 0 0,1 1-1 0 0,-1 0 1 0 0,1 1 0 0 0,0-1 0 0 0,-1 1-1 0 0,0 1 353 0 0,-1 2 232 0 0,0-2 0 0 0,0 1-1 0 0,-1-1 1 0 0,-9 3-232 0 0,17-8 80 0 0,14 4 2207 0 0,15-3-2451 0 0,0-5 294 0 0,-18 3 223 0 0,1 0 0 0 0,0-2 0 0 0,-1 1-1 0 0,1-1 1 0 0,5-2-353 0 0,-3 1-177 0 0,0-2 1661 0 0,-13 2-782 0 0,-7 0-550 0 0,5 2-146 0 0,0 2-1 0 0,0-1 0 0 0,0 0 0 0 0,0 0 0 0 0,1 1 1 0 0,-1 0-1 0 0,0 0 0 0 0,0 0 0 0 0,0 0 1 0 0,0 0-1 0 0,1 0 0 0 0,-1 0 0 0 0,0 1-5 0 0,-38 12-5 0 0,5-2 6 0 0,25-9-1 0 0,5-2 0 0 0,1 1 0 0 0,-1 1 0 0 0,0-1 0 0 0,0 1 0 0 0,1 0 0 0 0,-1 0 0 0 0,0 0 0 0 0,0 1 0 0 0,1 0 0 0 0,4-3 0 0 0,1 0 0 0 0,0 0 0 0 0,-1 0 0 0 0,0 0 0 0 0,1 1 0 0 0,-1-1 0 0 0,1 0 0 0 0,0 1 0 0 0,-1-1 0 0 0,1 0 0 0 0,-1 1 0 0 0,1-1 0 0 0,-1 0 0 0 0,1 1 0 0 0,0-1 0 0 0,0 1 0 0 0,-1-1 0 0 0,1 1 0 0 0,0-1 0 0 0,-1 0 0 0 0,1 1 0 0 0,0-1 0 0 0,0 0 0 0 0,-1 1 0 0 0,1-1 0 0 0,0 0 0 0 0,0 1 0 0 0,0-1 0 0 0,0 0 0 0 0,0 0 0 0 0,0 0 0 0 0,0 0 0 0 0,0 1 0 0 0,0-1 0 0 0,0 0 0 0 0,0 1 0 0 0,0-1 0 0 0,0 0 0 0 0,0 1 0 0 0,0-1 0 0 0,0 0 0 0 0,0 0 0 0 0,0 0 0 0 0,0 0 0 0 0,0 0 0 0 0,0 1 0 0 0,0-1 0 0 0,0 0 0 0 0,1 1 0 0 0,-1-1 0 0 0,0 0 0 0 0,0 0 0 0 0,0 1 0 0 0,1-1 0 0 0,-1 0 0 0 0,0 0 0 0 0,1 0 0 0 0,-1 0 0 0 0,0 0 0 0 0,0 0 0 0 0,0 0 0 0 0,0 0 0 0 0,0 1 0 0 0,1-1 0 0 0,-1 0 0 0 0,0 0 0 0 0,1 0 0 0 0,10 4 0 0 0,-9-3 0 0 0,2-1-2 0 0,1 1-1 0 0,-1 0 1 0 0,1-1 0 0 0,-1 0-1 0 0,1 0 1 0 0,-1 0-1 0 0,1-1 1 0 0,-1 1-1 0 0,1-1 1 0 0,4-1 2 0 0,42-16 278 0 0,-48 17-234 0 0,24-13 778 0 0,-21 11-677 0 0,0-1 0 0 0,0 1 0 0 0,0 1 0 0 0,1 0 0 0 0,0 0 0 0 0,2-1-145 0 0,48-14 26 0 0,-56 16-26 0 0,29-8 0 0 0,-23 6 12 0 0,-5 3 52 0 0,-2 0 23 0 0,0 0-18 0 0,0 0-27 0 0,-24 3-477 0 0,-44 14-236 0 0,22 0 38 0 0,45-16 473 0 0,1-1-7 0 0,0 0 38 0 0,0 0 154 0 0,0 0 39 0 0,6 7-112 0 0,-4-6 39 0 0,0 0-1 0 0,1 0 0 0 0,-1-1 1 0 0,0 1-1 0 0,1 0 0 0 0,-1-1 1 0 0,1 1-1 0 0,-1-1 0 0 0,1 0 1 0 0,-1 0-1 0 0,0 0 0 0 0,1-1 0 0 0,0 1 1 0 0,-1-1-1 0 0,0 1 0 0 0,0-1 1 0 0,1 1-1 0 0,0-2 10 0 0,9-2 7 0 0,-1-1-1 0 0,0 1 1 0 0,2-3-7 0 0,-11 5-6 0 0,6-3-19 0 0,1 0-1 0 0,-2-1 1 0 0,1 0 0 0 0,4-5 25 0 0,20-15 1173 0 0,-31 25-1106 0 0,-1 1 10 0 0,0 0 2 0 0,6 12 72 0 0,-6-12-87 0 0,0 2-52 0 0,0-1 1 0 0,0-1-1 0 0,0 1 1 0 0,0 0-1 0 0,0 0 1 0 0,0 0-1 0 0,0 0 1 0 0,0 0-1 0 0,0-1 1 0 0,0 1-1 0 0,-1 0 1 0 0,1 0 0 0 0,-1-1-1 0 0,1 2 1 0 0,-1-1-1 0 0,1-1 1 0 0,0 0-1 0 0,-1 1 1 0 0,0 0-13 0 0,-13 18 192 0 0,14-19-286 0 0,-3 4-1030 0 0,5-8 642 0 0,2-2-185 0 0,-1-1 0 0 0,1 1 0 0 0,0-1 0 0 0,2-1 667 0 0,4-6-1274 0 0,7-19-995 0 0,-16 31 2591 0 0,-1 2 156 0 0,0 0 39 0 0,0 0 6 0 0,0 0-17 0 0,0 0-8 0 0,-18 11 2228 0 0,8 8-2266 0 0,9-18-241 0 0,1-1 63 0 0,0 0 8 0 0,0 0-26 0 0,0 0-128 0 0,0 0-59 0 0,0 0-12 0 0,0 0 1 0 0,-8 2-131 0 0,7-2 24 0 0,1 0 0 0 0,-1 1 0 0 0,0-1 0 0 0,0 0 0 0 0,1 0 0 0 0,-1 1 0 0 0,0-1-1 0 0,0 0 1 0 0,1 0 0 0 0,-1 0 0 0 0,0 0 0 0 0,0 0 0 0 0,0-1 0 0 0,0 1 0 0 0,0 0 0 0 0,1 0 0 0 0,-1-1 0 0 0,0 1 41 0 0,0-1-90 0 0,0 1-1 0 0,-1 0 1 0 0,1-1 0 0 0,0 0 0 0 0,0 0 0 0 0,-1 1-1 0 0,1-1 1 0 0,0 0 0 0 0,0 0 0 0 0,0 0 0 0 0,0 0-1 0 0,0 0 1 0 0,0 0 0 0 0,1-1 0 0 0,-1 2 0 0 0,0-2-1 0 0,0 1 1 0 0,1-1 90 0 0,-3-2-102 0 0,3 3-83 0 0,0 1 28 0 0,0 0 11 0 0,0-1 2 0 0,0-1 126 0 0,0-1 0 0 0,0 1 0 0 0,-1-1-1 0 0,1 0 1 0 0,-1 1 0 0 0,0 0-1 0 0,1-1 1 0 0,-1-1 18 0 0,0 3-4 0 0,1 1 0 0 0,-1-1 0 0 0,1 0 0 0 0,0 0 0 0 0,0 1 0 0 0,0-1-1 0 0,0 0 1 0 0,0 0 0 0 0,0 1 0 0 0,0-1 0 0 0,0 0 0 0 0,0 0 0 0 0,0 1 0 0 0,0-1-1 0 0,0-1 5 0 0,2-3-6 0 0,-1-1 0 0 0,-1 1-1 0 0,1-1 1 0 0,0 0-1 0 0,-1 1 1 0 0,-1-1 0 0 0,1 0-1 0 0,-1 0 1 0 0,0 0-1 0 0,-1-5 7 0 0,-1 8 0 0 0,3 3 0 0 0,0-1 0 0 0,-1 1-1 0 0,1 0 1 0 0,0 0-1 0 0,-1 0 1 0 0,1 0 0 0 0,-1 0-1 0 0,1-1 1 0 0,0 1-1 0 0,0 0 1 0 0,-1 0 0 0 0,1 0-1 0 0,-1 0 1 0 0,1 0-1 0 0,-1 0 1 0 0,1-1-1 0 0,0 1 1 0 0,0 0 0 0 0,-1 0-1 0 0,1 1 1 0 0,-1-1-1 0 0,1 0 1 0 0,-1 0 0 0 0,1 0-1 0 0,0 0 1 0 0,0 0-1 0 0,-1 0 1 0 0,1 1-1 0 0,-1-1 1 0 0,1 0 0 0 0,0 0-1 0 0,-1 0 1 0 0,1 0-1 0 0,0 0 1 0 0,0 1 0 0 0,0-1-1 0 0,-1 1 1 0 0,-7 6 29 0 0,8-4 12 0 0,-2-2 1 0 0,1 1 0 0 0,1 0-1 0 0,-1 0 1 0 0,0 0 0 0 0,0 1-1 0 0,1-2 1 0 0,0 1 0 0 0,-1 1-1 0 0,1-1 1 0 0,0 0 0 0 0,0 3-42 0 0,1-4 165 0 0,2 4-132 0 0,0-1-53 0 0,-2-3-90 0 0,-1-1-65 0 0,0 0-1165 0 0,0 0-4598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4:38.318"/>
    </inkml:context>
    <inkml:brush xml:id="br0">
      <inkml:brushProperty name="width" value="0.05" units="cm"/>
      <inkml:brushProperty name="height" value="0.05" units="cm"/>
      <inkml:brushProperty name="color" value="#FFFFFF"/>
    </inkml:brush>
  </inkml:definitions>
  <inkml:trace contextRef="#ctx0" brushRef="#br0">0 0 2760 0 0,'0'0'125'0'0,"0"0"198"0"0,0 0 744 0 0,0 0 322 0 0,0 0 68 0 0,4 2 3863 0 0,9 4-3880 0 0,-13-5-1369 0 0,32 3 610 0 0,-17-1-407 0 0,-13-2-250 0 0,0-1 0 0 0,0 0 0 0 0,-1 1-1 0 0,2-1 1 0 0,-1 1 0 0 0,-1-1 0 0 0,2 0 0 0 0,-2 0 0 0 0,2 0-24 0 0,24-2 1645 0 0,-10 5-765 0 0,-16-3-800 0 0,1 1-1 0 0,-2-1 1 0 0,2 1 0 0 0,-1-1 0 0 0,0 1-1 0 0,1-1 1 0 0,-1 0 0 0 0,1 0 0 0 0,-2 0-1 0 0,2 0 1 0 0,-1 0 0 0 0,1 0 0 0 0,-1 0 0 0 0,0 0-1 0 0,1 0 1 0 0,-1-1 0 0 0,0 1 0 0 0,0-1-1 0 0,1 0 1 0 0,0 1-80 0 0,0-2 45 0 0,-2 2-39 0 0,0-1 1 0 0,0 1-1 0 0,1 0 0 0 0,-1 0 1 0 0,1 0-1 0 0,-1 0 1 0 0,1-1-1 0 0,-1 1 0 0 0,0 0 1 0 0,1 0-1 0 0,-1-1 1 0 0,1 1-1 0 0,-1 0 0 0 0,1 0 1 0 0,-1 0-1 0 0,0 0 1 0 0,1 0-1 0 0,0 0 0 0 0,-1 0 1 0 0,1 0-1 0 0,-1 0 1 0 0,0 0-1 0 0,1 0-6 0 0,0 1 43 0 0,0-1-49 0 0,0 1-135 0 0,-1-1-268 0 0,0 0-90 0 0,0 0-12 0 0,0 0-174 0 0,0 0-728 0 0,0 0-320 0 0,0 0-67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4:40.989"/>
    </inkml:context>
    <inkml:brush xml:id="br0">
      <inkml:brushProperty name="width" value="0.05" units="cm"/>
      <inkml:brushProperty name="height" value="0.05" units="cm"/>
      <inkml:brushProperty name="color" value="#FFFFFF"/>
    </inkml:brush>
  </inkml:definitions>
  <inkml:trace contextRef="#ctx0" brushRef="#br0">-2 47 6448 0 0,'0'0'141'0'0,"0"0"23"0"0,0 0 13 0 0,0 0-19 0 0,0-3-126 0 0,-1 2 42 0 0,1 1 308 0 0,0 0 108 0 0,0 0 20 0 0,0-1-68 0 0,0 0-220 0 0,0 1-140 0 0,0-1 1 0 0,0 1 0 0 0,0-1-1 0 0,1 1 1 0 0,-1-1-1 0 0,0 1 1 0 0,0 0 0 0 0,0 0-1 0 0,1 0 1 0 0,-1-1-1 0 0,0 1 1 0 0,0 0 0 0 0,0-1-1 0 0,0 1 1 0 0,1 0-1 0 0,-1-1 1 0 0,1 1 0 0 0,-1 0-1 0 0,0 0 1 0 0,1 0-1 0 0,-1 0 1 0 0,0 0 0 0 0,0 0-1 0 0,1 0 1 0 0,-1 0-1 0 0,1 0 1 0 0,-1-1 0 0 0,1 1-83 0 0,10-2 196 0 0,-9 2 316 0 0,44-11 549 0 0,5 0 1214 0 0,-39 10-2018 0 0,4 4 533 0 0,13 1 45 0 0,-28-4-795 0 0,-1 0-1 0 0,1 0 0 0 0,0 0 1 0 0,0-1-1 0 0,0 1 0 0 0,0 0 1 0 0,0-1-1 0 0,-1 1 0 0 0,1 0 1 0 0,0 0-1 0 0,0-1 1 0 0,-1 0-1 0 0,1 1 0 0 0,0-1 1 0 0,0 1-1 0 0,-1-1 0 0 0,1 1 1 0 0,0-1-40 0 0,12-8 493 0 0,-13 9-733 0 0,0 0-716 0 0,0 0-305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4:43.488"/>
    </inkml:context>
    <inkml:brush xml:id="br0">
      <inkml:brushProperty name="width" value="0.05" units="cm"/>
      <inkml:brushProperty name="height" value="0.05" units="cm"/>
      <inkml:brushProperty name="color" value="#FFFFFF"/>
    </inkml:brush>
  </inkml:definitions>
  <inkml:trace contextRef="#ctx0" brushRef="#br0">1 9 5064 0 0,'3'-9'698'0'0,"-1"9"662"0"0,-2 5 371 0 0,0-4-1472 0 0,0-1-3 0 0,6 6 1868 0 0,-6-6-2088 0 0,0 0 1 0 0,1 0-1 0 0,-1 0 1 0 0,0 1-1 0 0,0-1 1 0 0,0 0 0 0 0,0 0-1 0 0,0 0 1 0 0,1 1-1 0 0,-1-1 1 0 0,0 0-1 0 0,0 0 1 0 0,0 0-1 0 0,0 0 1 0 0,1 0 0 0 0,-1 0-1 0 0,0 0 1 0 0,0 0-1 0 0,0 0 1 0 0,0 0-1 0 0,0 0 1 0 0,0 0 0 0 0,0 0-1 0 0,1 0 1 0 0,-1 0-1 0 0,0 0 1 0 0,0 0-1 0 0,1 0 1 0 0,-1 0-1 0 0,0 0 1 0 0,0 0 0 0 0,1 0-1 0 0,-1 0 1 0 0,0 0-1 0 0,0 0 1 0 0,0 0-1 0 0,0 0 1 0 0,0 0-1 0 0,0 0 1 0 0,0 0 0 0 0,1 0-1 0 0,-1 0 1 0 0,0 0-1 0 0,0 0 1 0 0,0 0-1 0 0,0-1 1 0 0,1 1-1 0 0,-1 0 1 0 0,0 0 0 0 0,0 0-37 0 0,27-2 2504 0 0,-21 2-2415 0 0,-1 0-3 0 0,0 0 0 0 0,-1 0 0 0 0,1 0 0 0 0,0 1 0 0 0,-1 0 0 0 0,1 0 0 0 0,-1-1 0 0 0,1 2 0 0 0,0 0-86 0 0,0 0 248 0 0,-1 0-1 0 0,1-1 0 0 0,-1 1 1 0 0,1-1-1 0 0,0 0 0 0 0,-1 0 0 0 0,1 0 1 0 0,0-1-1 0 0,0 0 0 0 0,0 0 0 0 0,2-1-247 0 0,10 0 999 0 0,-16 1-912 0 0,2-1-109 0 0,-3 1-148 0 0,0 0-77 0 0,0 0-857 0 0,0 0-3536 0 0,0 0-1518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4:46.168"/>
    </inkml:context>
    <inkml:brush xml:id="br0">
      <inkml:brushProperty name="width" value="0.05" units="cm"/>
      <inkml:brushProperty name="height" value="0.05" units="cm"/>
      <inkml:brushProperty name="color" value="#FFFFFF"/>
    </inkml:brush>
  </inkml:definitions>
  <inkml:trace contextRef="#ctx0" brushRef="#br0">1 26 5672 0 0,'-1'5'6273'0'0,"4"-3"-3752"0"0,11-2-2249 0 0,-8 0 318 0 0,4-1-357 0 0,-1 0 0 0 0,0-1 1 0 0,-1 1-1 0 0,1-2 1 0 0,0 1-1 0 0,2-3-233 0 0,23-5 555 0 0,-25 7-447 0 0,-2 2-1 0 0,1-1 0 0 0,1 2 1 0 0,-1-1-1 0 0,-1 0 0 0 0,3 1-107 0 0,-2 1 1115 0 0,-1-1-2181 0 0,-4 0-3806 0 0,-3 0-768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4:33.976"/>
    </inkml:context>
    <inkml:brush xml:id="br0">
      <inkml:brushProperty name="width" value="0.05" units="cm"/>
      <inkml:brushProperty name="height" value="0.05" units="cm"/>
      <inkml:brushProperty name="color" value="#FFFFFF"/>
    </inkml:brush>
  </inkml:definitions>
  <inkml:trace contextRef="#ctx0" brushRef="#br0">0 13 1376 0 0,'0'0'65'0'0,"0"0"85"0"0,0 0 330 0 0,0 0 140 0 0,0 0 26 0 0,0 0-18 0 0,0 0-110 0 0,0 0-50 0 0,0 0-11 0 0,0 0-27 0 0,0 0-106 0 0,15-5 4591 0 0,-13 3-4786 0 0,1 1 1 0 0,0 1-1 0 0,0-1 0 0 0,-1 0 0 0 0,1 0 1 0 0,0 1-1 0 0,-1 0 0 0 0,1-1 1 0 0,0 1-1 0 0,2 0-129 0 0,33 4 792 0 0,-30-4-568 0 0,-2 1 169 0 0,0-1 1 0 0,-1-1-1 0 0,1 1 0 0 0,0 0 0 0 0,2-2-393 0 0,19-1 832 0 0,-26 3-798 0 0,1 0 0 0 0,-1 1 0 0 0,1-1 0 0 0,-1 0 1 0 0,2 1-1 0 0,-2-1 0 0 0,1 0 0 0 0,-1 1 1 0 0,1 0-1 0 0,-1 0 0 0 0,0-1 0 0 0,0 1 0 0 0,1 0 1 0 0,0 0-35 0 0,1 2 28 0 0,0-2 0 0 0,0 1-1 0 0,0-1 1 0 0,0 1 0 0 0,0-1 0 0 0,0 0 0 0 0,2 0-28 0 0,-5-1 16 0 0,2 1 0 0 0,-1-1-1 0 0,0 0 1 0 0,0 0 0 0 0,0 0 0 0 0,1 0-1 0 0,-1 0 1 0 0,0 0 0 0 0,0 0 0 0 0,0 0-1 0 0,0-1 1 0 0,1 1 0 0 0,-2 0 0 0 0,3 0-16 0 0,7-3-321 0 0,-10 3 2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4:36.864"/>
    </inkml:context>
    <inkml:brush xml:id="br0">
      <inkml:brushProperty name="width" value="0.05" units="cm"/>
      <inkml:brushProperty name="height" value="0.05" units="cm"/>
      <inkml:brushProperty name="color" value="#FFFFFF"/>
    </inkml:brush>
  </inkml:definitions>
  <inkml:trace contextRef="#ctx0" brushRef="#br0">0 5 456 0 0,'0'0'1357'0'0,"0"0"158"0"0,0 0 70 0 0,0 0-113 0 0,0 0-529 0 0,0 3 5645 0 0,1-2-6388 0 0,14-2 253 0 0,0 1 0 0 0,0-2 1 0 0,10-2-454 0 0,-17 3 370 0 0,-1 1 1 0 0,1-1-1 0 0,-1 2 1 0 0,7 0-371 0 0,10 1 1265 0 0,-23-2-1161 0 0,-1 0-2 0 0,21 6 1228 0 0,-16-5-1352 0 0,5-1 656 0 0,-10 0-707 0 0,0 0 0 0 0,0 0 0 0 0,0 0 0 0 0,0 0 0 0 0,0 0 1 0 0,0 0-1 0 0,1 0 0 0 0,-1 0 0 0 0,0 0 0 0 0,0 1 0 0 0,0-1 0 0 0,0 0 0 0 0,1 0 1 0 0,-1 0-1 0 0,0 0 0 0 0,0 0 0 0 0,0 0 0 0 0,0 0 0 0 0,0 1 0 0 0,0-1 0 0 0,1 0 1 0 0,-1 0-1 0 0,0 0 0 0 0,0 0 0 0 0,0 0 0 0 0,0 1 0 0 0,0-1 0 0 0,0 0 0 0 0,0 0 1 0 0,0 0-1 0 0,0 0 0 0 0,0 0 0 0 0,0 0 0 0 0,0 0 0 0 0,0 0 0 0 0,0 0 0 0 0,0 1 1 0 0,0-1-1 0 0,0 0 0 0 0,0 0 0 0 0,0 0 0 0 0,0 0 0 0 0,0 1 0 0 0,0-1 0 0 0,0 0 1 0 0,0 0-1 0 0,0 0 0 0 0,-1 0 0 0 0,1 0 0 0 0,0 1 0 0 0,0-1 73 0 0,-2 2-6126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4:39.650"/>
    </inkml:context>
    <inkml:brush xml:id="br0">
      <inkml:brushProperty name="width" value="0.05" units="cm"/>
      <inkml:brushProperty name="height" value="0.05" units="cm"/>
      <inkml:brushProperty name="color" value="#FFFFFF"/>
    </inkml:brush>
  </inkml:definitions>
  <inkml:trace contextRef="#ctx0" brushRef="#br0">1 6 4864 0 0,'0'0'223'0'0,"0"0"34"0"0,0 0 40 0 0,0 0 14 0 0,0 0 1 0 0,0 0-14 0 0,0 0-54 0 0,0 0-20 0 0,0 0-6 0 0,0 0 0 0 0,0 0 13 0 0,0 0 8 0 0,0 0 1 0 0,0 0-8 0 0,22 8 2669 0 0,-18-8-2778 0 0,-1 0-1 0 0,1 1 1 0 0,1-1 0 0 0,-2 0-1 0 0,1 0 1 0 0,1 0-123 0 0,17 1 165 0 0,-13 0 124 0 0,0-1 1 0 0,0 0-1 0 0,1 0 0 0 0,-1 0 0 0 0,0-1 0 0 0,1-1 1 0 0,-1 1-1 0 0,0-1 0 0 0,0-1 0 0 0,5-2-289 0 0,-14 5 192 0 0,0 0-6 0 0,1-1-152 0 0,-1 1 1 0 0,0 0 0 0 0,0 0 0 0 0,0 0-1 0 0,1 0 1 0 0,-1 0 0 0 0,1-1 0 0 0,-1 1 0 0 0,1 0-1 0 0,-1 0 1 0 0,0 0 0 0 0,0-1 0 0 0,1 1 0 0 0,-1 0-1 0 0,1 0 1 0 0,-1 0 0 0 0,1 0 0 0 0,-1 0-1 0 0,0 0 1 0 0,0 0 0 0 0,1 0 0 0 0,-1 0 0 0 0,1 0-1 0 0,-1 0 1 0 0,1 1-35 0 0,2-1 161 0 0,-3 0-747 0 0,0 0-200 0 0,0 0-40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4:42.149"/>
    </inkml:context>
    <inkml:brush xml:id="br0">
      <inkml:brushProperty name="width" value="0.05" units="cm"/>
      <inkml:brushProperty name="height" value="0.05" units="cm"/>
      <inkml:brushProperty name="color" value="#FFFFFF"/>
    </inkml:brush>
  </inkml:definitions>
  <inkml:trace contextRef="#ctx0" brushRef="#br0">1 25 2760 0 0,'0'0'125'0'0,"0"0"171"0"0,0 0 632 0 0,0 0 274 0 0,0 0 56 0 0,17-11 3929 0 0,-17 11-5057 0 0,18 0 808 0 0,-8-1-176 0 0,0 0 1 0 0,0 0-1 0 0,6-3-762 0 0,-5 2 779 0 0,-2 0 0 0 0,2 1-1 0 0,5 0-778 0 0,-16 1 224 0 0,0 0 0 0 0,0 0-21 0 0,0 0-88 0 0,0 0-34 0 0,0 0-8 0 0,1 0 13 0 0,1 0-232 0 0,-2 0-2880 0 0,3 2 1673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4:44.732"/>
    </inkml:context>
    <inkml:brush xml:id="br0">
      <inkml:brushProperty name="width" value="0.05" units="cm"/>
      <inkml:brushProperty name="height" value="0.05" units="cm"/>
      <inkml:brushProperty name="color" value="#FFFFFF"/>
    </inkml:brush>
  </inkml:definitions>
  <inkml:trace contextRef="#ctx0" brushRef="#br0">0 5 456 0 0,'0'0'920'0'0,"0"0"100"0"0,0 0 41 0 0,0 0-38 0 0,0 0-200 0 0,0 0-89 0 0,0 0-19 0 0,0 0-6 0 0,0 0-12 0 0,0 0-7 0 0,0 0-2 0 0,0 0-15 0 0,0 0-62 0 0,0 0-31 0 0,0 0-4 0 0,0 0-19 0 0,0 0-78 0 0,0 0-37 0 0,0 0-8 0 0,0 0-26 0 0,0 0-102 0 0,0 0-46 0 0,0 0-10 0 0,0 0-21 0 0,0 0-77 0 0,0 0-31 0 0,0 0-7 0 0,0 0-5 0 0,0 0-12 0 0,0 0-7 0 0,0 0-2 0 0,0 0 9 0 0,0 0 40 0 0,0 0 20 0 0,0 0 3 0 0,0 0-5 0 0,0 0-22 0 0,0 0-5 0 0,0 0 0 0 0,0 0-5 0 0,20-4 494 0 0,90 6-173 0 0,-109-2-356 0 0,2 1-1 0 0,0 0-6 0 0,-3-1-3 0 0,12 9 1114 0 0,-11-7-1173 0 0,0-2-19 0 0,-1 0 1 0 0,0 1-1 0 0,1-1 1 0 0,-1 0-1 0 0,0 0 0 0 0,0 1 1 0 0,0-1-1 0 0,1 0 1 0 0,-1 0-1 0 0,1 0 1 0 0,-1 0-1 0 0,1 0 0 0 0,-1 0 1 0 0,0 0-1 0 0,0 0 1 0 0,0 0-1 0 0,1 0 1 0 0,-1 0-1 0 0,1 0 0 0 0,-1 0 1 0 0,1 0-1 0 0,-1 0 1 0 0,0 0-1 0 0,0 0 1 0 0,1 0-1 0 0,-1 0 0 0 0,1 0 0 0 0,9-3-958 0 0,-4 1-6063 0 0,-3 1 1853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4:47.521"/>
    </inkml:context>
    <inkml:brush xml:id="br0">
      <inkml:brushProperty name="width" value="0.05" units="cm"/>
      <inkml:brushProperty name="height" value="0.05" units="cm"/>
      <inkml:brushProperty name="color" value="#FFFFFF"/>
    </inkml:brush>
  </inkml:definitions>
  <inkml:trace contextRef="#ctx0" brushRef="#br0">18 8 1376 0 0,'0'0'172'0'0,"0"0"185"0"0,0-7 5294 0 0,-1 7-5415 0 0,1 0 0 0 0,-1 1 0 0 0,1-1 0 0 0,-1 0 0 0 0,1 0 0 0 0,0 0 0 0 0,0 0 0 0 0,-1 0 0 0 0,1 1 0 0 0,-1-1 0 0 0,1 0 0 0 0,-1 0 0 0 0,1 0 0 0 0,0 0 0 0 0,-1 0 0 0 0,1 0 0 0 0,-1 0 0 0 0,1 0 0 0 0,-1 0 0 0 0,1 0 0 0 0,0 0 0 0 0,-1 0 0 0 0,1-1 0 0 0,-1 1 0 0 0,1 0 0 0 0,-1 0 0 0 0,1 0 0 0 0,0 0 0 0 0,0 0-236 0 0,-5-2 1768 0 0,5 2-1615 0 0,0 0-61 0 0,0 0-20 0 0,0 0 13 0 0,0 0-13 0 0,0 0 5 0 0,0 0 15 0 0,0 0 44 0 0,0 0-4 0 0,0 0-4 0 0,0 0-5 0 0,0 0-24 0 0,21 4 591 0 0,74 30 126 0 0,-86-31-643 0 0,-2 0 0 0 0,1 1 0 0 0,0 0 0 0 0,-1 0 0 0 0,0 1 0 0 0,1 0-173 0 0,21 13 498 0 0,-23-13 54 0 0,3 1 316 0 0,-5-5-3486 0 0,-4-1 1152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6:15.945"/>
    </inkml:context>
    <inkml:brush xml:id="br0">
      <inkml:brushProperty name="width" value="0.05" units="cm"/>
      <inkml:brushProperty name="height" value="0.05" units="cm"/>
      <inkml:brushProperty name="color" value="#FFFFFF"/>
    </inkml:brush>
  </inkml:definitions>
  <inkml:trace contextRef="#ctx0" brushRef="#br0">7 1 4608 0 0,'0'0'208'0'0,"0"0"44"0"0,0 0 60 0 0,0 0 28 0 0,0 0 4 0 0,0 0 44 0 0,0 0 186 0 0,0 0 88 0 0,0 0 11 0 0,0 0-54 0 0,0 0-250 0 0,0 0-106 0 0,0 0-27 0 0,0 0 26 0 0,0 0 130 0 0,0 0 59 0 0,0 0 12 0 0,0 0-2 0 0,0 0-12 0 0,0 0-7 0 0,-4 9 811 0 0,3-1-711 0 0,1-8-430 0 0,0 1 0 0 0,-1 0 0 0 0,1 0 0 0 0,0-1 1 0 0,0 1-1 0 0,-1 0 0 0 0,1 0 0 0 0,0 0 0 0 0,0 0 0 0 0,0 0 0 0 0,1-1 0 0 0,-1 1 0 0 0,0 0 0 0 0,0 0 0 0 0,0-1 1 0 0,1 2-113 0 0,-1-1 76 0 0,2 1 0 0 0,-1-1 0 0 0,0 0 0 0 0,1 1 1 0 0,-1-1-1 0 0,0 0 0 0 0,0 0 0 0 0,1 0 0 0 0,-1 1 1 0 0,1-2-1 0 0,0 1 0 0 0,0 0 0 0 0,-1 0 0 0 0,1-1-76 0 0,1 2 1 0 0,0-1 0 0 0,0 1 0 0 0,-1-1-1 0 0,1 2 1 0 0,-1-1 0 0 0,0-1 0 0 0,1 2-1 0 0,-1-1 1 0 0,0 0 0 0 0,1 3-1 0 0,1-1 14 0 0,11 14 439 0 0,31 35 472 0 0,-1 4-719 0 0,-42-54-163 0 0,0 0-1 0 0,-1 1 1 0 0,1 0 0 0 0,-1 0 0 0 0,0-1-1 0 0,2 6-42 0 0,-1-3 37 0 0,0 0-1 0 0,0 0 0 0 0,1 0 1 0 0,0-1-1 0 0,0 1 0 0 0,3 1-36 0 0,-5-4 22 0 0,0 1-1 0 0,1 0 1 0 0,-1 0 0 0 0,0-1-1 0 0,0 1 1 0 0,0 0-1 0 0,-1 0 1 0 0,0 0-1 0 0,1 1-21 0 0,8 21 86 0 0,-6-19-73 0 0,-1 1-1 0 0,0-1 0 0 0,0 1 1 0 0,-1 0-1 0 0,1 2-12 0 0,2 6 16 0 0,-3-6 61 0 0,0 1-1 0 0,0 0 1 0 0,-1 0 0 0 0,0 0 0 0 0,-1 2-77 0 0,5 36-128 0 0,-2-11 82 0 0,-1-29 257 0 0,-3 7-198 0 0,0-13-13 0 0,0-1 0 0 0,1 0 0 0 0,0 1 0 0 0,0 0 0 0 0,0-1-1 0 0,0 1 1 0 0,0 1 0 0 0,-1 7 12 0 0,1-4 29 0 0,0-4-40 0 0,1-2 1 0 0,-1 1-1 0 0,0 1 0 0 0,0-1 0 0 0,0-1 0 0 0,0 2 1 0 0,0-1-1 0 0,-1-1 0 0 0,1 2 0 0 0,-1 0-1 0 0,1 1 1 0 0,-2 12 9 0 0,-1-12 33 0 0,1 2-33 0 0,0-1-10 0 0,2-4-65 0 0,-1 1-1 0 0,1 0 0 0 0,-1 0 0 0 0,0 0 0 0 0,0-1 0 0 0,1 1 1 0 0,-1-1-1 0 0,-1 1 0 0 0,2-1 0 0 0,-2 1 0 0 0,1 0 66 0 0,-5 8 566 0 0,4-9-546 0 0,1 1 0 0 0,-1-1 0 0 0,1 1 0 0 0,-1-1 0 0 0,1 2 0 0 0,-1-2 0 0 0,1 1 0 0 0,-1 0 0 0 0,1 0 0 0 0,1 0 0 0 0,-2 0 0 0 0,1 0-20 0 0,-1 3-20 0 0,-9 15-87 0 0,5 2 96 0 0,4-16 14 0 0,1-2 0 0 0,0 1 0 0 0,0 1 0 0 0,1-2 0 0 0,-1 1-1 0 0,1 1 1 0 0,0 3-3 0 0,0 4 68 0 0,0-12 7 0 0,0 0-59 0 0,0 1 0 0 0,0-1 0 0 0,0 0 0 0 0,1 1 0 0 0,-1-1 0 0 0,0 0 0 0 0,0 0 0 0 0,0 1 0 0 0,1-1 0 0 0,-1 0 0 0 0,1 1 0 0 0,0-2 0 0 0,-1 2 0 0 0,2-1-16 0 0,1 5 64 0 0,-2-3-52 0 0,-1-1 1 0 0,1 0-1 0 0,1 0 1 0 0,-1 0-1 0 0,0 0 0 0 0,0 0 1 0 0,1 0-1 0 0,-1-1 0 0 0,2 2-12 0 0,-1-2 6 0 0,2 4-6 0 0,2-2 11 0 0,-5-3-10 0 0,-1 0 1 0 0,1 0-1 0 0,-1 0 0 0 0,1 1 0 0 0,-1-1 1 0 0,0 0-1 0 0,0 0 0 0 0,0 1 1 0 0,1-1-1 0 0,-1 0 0 0 0,0 0 0 0 0,1 1 1 0 0,-1-1-1 0 0,0 0 0 0 0,1 0 0 0 0,-1 0 1 0 0,0 1-1 0 0,0-1 0 0 0,0 0 1 0 0,0 1-1 0 0,0-1 0 0 0,1 1 0 0 0,-1-1 1 0 0,0 0-1 0 0,0 0 0 0 0,0 1 1 0 0,0-1-2 0 0,8 5 18 0 0,-7-5-34 0 0,1 1 0 0 0,0 0-1 0 0,0 0 1 0 0,0-1 0 0 0,0 0-1 0 0,0 0 1 0 0,0 0 0 0 0,0 0-1 0 0,1 0 17 0 0,-2 0-21 0 0,3 1-56 0 0,-5-2 80 0 0,2 0-14 0 0,0 0 0 0 0,0 0 0 0 0,0 1 0 0 0,1-2 0 0 0,-2 1 0 0 0,2 1 0 0 0,-1-1 0 0 0,0 0 0 0 0,1 1-1 0 0,-1-1 1 0 0,1 1 0 0 0,-1 0 0 0 0,1-1 0 0 0,-1 1 11 0 0,12-5-258 0 0,-12 5 201 0 0,1 0-1 0 0,-1-1 1 0 0,0 1 0 0 0,1-1-1 0 0,-2 0 1 0 0,2 1-1 0 0,-1-1 1 0 0,0 0 0 0 0,0 0-1 0 0,0 1 1 0 0,0-1 57 0 0,0 0 136 0 0,7-17-474 0 0,-6 15 350 0 0,-1-1-1 0 0,0 1 1 0 0,0 0-1 0 0,0 0 1 0 0,-1-1-1 0 0,1 1 1 0 0,0-1-1 0 0,-1 0 1 0 0,0 1-1 0 0,0 0 1 0 0,0-1-1 0 0,-1 1 1 0 0,0-2-12 0 0,3-25 122 0 0,-2 27-113 0 0,0 1-1 0 0,0 0 1 0 0,0 0-1 0 0,0-1 0 0 0,-1 1 1 0 0,0 1-1 0 0,0-2 0 0 0,1 1 1 0 0,-1 1-1 0 0,-1-2-8 0 0,-1-4 44 0 0,-5-19 292 0 0,6 20-241 0 0,1 4-47 0 0,0 0 0 0 0,1 0 0 0 0,-1 0 0 0 0,-1 0 0 0 0,2 0 1 0 0,-2 1-1 0 0,1-1 0 0 0,-1 0 0 0 0,1 1 0 0 0,-1-1 0 0 0,1 1 0 0 0,-1-1 0 0 0,1 1 0 0 0,-2 0 0 0 0,2-1 0 0 0,-3 1-48 0 0,3 0 80 0 0,0 0-62 0 0,-1 1-1 0 0,1-1 0 0 0,-1 0 0 0 0,0 0 1 0 0,1 1-1 0 0,-1-1 0 0 0,0 0 0 0 0,0 1 0 0 0,1-1 1 0 0,-1 1-1 0 0,0 0 0 0 0,0 0 0 0 0,-1 0-17 0 0,-7-3-311 0 0,3 1-3988 0 0,7 2-1882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67"/>
    </inkml:context>
    <inkml:brush xml:id="br0">
      <inkml:brushProperty name="width" value="0.05" units="cm"/>
      <inkml:brushProperty name="height" value="0.05" units="cm"/>
      <inkml:brushProperty name="color" value="#FFFFFF"/>
    </inkml:brush>
  </inkml:definitions>
  <inkml:trace contextRef="#ctx0" brushRef="#br0">582 83 456 0 0,'0'-3'229'0'0,"0"3"955"0"0,0 0 388 0 0,0 0 76 0 0,0 0-140 0 0,0 0-647 0 0,-1-6 2595 0 0,-7-6 1095 0 0,1 0-3063 0 0,5 9-1319 0 0,-1 0 0 0 0,1 0 1 0 0,0 0-1 0 0,-1 0 0 0 0,0 1 1 0 0,0-1-1 0 0,0 1 0 0 0,0 0 1 0 0,-1 0-1 0 0,1 1 0 0 0,-4-2-169 0 0,-24-11 408 0 0,18 12-318 0 0,10 0-56 0 0,1 2-1 0 0,-1 0 0 0 0,0-1 1 0 0,1 1-1 0 0,-1 0 1 0 0,1-1-1 0 0,-1 1 1 0 0,1 1-1 0 0,-1-1 0 0 0,0 0-33 0 0,-16 1 152 0 0,17-1-175 0 0,-1 0 0 0 0,0 0 0 0 0,0 0 0 0 0,0 0 0 0 0,0 0-1 0 0,0 0 1 0 0,0 1 0 0 0,0 1 23 0 0,-1-2-3 0 0,1 1 1 0 0,-1 0-1 0 0,0 0 0 0 0,1-1 1 0 0,0 0-1 0 0,-2 1 3 0 0,1-1-15 0 0,1 0 1 0 0,0 0-1 0 0,0 1 0 0 0,0 0 1 0 0,-1-1-1 0 0,1 1 0 0 0,-2 1 15 0 0,-40 10 214 0 0,33-5 24 0 0,1 0 0 0 0,0 0 0 0 0,0 2 0 0 0,-1 1-238 0 0,-27 19-7 0 0,33-24 74 0 0,0-1 0 0 0,0 2 0 0 0,1-1 0 0 0,0 1 0 0 0,0-1 0 0 0,-2 4-67 0 0,-27 40-1396 0 0,33-47 1339 0 0,-48 69 149 0 0,46-67 64 0 0,0 1-1 0 0,0 1 0 0 0,1-2 0 0 0,-1 2 0 0 0,0 4-155 0 0,-14 38 0 0 0,2-8 0 0 0,12-32 0 0 0,0-1 0 0 0,0 1 0 0 0,1 0 0 0 0,0 0 0 0 0,-1 2 0 0 0,-6 55 0 0 0,5-37-70 0 0,2 1 0 0 0,0 3 70 0 0,-7 56-629 0 0,9-77 773 0 0,0-1-1 0 0,1 2 1 0 0,0-2-1 0 0,1 1 1 0 0,0 0-1 0 0,3 7-143 0 0,10 25 100 0 0,-15-40-75 0 0,1 0 1 0 0,1 0-1 0 0,-2 0 0 0 0,0 0 0 0 0,1 0 0 0 0,0 0 0 0 0,-1 2-25 0 0,3 15 304 0 0,17 39-216 0 0,-14-44-67 0 0,-4-9 3 0 0,1 0 1 0 0,0 0-1 0 0,0 0 1 0 0,0 0-1 0 0,0 0 0 0 0,1 0 1 0 0,0-1-1 0 0,0 0 0 0 0,3 4-24 0 0,4 5 0 0 0,-8-11 0 0 0,-2 0 0 0 0,1 0 0 0 0,1 0 0 0 0,-1 0 0 0 0,0 0 0 0 0,1 0 0 0 0,2 1 0 0 0,2 1 0 0 0,0-1 0 0 0,0 1 0 0 0,6 2 0 0 0,-8-5 0 0 0,-4-2 0 0 0,1 0 0 0 0,-2 0 0 0 0,2 0 0 0 0,-1 1 0 0 0,0 0 0 0 0,0-1 0 0 0,0 1 0 0 0,0-1 0 0 0,0 1 0 0 0,0 0 0 0 0,0 0 0 0 0,0-1 0 0 0,0 1 0 0 0,2 1 21 0 0,-1-1 0 0 0,0 1 0 0 0,1-1 0 0 0,-1 0-1 0 0,1 0 1 0 0,0 0 0 0 0,0 0 0 0 0,0 0 0 0 0,-1-1-1 0 0,3 0-20 0 0,-4 0-6 0 0,0 0-1 0 0,-1 0 0 0 0,1 1 0 0 0,0-1 0 0 0,0 0 1 0 0,-1 0-1 0 0,1 1 0 0 0,0-1 0 0 0,0 1 0 0 0,-1-1 1 0 0,1 0-1 0 0,0 0 0 0 0,0 1 0 0 0,-1-1 0 0 0,0 1 0 0 0,1 0 1 0 0,0-1-1 0 0,0 0 0 0 0,-1 2 7 0 0,3 0-15 0 0,3 1 15 0 0,0-1 0 0 0,0 0 0 0 0,0 0 0 0 0,0 0 0 0 0,1-2 0 0 0,16 7 0 0 0,-21-6 15 0 0,0 0 162 0 0,0 0 1 0 0,1 0-1 0 0,-1 0 1 0 0,0-1 0 0 0,0 1-1 0 0,1 0 1 0 0,-1-1-1 0 0,0 1 1 0 0,0-1 0 0 0,1 0-1 0 0,1 0-177 0 0,34 0 16 0 0,-20-3-16 0 0,-8 0 0 0 0,-2 3-121 0 0,-1-1-1 0 0,1-1 1 0 0,0 1-1 0 0,-1-1 1 0 0,8-3 121 0 0,6-2-177 0 0,-18 7 231 0 0,0-1-1 0 0,0 0 0 0 0,0 0 0 0 0,0-1 1 0 0,0 1-1 0 0,0-1 0 0 0,0 1 1 0 0,0-1-1 0 0,-1 0 0 0 0,0 0 0 0 0,1-1 1 0 0,0 0-54 0 0,2-1 63 0 0,-1 1-133 0 0,0-1 0 0 0,0 0 0 0 0,-1 1 0 0 0,1-2 1 0 0,2-3 69 0 0,11-12-4 0 0,-15 18 30 0 0,0 0-1 0 0,0-1 1 0 0,1 1-1 0 0,-1-1 0 0 0,-1 0 1 0 0,2 0-1 0 0,-2 0 1 0 0,1 0-26 0 0,26-42-338 0 0,-8 7 48 0 0,1-5-181 0 0,-13 28 156 0 0,0-1-1 0 0,0-5 316 0 0,-4 13 0 0 0,-2-1 0 0 0,1 1 0 0 0,-1 0 0 0 0,-1 0 0 0 0,2-7 0 0 0,3-10 0 0 0,-5 20 0 0 0,0 1 0 0 0,0-1 0 0 0,0 2 0 0 0,1-2 0 0 0,-1 1 0 0 0,1 0 0 0 0,0-1 0 0 0,7-14 0 0 0,1-24 0 0 0,-4 7 0 0 0,-3 7 0 0 0,0 11 0 0 0,-1 0 0 0 0,-1 0 0 0 0,-1-14 0 0 0,0 26 0 0 0,1-3 0 0 0,-2-7 0 0 0,-2-19 0 0 0,3 27-45 0 0,-2 1 0 0 0,2 1 0 0 0,-1-1 0 0 0,2 0 0 0 0,0-4 45 0 0,-2-27-131 0 0,0 30 276 0 0,-2-17-28 0 0,-1 9-224 0 0,1 8 11 0 0,1 1 0 0 0,0-1 1 0 0,1-1-1 0 0,0 2 0 0 0,0-5 96 0 0,-4-18-13 0 0,4 28-40 0 0,-1-1 27 0 0,1-1-23 0 0,1 3 41 0 0,0 0 0 0 0,0 0 0 0 0,0-1 0 0 0,-1 2 0 0 0,1-1-1 0 0,0-1 1 0 0,0 2 0 0 0,0-1 0 0 0,-1-1 0 0 0,1 2 0 0 0,-1-1-1 0 0,0-1 1 0 0,1 2 0 0 0,0-1 0 0 0,-1 0 0 0 0,0 0 0 0 0,0 1-1 0 0,0-2 9 0 0,-1 1-16 0 0,-1-2 0 0 0,0 1 0 0 0,2 0 0 0 0,-1 0 0 0 0,-1-1 0 0 0,2 1 0 0 0,-1 0 0 0 0,0-1 0 0 0,1 1 0 0 0,-1-1 0 0 0,1 0 0 0 0,-1-3 16 0 0,-2 1-564 0 0,4 4 571 0 0,0 1 0 0 0,-1 0 0 0 0,1-1-1 0 0,-1 1 1 0 0,1-1 0 0 0,-1 0 0 0 0,1 1-1 0 0,0-1 1 0 0,0 1 0 0 0,0-1 0 0 0,-1 0-1 0 0,1 1 1 0 0,0-1 0 0 0,0 0 0 0 0,0 0-7 0 0,-11-26 534 0 0,10 22-534 0 0,-1 3-26 0 0,-4 0-500 0 0,6 2 512 0 0,-1 0-1 0 0,1 0 1 0 0,-1 0 0 0 0,1 0 0 0 0,-1 0 0 0 0,1 0-1 0 0,0 0 1 0 0,0 0 0 0 0,0 0 0 0 0,-1 0 0 0 0,1 0 0 0 0,-1 0-1 0 0,1 0 1 0 0,-1 0 0 0 0,1-1 0 0 0,0 1 0 0 0,0 0-1 0 0,0-1 1 0 0,-1 1 0 0 0,1 0 0 0 0,0-1 0 0 0,-1 1 0 0 0,1 0-1 0 0,0 0 1 0 0,-1 0 0 0 0,1 0 14 0 0,0-2 133 0 0,-1 1 0 0 0,-1 1-1 0 0,2-2 1 0 0,-1 1 0 0 0,-1 1 0 0 0,2-1-1 0 0,-2 0 1 0 0,1 0 0 0 0,0 1-1 0 0,-1-1-132 0 0,-17-12 570 0 0,8 3-657 0 0,-4-8-347 0 0,15 18 113 0 0,0 0-485 0 0,0 0-214 0 0,0 0-673 0 0,0 0-2665 0 0,0 0-1146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68"/>
    </inkml:context>
    <inkml:brush xml:id="br0">
      <inkml:brushProperty name="width" value="0.05" units="cm"/>
      <inkml:brushProperty name="height" value="0.05" units="cm"/>
      <inkml:brushProperty name="color" value="#FFFFFF"/>
    </inkml:brush>
  </inkml:definitions>
  <inkml:trace contextRef="#ctx0" brushRef="#br0">1 6 8720 0 0,'0'0'197'0'0,"0"0"24"0"0,0 0 19 0 0,0 0 99 0 0,0 0 362 0 0,0 0 163 0 0,0 0 31 0 0,0 0-44 0 0,11-5 2840 0 0,-10 5-3536 0 0,8 1 352 0 0,-6 0-617 0 0,-2 0-92 0 0,0-1 0 0 0,-1 1 0 0 0,0 0 0 0 0,0-1 0 0 0,0 1 0 0 0,1 0 0 0 0,-1 0 0 0 0,0-1 0 0 0,1 0 0 0 0,-1 1 0 0 0,0 0 0 0 0,0 0-1 0 0,0-1 1 0 0,0 1 0 0 0,0 0 0 0 0,0 0 202 0 0,0 0-5190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69"/>
    </inkml:context>
    <inkml:brush xml:id="br0">
      <inkml:brushProperty name="width" value="0.05" units="cm"/>
      <inkml:brushProperty name="height" value="0.05" units="cm"/>
      <inkml:brushProperty name="color" value="#FFFFFF"/>
    </inkml:brush>
  </inkml:definitions>
  <inkml:trace contextRef="#ctx0" brushRef="#br0">0 0 11720 0 0,'0'0'264'0'0,"0"0"34"0"0,0 0 22 0 0,0 0-32 0 0,0 0-40 0 0,0 0 536 0 0,0 0 251 0 0,0 0 48 0 0,0 0-72 0 0,0 0-319 0 0,0 0-144 0 0,0 0-32 0 0,0 0-4 0 0,0 0 0 0 0,0 0 0 0 0,0 0 0 0 0,0 0-64 0 0,0 0-264 0 0,1 2-109 0 0,3 3-276 0 0,-3-4-906 0 0,-1-1-354 0 0,0 0-983 0 0,0 0-3697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70"/>
    </inkml:context>
    <inkml:brush xml:id="br0">
      <inkml:brushProperty name="width" value="0.05" units="cm"/>
      <inkml:brushProperty name="height" value="0.05" units="cm"/>
      <inkml:brushProperty name="color" value="#FFFFFF"/>
    </inkml:brush>
  </inkml:definitions>
  <inkml:trace contextRef="#ctx0" brushRef="#br0">0 14 1840 0 0,'17'16'4232'0'0,"-11"-10"-3312"0"0,0 0 0 0 0,-1 1 0 0 0,-1 0 0 0 0,4 5-920 0 0,-6-10 255 0 0,0 0 1 0 0,0 0-1 0 0,0-1 1 0 0,1 1 0 0 0,-1-1-1 0 0,1 1 1 0 0,-1-1-1 0 0,1 0 1 0 0,-1 1-1 0 0,1-2 1 0 0,-1 1 0 0 0,1 0-1 0 0,0-1 1 0 0,0 1-1 0 0,0-1 1 0 0,0 0-256 0 0,-1 0 303 0 0,-2 0-13 0 0,4 0 372 0 0,9 0-303 0 0,-11-1-306 0 0,-1 1 1 0 0,1 0 0 0 0,0 0 0 0 0,-1 0 0 0 0,2 0 0 0 0,-2 1-1 0 0,1-1 1 0 0,0 0 0 0 0,-1 0 0 0 0,1 1 0 0 0,-1-1 0 0 0,1 1-1 0 0,-1 0 1 0 0,1-1 0 0 0,1 2-54 0 0,-2-1 233 0 0,-1-1 5 0 0,0 1-48 0 0,13 0 222 0 0,-7-1-412 0 0,-5 0 51 0 0,0 0-1 0 0,1 0 0 0 0,-1 0 0 0 0,1-1 0 0 0,-1 1 0 0 0,0 0 0 0 0,1-1 0 0 0,-2 1 0 0 0,2 0 0 0 0,-1-1 0 0 0,2 0-50 0 0,3-1-13 0 0,-5 1 29 0 0,1 1 0 0 0,-1-1 0 0 0,1 1-1 0 0,0-1 1 0 0,-1-1 0 0 0,1 2 0 0 0,-1-1 0 0 0,0-1 0 0 0,1 2 0 0 0,-1-2 0 0 0,1 1 0 0 0,-2 0 0 0 0,2-1 0 0 0,-1 0-16 0 0,11-9 105 0 0,-11 11-116 0 0,-1 0 0 0 0,1 0 1 0 0,-1 0-1 0 0,1-1 0 0 0,-1 1 1 0 0,0 0-1 0 0,0 0 0 0 0,0-1 1 0 0,1 1-1 0 0,-1 0 0 0 0,1 0 1 0 0,-1 0-1 0 0,0 0 0 0 0,1 0 1 0 0,-1-1-1 0 0,0 1 0 0 0,0-1 1 0 0,0 1-1 0 0,0 0 0 0 0,0-1 1 0 0,0 1-1 0 0,0 0 0 0 0,1 0 1 0 0,-1-1-1 0 0,0 1 0 0 0,0-1 11 0 0,4-6-313 0 0,15-8 158 0 0,4-5 871 0 0,-22 21-792 0 0,1-2 58 0 0,5-7-570 0 0,-7 7 726 0 0,6-1 292 0 0,-6 1-3319 0 0,0 1-2727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71"/>
    </inkml:context>
    <inkml:brush xml:id="br0">
      <inkml:brushProperty name="width" value="0.05" units="cm"/>
      <inkml:brushProperty name="height" value="0.05" units="cm"/>
      <inkml:brushProperty name="color" value="#FFFFFF"/>
    </inkml:brush>
  </inkml:definitions>
  <inkml:trace contextRef="#ctx0" brushRef="#br0">0 47 6560 0 0,'0'0'149'0'0,"0"0"23"0"0,0 0 11 0 0,0 0 22 0 0,0 0 90 0 0,0 0 38 0 0,0 0 10 0 0,0 0-17 0 0,0 0-71 0 0,0 0-30 0 0,0 0-7 0 0,0 0-2 0 0,0 0 0 0 0,0 0 0 0 0,0 0 0 0 0,0 0 8 0 0,0 0 34 0 0,0 0 20 0 0,0 0 2 0 0,19 8 1224 0 0,-19-8-1488 0 0,0 0 1 0 0,0 0 0 0 0,1 0 0 0 0,-1 0-1 0 0,0 0 1 0 0,0 0 0 0 0,0 0-1 0 0,0 0 1 0 0,0 0 0 0 0,0 0 0 0 0,0 0-1 0 0,0 0 1 0 0,1 0 0 0 0,-1 0 0 0 0,0 0-1 0 0,0 1 1 0 0,0-1 0 0 0,0 0-1 0 0,1 0 1 0 0,-1 0 0 0 0,0 0 0 0 0,0 0-1 0 0,0 0 1 0 0,0 0 0 0 0,0 0 0 0 0,1 0-1 0 0,-1 0 1 0 0,0 0 0 0 0,0 0-1 0 0,0 0 1 0 0,0 1 0 0 0,0-1 0 0 0,0 0-1 0 0,0 0 1 0 0,0 0 0 0 0,0 1-17 0 0,0-1 5 0 0,0 0 0 0 0,0 0 0 0 0,0 0 0 0 0,0 1 0 0 0,0-1 0 0 0,0 0 0 0 0,0 0 0 0 0,0 0 0 0 0,0 0 0 0 0,0 0 0 0 0,0 0-1 0 0,1 0 1 0 0,-1 0 0 0 0,0 0 0 0 0,0 0 0 0 0,0 0 0 0 0,0 1 0 0 0,0-1 0 0 0,1 0 0 0 0,-1 0 0 0 0,0 0 0 0 0,0 0 0 0 0,0 0 0 0 0,0 0 0 0 0,1 0 0 0 0,-1 0 0 0 0,0 0 0 0 0,0 0 0 0 0,0 0 0 0 0,0 0 0 0 0,0 0 0 0 0,0 0 0 0 0,0 0 0 0 0,0 0 0 0 0,0 0 0 0 0,1 0-5 0 0,4 1 8 0 0,23-3 536 0 0,-4-3-686 0 0,-10 3-114 0 0,1 0 1 0 0,11-1 255 0 0,-25 4 17 0 0,0-1 1 0 0,0 0 0 0 0,0 0-1 0 0,0 0 1 0 0,1-1-1 0 0,-2 1 1 0 0,2 0 0 0 0,-1 0-1 0 0,0 0 1 0 0,0 0 0 0 0,0-1-1 0 0,0 0 1 0 0,1 1 0 0 0,-2-1-18 0 0,7-1 277 0 0,13-3 603 0 0,-18 4-858 0 0,-1 0 1 0 0,0 1 0 0 0,1 0 0 0 0,-1-1 0 0 0,1 0-1 0 0,-1 1 1 0 0,1-1 0 0 0,-1 1 0 0 0,1 0 0 0 0,0 0-1 0 0,-1 0 1 0 0,1 0 0 0 0,-1 0 0 0 0,1 0-1 0 0,-1 0 1 0 0,1 0 0 0 0,-1 1 0 0 0,1-1 0 0 0,-1 1-1 0 0,1-1 1 0 0,0 1-23 0 0,0 0 16 0 0,1 0 1 0 0,-1 0-1 0 0,1 0 0 0 0,-1-1 1 0 0,0 1-1 0 0,1 0 0 0 0,0-1 0 0 0,-1 0 1 0 0,0 0-1 0 0,0 0 0 0 0,1 0 0 0 0,0 0 1 0 0,-1 0-1 0 0,1-1 0 0 0,-1 0 1 0 0,0 1-1 0 0,1-1 0 0 0,-1 0 0 0 0,2-1-16 0 0,0 1-1 0 0,1 0-1 0 0,-1 0 0 0 0,0 0 0 0 0,0 0 0 0 0,4 1 2 0 0,-7 0 188 0 0,-1 0 18 0 0,17-2 889 0 0,-13 3-1049 0 0,-1-1-1 0 0,1 0 1 0 0,0 0-1 0 0,0 0 0 0 0,-1 0 1 0 0,1 0-1 0 0,0-1 1 0 0,0 0-1 0 0,2 0-45 0 0,-1-1-41 0 0,1 1-1 0 0,-1 0 1 0 0,1 0-1 0 0,-1 0 1 0 0,4 1 41 0 0,38 0 374 0 0,-33 5-442 0 0,-13-4 63 0 0,0-1-1 0 0,0 0 0 0 0,1 0 0 0 0,-2 1 1 0 0,2-1-1 0 0,-1 1 0 0 0,0-1 0 0 0,1 0 0 0 0,-2 0 1 0 0,2 0-1 0 0,-1 0 0 0 0,0 0 0 0 0,1 0 1 0 0,-2-1-1 0 0,3 1 6 0 0,48 2 673 0 0,-45-1-629 0 0,3-1-244 0 0,-4 0 233 0 0,0 0 0 0 0,0 0 0 0 0,1 0 0 0 0,-1-1 0 0 0,0 1 0 0 0,0-1 0 0 0,1 0 0 0 0,-1 0 0 0 0,2-2-33 0 0,-7 3 8 0 0,1 0-1 0 0,0 0 0 0 0,0 0 0 0 0,-1-1 0 0 0,1 1 0 0 0,0 0 0 0 0,-1 0 1 0 0,1 0-1 0 0,-1 0 0 0 0,1 0 0 0 0,0 1 0 0 0,0-1 0 0 0,-1 0 0 0 0,1 0 1 0 0,0 0-1 0 0,0 0 0 0 0,-1 1-7 0 0,8 0 36 0 0,-5-2 34 0 0,0 1 0 0 0,-1-1-1 0 0,1 1 1 0 0,0 0 0 0 0,0 0 0 0 0,0 0 0 0 0,0 0 0 0 0,2 1-70 0 0,24 1 431 0 0,-26-2-431 0 0,-5 0 0 0 0,5-3 0 0 0,13-3 0 0 0,-14 6-11 0 0,1 0-1 0 0,-1 0 0 0 0,0-1 0 0 0,0 1 0 0 0,1 0 1 0 0,-1 0-1 0 0,0 0 0 0 0,0 1 0 0 0,1-1 0 0 0,-1 0 1 0 0,0 0-1 0 0,0 1 0 0 0,1 0 0 0 0,-1 0 0 0 0,1 0 12 0 0,-1 0 47 0 0,-1 0 34 0 0,10-1-73 0 0,-10 0-351 0 0,-1 0-133 0 0,0 0-32 0 0,0 0 134 0 0,0 0 575 0 0,0 0 250 0 0,1 0-330 0 0,2 1 1 0 0,-2 0-1 0 0,1-1 1 0 0,1 1-1 0 0,-2-1 1 0 0,1 0-1 0 0,1 0 1 0 0,-1 1-1 0 0,1-1-121 0 0,2 0-11 0 0,1-1 11 0 0,0 2 19 0 0,-5 0 4 0 0,0-1-1 0 0,-1 0 1 0 0,1 0-1 0 0,0 0 1 0 0,0 0-1 0 0,-1 0 1 0 0,1 0 0 0 0,0 0-1 0 0,0 0 1 0 0,-1 0-1 0 0,1 0 1 0 0,0 0-1 0 0,0-1 1 0 0,-1 1-1 0 0,1 0 1 0 0,0-1-23 0 0,0 1 26 0 0,0 0 0 0 0,0 0-1 0 0,0 0 1 0 0,0 0 0 0 0,0-1 0 0 0,0 1 0 0 0,0 0-1 0 0,0 0 1 0 0,0 0 0 0 0,0 0 0 0 0,0 0 0 0 0,0 1-1 0 0,0-1 1 0 0,0 0 0 0 0,0 0 0 0 0,0 0 0 0 0,0 1-1 0 0,0-1-25 0 0,2 1 48 0 0,3 1-36 0 0,-6-2-16 0 0,0 1 0 0 0,1-1 0 0 0,-1 0 0 0 0,1 1 0 0 0,-1-1 0 0 0,1 0 0 0 0,-1 0 0 0 0,0 0 0 0 0,1 0 0 0 0,-1 0 0 0 0,1 0 0 0 0,-1 0 0 0 0,1 0 0 0 0,-1 0 0 0 0,0 1 0 0 0,1-1 0 0 0,-1 0-1 0 0,1-1 1 0 0,0 1 0 0 0,-1 0 0 0 0,0 0 0 0 0,0 0 0 0 0,1 0 0 0 0,-1 0 0 0 0,1 0 0 0 0,0 0 0 0 0,-1 0 0 0 0,0 0 0 0 0,1-1 4 0 0,0 0-37 0 0,0 1-163 0 0,-1 0-22 0 0,0 0 61 0 0,9-1 146 0 0,-3 1-25 0 0,9 1 198 0 0,-15-1 54 0 0,0 0 20 0 0,9-2-794 0 0,-7 1 531 0 0,-3 0 16 0 0,28 3 21 0 0,-19-1 21 0 0,-6 0 121 0 0,-2-1 87 0 0,0 0 21 0 0,0 0-27 0 0,1 0-142 0 0,4-1-77 0 0,2-2-10 0 0,-1 3-28 0 0,-5 0-126 0 0,-1 0-92 0 0,0 0-30 0 0,0 0 71 0 0,0 0 313 0 0,0 0 137 0 0,0 0 31 0 0,2 1-63 0 0,15-8-1099 0 0,-14 7 1312 0 0,-2 0-341 0 0,0 0 0 0 0,1 0 1 0 0,-2 0-1 0 0,1-1 0 0 0,1 1 0 0 0,-2 0 0 0 0,2-1 1 0 0,-1 1-1 0 0,-1-1 0 0 0,2 1 0 0 0,-1 0 0 0 0,-1-1 1 0 0,1 0-1 0 0,0 0 0 0 0,0 1-85 0 0,0-1 45 0 0,-1-1 37 0 0,0-4-20 0 0,2 2-1483 0 0,-1 3-5745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62"/>
    </inkml:context>
    <inkml:brush xml:id="br0">
      <inkml:brushProperty name="width" value="0.05" units="cm"/>
      <inkml:brushProperty name="height" value="0.05" units="cm"/>
      <inkml:brushProperty name="color" value="#FFFF66"/>
    </inkml:brush>
  </inkml:definitions>
  <inkml:trace contextRef="#ctx0" brushRef="#br0">84 79 8288 0 0,'0'0'190'0'0,"0"0"28"0"0,0 0 7 0 0,0 0 43 0 0,0 0 159 0 0,0 0 70 0 0,0 0 14 0 0,0 0-69 0 0,0 0-220 0 0,0 0 164 0 0,0 0 102 0 0,0 0 22 0 0,0 0 2 0 0,0 0 0 0 0,0 0 0 0 0,0 0 0 0 0,0 0-70 0 0,0 1-292 0 0,0 1-149 0 0,0 0 1 0 0,0 0-1 0 0,-1 0 1 0 0,1 0-1 0 0,0 0 1 0 0,-1-1-1 0 0,0 1 1 0 0,1 0 0 0 0,0 0-1 0 0,-2 1-1 0 0,0 3 1 0 0,0-2-14 0 0,1 0 1 0 0,-1-1 0 0 0,1 1 0 0 0,-1 0-1 0 0,0-1 1 0 0,0 1 0 0 0,0-1 0 0 0,-1 0 0 0 0,0 0-1 0 0,0 1 13 0 0,-7 10-349 0 0,2 1 257 0 0,7-14 33 0 0,2-2 52 0 0,1 1 0 0 0,-1-1 0 0 0,0 0 1 0 0,1 0-1 0 0,-2 0 0 0 0,2 0 0 0 0,-1 0 0 0 0,-1 0 1 0 0,2 0-1 0 0,-1 0 0 0 0,-1-1 0 0 0,1 1 0 0 0,0 0 1 0 0,0-1-1 0 0,-1 2 0 0 0,1-3 7 0 0,4-6-20 0 0,12-14 20 0 0,-6 4 162 0 0,6 6 129 0 0,-17 13-224 0 0,0 0 13 0 0,0 0 0 0 0,0 0-2 0 0,0 0-4 0 0,0 0-2 0 0,0 0 0 0 0,0 0-28 0 0,0 0-110 0 0,0 0-15 0 0,0 0 32 0 0,0 0 102 0 0,0 0 47 0 0,0 1 11 0 0,-1 1-115 0 0,-1 1 1 0 0,1-1 0 0 0,-1 0 0 0 0,1 1-1 0 0,-1-1 1 0 0,1 0 0 0 0,-1 0 0 0 0,-1 0-1 0 0,2 0 1 0 0,-1 0 0 0 0,-1 0 3 0 0,-9 8-226 0 0,6-1 206 0 0,-11 10 22 0 0,3-1-389 0 0,3-4 38 0 0,11-12 241 0 0,-1 0-23 0 0,0-1 122 0 0,0 0 0 0 0,0-1 0 0 0,0 2 0 0 0,0-1 0 0 0,0-1-1 0 0,0 2 1 0 0,0-1 0 0 0,1 0 0 0 0,-1 0 0 0 0,1 0-1 0 0,-1 0 1 0 0,0 1 0 0 0,1-1 0 0 0,0 1 9 0 0,-6 2-126 0 0,4-4 78 0 0,7-6 29 0 0,1-1 31 0 0,-5 6-12 0 0,1-1-1 0 0,0-1 1 0 0,-1 1 0 0 0,1 0-1 0 0,-1 0 1 0 0,1-1-1 0 0,-1 1 1 0 0,0 0 0 0 0,0 0-1 0 0,0-1 1 0 0,-1 0 0 0 0,1 0 0 0 0,-14 31-714 0 0,7-8 1417 0 0,21-43-1314 0 0,-12 16 588 0 0,2 1 0 0 0,-1-1 0 0 0,1 0 0 0 0,5-5 23 0 0,0 2-140 0 0,-4 3 521 0 0,1-1-1 0 0,-1 1 1 0 0,2-5-381 0 0,-7 11 74 0 0,-1 1-4 0 0,0-1-17 0 0,0-2-32 0 0,0 2 11 0 0,-11 13-74 0 0,5-8-98 0 0,2-1 0 0 0,-1 1 0 0 0,1 1 0 0 0,-1-2 0 0 0,2 2 0 0 0,-1 0 0 0 0,-1 2 140 0 0,-8 9-228 0 0,11-13 238 0 0,0-1 1 0 0,1 1 0 0 0,-1 0-1 0 0,1 0 1 0 0,0 0 0 0 0,0 0-1 0 0,0 0 1 0 0,1 0-11 0 0,0-2 140 0 0,0-1 20 0 0,0 0-37 0 0,0 0-186 0 0,0 0-86 0 0,0 0-13 0 0,0 1 24 0 0,-1-1 141 0 0,1 1 1 0 0,0-1 0 0 0,0 0 0 0 0,0 1 0 0 0,0-1-1 0 0,0 0 1 0 0,0 0 0 0 0,1 0 0 0 0,-1 0 0 0 0,0 0-1 0 0,0 1 1 0 0,0-1 0 0 0,0 0 0 0 0,0 1 0 0 0,0-1-1 0 0,0 0 1 0 0,0 0 0 0 0,0 1 0 0 0,0-1 0 0 0,0 0-1 0 0,0 0 1 0 0,1 0 0 0 0,-1 0 0 0 0,0 0 0 0 0,0 0 0 0 0,1 0-1 0 0,-1 1 1 0 0,0-1 0 0 0,0 0 0 0 0,1 0 0 0 0,-1 0-1 0 0,0 0 1 0 0,0 0 0 0 0,0 0 0 0 0,0 0 0 0 0,1 0-1 0 0,-1 1 1 0 0,0-1 0 0 0,0 0 0 0 0,1 0 0 0 0,-1 0-1 0 0,0 0 1 0 0,1-1 0 0 0,-1 1 0 0 0,0 0 0 0 0,0 0-1 0 0,0 0 1 0 0,0 0 0 0 0,1 0 0 0 0,-1 0 0 0 0,0 0-1 0 0,1-1-3 0 0,8-3 229 0 0,-9 4-231 0 0,7-6 88 0 0,1 0 1 0 0,-1 0 0 0 0,0-1-1 0 0,1-1-86 0 0,-1 1 119 0 0,-1-1 0 0 0,1 0 0 0 0,-1 0 0 0 0,0 0 0 0 0,-1-1 0 0 0,0 0-119 0 0,9-13 300 0 0,-12 19-252 0 0,0 0 0 0 0,1-1 0 0 0,-2 1 0 0 0,1 0 0 0 0,0 0 0 0 0,-1-1 0 0 0,1 0-48 0 0,0 0-55 0 0,0-2 1413 0 0,-9 9-946 0 0,2 0-553 0 0,0 2-1 0 0,1 0 0 0 0,0 0 0 0 0,0 0 0 0 0,0 0 0 0 0,1 0 0 0 0,-1 1 0 0 0,1 0 0 0 0,0-1 0 0 0,1 2 142 0 0,-14 20-372 0 0,10-16 146 0 0,0 1 1 0 0,1 1 0 0 0,-3 5 225 0 0,7-15-6 0 0,1-2 73 0 0,0-1-65 0 0,0 0 0 0 0,0 1 1 0 0,0-1-1 0 0,0 0 0 0 0,-1 1 1 0 0,1-1-1 0 0,0 0 0 0 0,0 0 1 0 0,0 0-1 0 0,0 1 0 0 0,0-1 0 0 0,-1 1 1 0 0,1-1-1 0 0,0 0 0 0 0,0 1 1 0 0,0-1-1 0 0,0 0 0 0 0,0 0 0 0 0,0 1 1 0 0,1-1-1 0 0,-1 0 0 0 0,0 1 1 0 0,0-1-1 0 0,0 1 0 0 0,0-1 1 0 0,0 0-1 0 0,1 0 0 0 0,-1 0 0 0 0,0 0 1 0 0,0 1-1 0 0,0-1 0 0 0,0 0 1 0 0,0 1-1 0 0,0-1 0 0 0,1 0 0 0 0,-1 1 1 0 0,0-1-1 0 0,1 0 0 0 0,-1 0 1 0 0,0 0-1 0 0,1 0 0 0 0,-1 0 1 0 0,0 0-1 0 0,0 0 0 0 0,0 0 0 0 0,1 0 1 0 0,-1 1-1 0 0,1-1 0 0 0,-1 0 1 0 0,1 0-1 0 0,-1 0 0 0 0,0 0 0 0 0,0 0 1 0 0,0 0-1 0 0,1 0 0 0 0,-1 0 1 0 0,1-1-1 0 0,-1 1 0 0 0,0 0 1 0 0,1 0-1 0 0,-1 0-2 0 0,2 0 37 0 0,0-1-1 0 0,0 0 1 0 0,0 0 0 0 0,-1 0 0 0 0,2 0 0 0 0,-2 0 0 0 0,1 0 0 0 0,0-1-37 0 0,5-4-156 0 0,-1-1 0 0 0,-1 0 1 0 0,0 0-1 0 0,0 0 0 0 0,0-1 156 0 0,16-21 107 0 0,-16 22 43 0 0,0-1 0 0 0,-1 1 0 0 0,0-2 0 0 0,3-6-150 0 0,2-5 124 0 0,-3 5-124 0 0,-6 15 0 0 0,0 0 0 0 0,0 0 0 0 0,0 0 0 0 0,0-1 0 0 0,0 1 0 0 0,0 0 0 0 0,0 0 0 0 0,0 0 0 0 0,0 0 0 0 0,0 0 0 0 0,0 0 0 0 0,0-1 0 0 0,0 1 0 0 0,0 0 0 0 0,0 0 0 0 0,0 0 0 0 0,0-1 0 0 0,0 1 0 0 0,0 0 0 0 0,0 0 0 0 0,0-1 0 0 0,-1 1 0 0 0,1 0 0 0 0,0 0 0 0 0,0 0 0 0 0,0 0 0 0 0,0 0 0 0 0,0 0 0 0 0,-1 0 0 0 0,1 0 0 0 0,0 0 0 0 0,0 0 0 0 0,0-1 0 0 0,-1 1 0 0 0,1 0 0 0 0,0 0 0 0 0,0 0 0 0 0,-1 0 0 0 0,1 0 0 0 0,-1 0 0 0 0,1 0 0 0 0,-1 0 0 0 0,1 0 0 0 0,0 0 0 0 0,-1 0 0 0 0,1 1 0 0 0,-1-1 0 0 0,1 0 0 0 0,-1 0 0 0 0,1 0 0 0 0,0 0 0 0 0,0 0 0 0 0,-1 0 0 0 0,1 1 0 0 0,0-1 0 0 0,-1 0 0 0 0,1 1 0 0 0,-1-1 0 0 0,1 1 0 0 0,-6 5-187 0 0,0 2 0 0 0,0-1 1 0 0,1 1-1 0 0,0-1 1 0 0,0 2-1 0 0,2-1 1 0 0,-2 1-1 0 0,0 5 187 0 0,-12 22-427 0 0,9-10 495 0 0,7-22-66 0 0,1 0 0 0 0,-1 0 0 0 0,0-1 0 0 0,0 0 0 0 0,-1 1 0 0 0,0 1-2 0 0,0 1 376 0 0,7-7 495 0 0,5-5-229 0 0,-9 6-758 0 0,4-4 125 0 0,0 0 1 0 0,-1 0-1 0 0,0-1 0 0 0,1 1 0 0 0,-2-1 1 0 0,1 0-1 0 0,0 0 0 0 0,2-6-9 0 0,16-19 1 0 0,-17 24 227 0 0,0-1 1 0 0,-1 1-1 0 0,0-1 1 0 0,0 0 0 0 0,1-3-229 0 0,11-20 944 0 0,-13 25-944 0 0,-2-1 0 0 0,0 3 32 0 0,-1 1 132 0 0,0 2 50 0 0,-12 8-114 0 0,6-2-137 0 0,-1 0 0 0 0,1 0-1 0 0,0 0 1 0 0,1 0 0 0 0,-1 1 0 0 0,1 1 0 0 0,1-1 0 0 0,-1 1 0 0 0,1-1 0 0 0,0 1 0 0 0,1 0-1 0 0,-2 7 38 0 0,0 2-104 0 0,4-11 12 0 0,-2 1 0 0 0,2-1 0 0 0,-1 0 0 0 0,-4 5 92 0 0,6-10 47 0 0,0 0-47 0 0,0-1 0 0 0,0 0 0 0 0,0 0 0 0 0,0 0-1 0 0,0 0 1 0 0,0 0 0 0 0,0 1 0 0 0,0-1 0 0 0,0 0 0 0 0,1 0 0 0 0,-1 1-1 0 0,0-1 1 0 0,0 0 0 0 0,0 0 0 0 0,1 1 0 0 0,-1-1 0 0 0,0 0 0 0 0,0 0-1 0 0,1 0 1 0 0,-1 0 0 0 0,0 0 0 0 0,0 0 0 0 0,0 0 0 0 0,0 0 0 0 0,0 0-1 0 0,1 0 1 0 0,-1 0 0 0 0,0 0 0 0 0,1 0 0 0 0,-1 0 0 0 0,0 0 0 0 0,1 0-1 0 0,-1 0 1 0 0,0 0 0 0 0,0 0 0 0 0,0 0 0 0 0,12-4-71 0 0,6-11-52 0 0,2-10 378 0 0,-1 0-1 0 0,8-17-254 0 0,-18 28 27 0 0,16-37-27 0 0,-24 50-9 0 0,-1 1 0 0 0,1 0 0 0 0,-1-1 0 0 0,0 1 0 0 0,0-1 0 0 0,0 0 0 0 0,1 1 0 0 0,-1 0 0 0 0,0-1 0 0 0,0 0 0 0 0,0 1 0 0 0,1-1 0 0 0,-1 1 0 0 0,0-1 0 0 0,0 1 0 0 0,0-1 0 0 0,0 0 0 0 0,0 1 0 0 0,0-1 9 0 0,-1 1-3 0 0,1 0 0 0 0,0 0 0 0 0,0 0 0 0 0,-1-1 0 0 0,1 1 0 0 0,0 0 0 0 0,0 0 0 0 0,0 0 0 0 0,0-1 0 0 0,0 1 0 0 0,-1 0-1 0 0,1 0 1 0 0,0 0 0 0 0,-1 0 0 0 0,1 0 0 0 0,0 0 0 0 0,-1 0 0 0 0,1 0 0 0 0,0 0 0 0 0,0 0 0 0 0,0 0 0 0 0,0 0 0 0 0,0 0 0 0 0,-1 0 0 0 0,1 0 0 0 0,0 0 0 0 0,-1 0 0 0 0,1 1 3 0 0,-2-1 7 0 0,0 1 0 0 0,0 0-1 0 0,0-1 1 0 0,0 1 0 0 0,1 1-1 0 0,-1-2 1 0 0,0 2 0 0 0,1-1-1 0 0,-2 1-6 0 0,-1 2-67 0 0,-1 0-1 0 0,2 0 0 0 0,0 0 0 0 0,-1 1 0 0 0,1-1 0 0 0,0 1 1 0 0,1 0-1 0 0,-1 0 0 0 0,-1 4 68 0 0,-4 12-292 0 0,5-16 226 0 0,0 1 0 0 0,1-1-1 0 0,1 1 1 0 0,-1 0 0 0 0,1 0 0 0 0,-1 0-1 0 0,1 1 1 0 0,1-1 0 0 0,0 4 66 0 0,0-10 1 0 0,0 0 1 0 0,0 0-1 0 0,1 0 1 0 0,-1 1-1 0 0,1-1 1 0 0,-1 0-1 0 0,1 0 1 0 0,-1 0-1 0 0,0 0 1 0 0,0 0-1 0 0,1 0 1 0 0,-1 0-1 0 0,0 0 1 0 0,1 0-1 0 0,-1-1 1 0 0,1 1-1 0 0,-1 0 1 0 0,0 0-1 0 0,0 0 1 0 0,1 0-1 0 0,-1 0 1 0 0,0 0-1 0 0,1 0 1 0 0,-1 0-1 0 0,1-1 1 0 0,-1 1-1 0 0,0 0 1 0 0,0-1-2 0 0,10-4-286 0 0,-5 0 282 0 0,0 2 1 0 0,-1-2-1 0 0,1 0 1 0 0,-1 0-1 0 0,-1 0 1 0 0,1 0-1 0 0,0 0 1 0 0,-1-1-1 0 0,2-5 4 0 0,3-2 3 0 0,-3 4-3 0 0,-1 0 0 0 0,0-1 0 0 0,2-4 0 0 0,3-4 857 0 0,-7 15-670 0 0,1-1-1 0 0,-1 1 0 0 0,-1-1 1 0 0,1 0-1 0 0,-1 1 0 0 0,2-3-186 0 0,-3 6 4 0 0,0 0 0 0 0,0 0 0 0 0,0 0-1 0 0,0 0 1 0 0,0 0 0 0 0,0 0 0 0 0,0 0-1 0 0,0 0 1 0 0,0 0 0 0 0,0 0 0 0 0,0 0-1 0 0,0 0 1 0 0,0 0 0 0 0,0 0-1 0 0,0 0 1 0 0,0 0 0 0 0,0 0 0 0 0,0 0-1 0 0,0 0 1 0 0,0 0 0 0 0,0 0 0 0 0,0 0-1 0 0,0 0 1 0 0,0 0 0 0 0,0 0-1 0 0,0 0 1 0 0,0 0 0 0 0,0-1 0 0 0,0 1-1 0 0,0 0 1 0 0,0 0 0 0 0,0 0 0 0 0,0 0-1 0 0,0 0 1 0 0,0 0 0 0 0,0 0-1 0 0,0 0 1 0 0,0 0 0 0 0,0 0 0 0 0,0 0-1 0 0,0 0 1 0 0,0 0 0 0 0,0 0 0 0 0,-1 0-1 0 0,1 0 1 0 0,0 0 0 0 0,0 0 0 0 0,0 0-1 0 0,0 0 1 0 0,0 0 0 0 0,0-1-1 0 0,0 1 1 0 0,0 0 0 0 0,0 0 0 0 0,0 0-1 0 0,0 0 1 0 0,0 0 0 0 0,-1 0 0 0 0,1 0-1 0 0,0 1 1 0 0,0-1 0 0 0,0 0-1 0 0,0 0 1 0 0,0 0 0 0 0,0 0 0 0 0,0 0-1 0 0,0 0-3 0 0,-5 3 310 0 0,-5 4 49 0 0,6-2-377 0 0,0 0 0 0 0,1 0 0 0 0,-1 1 0 0 0,1 0 0 0 0,0 0 0 0 0,1 0 0 0 0,-1 1 18 0 0,-14 47-528 0 0,11-36 429 0 0,4-10 63 0 0,1-5 25 0 0,0 0 1 0 0,0 0 0 0 0,1 1 0 0 0,-1-1 0 0 0,1 1-1 0 0,0-1 1 0 0,0 1 0 0 0,0-1 0 0 0,0 1 10 0 0,3-5-7 0 0,0 1 0 0 0,0-1 0 0 0,-1 0 0 0 0,0 0 0 0 0,1 0 0 0 0,-1 0-1 0 0,3-2 8 0 0,-4 3-4 0 0,2-2 4 0 0,0 0 0 0 0,-1-1 0 0 0,1 1 0 0 0,-1-1 0 0 0,0 1 0 0 0,1-1 0 0 0,-1 0 0 0 0,0 1 0 0 0,0-1 0 0 0,0-2 0 0 0,5-5 0 0 0,-2 4 86 0 0,-1 0 0 0 0,-1 0-1 0 0,1 1 1 0 0,-1-2-1 0 0,0 1 1 0 0,0 0-1 0 0,-1 0 1 0 0,1 0 0 0 0,-2-1-1 0 0,1 0 1 0 0,0-3-86 0 0,-1 7 736 0 0,1-5-391 0 0,-2 3-328 0 0,-2 1-78 0 0,1 3-264 0 0,1 1-142 0 0,0 0-40 0 0,0 0 65 0 0,-8 8 258 0 0,3-4 65 0 0,1 0 1 0 0,1 0-1 0 0,-1 0 1 0 0,1 0-1 0 0,-1 1 0 0 0,1 0 1 0 0,1-1-1 0 0,-1 2 1 0 0,1-2-1 0 0,-1 1 0 0 0,1 1 1 0 0,1-1 118 0 0,-3 4-205 0 0,0 0 0 0 0,0 0 1 0 0,-2 2 204 0 0,3-7 31 0 0,2 0 0 0 0,-1 0 0 0 0,1 0 0 0 0,-1 0 0 0 0,2 1 0 0 0,-1-1 0 0 0,0 0 0 0 0,0 1 1 0 0,1 2-32 0 0,0-6-130 0 0,0 0 18 0 0,3 5 90 0 0,-2-6 22 0 0,-1 0 0 0 0,0 0 0 0 0,0 0 0 0 0,0 0 0 0 0,1 0 0 0 0,-1 1 0 0 0,0-1 0 0 0,1 0 0 0 0,-1 0 0 0 0,0 1 0 0 0,0-1 0 0 0,0 0 0 0 0,0 0 0 0 0,0 0 0 0 0,1 0 0 0 0,-1 1 0 0 0,0-1 0 0 0,1 0 0 0 0,-1 0 0 0 0,1 0 0 0 0,-1 0 0 0 0,0 0 0 0 0,0 0 0 0 0,0 0 0 0 0,0 0 0 0 0,1 0 0 0 0,-1 0 0 0 0,0 0 0 0 0,1 0 0 0 0,-1 0 0 0 0,1 0 0 0 0,-1 0 0 0 0,0-1 0 0 0,0 1 0 0 0,0 0 0 0 0,0 0 0 0 0,1 0 0 0 0,-1 0 0 0 0,0-1 0 0 0,0 1 0 0 0,1 0 0 0 0,-1 0 0 0 0,0-1 0 0 0,1 1 0 0 0,2-2 0 0 0,1 1 0 0 0,0-2 0 0 0,0 1 0 0 0,-1 0 0 0 0,0 0 0 0 0,0-1 0 0 0,0 0 0 0 0,0 0 0 0 0,0 0 0 0 0,0 0 0 0 0,0-1 0 0 0,0 1 0 0 0,1-5 0 0 0,4-5 0 0 0,-1-2 0 0 0,0 1 0 0 0,-1-4 0 0 0,10-18 0 0 0,-12 18 0 0 0,-3 7 0 0 0,-1 7 0 0 0,0 4 4 0 0,0-1 0 0 0,0 1 1 0 0,0 0-1 0 0,0-1 0 0 0,0 1 1 0 0,0 0-1 0 0,0-1 0 0 0,0 1 1 0 0,0 0-1 0 0,0 0 0 0 0,0 0 1 0 0,0 0-1 0 0,0-1 0 0 0,0 1 1 0 0,-1 0-1 0 0,1-1 0 0 0,0 1 1 0 0,0 0-1 0 0,0-1 0 0 0,-1 1 1 0 0,1 0-1 0 0,0 0 1 0 0,0 0-1 0 0,0 0 0 0 0,0 0 1 0 0,0 0-1 0 0,-1 0 0 0 0,1-1 1 0 0,0 1-1 0 0,0 0 0 0 0,-1 0 1 0 0,1 0-1 0 0,0 0 0 0 0,-1 0 1 0 0,1 0-1 0 0,0 0 0 0 0,0 0 1 0 0,0 0-1 0 0,-1 0 0 0 0,1 0 1 0 0,0 0-1 0 0,-1 0 1 0 0,1 0-1 0 0,0 0 0 0 0,-1 0 1 0 0,1 0-1 0 0,0 0 0 0 0,0 0 1 0 0,0 0-1 0 0,0 0 0 0 0,-1 1 1 0 0,1-1-1 0 0,0 0 0 0 0,-1 0-4 0 0,-8 9 387 0 0,8-8-336 0 0,-3 5-89 0 0,-1 0 1 0 0,1 0 0 0 0,0 0 0 0 0,0 1 0 0 0,1-1 0 0 0,0 1 0 0 0,0 3 37 0 0,-15 50-388 0 0,16-50 389 0 0,1 0 0 0 0,0-1 0 0 0,0 1-1 0 0,0 1 1 0 0,2 4-1 0 0,-1 0 12 0 0,0-14 18 0 0,0 0 1 0 0,0 0 0 0 0,1-1-1 0 0,-1 2 1 0 0,0-1 0 0 0,1-1 0 0 0,-1 1-1 0 0,0 0 1 0 0,0 0 0 0 0,1-1 0 0 0,0 2-1 0 0,-1-1 1 0 0,1-1 0 0 0,-1 1 0 0 0,1-1-1 0 0,0 1 1 0 0,-1 0 0 0 0,1-1 0 0 0,0 1-31 0 0,0-1-17 0 0,0 1 1 0 0,0-1 0 0 0,0 0-1 0 0,0 1 1 0 0,0-1 0 0 0,1 0 0 0 0,-2 0-1 0 0,2 0 1 0 0,-1 0 0 0 0,0 0-1 0 0,0-1 1 0 0,0 1 0 0 0,0 0 0 0 0,0-1-1 0 0,0 1 1 0 0,0-1 0 0 0,0 1 0 0 0,0 0-1 0 0,0-1 1 0 0,0 1 0 0 0,0-1-1 0 0,0 0 1 0 0,0 1 0 0 0,0-1 0 0 0,-1 0-1 0 0,1 0 1 0 0,0 1 0 0 0,0-1-1 0 0,-1 0 1 0 0,1 0 0 0 0,-1 0 0 0 0,1 0-1 0 0,0 0 1 0 0,-1 0 0 0 0,0 0 0 0 0,0 0-1 0 0,1-1 17 0 0,1 0-13 0 0,5-12 13 0 0,0-1 0 0 0,-1 0 0 0 0,4-16 0 0 0,-5 17 0 0 0,-4 12 0 0 0,0 0 0 0 0,0 0 0 0 0,0-1 0 0 0,-1 1 0 0 0,0 0 0 0 0,1 0 0 0 0,0-1 0 0 0,-1 0 0 0 0,0-1 0 0 0,3-8-5 0 0,-2 9 7 0 0,0 1 0 0 0,0-1 1 0 0,0 0-1 0 0,-1 0 1 0 0,1 1-1 0 0,-1-1 0 0 0,1 1 1 0 0,-1-1-1 0 0,0 1 0 0 0,0-1 1 0 0,-1 0-3 0 0,1 1 117 0 0,0 2 67 0 0,0 0 22 0 0,0 0-54 0 0,0 0-235 0 0,-8 9-432 0 0,-14 41 559 0 0,14-30-134 0 0,6-16 81 0 0,0-1 0 0 0,1 1 0 0 0,-1 0 0 0 0,1 0 1 0 0,0 2 8 0 0,-1 0 0 0 0,2-5 0 0 0,0 1 0 0 0,-1 0 0 0 0,0-1 0 0 0,1 1 0 0 0,0-1 0 0 0,0 1 0 0 0,-1 0 0 0 0,1 0 0 0 0,1-1 0 0 0,-1 1 0 0 0,0 0 0 0 0,0-1 0 0 0,1 1 0 0 0,0-1 0 0 0,-1 1 0 0 0,0-1 0 0 0,1 2 0 0 0,0-3 0 0 0,-1 1 0 0 0,0-1 0 0 0,1 0 0 0 0,-1 1 0 0 0,0-1 0 0 0,0 1 0 0 0,0-1 0 0 0,1 0 0 0 0,-1 0 0 0 0,1 0 0 0 0,-1 1 0 0 0,1-1 0 0 0,-1 0 0 0 0,0 0 0 0 0,0 1 0 0 0,1-1 0 0 0,0 0 0 0 0,-1 0 0 0 0,1 0 0 0 0,-1 0 0 0 0,0 0 0 0 0,0 0 0 0 0,1 0 0 0 0,0 0 0 0 0,-1 0 0 0 0,1 0 0 0 0,-1 0 0 0 0,0 0 0 0 0,1 0 0 0 0,-1 0 0 0 0,1 0 0 0 0,0-1 0 0 0,8-4 0 0 0,-4 0 0 0 0,-1 1 0 0 0,0-1 0 0 0,0 0 0 0 0,0 0 0 0 0,-1-1 0 0 0,0 1 0 0 0,2-4 0 0 0,2-5 19 0 0,-4 7 11 0 0,0 1 0 0 0,0 0 1 0 0,0-1-1 0 0,-1-1 0 0 0,2-4-30 0 0,-4 6 49 0 0,1 3-62 0 0,0 1 0 0 0,0-1 0 0 0,-1 1 0 0 0,0 0 1 0 0,0-1-1 0 0,0 1 0 0 0,0 0 0 0 0,0 0 0 0 0,0-1 0 0 0,0 1 0 0 0,0 0 0 0 0,-1-1 1 0 0,-1-1 12 0 0,2 3 85 0 0,0 1 10 0 0,0 0-5 0 0,-3 0-10 0 0,1 1-78 0 0,1-1 0 0 0,1 0 0 0 0,-2 1 1 0 0,1 0-1 0 0,1-1 0 0 0,-2 0 0 0 0,1 1 0 0 0,1 0 0 0 0,-1 0 0 0 0,0-1 0 0 0,0 1 0 0 0,1 0 0 0 0,-1 0 0 0 0,0-1 1 0 0,0 1-1 0 0,1 0 0 0 0,-1 0 0 0 0,1 0 0 0 0,-1 0 0 0 0,0 0 0 0 0,1 0 0 0 0,0 0 0 0 0,0 0-2 0 0,-3 4-9 0 0,-1 2-119 0 0,-4 3 50 0 0,2 1 0 0 0,-1 1 1 0 0,1-1-1 0 0,-2 6 78 0 0,5-11 9 0 0,1 0-1 0 0,0 1 1 0 0,0 0-1 0 0,0-1 1 0 0,1 0-1 0 0,-1 1 1 0 0,1 0-1 0 0,1 0 1 0 0,0-1-1 0 0,0 1 1 0 0,1 7-9 0 0,-1-13 1 0 0,0 1 0 0 0,1-1 1 0 0,-1 1-1 0 0,1-2 1 0 0,-1 2-1 0 0,0-1 1 0 0,1 1-1 0 0,0-1 0 0 0,0 0 1 0 0,-1 1-1 0 0,1-2 1 0 0,0 2-1 0 0,0-1 1 0 0,1 0-2 0 0,-1 0-2 0 0,-1-1 0 0 0,0 1 0 0 0,1-1 1 0 0,0 0-1 0 0,0 0 0 0 0,-1 1 1 0 0,1-1-1 0 0,0 1 0 0 0,0-1 1 0 0,-1 0-1 0 0,1 0 0 0 0,0 0 0 0 0,0 1 1 0 0,-1-1-1 0 0,1 0 0 0 0,0 0 1 0 0,0-1-1 0 0,-1 1 0 0 0,1 0 1 0 0,0 0 1 0 0,1-1-4 0 0,0 0 0 0 0,0 1 0 0 0,-1-1 1 0 0,1-1-1 0 0,0 2 0 0 0,0-1 1 0 0,-1-1-1 0 0,1 1 0 0 0,-1 0 1 0 0,1 0-1 0 0,-1-1 0 0 0,0 1 0 0 0,0-1 1 0 0,1 1-1 0 0,-1-2 0 0 0,-1 2 1 0 0,2-1-1 0 0,-1 0 0 0 0,-1 1 1 0 0,1-2 3 0 0,7-12 0 0 0,-6 12 0 0 0,0-1 0 0 0,0 0 0 0 0,0 0 0 0 0,-1 1 0 0 0,0-1 0 0 0,1-4 0 0 0,13-34 0 0 0,-14 34 0 0 0,1 1 0 0 0,-2 1 0 0 0,1-1 0 0 0,0 0 0 0 0,-1-1 0 0 0,-1 4 0 0 0,-3 5 0 0 0,1 0 0 0 0,1 2 0 0 0,0-2 0 0 0,0 1 0 0 0,-1 0 0 0 0,2 0 0 0 0,-1 0 0 0 0,0 1 0 0 0,1-1 0 0 0,-2 0 0 0 0,2 1 0 0 0,0-1 0 0 0,0 1 0 0 0,0 0 0 0 0,-1 1 0 0 0,-5 11 0 0 0,3-7 0 0 0,0 1 0 0 0,2-1 0 0 0,-1 0 0 0 0,1 0 0 0 0,0 1 0 0 0,1 0 0 0 0,0-1 0 0 0,0 1 0 0 0,1 1 0 0 0,-1-8 0 0 0,0 2 0 0 0,8 8 0 0 0,-3-6 0 0 0,-4-6 2 0 0,0 0 1 0 0,0 0 0 0 0,1 0 0 0 0,-1 1 0 0 0,1-1-1 0 0,-1 0 1 0 0,1 0 0 0 0,-1 1 0 0 0,0-1 0 0 0,0 0 0 0 0,1 0-1 0 0,0 0 1 0 0,-1 1 0 0 0,1-1 0 0 0,-1 0 0 0 0,0 0-1 0 0,0 0 1 0 0,1 0 0 0 0,0 0 0 0 0,-1 0 0 0 0,1 0 0 0 0,-1-1-1 0 0,0 1 1 0 0,0 0 0 0 0,1 0 0 0 0,0 0 0 0 0,-1 0 0 0 0,1-1-1 0 0,-1 1 1 0 0,0 0 0 0 0,0-1 0 0 0,1 1 0 0 0,-1 0-1 0 0,0 0 1 0 0,1 0 0 0 0,-1 0 0 0 0,1-1 0 0 0,-1 1 0 0 0,0-1-1 0 0,0 1 1 0 0,0-1 0 0 0,0 1 0 0 0,1 0-3 0 0,1-3-9 0 0,1 1 1 0 0,0-1-1 0 0,0 1 0 0 0,-1-1 1 0 0,0 1-1 0 0,0-1 0 0 0,0 0 1 0 0,-1 0-1 0 0,2 0 0 0 0,-2 0 1 0 0,1-1-1 0 0,-2 1 0 0 0,2-1 1 0 0,-1 0 8 0 0,6-14 0 0 0,-6 17 0 0 0,0-1 0 0 0,-1 1 0 0 0,1-1 0 0 0,0 1 0 0 0,0-1 0 0 0,-1 0 0 0 0,0 1 0 0 0,0-2 0 0 0,1 2 0 0 0,-1-1 0 0 0,3-36 0 0 0,-3 33 0 0 0,0 5 0 0 0,0-1 0 0 0,-1 1 0 0 0,1 0 0 0 0,0 0 0 0 0,0-1 0 0 0,0 1 0 0 0,0 0 0 0 0,0 0 0 0 0,0 0 0 0 0,0 0 0 0 0,0 0 0 0 0,0 0 0 0 0,0 0 0 0 0,0 0 0 0 0,0-1 0 0 0,0 1 0 0 0,0 0 0 0 0,0 0 0 0 0,0 0 0 0 0,-1 0 0 0 0,1 0 0 0 0,0-1 0 0 0,0 1 0 0 0,0 0 0 0 0,-1 0 0 0 0,1 0 0 0 0,0 0 0 0 0,0 0 0 0 0,-1 0 0 0 0,1 0 0 0 0,0 0 0 0 0,0 0 0 0 0,0 0 0 0 0,0 0 0 0 0,0 0 0 0 0,0 0 0 0 0,0 0 0 0 0,-1 0 0 0 0,1 0 0 0 0,0 0 0 0 0,0 0 0 0 0,0 0 0 0 0,-1 0 0 0 0,1 0 0 0 0,0 0 0 0 0,0 0 0 0 0,0 1 0 0 0,-1-1 0 0 0,1 0 0 0 0,0 0 0 0 0,0 0 0 0 0,0 0 0 0 0,0 0 0 0 0,0 1 0 0 0,0-1 0 0 0,0 0 0 0 0,-5 5 0 0 0,3-1 0 0 0,1-4 0 0 0,0 0 0 0 0,1 0 0 0 0,0 1 0 0 0,-1-1 0 0 0,1 1 0 0 0,-1 0 0 0 0,1-1 0 0 0,-1 0 0 0 0,1 1 0 0 0,0 0 0 0 0,0-1 0 0 0,0 1 0 0 0,0-1 0 0 0,-1 1 0 0 0,1 0 0 0 0,0-1 0 0 0,0 1 0 0 0,0 0 0 0 0,-2 12 0 0 0,-2 0 0 0 0,3-9 0 0 0,0 1 0 0 0,0-1 0 0 0,0 1 0 0 0,0-1 0 0 0,1 1 0 0 0,0-1 0 0 0,0 2 0 0 0,3 19 78 0 0,-3-24-78 0 0,1 0-5 0 0,0 1 1 0 0,0 0-1 0 0,-1-1 1 0 0,2 1-1 0 0,-1-1 0 0 0,-1 1 1 0 0,2-1-1 0 0,-1 1 0 0 0,0-1 1 0 0,1 0-1 0 0,-1 1 1 0 0,1-1-1 0 0,-1 0 0 0 0,1 0 1 0 0,-1 0-1 0 0,1 0 1 0 0,0 0 4 0 0,-1-1-1 0 0,-1 0 0 0 0,1 0 1 0 0,-1 0-1 0 0,1 0 1 0 0,0 0-1 0 0,-1 0 1 0 0,1 0-1 0 0,0 0 0 0 0,0 0 1 0 0,-1 0-1 0 0,0 0 1 0 0,1 0-1 0 0,0 0 1 0 0,0-1-1 0 0,-1 1 1 0 0,0-1-1 0 0,1 1 0 0 0,0-1 1 0 0,-1 1-1 0 0,1 0 1 0 0,-1 0-1 0 0,0-1 1 0 0,1 1-1 0 0,-1-1 1 0 0,1 0-1 0 0,-1 1 0 0 0,1 0 1 0 0,-1-1-1 0 0,0 0 1 0 0,0 0 1 0 0,3-1 22 0 0,-1 0 1 0 0,0-1 0 0 0,0 0 0 0 0,-1 0 0 0 0,1 1 0 0 0,0-1 0 0 0,-1-1 0 0 0,0 1 0 0 0,1 0 0 0 0,-2 0 0 0 0,1-1-1 0 0,0 1 1 0 0,-1 0 0 0 0,1-1 0 0 0,-1 1-24 0 0,3-12 7 0 0,-3 10-65 0 0,1 0-1 0 0,0 0 1 0 0,-1-1 0 0 0,1 2 0 0 0,-1-1 0 0 0,-1-3 58 0 0,-1 1 0 0 0,2 6 5 0 0,0 0 0 0 0,-1 0 0 0 0,1 1 0 0 0,0-1 0 0 0,-1 0 0 0 0,1 1 1 0 0,-1-1-1 0 0,1 1 0 0 0,0-1 0 0 0,-1 0 0 0 0,1 0 0 0 0,-1 1 0 0 0,0 0 0 0 0,1-1 1 0 0,0 1-1 0 0,-1-1 0 0 0,0 0 0 0 0,0 1 0 0 0,1 0-5 0 0,-1 0 9 0 0,1 0-1 0 0,-1 0 1 0 0,1 0-1 0 0,-1 0 1 0 0,1 0 0 0 0,0 0-1 0 0,0 0 1 0 0,0 0-1 0 0,-1 1 1 0 0,1-1-1 0 0,-1 0 1 0 0,1 0 0 0 0,0 1-1 0 0,-1-1 1 0 0,1 0-1 0 0,0 1 1 0 0,0-1-1 0 0,0 0 1 0 0,0 0-1 0 0,-1 0 1 0 0,1 1 0 0 0,0-1-1 0 0,0 0 1 0 0,0 1-1 0 0,-1-1 1 0 0,1 1-9 0 0,-1 2 57 0 0,0 0 0 0 0,0 0 0 0 0,0 0-1 0 0,0 0 1 0 0,1 0 0 0 0,-1 1 0 0 0,1 0-57 0 0,-1 12 213 0 0,1-12-53 0 0,0 0-1 0 0,-1 0 0 0 0,1 0 0 0 0,1 0 0 0 0,-1 3-159 0 0,6 28-264 0 0,6-4 436 0 0,-12-30-113 0 0,0-1-4 0 0,2-1-52 0 0,-1 1-1 0 0,-1 0 1 0 0,1 0 0 0 0,0-1-1 0 0,0 0 1 0 0,-1 0 0 0 0,1 1 0 0 0,0 0-1 0 0,0-1 1 0 0,-1 0 0 0 0,1 0-1 0 0,0 1 1 0 0,-1-1 0 0 0,1-1 0 0 0,-1 2-1 0 0,0-1 1 0 0,1 0 0 0 0,-1 0-1 0 0,1 1 1 0 0,-1-2 0 0 0,0 1-1 0 0,1 1 1 0 0,-1-2 0 0 0,0 1 0 0 0,0 1-1 0 0,0-1 1 0 0,0-1-3 0 0,2-6 1 0 0,6-34-81 0 0,-6 30-48 0 0,-1 0-1 0 0,-1 0 0 0 0,0-4 129 0 0,0 6 5 0 0,0 9 178 0 0,0 1 17 0 0,2-7-839 0 0,-3 16 777 0 0,0 1 0 0 0,0 0 0 0 0,1 0 0 0 0,0-1 0 0 0,0 5-138 0 0,1-1 161 0 0,-2-11-150 0 0,1-1-10 0 0,0-1-1 0 0,0 0 0 0 0,0 1 1 0 0,0 0-1 0 0,0 0 0 0 0,0-1 1 0 0,0 0-1 0 0,0 1 0 0 0,0 0 1 0 0,0 0-1 0 0,1-1 0 0 0,-1 0 1 0 0,0 1-1 0 0,1 0 0 0 0,-1 0 1 0 0,0-1-1 0 0,1 0 0 0 0,-1 1 1 0 0,0-1-1 0 0,0 1 0 0 0,1 0 0 0 0,1 3 0 0 0,-2-3 0 0 0,0 0 0 0 0,0 0 0 0 0,0 0 0 0 0,0 0 0 0 0,1-1 0 0 0,-1 2 0 0 0,1-1 0 0 0,0-1 0 0 0,-1 1 0 0 0,0 0 0 0 0,1 0 0 0 0,0-1 0 0 0,0 1 0 0 0,-1 0 0 0 0,1 0 0 0 0,4 3 0 0 0,-2 0 0 0 0,0-1 0 0 0,3-5 0 0 0,-6 2 5 0 0,0 0 0 0 0,1 0 0 0 0,0 0 0 0 0,-1 0 0 0 0,1 0 0 0 0,-1-1 0 0 0,0 1 0 0 0,1-1 0 0 0,-1 1 0 0 0,1-1 0 0 0,-1 1 0 0 0,1 0 0 0 0,-1 0 0 0 0,0-1 0 0 0,0 1 0 0 0,0-1 0 0 0,1 0 0 0 0,-1 1 0 0 0,0 0-1 0 0,1-1 1 0 0,-1 1 0 0 0,0-1 0 0 0,0 0 0 0 0,0 1 0 0 0,0 0 0 0 0,1-1-5 0 0,-2-14 486 0 0,1 11-502 0 0,0 2-4 0 0,0 0-148 0 0,-2-1-59 0 0,-5-23 115 0 0,5 22 112 0 0,1-2 0 0 0,-1 2 0 0 0,-1-1 0 0 0,1 1 0 0 0,0-1 0 0 0,-3-1 0 0 0,5 6 2 0 0,-1 0-1 0 0,0-1 0 0 0,0 1 1 0 0,1-1-1 0 0,-1 0 0 0 0,0 1 0 0 0,0-1 1 0 0,1 0-1 0 0,0 0 0 0 0,-1 1 0 0 0,0-1 1 0 0,1 0-1 0 0,-1 0 0 0 0,1 1 0 0 0,0-1 1 0 0,-1-1-2 0 0,-3-4-17 0 0,-10-8-3 0 0,13 13 20 0 0,-5-4 0 0 0,-9-2 0 0 0,9 4 0 0 0,-9-6 0 0 0,-1-9-12 0 0,15 18-36 0 0,-1-3 36 0 0,-3 0 12 0 0,4-2 0 0 0,1 5 0 0 0,0 0-1 0 0,0-1 1 0 0,0 1-1 0 0,0 0 0 0 0,0 0 1 0 0,-1 0-1 0 0,1-1 1 0 0,0 1-1 0 0,0-1 0 0 0,0 1 1 0 0,0 0-1 0 0,-1-1 0 0 0,1 1 1 0 0,0 0-1 0 0,0 0 1 0 0,0 0-1 0 0,-1-1 0 0 0,1 1 1 0 0,0 0-1 0 0,0 0 0 0 0,0-1 1 0 0,0 1-1 0 0,-1 0 1 0 0,1 0-1 0 0,0-1 0 0 0,-1 1 1 0 0,1 0-1 0 0,-1 0 1 0 0,1 0-1 0 0,0 0 0 0 0,0 0 1 0 0,0 0-1 0 0,-1 0 0 0 0,1 0 1 0 0,0 0-1 0 0,-1 0 1 0 0,-3-3 262 0 0,4 2-237 0 0,-2-1 0 0 0,1 2 1 0 0,1-2-1 0 0,-1 1 0 0 0,-1 0 0 0 0,2 0 0 0 0,-2 0 0 0 0,1 1 0 0 0,0-2 0 0 0,-1 1 0 0 0,2 1 0 0 0,-2-1 0 0 0,1 1 0 0 0,-1-1 0 0 0,1 0 0 0 0,0 1 0 0 0,-1 0-25 0 0,-1-1-4 0 0,2 0-171 0 0,1 1-17 0 0,-25-5-7 0 0,19 3 199 0 0,0 2 0 0 0,0 0 0 0 0,1-3 0 0 0,-1 3 0 0 0,1 3 0 0 0,-1-3 0 0 0,0 0 0 0 0,-2 4 0 0 0,2-1 0 0 0,0-1 0 0 0,0 1 0 0 0,2 1 62 0 0,2-3 263 0 0,1-1-269 0 0,0 0-1 0 0,-1 1 1 0 0,2-1-1 0 0,-2 0 0 0 0,1 0 1 0 0,0 1-1 0 0,0 0 1 0 0,0 0-1 0 0,0-1 1 0 0,-1 0-1 0 0,1 2-55 0 0,-11 5-475 0 0,7-6 412 0 0,2 0 0 0 0,-2 0 0 0 0,1-1 0 0 0,0 1 0 0 0,-4-1 63 0 0,2 4-1648 0 0,6-4 106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63"/>
    </inkml:context>
    <inkml:brush xml:id="br0">
      <inkml:brushProperty name="width" value="0.05" units="cm"/>
      <inkml:brushProperty name="height" value="0.05" units="cm"/>
      <inkml:brushProperty name="color" value="#FFFF66"/>
    </inkml:brush>
  </inkml:definitions>
  <inkml:trace contextRef="#ctx0" brushRef="#br0">1 27 1840 0 0,'0'0'83'0'0,"0"0"237"0"0,0 0 954 0 0,0 0 417 0 0,0 0 79 0 0,0 0-151 0 0,0 0-715 0 0,0 0-316 0 0,0 0-63 0 0,0 0-11 0 0,0 0-2 0 0,0 0 0 0 0,0 0 0 0 0,0 0 0 0 0,0 0 0 0 0,0 0 0 0 0,0 0 0 0 0,0 0-44 0 0,6-4 192 0 0,-1 2-501 0 0,-2 1-60 0 0,0 0 0 0 0,0 0 0 0 0,0 1 0 0 0,0-1 0 0 0,0 1-1 0 0,0-1 1 0 0,1 1 0 0 0,1 0-99 0 0,5-4 91 0 0,-6 3-12 0 0,-2 3 93 0 0,12-1 71 0 0,-2 1-206 0 0,0-1-358 0 0,23-12 533 0 0,-30 10-215 0 0,-4 2 6 0 0,-1-1 0 0 0,0 0-1 0 0,0 0 1 0 0,1 0 0 0 0,-1 0 0 0 0,0 1 0 0 0,0-1 0 0 0,0 0 0 0 0,1 0 0 0 0,-1 0 0 0 0,0 1-1 0 0,1-1 1 0 0,-1 0 0 0 0,1 0 0 0 0,-1 0 0 0 0,0 0 0 0 0,0 0 0 0 0,0 0 0 0 0,1 0 0 0 0,-1 1-1 0 0,1-1 1 0 0,-1-1 0 0 0,1 1 0 0 0,-1 0 0 0 0,0 0 0 0 0,0 0 0 0 0,0 0 0 0 0,1 0-1 0 0,0 0-2 0 0,0-2 0 0 0,2 1 0 0 0,7 4 0 0 0,-5-3 0 0 0,1-2 0 0 0,-3 1 181 0 0,0 0-1 0 0,0 0 1 0 0,0 1-1 0 0,0-1 0 0 0,0 0 1 0 0,0 1-1 0 0,0 0 0 0 0,2 0-180 0 0,2 0-788 0 0,11 2 316 0 0,-18-2 636 0 0,0 0 17 0 0,11 3 3 0 0,-6-3-172 0 0,-3 0 36 0 0,4 2-24 0 0,2 1 215 0 0,-5-2-231 0 0,0 1 0 0 0,0-1 1 0 0,1 0-1 0 0,-1 0 0 0 0,0-1 0 0 0,0 1 0 0 0,0-1-8 0 0,-2 1 115 0 0,4 3-43 0 0,7 3 40 0 0,-2 0-25 0 0,-8-5-74 0 0,3 3 42 0 0,11 10 79 0 0,-16-14-129 0 0,1 0-1 0 0,0 1 0 0 0,0-1 0 0 0,0 0 0 0 0,0 0 0 0 0,0 1 0 0 0,-1-1 0 0 0,0 0 0 0 0,1 1 0 0 0,0-1 1 0 0,-1 1-1 0 0,1 0-4 0 0,-1 0 5 0 0,0 0 1 0 0,1 0-1 0 0,1 0 0 0 0,-2 0 1 0 0,1 1-1 0 0,1-2 1 0 0,-2 1-1 0 0,2 0 1 0 0,-1 0-1 0 0,1 0 1 0 0,-1-1-1 0 0,1 1 0 0 0,0 1-5 0 0,2 0-12 0 0,-4-1-49 0 0,0-2-48 0 0,0 0-126 0 0,0 0-36 0 0,5 1 225 0 0,-2-1-5718 0 0,-3 0 903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64"/>
    </inkml:context>
    <inkml:brush xml:id="br0">
      <inkml:brushProperty name="width" value="0.05" units="cm"/>
      <inkml:brushProperty name="height" value="0.05" units="cm"/>
      <inkml:brushProperty name="color" value="#FFFF66"/>
    </inkml:brush>
  </inkml:definitions>
  <inkml:trace contextRef="#ctx0" brushRef="#br0">288 15 4608 0 0,'0'0'208'0'0,"0"0"67"0"0,0 0 154 0 0,0 0 68 0 0,0 0 14 0 0,0 0 7 0 0,0 0 30 0 0,0 0 18 0 0,0 0 2 0 0,0 0-16 0 0,0 0-68 0 0,0 0-32 0 0,12-10 2594 0 0,-10 9-2929 0 0,-1 0 0 0 0,1 0 0 0 0,-1 1 0 0 0,0 0 0 0 0,1-1 0 0 0,-1 1 0 0 0,1 0 0 0 0,-1-1 0 0 0,1 1 0 0 0,-1 0 0 0 0,1 0 0 0 0,-1 0 0 0 0,0 0 0 0 0,0 0 0 0 0,1 1 0 0 0,-1-1 0 0 0,1 1 0 0 0,1-1-117 0 0,34 18 1615 0 0,-32-14-1601 0 0,-4-3 119 0 0,-1-1 295 0 0,2 0-311 0 0,0 0 0 0 0,0 0 0 0 0,1 1-1 0 0,-1-1 1 0 0,0 0 0 0 0,0 0 0 0 0,1 1 0 0 0,-1 0-1 0 0,0 0 1 0 0,2 1-117 0 0,2 2-219 0 0,-2 1 187 0 0,-2-4 80 0 0,4 3-36 0 0,-2 1-12 0 0,14 13 128 0 0,-18-18-115 0 0,1 2-9 0 0,1 0 0 0 0,-1 0-1 0 0,1-1 1 0 0,-1 1-1 0 0,1-1 1 0 0,-1 1 0 0 0,1-1-1 0 0,0 1 1 0 0,0-2 0 0 0,0 2-1 0 0,0-1 1 0 0,0 0 0 0 0,0 0-1 0 0,1 0-3 0 0,2 2 11 0 0,-2-1 32 0 0,3 2-33 0 0,1 2-10 0 0,0-1 0 0 0,-1-1 0 0 0,5 10 0 0 0,1 0 0 0 0,-6-9 0 0 0,-2-1 27 0 0,-2-2 24 0 0,1 0 1 0 0,-2 0-1 0 0,1 0 0 0 0,0 1 1 0 0,-1-1-1 0 0,1 0 0 0 0,-1 0 1 0 0,0 1-1 0 0,1 0 0 0 0,-2 0-51 0 0,1-2-76 0 0,0 0 16 0 0,-1-1 60 0 0,0 0-1 0 0,1 1 0 0 0,-1-1 0 0 0,0 0 0 0 0,0 0 0 0 0,0 0 0 0 0,0 1 0 0 0,1-1 0 0 0,-1 0 1 0 0,0 1-1 0 0,0-1 0 0 0,1 1 0 0 0,-1-1 0 0 0,0 0 0 0 0,0 0 0 0 0,0 1 0 0 0,0-1 0 0 0,0 1 1 0 0,0-1-1 0 0,0 1 0 0 0,0-1 0 0 0,0 0 0 0 0,0 0 0 0 0,0 1 0 0 0,0-1 0 0 0,0 1 1 0 0,-1 5 245 0 0,1-5-315 0 0,0 0 13 0 0,0 5 34 0 0,0-4-38 0 0,0-2-22 0 0,0 0-10 0 0,0 0 22 0 0,0 0 7 0 0,0 0 0 0 0,0 0 0 0 0,0 0-6 0 0,0 0-21 0 0,0 0-14 0 0,0 0-131 0 0,0 0-30 0 0,0 0 2 0 0,0 0 68 0 0,0 0 286 0 0,0 0 124 0 0,0 0 30 0 0,-1 0-255 0 0,1 2 0 0 0,-1-1 0 0 0,-1 1-1 0 0,2-1 1 0 0,-2 0 0 0 0,1 0 0 0 0,0 0 0 0 0,0 0-1 0 0,0 0 1 0 0,-1 0 0 0 0,1-1 0 0 0,-1 1-1 0 0,1 0 1 0 0,-1 0 0 0 0,1-1 0 0 0,-1 1 11 0 0,-22 10-362 0 0,21-10 298 0 0,0 0 0 0 0,0 0-1 0 0,0 0 1 0 0,-1 0 0 0 0,1 0 0 0 0,0-1 0 0 0,0 0-1 0 0,0 0 1 0 0,0 0 0 0 0,0 0 0 0 0,-1 0-1 0 0,-2-1 65 0 0,-8 2-325 0 0,13 0 280 0 0,-1-1 0 0 0,2 0-1 0 0,-2 1 1 0 0,1-1 0 0 0,0 0-1 0 0,-1 0 1 0 0,2 0 0 0 0,-2 0-1 0 0,1 0 1 0 0,0 0 0 0 0,0 0-1 0 0,0-1 1 0 0,0 1 0 0 0,-1-1-1 0 0,2 1 1 0 0,-2 0 0 0 0,1-1 45 0 0,-20 3-766 0 0,10-3 529 0 0,7 1 12 0 0,-1 0 0 0 0,0 0 0 0 0,0 1 1 0 0,1 0-1 0 0,-1 0 0 0 0,-1-1 225 0 0,2 2-23 0 0,-1-1 1 0 0,1 0 0 0 0,-1-1 0 0 0,1 1-1 0 0,-1-1 1 0 0,-2 1 22 0 0,5-1-10 0 0,2 0-62 0 0,-2 0 12 0 0,-7 0 48 0 0,-1 4 1 0 0,4-4-32 0 0,-18-4 51 0 0,23 4 83 0 0,1 0 8 0 0,-1-1-19 0 0,-4-1-64 0 0,-3 0-16 0 0,-13-6 0 0 0,20 6 0 0 0,-9-3 0 0 0,-9 4 0 0 0,13 0 38 0 0,6 0 160 0 0,0 1 55 0 0,0 0 10 0 0,0 0-29 0 0,-1 0-118 0 0,-3 0-12 0 0,-21-3 451 0 0,24 3-428 0 0,-10-1 1 0 0,5 1-128 0 0,1 2 194 0 0,0-1 0 0 0,0 1 0 0 0,-1-1 1 0 0,1-1-1 0 0,1 0 0 0 0,-5 0-194 0 0,1 0 111 0 0,-12 3 491 0 0,9 0-417 0 0,4 0-185 0 0,-13 4 30 0 0,18-6 2 0 0,1-1 1 0 0,-1 1 0 0 0,1-1-1 0 0,0 0 1 0 0,-1 1 0 0 0,1-1-1 0 0,-1 1 1 0 0,2 0 0 0 0,-2-1-1 0 0,1 1 1 0 0,0 1-1 0 0,-1-2 1 0 0,2 1 0 0 0,-1 0-1 0 0,-1 0 1 0 0,2 0 0 0 0,-1 1-1 0 0,0-1 1 0 0,0 0-1 0 0,1 0 1 0 0,-2 1-33 0 0,1-1 11 0 0,1-1 1 0 0,-1 0-1 0 0,0 1 0 0 0,0-1 1 0 0,1 1-1 0 0,-1-1 0 0 0,0 0 1 0 0,0 0-1 0 0,0 1 0 0 0,0-1 0 0 0,0 0 1 0 0,1 0-1 0 0,-1 0 0 0 0,0 0 1 0 0,0 0-1 0 0,0 0 0 0 0,0-1 0 0 0,0 1 1 0 0,0 0-12 0 0,-6-3 137 0 0,7 3-136 0 0,0 0 0 0 0,0 0 0 0 0,0 0 1 0 0,0 0-1 0 0,0-1 0 0 0,0 1 0 0 0,0 0 0 0 0,0 0 1 0 0,0 0-1 0 0,0 0 0 0 0,0 0 0 0 0,0-1 0 0 0,0 1 0 0 0,0 0 1 0 0,0 0-1 0 0,0 0 0 0 0,0 0 0 0 0,0 0 0 0 0,1 0 1 0 0,-1 0-1 0 0,0 0 0 0 0,0 0 0 0 0,0 0 0 0 0,0 0 0 0 0,0 0 1 0 0,0 0-1 0 0,0 0 0 0 0,1 0 0 0 0,-1 0 0 0 0,0 0 1 0 0,0 0-1 0 0,0 0 0 0 0,0 0 0 0 0,0-1 0 0 0,0 1 0 0 0,0 0 1 0 0,0 0-1 0 0,0 0 0 0 0,0 0 0 0 0,0 0 0 0 0,0 0 1 0 0,0 0-1 0 0,1 0 0 0 0,-1 0 0 0 0,0 0 0 0 0,0 1 0 0 0,0-1 1 0 0,0 0-1 0 0,0 0 0 0 0,1 0 0 0 0,-1 0 0 0 0,0 0-1 0 0,41-6-1368 0 0,15-3-1610 0 0,-48 7 1525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65"/>
    </inkml:context>
    <inkml:brush xml:id="br0">
      <inkml:brushProperty name="width" value="0.05" units="cm"/>
      <inkml:brushProperty name="height" value="0.05" units="cm"/>
      <inkml:brushProperty name="color" value="#FFFF66"/>
    </inkml:brush>
  </inkml:definitions>
  <inkml:trace contextRef="#ctx0" brushRef="#br0">6 38 1376 0 0,'0'0'65'0'0,"0"0"271"0"0,0 0 1115 0 0,0 0 484 0 0,0 0 95 0 0,0 0-206 0 0,0 0-933 0 0,0 0-410 0 0,0 0-86 0 0,0 0-6 0 0,0 0 24 0 0,0 0 17 0 0,0 0 2 0 0,0 0-47 0 0,0 0-196 0 0,0 0-86 0 0,0 0-20 0 0,0 0 47 0 0,0 0 213 0 0,-2 14 1829 0 0,1-13-2123 0 0,1-1 0 0 0,0 1-1 0 0,0 0 1 0 0,-1 0 0 0 0,1-1 0 0 0,0 1 0 0 0,-1 0 0 0 0,1 0 0 0 0,0 0-1 0 0,0 0 1 0 0,0 0 0 0 0,0-1 0 0 0,0 1 0 0 0,0 0 0 0 0,0 0 0 0 0,0-1-1 0 0,1 1 1 0 0,-1 0 0 0 0,0 0 0 0 0,1-1 0 0 0,-1 1 0 0 0,0 0 0 0 0,0 0-1 0 0,1-1 1 0 0,-1 1 0 0 0,1 0 0 0 0,0 0 0 0 0,-1-1 0 0 0,0 1 0 0 0,1 0-1 0 0,0-1-48 0 0,9 4 0 0 0,-8-6 0 0 0,-1 1 0 0 0,39-2 0 0 0,-38 2 32 0 0,-1 1-1 0 0,1 0 0 0 0,-1 0 1 0 0,1 0-1 0 0,-1 0 0 0 0,1 0 0 0 0,-1 0 1 0 0,1 0-1 0 0,-1 1 0 0 0,1-1 1 0 0,-1 0-32 0 0,8 0 551 0 0,-7 0-279 0 0,1 0-172 0 0,-2 0-158 0 0,1 0-1 0 0,-2 0 0 0 0,2 0 0 0 0,-1-1 0 0 0,0 1 0 0 0,1 0 0 0 0,-2-1 0 0 0,2 0 0 0 0,-1 1 1 0 0,0 0-1 0 0,0-1 0 0 0,0 0 0 0 0,0 1 0 0 0,0-1 0 0 0,0 1 0 0 0,0-2 0 0 0,0 1 0 0 0,0 0 59 0 0,23 5 26 0 0,-23-4 22 0 0,5 0 288 0 0,7-4 904 0 0,-7 3-1256 0 0,-5 1 10 0 0,0 0-1 0 0,0 0 0 0 0,0 0 0 0 0,-1 0 0 0 0,2 0 1 0 0,-1 0-1 0 0,-1-1 0 0 0,1 1 0 0 0,0 0 1 0 0,0 0-1 0 0,0 0 0 0 0,0-1 0 0 0,0 0 0 0 0,-1 1 1 0 0,1-1-1 0 0,0 1 7 0 0,1-1 90 0 0,2 1 1 0 0,18 5-22 0 0,-18-5-69 0 0,0 0 1 0 0,-1 0-2 0 0,4-4 12 0 0,-5 4 32 0 0,2 2-33 0 0,2 1-10 0 0,-5-3 0 0 0,-1 0 0 0 0,1 1 0 0 0,-1-1 0 0 0,1 0 0 0 0,-1 0 0 0 0,0 0 0 0 0,1 0 0 0 0,-1 0 0 0 0,1 1 0 0 0,0-1 0 0 0,-1 0 0 0 0,0 0 0 0 0,1 0 0 0 0,-1 0 0 0 0,1 0 0 0 0,0 0 0 0 0,-1 0 0 0 0,0 0 0 0 0,0 0 0 0 0,1 0 0 0 0,0-1 0 0 0,11 2 0 0 0,-5-1 11 0 0,14-3 42 0 0,-6-1-10 0 0,-5-1-34 0 0,-8 5-57 0 0,4 2 50 0 0,-3-2 51 0 0,1-2-40 0 0,4 1-13 0 0,-2-1 0 0 0,0 1 0 0 0,0 0 0 0 0,1-2-13 0 0,-5 2-40 0 0,2 0 53 0 0,-3 1 40 0 0,-6-4 27 0 0,5 3-60 0 0,0 1 0 0 0,0-1 0 0 0,-1 1 0 0 0,1 0 0 0 0,-1-1 0 0 0,0 0 0 0 0,1 1 1 0 0,0-1-1 0 0,-1 1 0 0 0,1 0 0 0 0,-1 0 0 0 0,0 0 0 0 0,1-1 0 0 0,0 1 0 0 0,-1 0 0 0 0,0-1 0 0 0,0 1 0 0 0,1 0-7 0 0,-9-1-37 0 0,7 1 17 0 0,1 0 0 0 0,-1 0 0 0 0,0 0-1 0 0,0 0 1 0 0,1 0 0 0 0,-1 0 0 0 0,0 1-1 0 0,1-1 1 0 0,-2 1 0 0 0,2 0 0 0 0,-1-1-1 0 0,0 1 21 0 0,-3 1-48 0 0,0-1-1 0 0,-1 1 1 0 0,0-1-1 0 0,0 0 1 0 0,0-1-1 0 0,0 1 0 0 0,-2-1 49 0 0,-15 1-86 0 0,-10 5-6 0 0,20-4 39 0 0,0 1 0 0 0,-2-2 0 0 0,-1 0 53 0 0,10-2-3 0 0,0 0 0 0 0,0 1 0 0 0,1-2-1 0 0,-1 1 1 0 0,0-2 0 0 0,1 1 0 0 0,-1 0 0 0 0,1 0 0 0 0,0-1-1 0 0,0 0 1 0 0,0-1 0 0 0,0 0 3 0 0,-2 0-26 0 0,6 2 14 0 0,-15 1 13 0 0,11 2-1 0 0,4-1 0 0 0,1-1-1 0 0,0 1 0 0 0,0 0 0 0 0,0 0 0 0 0,-1 0 0 0 0,1 0 1 0 0,0 0-1 0 0,-1 0 0 0 0,1 0 0 0 0,0 0 0 0 0,-1 0 0 0 0,1 1 1 0 0,0-1-1 0 0,0 0 0 0 0,0 0 0 0 0,-1 0 0 0 0,1 0 0 0 0,0 0 0 0 0,-1 1 1 0 0,1-1-1 0 0,0 0 0 0 0,-1 0 0 0 0,1 1 0 0 0,0-1 0 0 0,0 0 1 0 0,0 0-1 0 0,0 0 0 0 0,0 0 0 0 0,0 0 0 0 0,0 1 0 0 0,-1-1 1 0 0,1 0-1 0 0,0 1 0 0 0,0-1 1 0 0,-2 2-24 0 0,-9-1 12 0 0,19-1 12 0 0,1 0 0 0 0,1 0 0 0 0,0-1 0 0 0,0 0 0 0 0,-1 0 0 0 0,0-1 0 0 0,4-1 0 0 0,-8 2 0 0 0,0-1 0 0 0,-1 2 0 0 0,2-1 0 0 0,-1 0 0 0 0,0 1 0 0 0,0-1 0 0 0,0 1 0 0 0,0 1 0 0 0,0 0 0 0 0,0 0 0 0 0,2-1 0 0 0,20 8-98 0 0,-25-7-140 0 0,-2-1-34 0 0,0 0 0 0 0,0 0 104 0 0,0 0 438 0 0,0 0 194 0 0,0 0 42 0 0,-20-9-1735 0 0,1 2 1013 0 0,15 5 186 0 0,0 1 1 0 0,0-1 0 0 0,0 1 0 0 0,0 0-1 0 0,-1 0 1 0 0,1 1 0 0 0,0-1-1 0 0,-1 1 30 0 0,-4-1 75 0 0,0 1 0 0 0,0 1 0 0 0,1 0 0 0 0,-1-1 0 0 0,1 2 0 0 0,0 0 0 0 0,-1 0 0 0 0,-7 4-75 0 0,14-3-18 0 0,2-3-73 0 0,0 0-8 0 0,0 0 42 0 0,0 0 164 0 0,0 0 75 0 0,0 0 12 0 0,0 0-49 0 0,0 0-222 0 0,9 0-260 0 0,7 0 597 0 0,1 0 1 0 0,8 3-261 0 0,-21-3 22 0 0,0 0 0 0 0,-1 0-1 0 0,1 0 1 0 0,1 0 0 0 0,-2-1 0 0 0,1 0 0 0 0,1 0-22 0 0,12-2 119 0 0,14-3 161 0 0,-25 3-194 0 0,1 2 0 0 0,1-1 0 0 0,-2 2 0 0 0,6-1-86 0 0,-6 0 10 0 0,0-1-10 0 0,1 1-20 0 0,-6 1-73 0 0,-1 0 8 0 0,1 1 11 0 0,23 13-164 0 0,-23-13 150 0 0,-1-1 6 0 0,0 0-43 0 0,0 0-190 0 0,0 0-79 0 0,0 0-723 0 0,0 0-2959 0 0,0 0-1264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66"/>
    </inkml:context>
    <inkml:brush xml:id="br0">
      <inkml:brushProperty name="width" value="0.05" units="cm"/>
      <inkml:brushProperty name="height" value="0.05" units="cm"/>
      <inkml:brushProperty name="color" value="#FFFF66"/>
    </inkml:brush>
  </inkml:definitions>
  <inkml:trace contextRef="#ctx0" brushRef="#br0">68 101 4608 0 0,'-2'-2'-129'0'0,"0"-2"1082"0"0,4-9 735 0 0,-2 7-1672 0 0,1 4 229 0 0,-1-1 0 0 0,-1 0 0 0 0,1 1 0 0 0,0 0 1 0 0,-1 0-1 0 0,1-1 0 0 0,0 0 0 0 0,-1 1 0 0 0,-1 0 0 0 0,2 0 1 0 0,-1-1-1 0 0,-1 1 0 0 0,2 0 0 0 0,-2 0 0 0 0,1-1 0 0 0,-1 2 1 0 0,1-1-246 0 0,-2-1 1267 0 0,2 1-1208 0 0,0 1 0 0 0,0 0 0 0 0,1-1 0 0 0,-2 2 0 0 0,1-2 0 0 0,0 1 0 0 0,0 1 0 0 0,0-1 0 0 0,-1 0 1 0 0,1 0-1 0 0,0 1 0 0 0,-1-2-59 0 0,-4-1-1 0 0,-18-8-9 0 0,22 10-50 0 0,-1-2-1457 0 0,3 3 177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13"/>
    </inkml:context>
    <inkml:brush xml:id="br0">
      <inkml:brushProperty name="width" value="0.05" units="cm"/>
      <inkml:brushProperty name="height" value="0.05" units="cm"/>
      <inkml:brushProperty name="color" value="#FFFFFF"/>
    </inkml:brush>
  </inkml:definitions>
  <inkml:trace contextRef="#ctx0" brushRef="#br0">0 14 1840 0 0,'17'16'4232'0'0,"-11"-10"-3312"0"0,0 0 0 0 0,-1 1 0 0 0,-1 0 0 0 0,4 5-920 0 0,-6-10 255 0 0,0 0 1 0 0,0 0-1 0 0,0-1 1 0 0,1 1 0 0 0,-1-1-1 0 0,1 1 1 0 0,-1-1-1 0 0,1 0 1 0 0,-1 1-1 0 0,1-2 1 0 0,-1 1 0 0 0,1 0-1 0 0,0-1 1 0 0,0 1-1 0 0,0-1 1 0 0,0 0-256 0 0,-1 0 303 0 0,-2 0-13 0 0,4 0 372 0 0,9 0-303 0 0,-11-1-306 0 0,-1 1 1 0 0,1 0 0 0 0,0 0 0 0 0,-1 0 0 0 0,2 0 0 0 0,-2 1-1 0 0,1-1 1 0 0,0 0 0 0 0,-1 0 0 0 0,1 1 0 0 0,-1-1 0 0 0,1 1-1 0 0,-1 0 1 0 0,1-1 0 0 0,1 2-54 0 0,-2-1 233 0 0,-1-1 5 0 0,0 1-48 0 0,13 0 222 0 0,-7-1-412 0 0,-5 0 51 0 0,0 0-1 0 0,1 0 0 0 0,-1 0 0 0 0,1-1 0 0 0,-1 1 0 0 0,0 0 0 0 0,1-1 0 0 0,-2 1 0 0 0,2 0 0 0 0,-1-1 0 0 0,2 0-50 0 0,3-1-13 0 0,-5 1 29 0 0,1 1 0 0 0,-1-1 0 0 0,1 1-1 0 0,0-1 1 0 0,-1-1 0 0 0,1 2 0 0 0,-1-1 0 0 0,0-1 0 0 0,1 2 0 0 0,-1-2 0 0 0,1 1 0 0 0,-2 0 0 0 0,2-1 0 0 0,-1 0-16 0 0,11-9 105 0 0,-11 11-116 0 0,-1 0 0 0 0,1 0 1 0 0,-1 0-1 0 0,1-1 0 0 0,-1 1 1 0 0,0 0-1 0 0,0 0 0 0 0,0-1 1 0 0,1 1-1 0 0,-1 0 0 0 0,1 0 1 0 0,-1 0-1 0 0,0 0 0 0 0,1 0 1 0 0,-1-1-1 0 0,0 1 0 0 0,0-1 1 0 0,0 1-1 0 0,0 0 0 0 0,0-1 1 0 0,0 1-1 0 0,0 0 0 0 0,1 0 1 0 0,-1-1-1 0 0,0 1 0 0 0,0-1 11 0 0,4-6-313 0 0,15-8 158 0 0,4-5 871 0 0,-22 21-792 0 0,1-2 58 0 0,5-7-570 0 0,-7 7 726 0 0,6-1 292 0 0,-6 1-3319 0 0,0 1-2727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6:19.134"/>
    </inkml:context>
    <inkml:brush xml:id="br0">
      <inkml:brushProperty name="width" value="0.05" units="cm"/>
      <inkml:brushProperty name="height" value="0.05" units="cm"/>
      <inkml:brushProperty name="color" value="#FFFFFF"/>
    </inkml:brush>
  </inkml:definitions>
  <inkml:trace contextRef="#ctx0" brushRef="#br0">619 1036 2304 0 0,'0'0'337'0'0,"0"0"577"0"0,0 0 248 0 0,0 0 49 0 0,0 0-113 0 0,0 0-494 0 0,0 0-222 0 0,0 0-44 0 0,0 0-32 0 0,0 0-104 0 0,0 0-46 0 0,0 0-10 0 0,0 0 18 0 0,0 0 84 0 0,0 0 37 0 0,0 0 10 0 0,0 0-2 0 0,0 0-12 0 0,0 0-7 0 0,0 0-2 0 0,0 0-18 0 0,0 0-71 0 0,0 0-30 0 0,0 0-7 0 0,0 0-12 0 0,0 0-39 0 0,0 0-20 0 0,0 0-3 0 0,0 0 8 0 0,0 0 33 0 0,0 0 14 0 0,0 0 1 0 0,0 0 10 0 0,0 0 45 0 0,0 0 17 0 0,0 0 7 0 0,0 0-13 0 0,0 0-54 0 0,0 0-20 0 0,0 0-6 0 0,0 0 6 0 0,0 0 32 0 0,0 0 9 0 0,0 0 6 0 0,0 0 10 0 0,0 0 40 0 0,0 0 21 0 0,0 0 2 0 0,0 0-22 0 0,-10-3 451 0 0,-46-4 465 0 0,43 4-1079 0 0,1-1 0 0 0,0 0 0 0 0,0-1 0 0 0,-6-3-55 0 0,-21-8 86 0 0,27 13-44 0 0,9 3-27 0 0,0-1 0 0 0,1 0 0 0 0,0 1-1 0 0,0 0 1 0 0,-1-2 0 0 0,1 1 0 0 0,0 1-1 0 0,0-2 1 0 0,-1 1-15 0 0,-18-11 173 0 0,16 9-112 0 0,0 1 0 0 0,0 0 0 0 0,1-1 0 0 0,-1 1 0 0 0,2-2 0 0 0,-2 1 0 0 0,1-1 0 0 0,1 0 0 0 0,-1 1 0 0 0,0-1 0 0 0,1 0 0 0 0,-2-3-61 0 0,-9-17 691 0 0,-16-18-691 0 0,5 4 301 0 0,10 15-301 0 0,1-1 0 0 0,-5-16 0 0 0,12 27 1 0 0,0 1 1 0 0,-2 0-1 0 0,1 0 0 0 0,-8-8-1 0 0,7 9-6 0 0,0-1 1 0 0,0 0-1 0 0,1-1 1 0 0,-4-8 5 0 0,-36-62-499 0 0,34 57 485 0 0,9 18 15 0 0,1 1-1 0 0,0-1 1 0 0,1 1-1 0 0,0-2 0 0 0,-1-2 0 0 0,-2-13 0 0 0,3 14 0 0 0,0 1 0 0 0,1-2 0 0 0,1 1 0 0 0,-1 1 0 0 0,1-8 0 0 0,-4-53-35 0 0,2 41-2 0 0,1-14 37 0 0,2 19 9 0 0,-1 1 0 0 0,-4-22-9 0 0,4 16 16 0 0,1 21-17 0 0,0 2 1 0 0,0-1 0 0 0,-1 0-1 0 0,0-1 1 0 0,0-9 2 0 0,2-5-18 0 0,-1 21-32 0 0,0 1 65 0 0,0 0-38 0 0,1 5 110 0 0,3 9-4258 0 0,-3-13 4222 0 0,-1-1 41 0 0,0 0 2 0 0,0 0 0 0 0,0 0-39 0 0,0 0-149 0 0,0 0-16 0 0,0 0 84 0 0,0 0 309 0 0,0 0 135 0 0,0 0 27 0 0,0 0-46 0 0,0 0-222 0 0,0 0-98 0 0,0 0 51 0 0,0 0 272 0 0,0 0 95 0 0,0 0 11 0 0,0 0-67 0 0,1 0-294 0 0,0 4-113 0 0,0-3 64 0 0,-1-1 20 0 0,0 0 0 0 0,0 0-32 0 0,0 0-134 0 0,0 0-61 0 0,0 0-12 0 0,0 0-121 0 0,0 0-505 0 0,0 0-226 0 0,0 0-996 0 0,0 0-3829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54"/>
    </inkml:context>
    <inkml:brush xml:id="br0">
      <inkml:brushProperty name="width" value="0.05" units="cm"/>
      <inkml:brushProperty name="height" value="0.05" units="cm"/>
      <inkml:brushProperty name="color" value="#FFFFFF"/>
    </inkml:brush>
  </inkml:definitions>
  <inkml:trace contextRef="#ctx0" brushRef="#br0">231 90 1376 0 0,'0'0'277'0'0,"0"0"630"0"0,0 0 282 0 0,0 0 54 0 0,0 0-141 0 0,0 0-611 0 0,0 0-274 0 0,0 0-51 0 0,0 0 52 0 0,0 0 246 0 0,0 0 106 0 0,0 0 26 0 0,0 0-20 0 0,0 0-100 0 0,0 0-42 0 0,0 0-8 0 0,0 0-58 0 0,0 0-163 0 0,0 0 203 0 0,0 0 116 0 0,0 0 20 0 0,0 0-72 0 0,0 0-340 0 0,0 0-107 0 0,0 0 305 0 0,0 0 146 0 0,0 0 32 0 0,0 0-66 0 0,0 0-276 0 0,0 0-72 0 0,-3 4-126 0 0,-1-8 158 0 0,2 3 21 0 0,1 0 0 0 0,-1 0-1 0 0,1-1 1 0 0,-1 2 0 0 0,0-1 0 0 0,1 0-1 0 0,-1 0 1 0 0,0 1 0 0 0,0 0-1 0 0,-1-1-146 0 0,-3 1 110 0 0,5-1-86 0 0,-1 1 0 0 0,1 0 1 0 0,-1 0-1 0 0,1 0 0 0 0,-1 1 0 0 0,0-1 0 0 0,1 0 0 0 0,-1 1 0 0 0,1-1 1 0 0,-1 0-1 0 0,1 1 0 0 0,-1 0 0 0 0,1 0 0 0 0,-1-1 0 0 0,1 1 0 0 0,-2 1-24 0 0,-28 28-32 0 0,29-29 31 0 0,-1 0-1 0 0,1 0 0 0 0,0 1 0 0 0,0-1 1 0 0,-1 1-1 0 0,1-1 0 0 0,1 1 0 0 0,-2 0 0 0 0,1 0 2 0 0,-2 4 0 0 0,-17 19 0 0 0,12 8 0 0 0,-3 2 0 0 0,1-4 0 0 0,1 1 0 0 0,1 5 0 0 0,8-32 0 0 0,-1 8 126 0 0,-1-1-1 0 0,1 12-125 0 0,-2 17 141 0 0,0-29-293 0 0,-1 9-80 0 0,-1 85 232 0 0,3-20 0 0 0,6 22 42 0 0,0-42 216 0 0,-3 35 1068 0 0,-3-56-1313 0 0,2-23 255 0 0,0-15-322 0 0,1 1 0 0 0,0-1 0 0 0,0 1 0 0 0,2 6 54 0 0,0 3-423 0 0,-1 0 1 0 0,-1 0-1 0 0,-1 16 423 0 0,-1 7-439 0 0,3-18 465 0 0,0-13 21 0 0,-1 0 0 0 0,0 0 0 0 0,0 0 0 0 0,-2 0-1 0 0,2-1 1 0 0,-3 3-47 0 0,0 8 1220 0 0,-3 8-2627 0 0,6-22 1383 0 0,-1 0 0 0 0,0 0 0 0 0,1 0-1 0 0,0 0 1 0 0,0 4 24 0 0,1 2 1 0 0,0 53 110 0 0,6-26 1629 0 0,-7-37-1843 0 0,2 20 355 0 0,-2-19-277 0 0,-1 0-1 0 0,1 0 0 0 0,-1 0 0 0 0,1 0 0 0 0,0 0 1 0 0,0 0-1 0 0,0 0 0 0 0,1 0 0 0 0,-1 0 1 0 0,1 0-1 0 0,-1 0 0 0 0,1 1 26 0 0,2 10-51 0 0,-1-6 51 0 0,1-1 0 0 0,-3-1 0 0 0,0 0 0 0 0,0 30 204 0 0,0-26 35 0 0,0-7-196 0 0,-2 2-22 0 0,1-3 22 0 0,1 3-22 0 0,0-3 7 0 0,0-1-87 0 0,0 0-9 0 0,0 8 327 0 0,0-7-206 0 0,-2 11-410 0 0,-2 0 738 0 0,4-6-381 0 0,0 0 0 0 0,0-2-10 0 0,0-3-50 0 0,0-1-39 0 0,0 0-12 0 0,0 0 39 0 0,0 0 156 0 0,0 0 23 0 0,0 1-26 0 0,3 3-65 0 0,0 1-16 0 0,0 0 0 0 0,0 0 0 0 0,0 0 0 0 0,17 20 0 0 0,-8-10 64 0 0,-2-7-64 0 0,-7-3 0 0 0,0 1 4 0 0,0-5 16 0 0,10 4 20 0 0,28 21 296 0 0,-24-16-272 0 0,-16-10-64 0 0,-1 1-1 0 0,0-1 1 0 0,1 0-1 0 0,-1 0 1 0 0,1 1-1 0 0,0-1 1 0 0,-1 0-1 0 0,0 1 1 0 0,1-1-1 0 0,-1 0 0 0 0,1 1 1 0 0,0-1-1 0 0,-1 0 1 0 0,1 0-1 0 0,-1 0 1 0 0,1 0-1 0 0,0 0 1 0 0,-1 0-1 0 0,0 0 1 0 0,1 0-1 0 0,0 0 1 0 0,0 0-1 0 0,-1 0 0 0 0,0 0 1 0 0,1-1-1 0 0,0 1 1 0 0,0 0 0 0 0,0-1-18 0 0,46 1-352 0 0,-45 0 156 0 0,-2 0 221 0 0,1 0-1 0 0,-1 0 0 0 0,0 0 0 0 0,0 0 1 0 0,1 0-1 0 0,-1 0 0 0 0,1 0 1 0 0,-1 0-1 0 0,1 0 0 0 0,-1 0 0 0 0,0 1 1 0 0,0-1-1 0 0,1 0 0 0 0,-1 0 0 0 0,1 1 1 0 0,-1-1-1 0 0,1 0 0 0 0,-1 0 1 0 0,0 0-1 0 0,0 0 0 0 0,0 0 0 0 0,1 1 1 0 0,-1-1-7 0 0,4 2 249 0 0,3-2-219 0 0,23 3-574 0 0,-29-3 683 0 0,-1 0-66 0 0,0 0 48 0 0,1 0-116 0 0,0 0 1 0 0,0 1-1 0 0,0-1 1 0 0,0 0 0 0 0,-1 1-1 0 0,1-1 1 0 0,1 0 0 0 0,-2 0-1 0 0,1 0 1 0 0,0 0-1 0 0,0 0 1 0 0,0 0 0 0 0,0 0-1 0 0,0-1 1 0 0,-1 1-1 0 0,1 0 1 0 0,1-1 0 0 0,-2 1-6 0 0,14-3-402 0 0,-13 3 293 0 0,-1 0 146 0 0,8 1 187 0 0,0 1-124 0 0,-1-1-80 0 0,-2 1-20 0 0,6 0-9 0 0,-6-1-2 0 0,0 0 0 0 0,1-1 0 0 0,-1 1 0 0 0,1-1 0 0 0,4 0 11 0 0,34 2-77 0 0,-42-2-24 0 0,23 0-11 0 0,-24 0 212 0 0,16-1-47 0 0,-4-2-103 0 0,-5 1 21 0 0,-1 0 0 0 0,1 0 1 0 0,-2-1-1 0 0,2 0 0 0 0,-1 0 0 0 0,4-3 29 0 0,8 0 0 0 0,-13 6 0 0 0,-3-1 0 0 0,14-7 0 0 0,8-2 216 0 0,-24 10-86 0 0,-1 0-32 0 0,14-6-511 0 0,18-6 454 0 0,-27 9 348 0 0,-1 2-188 0 0,0 0 0 0 0,-1-1 0 0 0,0 0 0 0 0,0 0 0 0 0,0 0 0 0 0,1 0 0 0 0,0-1-201 0 0,-3 3-96 0 0,2-1 84 0 0,1 0 0 0 0,-1-1 0 0 0,1 1 0 0 0,-1-1 0 0 0,1 1 0 0 0,-1-1 0 0 0,0 0 0 0 0,0 0 12 0 0,8-4 88 0 0,-7 5-54 0 0,0-1 0 0 0,0 0 0 0 0,0 0 0 0 0,-1 0 0 0 0,1-1 0 0 0,3-3-34 0 0,0-2 228 0 0,1-1 0 0 0,-1 0 0 0 0,-1 0-1 0 0,0-1 1 0 0,0 1 0 0 0,2-9-228 0 0,-4 8 55 0 0,1-1 0 0 0,-2 1 0 0 0,1-1 0 0 0,-2 0-1 0 0,0 1 1 0 0,1-11-55 0 0,0 3 7 0 0,0 4 18 0 0,-1 0-1 0 0,0 0 0 0 0,-1-1-24 0 0,2-42 56 0 0,0 19-118 0 0,-2 29 37 0 0,0 1 1 0 0,0-1 0 0 0,-1 0 0 0 0,0 1 0 0 0,-1-1-1 0 0,-1-7 25 0 0,2 12 5 0 0,-1 0-1 0 0,1 0 0 0 0,0-1 1 0 0,0 1-1 0 0,0 0 1 0 0,1 0-1 0 0,-1-1-4 0 0,0 1-10 0 0,1-1-1 0 0,-1 1 1 0 0,0-1-1 0 0,0 1 1 0 0,0 0-1 0 0,-1-1 11 0 0,0-8-55 0 0,-1-1 0 0 0,2 1-1 0 0,0-1 1 0 0,2-4 55 0 0,-1-14-35 0 0,4-69 35 0 0,3-8 0 0 0,-7 99 0 0 0,0-2 0 0 0,1 2 0 0 0,-1-1 0 0 0,2 3 0 0 0,-2 0 0 0 0,0 0 0 0 0,0 0 0 0 0,-1 1 0 0 0,0-2 0 0 0,-1 0 0 0 0,2-21 0 0 0,0 11 0 0 0,2-43 0 0 0,-1-27 320 0 0,-2 70-185 0 0,1 10-105 0 0,-1 0-1 0 0,0 0 1 0 0,-1 0 0 0 0,0-5-30 0 0,0 11-34 0 0,1 0 0 0 0,0 0 0 0 0,0 0 0 0 0,0 0 1 0 0,1 0-1 0 0,0 0 0 0 0,-1 0 0 0 0,0-1 34 0 0,2 1 59 0 0,-1 0-1 0 0,-1 0 0 0 0,0 0 1 0 0,0-1-1 0 0,0 1 1 0 0,0-1-1 0 0,0-3-58 0 0,-1-2-66 0 0,0 0-1 0 0,0 0 1 0 0,1 0-1 0 0,1-3 67 0 0,0-8-406 0 0,-2-62 1020 0 0,-2 44-1165 0 0,3-30 616 0 0,0 67-223 0 0,0 1 240 0 0,0-1-52 0 0,0-1-1 0 0,0 1 0 0 0,0-1 0 0 0,0 1 1 0 0,0-1-1 0 0,0 0 0 0 0,-1 0 0 0 0,1 1 1 0 0,0-1-1 0 0,-1 0-29 0 0,0-2-441 0 0,1 1 503 0 0,-1 1 1 0 0,1-1-1 0 0,0 1 0 0 0,-1-1 0 0 0,0 1 0 0 0,0-1 0 0 0,1 0 0 0 0,-1 1 0 0 0,-1 0 1 0 0,1-1-63 0 0,-8-27-510 0 0,9 29 324 0 0,0 1 288 0 0,0-18-175 0 0,-2 17 69 0 0,0-2 0 0 0,1 1 1 0 0,-1 1-1 0 0,1-2 0 0 0,-1 1 0 0 0,1 0 1 0 0,0 0-1 0 0,-1-1 0 0 0,2 1 0 0 0,-1-1 1 0 0,-1 0 3 0 0,2 2 138 0 0,0 1 78 0 0,0 0 28 0 0,-3-3-796 0 0,2 3 549 0 0,-3-6-42 0 0,-11-9 128 0 0,12 12-40 0 0,-13-12 79 0 0,13 12-122 0 0,2-1 22 0 0,1 3 90 0 0,-2 0-84 0 0,1 1-1 0 0,-1-1 1 0 0,0 0 0 0 0,1 0 0 0 0,-1 1 0 0 0,0-1 0 0 0,0-1 0 0 0,1 2 0 0 0,-1-1 0 0 0,1-1 0 0 0,0 1 0 0 0,0-1-1 0 0,-1 2 1 0 0,1-2 0 0 0,-1 0-28 0 0,-12-1 151 0 0,5 3-5326 0 0,9 0 4055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55"/>
    </inkml:context>
    <inkml:brush xml:id="br0">
      <inkml:brushProperty name="width" value="0.05" units="cm"/>
      <inkml:brushProperty name="height" value="0.05" units="cm"/>
      <inkml:brushProperty name="color" value="#FFFFFF"/>
    </inkml:brush>
  </inkml:definitions>
  <inkml:trace contextRef="#ctx0" brushRef="#br0">1 74 920 0 0,'0'0'120'0'0,"0"0"167"0"0,0 0 69 0 0,0 0 17 0 0,0 0-9 0 0,0 0-51 0 0,0 0-22 0 0,0 0-3 0 0,0 0-11 0 0,0 0-43 0 0,0 0-18 0 0,0 0-7 0 0,0 0-13 0 0,0 0-49 0 0,0 0-19 0 0,0 0-7 0 0,0 0 8 0 0,0 0 41 0 0,0 0 19 0 0,0 0 3 0 0,0 0 18 0 0,0 0 80 0 0,0 0 35 0 0,0 0 10 0 0,0 0 9 0 0,0 0 32 0 0,0 0 9 0 0,0 0 6 0 0,0 0-33 0 0,0 0-140 0 0,0 0-68 0 0,0 0-12 0 0,0 0 22 0 0,0 0 100 0 0,0 0 41 0 0,0 0 10 0 0,0 0-3 0 0,0 0-16 0 0,0 0-4 0 0,0 0 0 0 0,0 0 8 0 0,0 0 33 0 0,0 0 14 0 0,0 0 1 0 0,0 0-36 0 0,0 0-150 0 0,0 0-59 0 0,0 0-16 0 0,0 0 43 0 0,7 3 1796 0 0,-1 1-1840 0 0,-5-3-49 0 0,0 0 0 0 0,1-1 0 0 0,-2 2 0 0 0,2-1-1 0 0,-1-1 1 0 0,0 2 0 0 0,0-1 0 0 0,0 0-1 0 0,0 1 1 0 0,0-1-33 0 0,-1 0-101 0 0,1 0 1 0 0,17 10 20 0 0,-18-10 185 0 0,1-1 0 0 0,0 1 1 0 0,0 0-1 0 0,-1 0 0 0 0,1-1 0 0 0,0 0 0 0 0,0 1 0 0 0,-1-1 1 0 0,1 1-1 0 0,0 0 0 0 0,0-1 0 0 0,0 0 0 0 0,0 0 0 0 0,0 0 0 0 0,0 0 1 0 0,0 0-1 0 0,1 1-105 0 0,15 4-188 0 0,-5 1 426 0 0,-3-4-138 0 0,3 1 52 0 0,0 0 0 0 0,0-2 0 0 0,12 2-152 0 0,-23-3 6 0 0,0 0 0 0 0,0 0 0 0 0,-1 0 0 0 0,1 0 0 0 0,0 0 0 0 0,0 0 0 0 0,-1 0 0 0 0,1 1 0 0 0,-1-1 0 0 0,1 0-1 0 0,0 1 1 0 0,-1-1 0 0 0,1 1 0 0 0,0-1 0 0 0,0 0-6 0 0,20 9-417 0 0,-17-7 427 0 0,1-1 55 0 0,1 1-1 0 0,-2-1 0 0 0,1 0 1 0 0,1-1-1 0 0,-1 1 0 0 0,0-1 0 0 0,3 0-64 0 0,52-5-9 0 0,-27 2 533 0 0,2-2-108 0 0,-25 4-350 0 0,-9 1-45 0 0,1 0 1 0 0,-1 0-1 0 0,1 0 1 0 0,0 0-1 0 0,-1 0 1 0 0,1 0-1 0 0,-1 0 0 0 0,2 0 1 0 0,-1 1-22 0 0,-1-1 113 0 0,19-4-232 0 0,35-4 447 0 0,-50 7-328 0 0,5 2 0 0 0,-5-1 0 0 0,-1-1 0 0 0,-1 1 0 0 0,1 0 0 0 0,0 0 0 0 0,0-2 0 0 0,-1 1 0 0 0,1 1 0 0 0,0-2 0 0 0,0 1 0 0 0,1-2 0 0 0,4 0 0 0 0,3 1 0 0 0,6-2 0 0 0,-11 3 0 0 0,-2 0 0 0 0,-1 0 1 0 0,2 1-1 0 0,-2-1 0 0 0,1-1 0 0 0,-1 1 0 0 0,4-2 0 0 0,4-1 33 0 0,24-10 944 0 0,-24 6-924 0 0,-6 5-53 0 0,3 0 0 0 0,-9 1 0 0 0,0 2 0 0 0,0 0 0 0 0,0 0 0 0 0,0 0 0 0 0,0 0 0 0 0,-1 0 0 0 0,1 0 0 0 0,0 0 0 0 0,0 0 0 0 0,0 0 0 0 0,0 0 0 0 0,0 0 0 0 0,0 0 0 0 0,0 0 0 0 0,0 0 0 0 0,0 0 0 0 0,0-1 0 0 0,0 1 0 0 0,0 0 0 0 0,0 0 0 0 0,0 0 0 0 0,-1 0 0 0 0,1 0 0 0 0,0 0 0 0 0,0 0 0 0 0,0 0 0 0 0,0 0 0 0 0,0 0 0 0 0,0 0 0 0 0,0 0 0 0 0,0 0 0 0 0,0 0 0 0 0,0 0 0 0 0,0 0 0 0 0,0 0 0 0 0,0 0 0 0 0,0 0 0 0 0,0 0 0 0 0,0 0 0 0 0,0 0 0 0 0,1-1 0 0 0,-1 1 0 0 0,0 0 0 0 0,0 0 0 0 0,0 0 0 0 0,0 0 0 0 0,0 0 0 0 0,0 0 0 0 0,0 0 0 0 0,0 0 0 0 0,0 0 0 0 0,0 0 0 0 0,0 0 0 0 0,0 0 0 0 0,0 0 0 0 0,0 0 0 0 0,0-1 0 0 0,1 1 0 0 0,-1 0 0 0 0,0 0 0 0 0,0 0 0 0 0,0 0 0 0 0,0 0 0 0 0,0 0 0 0 0,0 0 0 0 0,0 0 0 0 0,0 0 0 0 0,0 0 0 0 0,22-10 0 0 0,-14 7 11 0 0,-3 0-3 0 0,-4 2-180 0 0,-1 1-85 0 0,0 0-21 0 0,0-1 45 0 0,3 0 237 0 0,-2 1 0 0 0,1-1 1 0 0,0 0-1 0 0,0 0 0 0 0,0 0 0 0 0,-1 0 0 0 0,1 0 1 0 0,0-1-1 0 0,-1 1 0 0 0,1 0 0 0 0,-1-1 0 0 0,0 1 1 0 0,1-1-1 0 0,-1-1-4 0 0,0 3 268 0 0,-1 0 196 0 0,0 0 42 0 0,0 0-63 0 0,0 0-304 0 0,0 0-183 0 0,1-1-36 0 0,2-1 74 0 0,-2 2 65 0 0,0-1-4 0 0,1-4-45 0 0,1 2-10 0 0,-1 0 22 0 0,-2 2 82 0 0,0 1 9 0 0,2 0-8 0 0,2-2-3 0 0,-2 2-13 0 0,7-9 53 0 0,-8 8-128 0 0,-1 0 7 0 0,0 1-122 0 0,4 0-59 0 0,-2 0-6505 0 0,-2 0 120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60"/>
    </inkml:context>
    <inkml:brush xml:id="br0">
      <inkml:brushProperty name="width" value="0.05" units="cm"/>
      <inkml:brushProperty name="height" value="0.05" units="cm"/>
      <inkml:brushProperty name="color" value="#FFFFFF"/>
    </inkml:brush>
  </inkml:definitions>
  <inkml:trace contextRef="#ctx0" brushRef="#br0">256 17 456 0 0,'-2'-8'8802'0'0,"-1"0"-1301"0"0,8 12-4565 0 0,-4-3-2908 0 0,1 2 1 0 0,-1-2-1 0 0,-1 1 0 0 0,2 1 0 0 0,-1-2 0 0 0,-1 1 0 0 0,0 1 0 0 0,1-1 0 0 0,0 0 0 0 0,-1 0 0 0 0,0 1 0 0 0,1 1-28 0 0,-4 35 100 0 0,3-30-78 0 0,-6 60 119 0 0,5 26-141 0 0,0-40-36 0 0,0-29-451 0 0,0 2 357 0 0,-1-7 449 0 0,2-18-285 0 0,-1-1 0 0 0,1 1 0 0 0,-1 0-1 0 0,1-1 1 0 0,0 1 0 0 0,0-1 0 0 0,0 1-1 0 0,1 1-33 0 0,0 0 1 0 0,-1 2-1 0 0,0-2 1 0 0,0 1-1 0 0,-1 0 1 0 0,0 0-1 0 0,0 4 0 0 0,-3 20-33 0 0,2-8-305 0 0,2-18 154 0 0,0-3 50 0 0,0 0 206 0 0,-3 15 284 0 0,0-3-643 0 0,3-9 315 0 0,0-2 1 0 0,0 1 0 0 0,-1-1-1 0 0,1 1 1 0 0,-1 0 0 0 0,1-1 0 0 0,-1 1-1 0 0,1-1 1 0 0,-1 1 0 0 0,0 0-29 0 0,0-1-150 0 0,1-1-11 0 0,0 10 13 0 0,0-10 251 0 0,0 0 58 0 0,0 0 20 0 0,0 0-46 0 0,0 0-207 0 0,0 0-89 0 0,0 0-21 0 0,0 0 49 0 0,0 0 212 0 0,0 0 90 0 0,0 0 20 0 0,0 0-155 0 0,0 0-1 0 0,0 0 0 0 0,-1 1 0 0 0,1-1 0 0 0,-1 0 0 0 0,1 1 0 0 0,-1-1 0 0 0,1 0 0 0 0,0 1 1 0 0,0-1-1 0 0,0 0 0 0 0,-1 0 0 0 0,1 0 0 0 0,0 1 0 0 0,-1-1 0 0 0,1 1 0 0 0,0-1 0 0 0,0 1 1 0 0,0-1-1 0 0,-1 0 0 0 0,1 0 0 0 0,0 1 0 0 0,0 0 0 0 0,0-1 0 0 0,0 1 0 0 0,0-1 1 0 0,0 0-1 0 0,0 0 0 0 0,0 1 0 0 0,0-1 0 0 0,0 1 0 0 0,0 0-33 0 0,4 20-66 0 0,-4-21 77 0 0,0 0 0 0 0,0 0-1 0 0,0 1 1 0 0,0-1 0 0 0,0 0 0 0 0,0 1 0 0 0,1-1 0 0 0,-1 0 0 0 0,0 1 0 0 0,0-1 0 0 0,0 0 0 0 0,0 0 0 0 0,0 0 0 0 0,0 1 0 0 0,0-1 0 0 0,0 0-1 0 0,-1 1 1 0 0,1-1 0 0 0,0 0 0 0 0,0 1 0 0 0,0-1 0 0 0,0 0 0 0 0,0 0 0 0 0,-1 0 0 0 0,1 0 0 0 0,0 0 0 0 0,0 1 0 0 0,0-1 0 0 0,0 0 0 0 0,0 1-12 0 0,-1 0 11 0 0,1-1-1 0 0,-1 1 1 0 0,0 0-1 0 0,1 0 0 0 0,0-1 1 0 0,0 1-1 0 0,-1 0 0 0 0,1 0 1 0 0,-1 0-1 0 0,1 0 0 0 0,0 0 1 0 0,0 0-1 0 0,0 0 0 0 0,0 0 1 0 0,0-1-1 0 0,0 2 0 0 0,0-1-9 0 0,-3 17 21 0 0,2-15-117 0 0,0 0 1 0 0,0 0 0 0 0,0 1-1 0 0,1 0 1 0 0,0 0-1 0 0,0 1 96 0 0,-3 2 333 0 0,1-3-140 0 0,1 1-167 0 0,2 1-26 0 0,3 15-22 0 0,-6-14-156 0 0,0 2-1286 0 0,2-8 1231 0 0,-2 5 186 0 0,1 0 47 0 0,1 0 0 0 0,-1-3 59 0 0,0-3 256 0 0,1 0 149 0 0,0 0 42 0 0,0 0-63 0 0,0 0-311 0 0,0 0-211 0 0,0 0-66 0 0,0 0-14 0 0,-1 1 26 0 0,-3 2 133 0 0,-8 3 519 0 0,11-6-518 0 0,1 0 0 0 0,-1 1 0 0 0,0-1 0 0 0,1 1 0 0 0,0-1 0 0 0,-1 1 0 0 0,1-1 1 0 0,-1 0-1 0 0,0 0 0 0 0,1 0 0 0 0,-1 0 0 0 0,1 0 0 0 0,-1 1 0 0 0,0-1 0 0 0,1 0 0 0 0,-1 0 1 0 0,1 0-1 0 0,-1 0 0 0 0,0 0 0 0 0,1 0 0 0 0,-1 0 0 0 0,0-1-1 0 0,0 1 0 0 0,0 0 0 0 0,0 0 0 0 0,0 0 0 0 0,1 0 0 0 0,-1 0-1 0 0,0 0 1 0 0,0 0 0 0 0,1 0 0 0 0,-2 0 0 0 0,1 0 0 0 0,1 0 0 0 0,-1 1 0 0 0,0-1 0 0 0,0 0-1 0 0,1 1 1 0 0,-1-1 0 0 0,-2 1-180 0 0,-1-1 0 0 0,1 1-1 0 0,0 0 1 0 0,0-1 0 0 0,-1 0-1 0 0,1 0 1 0 0,0 0-1 0 0,0-1 1 0 0,0 1 0 0 0,0-1-1 0 0,-3 0 181 0 0,-23-9 0 0 0,1-2 0 0 0,12 7 1172 0 0,-4 2-1158 0 0,19 1 69 0 0,-1 0-827 0 0,-7 1 129 0 0,0 16-537 0 0,9-14 648 0 0,-3 4 714 0 0,1-3-5568 0 0,2-2-59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61"/>
    </inkml:context>
    <inkml:brush xml:id="br0">
      <inkml:brushProperty name="width" value="0.05" units="cm"/>
      <inkml:brushProperty name="height" value="0.05" units="cm"/>
      <inkml:brushProperty name="color" value="#FFFFFF"/>
    </inkml:brush>
  </inkml:definitions>
  <inkml:trace contextRef="#ctx0" brushRef="#br0">3 21 4320 0 0,'-2'-7'7786'0'0,"6"0"-6366"0"0,0 2-737 0 0,-4 3-172 0 0,0 2-69 0 0,0 0-220 0 0,0 0 164 0 0,0 0 102 0 0,0 0 21 0 0,0 16 1027 0 0,0 0-1964 0 0,0-1 0 0 0,3 13 428 0 0,0-6 122 0 0,-2 0 0 0 0,0 2-122 0 0,2 36 118 0 0,1-10 245 0 0,-1-19 307 0 0,1-1-1 0 0,5 23-669 0 0,-6-37-481 0 0,-1-1-1 0 0,0 1 1 0 0,-1 0-1 0 0,-2 15 482 0 0,1-8-218 0 0,-5 2 218 0 0,4-22 0 0 0,0 2 0 0 0,0-1 0 0 0,1 1 0 0 0,-1-1 0 0 0,0 2 0 0 0,0 14 0 0 0,0-16 0 0 0,0 0 0 0 0,1 0 0 0 0,0 0 0 0 0,0 0 0 0 0,0 0 0 0 0,1 3 0 0 0,-2 13-44 0 0,1-17 11 0 0,-1-1 1 0 0,1 0-1 0 0,0 1 1 0 0,0 0-1 0 0,0-1 1 0 0,1 1-1 0 0,-1-1 1 0 0,1 0-1 0 0,0 3 33 0 0,3 19-112 0 0,-4-18 89 0 0,0 0 23 0 0,1-3-16 0 0,-1 0-1 0 0,0 0 0 0 0,1 0 0 0 0,-1 0 0 0 0,1-1 0 0 0,0 1 0 0 0,0 0 0 0 0,0 1 17 0 0,2 3-262 0 0,-3-6-244 0 0,0-1 94 0 0,0 0 418 0 0,2 17 482 0 0,-3-17-557 0 0,0 17-495 0 0,3-7 846 0 0,1-3-494 0 0,-2 20 459 0 0,-1-26-332 0 0,0-1-12 0 0,0 0 1 0 0,0 1 16 0 0,0 3 64 0 0,1 1 16 0 0,0-1 13 0 0,-1-3 26 0 0,0-1-74 0 0,0 0 78 0 0,0 0 42 0 0,0 0 10 0 0,1 0-15 0 0,4 0-54 0 0,-4 0 17 0 0,49-2 130 0 0,-45 2-418 0 0,0-2 297 0 0,1 1-1 0 0,-1 0 1 0 0,1-1-1 0 0,0 0 1 0 0,-1 0 0 0 0,0 0-1 0 0,0-1 1 0 0,1 0-52 0 0,-1 0-61 0 0,2 0-381 0 0,-5 1 495 0 0,-1 1 1 0 0,2 1-1 0 0,-2-1 1 0 0,1 0-1 0 0,0 0 1 0 0,-1 1 0 0 0,1 0-1 0 0,0 0 1 0 0,0-1-1 0 0,0 1-53 0 0,2-2 133 0 0,-1 1-1 0 0,1-1 1 0 0,0 1-1 0 0,0-1 1 0 0,-1 0-1 0 0,3-2-132 0 0,-1 1 434 0 0,-4 3-308 0 0,-1 0-12 0 0,0 0-2 0 0,6-2 459 0 0,2 1-904 0 0,-5 1-5152 0 0,-3 0 109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56"/>
    </inkml:context>
    <inkml:brush xml:id="br0">
      <inkml:brushProperty name="width" value="0.05" units="cm"/>
      <inkml:brushProperty name="height" value="0.05" units="cm"/>
      <inkml:brushProperty name="color" value="#FFFFFF"/>
    </inkml:brush>
  </inkml:definitions>
  <inkml:trace contextRef="#ctx0" brushRef="#br0">1 68 456 0 0,'0'0'763'0'0,"0"0"77"0"0,0 0 30 0 0,0 0-44 0 0,10-13 3577 0 0,-9 11-4182 0 0,2-10 4752 0 0,0 5-2934 0 0,0 10-523 0 0,2 14-530 0 0,-4-12-1350 0 0,4 58 266 0 0,-4-51 106 0 0,1-1-1 0 0,-1 1 1 0 0,-1 0-8 0 0,3 27 17 0 0,2-21 465 0 0,0 3 239 0 0,-3-17-682 0 0,-1 2 1 0 0,1-2-1 0 0,0 1 0 0 0,0-1 0 0 0,1 1 1 0 0,-1-2-1 0 0,1 2-39 0 0,-2-4 106 0 0,1 1 103 0 0,-1 0-194 0 0,1 0-1 0 0,0 1 0 0 0,-1-2 1 0 0,1 1-1 0 0,0 0 0 0 0,0 0 1 0 0,0 0-1 0 0,0-1 1 0 0,0 1-1 0 0,1-1 0 0 0,-1 0 1 0 0,1 0-15 0 0,-2 0 76 0 0,2 1-79 0 0,0-2 1 0 0,0 1-1 0 0,-1 0 1 0 0,1 0-1 0 0,0-1 1 0 0,-1 0-1 0 0,1 0 1 0 0,2 0 2 0 0,27 3-22 0 0,-29-4 22 0 0,1 0 0 0 0,0 0 0 0 0,0-1 0 0 0,0 1 0 0 0,-1-2 0 0 0,0 1 0 0 0,1 1 0 0 0,2-5 0 0 0,4 1 0 0 0,-7 3 0 0 0,-2 0 0 0 0,0 1 0 0 0,1 0 0 0 0,-1 0 0 0 0,1 0 0 0 0,-1 0 0 0 0,1 0 0 0 0,0 0 0 0 0,-1 0 0 0 0,2 0 0 0 0,1 1 0 0 0,-2-1 0 0 0,1 0 0 0 0,-2 0 0 0 0,1 1 0 0 0,1-2 0 0 0,-2 1 0 0 0,1 0 0 0 0,0 0 0 0 0,-1 0 0 0 0,1-1 0 0 0,0 1 0 0 0,0-1 0 0 0,-1 1 0 0 0,7-6 0 0 0,-5 4 0 0 0,-1 1 0 0 0,0-1 0 0 0,0 0 0 0 0,1 0 0 0 0,-2 0 0 0 0,1 0 0 0 0,0 0 0 0 0,-1 0 0 0 0,1-1 0 0 0,-1 1 0 0 0,0-1 0 0 0,0 1 0 0 0,0-1 0 0 0,-1 1 0 0 0,1 0 0 0 0,-1-1 0 0 0,0-3 0 0 0,2-14 0 0 0,1-19 0 0 0,-3 39 52 0 0,0-1 0 0 0,0 1-1 0 0,1-1 1 0 0,-1 1 0 0 0,0 0-1 0 0,1 0 1 0 0,-1-1 0 0 0,1 1-1 0 0,-1 0 1 0 0,0-1 0 0 0,1 1-52 0 0,1-4 107 0 0,13-48-751 0 0,-7 28 1188 0 0,-8 23-385 0 0,0 2-242 0 0,1-8-501 0 0,1 4 584 0 0,-2 3 194 0 0,1 1-128 0 0,-1 0 1 0 0,0 0 0 0 0,0 0-1 0 0,0-1 1 0 0,0 1-1 0 0,1-1 1 0 0,-1 1 0 0 0,0-1-1 0 0,1 1 1 0 0,-1 0-1 0 0,0 0 1 0 0,0-1 0 0 0,0 1-1 0 0,1-1 1 0 0,-1 1 0 0 0,0-1-1 0 0,0 1 1 0 0,0 0-1 0 0,0 0 1 0 0,0-1 0 0 0,0 1-1 0 0,0-1 1 0 0,0 1-1 0 0,0-1 1 0 0,-1 1-67 0 0,1-1 48 0 0,0 1 45 0 0,0 0-10 0 0,0 0-10 0 0,0 0-29 0 0,13-12-2092 0 0,-12 11 1036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57"/>
    </inkml:context>
    <inkml:brush xml:id="br0">
      <inkml:brushProperty name="width" value="0.05" units="cm"/>
      <inkml:brushProperty name="height" value="0.05" units="cm"/>
      <inkml:brushProperty name="color" value="#FFFF66"/>
    </inkml:brush>
  </inkml:definitions>
  <inkml:trace contextRef="#ctx0" brushRef="#br0">39 36 456 0 0,'2'1'5366'0'0,"1"0"-1223"0"0,3-1-3524 0 0,-3 0 479 0 0,-2 0-886 0 0,-1 0-10 0 0,4 1 61 0 0,-3-1-169 0 0,3-3 897 0 0,-5 5-1001 0 0,-1 1-1 0 0,1-1 1 0 0,-1 1 0 0 0,1 0 0 0 0,0-1 0 0 0,0 1 0 0 0,0 0 0 0 0,0 1 10 0 0,-1 3 76 0 0,0-1-1 0 0,0 1 1 0 0,-1-1-1 0 0,0 0 1 0 0,0 0-1 0 0,-1 0 1 0 0,0 1-76 0 0,1-5-25 0 0,-4 14-407 0 0,7-14 377 0 0,-1 1 30 0 0,3-4 16 0 0,4-7 12 0 0,-3 5 0 0 0,-3 2-84 0 0,2 0 0 0 0,-1 0 0 0 0,-1-1 0 0 0,2 1 0 0 0,-1-2 0 0 0,-1 2 1 0 0,1-1-1 0 0,0 1 0 0 0,0-2 81 0 0,7-13-611 0 0,-7 14 559 0 0,1-1 1 0 0,-1 1-1 0 0,1-1 1 0 0,-1 0-1 0 0,1 0 1 0 0,-1 0-1 0 0,-1 1 1 0 0,1-1-1 0 0,0 0 0 0 0,0 0 1 0 0,-1 0-1 0 0,0-1 52 0 0,2-4 1655 0 0,-1 1 318 0 0,-6 14-1659 0 0,-3 6-293 0 0,6-11-12 0 0,0 1 0 0 0,1 0 0 0 0,-1-1 0 0 0,1 1 0 0 0,-1 0 1 0 0,0 3-10 0 0,0 0-2 0 0,-1 1 0 0 0,0 0 0 0 0,-5 6 2 0 0,5-8-5 0 0,0 1 0 0 0,0-1 0 0 0,1 1 0 0 0,0 0 0 0 0,-1 0 0 0 0,1 1 5 0 0,0 3-80 0 0,1-7-83 0 0,2 3 94 0 0,-1-6 52 0 0,0 0 1 0 0,0 0-1 0 0,0 0 1 0 0,0 0 0 0 0,0 0-1 0 0,0 0 1 0 0,1 0-1 0 0,-1 0 1 0 0,0 0-1 0 0,0-1 1 0 0,0 1 0 0 0,0 0-1 0 0,0 0 1 0 0,0 0-1 0 0,0 0 1 0 0,0 0 0 0 0,0 0-1 0 0,1 0 1 0 0,-1 0-1 0 0,0 0 1 0 0,0-1 0 0 0,0 1-1 0 0,1 0 1 0 0,-1 0-1 0 0,0 0 1 0 0,0 0 0 0 0,0 0-1 0 0,1 0 1 0 0,-1 1-1 0 0,0-1 1 0 0,0 0 0 0 0,0 0-1 0 0,0 0 1 0 0,0 0-1 0 0,0 0 1 0 0,0 0 0 0 0,0 0-1 0 0,0 0 1 0 0,1 0-1 0 0,-1 0 1 0 0,0 1 0 0 0,0-1-1 0 0,0 0 1 0 0,0 0-1 0 0,1 0 1 0 0,-1 0 0 0 0,0 0-1 0 0,0 0 1 0 0,0 0-1 0 0,0 0 1 0 0,0 0 0 0 0,0 0-1 0 0,0 1 1 0 0,0-1-1 0 0,0 0 1 0 0,1 0 0 0 0,-1 0-1 0 0,0 1 1 0 0,0-1-1 0 0,0 0 1 0 0,0 0-1 0 0,0 0 1 0 0,0 1 0 0 0,0-1-1 0 0,0 0 17 0 0,7-12-389 0 0,-6 7 340 0 0,0 0 0 0 0,2 0 0 0 0,-1 0 0 0 0,0 0 0 0 0,2-3 49 0 0,6-12-118 0 0,14-26-175 0 0,8-11 1333 0 0,-32 55-811 0 0,0 2-77 0 0,0 0-136 0 0,0 0 1 0 0,0 0-1 0 0,0 0 0 0 0,0-1 0 0 0,0 1 1 0 0,0 0-1 0 0,0 0 0 0 0,-1 0 1 0 0,1 0-1 0 0,0 0 0 0 0,0 0 1 0 0,0-1-1 0 0,0 1 0 0 0,0 0 1 0 0,0 0-1 0 0,1-1 0 0 0,-1 1 1 0 0,0 0-1 0 0,0 0 0 0 0,0-1 1 0 0,0 1-1 0 0,0 0 0 0 0,0 0 1 0 0,0 0-1 0 0,0 0 0 0 0,1 0 0 0 0,-1 0 1 0 0,0 0-1 0 0,0-1 0 0 0,0 1 1 0 0,0 0-1 0 0,0 0 0 0 0,0 0 1 0 0,0-1-1 0 0,0 1 0 0 0,0 0 1 0 0,1 0-1 0 0,-1 0 0 0 0,0 0 1 0 0,0 0-1 0 0,1 0 0 0 0,-1 0-16 0 0,0 0 27 0 0,0 1 0 0 0,0-1 0 0 0,0 1 0 0 0,0-1 0 0 0,0 0 0 0 0,0 1 0 0 0,0-1 0 0 0,0 1 0 0 0,0 0 0 0 0,0-1 0 0 0,0 0 0 0 0,0 0 0 0 0,-1 1 0 0 0,1-1 0 0 0,0 1 0 0 0,0 0 0 0 0,-1-1 0 0 0,1 0 0 0 0,0 0 0 0 0,0 0 0 0 0,0 1 1 0 0,-1-1-1 0 0,1 1-27 0 0,-2 2-6 0 0,1 0 1 0 0,-1 1 0 0 0,2-1-1 0 0,-1 0 1 0 0,0 0 0 0 0,0 0-1 0 0,1 1 1 0 0,0-1 0 0 0,-1 1-1 0 0,1-1 1 0 0,1 1 5 0 0,-4 24-65 0 0,-15 52-269 0 0,16-70 325 0 0,0 0-1 0 0,0 0 1 0 0,2-1-1 0 0,-1 0 0 0 0,0 1 1 0 0,1 1 9 0 0,1-12-53 0 0,0-1 0 0 0,-1 1 1 0 0,0 0-1 0 0,1 0 0 0 0,0 0 1 0 0,0-1-1 0 0,-1 2 0 0 0,1-2 0 0 0,1 1 1 0 0,-2 1-1 0 0,2-2 53 0 0,5-8-95 0 0,-4 5 93 0 0,-2 0-1 0 0,1-1 1 0 0,-1 0-1 0 0,1 1 1 0 0,-1-2 2 0 0,7-24 14 0 0,5-9 336 0 0,-2 5 288 0 0,-11 34-566 0 0,0-2-28 0 0,0 2-110 0 0,0 1-15 0 0,0-5 20 0 0,0 32 285 0 0,-3-7-231 0 0,-2 8-69 0 0,1-1-1 0 0,1 1 1 0 0,1 4 76 0 0,2-3-147 0 0,0-28 147 0 0,0-1-1 0 0,0 0 1 0 0,0 0 0 0 0,0 0 0 0 0,0 0-1 0 0,0 0 1 0 0,0 0 0 0 0,0 1 0 0 0,0-1-1 0 0,0 0 1 0 0,0 0 0 0 0,1 0-1 0 0,-1 1 1 0 0,0-1 0 0 0,0 0 0 0 0,0 0-1 0 0,0 0 1 0 0,0 1 0 0 0,1-1 0 0 0,-1 0-1 0 0,0 0 1 0 0,0 0 0 0 0,0 0 0 0 0,0 0-1 0 0,0 0 1 0 0,0 0 0 0 0,0 0 0 0 0,0 0-1 0 0,1 0 1 0 0,-1 0 0 0 0,0 0 0 0 0,0 0-1 0 0,1 0 1 0 0,-1 0 0 0 0,0 0 0 0 0,0 0-1 0 0,1 0 1 0 0,-1 0 0 0 0,0 0-1 0 0,0 0 1 0 0,0 0 0 0 0,0 0 0 0 0,0 0-1 0 0,0 0 1 0 0,0 0 0 0 0,1 0 0 0 0,-1 0-1 0 0,0 0 1 0 0,0 0 0 0 0,0 0 0 0 0,1 0-1 0 0,-1 0 1 0 0,0 0 0 0 0,0 0 0 0 0,0-1-1 0 0,0 1 1 0 0,1 0 0 0 0,-1 0 0 0 0,0 0-1 0 0,0-1 1 0 0,0 1 0 0 0,0 0 0 0 0,0 0-1 0 0,0 0 1 0 0,7-9 3 0 0,-7 9-2 0 0,5-8 7 0 0,-1-1 1 0 0,-1 1 0 0 0,1-1 0 0 0,-1 0 0 0 0,-1-1-1 0 0,0 1 1 0 0,1-8-9 0 0,5-20 19 0 0,-5 25-31 0 0,-1-1 1 0 0,0 1 0 0 0,-1-1-1 0 0,-1 1 1 0 0,1 0 0 0 0,-2-3 11 0 0,-4 37 60 0 0,-3 105-60 0 0,7-114 0 0 0,1-2 0 0 0,1-1 0 0 0,-1 0 0 0 0,1 1 0 0 0,1 0 0 0 0,-2-11 0 0 0,0 1 0 0 0,0-1 0 0 0,0 1 0 0 0,0-1 0 0 0,0 1 0 0 0,0 0 0 0 0,0-1 0 0 0,0 0 0 0 0,0 1 0 0 0,1-1 0 0 0,-1 1 0 0 0,0 0 0 0 0,0-1 0 0 0,1 0 0 0 0,-1 0 0 0 0,1 1 0 0 0,-1 0 0 0 0,0-1 0 0 0,0 1 0 0 0,1-1 0 0 0,-1 0 0 0 0,1 0 0 0 0,-1 0 0 0 0,1 1 0 0 0,0 1 0 0 0,-1-2-3 0 0,0 0 0 0 0,0 0 1 0 0,0 0-1 0 0,0 0 0 0 0,0 0 1 0 0,0 0-1 0 0,1 0 0 0 0,-1 0 1 0 0,0 0-1 0 0,0 0 0 0 0,0 0 0 0 0,0 0 1 0 0,0 0-1 0 0,0 0 0 0 0,0 0 1 0 0,0 0-1 0 0,0 0 0 0 0,0 0 1 0 0,1 0-1 0 0,-1 0 0 0 0,0 0 1 0 0,0 0-1 0 0,0 0 0 0 0,0 0 1 0 0,0 0-1 0 0,0 0 0 0 0,0 0 1 0 0,0 0-1 0 0,0 0 0 0 0,0 0 1 0 0,0 0-1 0 0,0 0 0 0 0,0 0 1 0 0,0 0-1 0 0,0 0 0 0 0,0 0 1 0 0,1 0-1 0 0,-1 0 0 0 0,0 0 1 0 0,0 0-1 0 0,0 0 0 0 0,0 0 1 0 0,0 0-1 0 0,0 0 0 0 0,0 0 1 0 0,0 0-1 0 0,1 0 0 0 0,-1 0 1 0 0,0 0-1 0 0,0 0 0 0 0,0 0 1 0 0,0 0 2 0 0,3-6-134 0 0,-1-8 101 0 0,7-98-64 0 0,-9 103 60 0 0,0 6 57 0 0,0 0 1 0 0,0 0-1 0 0,0-1 1 0 0,0 0-1 0 0,-1 1 1 0 0,1-1-1 0 0,0 1 1 0 0,-2 0-1 0 0,1 0 0 0 0,1-1 1 0 0,-2 1-21 0 0,-11-23 143 0 0,12 26-289 0 0,1 0-12 0 0,0 0 157 0 0,0 0 0 0 0,-1 0 1 0 0,1 0-1 0 0,0 0 0 0 0,0 0 1 0 0,0 0-1 0 0,-1 0 0 0 0,1 0 1 0 0,0 0-1 0 0,0 0 0 0 0,0 0 1 0 0,0 0-1 0 0,0-1 0 0 0,0 1 1 0 0,0 0-1 0 0,0 0 1 0 0,0 0-1 0 0,0 0 0 0 0,0 0 1 0 0,-1 0-1 0 0,1-1 0 0 0,0 1 1 0 0,0 0-1 0 0,0 0 0 0 0,0 0 1 0 0,0 0-1 0 0,0-1 0 0 0,0 1 1 0 0,0 0-1 0 0,0 0 0 0 0,0 0 1 0 0,0 0-1 0 0,-1 0 1 0 0,1 0-1 0 0,0 0 0 0 0,0 0 1 0 0,0 0-1 0 0,0-1 0 0 0,0 1 1 0 0,1 0-1 0 0,-1 0 0 0 0,0 0 1 0 0,0 0-1 0 0,0-1 0 0 0,0 1 1 0 0,0 0-1 0 0,0 0 1 0 0,0-1 9 0 0,0 1 0 0 0,0 0-1 0 0,0 0 1 0 0,0-1 0 0 0,0 0 0 0 0,0 1 0 0 0,0-1-1 0 0,0 1 1 0 0,0 0 0 0 0,0 0 0 0 0,0-1 0 0 0,0 1 0 0 0,-1-1-1 0 0,1 1 1 0 0,0-1 0 0 0,0 1 0 0 0,-1 0 0 0 0,1 0-1 0 0,0-1 1 0 0,0 1-9 0 0,-1-1-24 0 0,0 0 0 0 0,0 1 0 0 0,0 0 0 0 0,-1-1 0 0 0,2 1 1 0 0,-2-1-1 0 0,1 1 0 0 0,0 0 0 0 0,0-1 0 0 0,0 1 0 0 0,0 0 0 0 0,-1 0 0 0 0,2 0 0 0 0,-2 0 0 0 0,1 0 24 0 0,-1 1-4 0 0,1 0 0 0 0,0 0-1 0 0,-1 0 1 0 0,2 0 0 0 0,-2 0 0 0 0,1 0-1 0 0,1 1 1 0 0,-2-2 0 0 0,1 2 0 0 0,1-1-1 0 0,-1 0 1 0 0,0 1 0 0 0,0-1-1 0 0,1 1 1 0 0,0-2 0 0 0,-1 2 0 0 0,1-1-1 0 0,-1 1 1 0 0,1-1 0 0 0,0 2 4 0 0,-1 0-21 0 0,2-8 134 0 0,0 2-126 0 0,0-1 0 0 0,0 1-1 0 0,0 0 1 0 0,0-1 0 0 0,-1 1 0 0 0,0-1 0 0 0,0 1-1 0 0,0-1 1 0 0,0-2 13 0 0,0 5 59 0 0,0 1 26 0 0,0 0-15 0 0,0 0-6 0 0,0 0 8 0 0,0 0 29 0 0,0 0-2 0 0,0 0-3 0 0,-2 3 0 0 0,0 0-96 0 0,0 1 0 0 0,0-1 0 0 0,1 0 0 0 0,-1 1 0 0 0,1 0 0 0 0,0-1 0 0 0,-1 1 0 0 0,2-1 0 0 0,-1 1 0 0 0,1 1 0 0 0,-1-2 0 0 0,1 1 0 0 0,0 1 0 0 0,-2 18 0 0 0,-21 114-186 0 0,16-72-661 0 0,2 22 847 0 0,3-60-187 0 0,1 135-985 0 0,1-87 106 0 0,0-75 796 0 0,3-15 18 0 0,1 2-255 0 0,-1-1 0 0 0,-1 1 1 0 0,0-1-1 0 0,0-11 507 0 0,0 0-328 0 0,1-26 440 0 0,-3-15-112 0 0,0 33 87 0 0,0 20 10 0 0,-3-52 243 0 0,3 59-14 0 0,-1 0 0 0 0,-1-1 0 0 0,1 1 1 0 0,-1 0-1 0 0,0 0 0 0 0,0 0 0 0 0,0 0 0 0 0,-3-3-326 0 0,4 8 330 0 0,1 1-2 0 0,0-3 69 0 0,-2 4 264 0 0,-1 8 233 0 0,2 2-889 0 0,1-1 1 0 0,-3 1-1 0 0,2-1 1 0 0,-4 7-6 0 0,-4 30 48 0 0,4-2 103 0 0,1-2 20 0 0,1 18-171 0 0,9-17 60 0 0,-6-44-58 0 0,0 0-2 0 0,0 1 0 0 0,0-1 0 0 0,0 0 0 0 0,0 0 0 0 0,0 0-1 0 0,0 0 1 0 0,0 0 0 0 0,0 1 0 0 0,0-1 0 0 0,0 0 0 0 0,0 0 0 0 0,0 1-1 0 0,0-1 1 0 0,0 0 0 0 0,0 1 0 0 0,0-1 0 0 0,0 0 0 0 0,0 0-1 0 0,0 0 1 0 0,0 0 0 0 0,0 0 0 0 0,0 0 0 0 0,0 1 0 0 0,0-1-1 0 0,1 0 1 0 0,-1 0 0 0 0,0 0 0 0 0,0 1 0 0 0,0-1 0 0 0,1 0 0 0 0,-1 0-1 0 0,0 0 1 0 0,0 0 0 0 0,1 0 0 0 0,-1 1 0 0 0,0-1 0 0 0,0 0-1 0 0,0 0 1 0 0,0 0 0 0 0,0 0 0 0 0,0 0 0 0 0,1 0 0 0 0,-1 0 0 0 0,0 0 0 0 0,4-13-80 0 0,-3 8 63 0 0,0-1 0 0 0,0 1 1 0 0,0-1-1 0 0,-1 1 0 0 0,0 0 1 0 0,0-1-1 0 0,-1-1 17 0 0,0-22-99 0 0,2 2-562 0 0,-3-19 661 0 0,2 2-315 0 0,0-58-373 0 0,0 98 688 0 0,0 0 0 0 0,-1 0 0 0 0,0 0 0 0 0,1 0 0 0 0,-1 0 0 0 0,0 0 0 0 0,0 0 0 0 0,-1-1 0 0 0,1 4 0 0 0,1 1 0 0 0,0 0 0 0 0,0 0 0 0 0,-1-1 0 0 0,1 1 0 0 0,0 0 0 0 0,0 0 0 0 0,0 0 0 0 0,0 0 0 0 0,-1 0 0 0 0,1 0 0 0 0,-1 0 0 0 0,1 0 0 0 0,0 0 0 0 0,-1 0 0 0 0,1 0 0 0 0,0 0 0 0 0,0 0 0 0 0,0 0 0 0 0,-1 0 0 0 0,1 0 0 0 0,0 0 0 0 0,-1 0 0 0 0,1 0 0 0 0,0 0 0 0 0,-1 0 0 0 0,1 0 0 0 0,0 0 0 0 0,0 1 0 0 0,0-1 0 0 0,0 0 0 0 0,-1 0 0 0 0,1 1 0 0 0,0-1 0 0 0,0 0 0 0 0,-1 1 0 0 0,1-1 0 0 0,-1 1 0 0 0,1 0 0 0 0,0 0 0 0 0,0 1 0 0 0,-1-1 0 0 0,1 1 0 0 0,0-1 0 0 0,0 1 0 0 0,0-1 0 0 0,0 1 0 0 0,0-1 0 0 0,0 1 0 0 0,1 1 0 0 0,-1 8 0 0 0,-2 6 0 0 0,1-1 0 0 0,1 0 0 0 0,0 1 0 0 0,1-2 0 0 0,-1 0 0 0 0,-1 0 0 0 0,-2 11 0 0 0,1-17 0 0 0,-1 5 0 0 0,0-1 0 0 0,2 1 0 0 0,-1 0 0 0 0,1 0 0 0 0,1-1 0 0 0,0 1 0 0 0,1 0 0 0 0,2 7 0 0 0,-1-15 0 0 0,-2 0 0 0 0,2 0 0 0 0,-1 0 0 0 0,-1 0 0 0 0,0 1 0 0 0,0-1 0 0 0,0 0 0 0 0,-1 0 0 0 0,0 0 0 0 0,-1 4 0 0 0,2-8 0 0 0,-1-2 0 0 0,1 1 0 0 0,0 0 0 0 0,0 0 0 0 0,0 0 0 0 0,0 0 0 0 0,0 0 0 0 0,0 0 0 0 0,1 0 0 0 0,-1 0 0 0 0,0-1 0 0 0,1 1 0 0 0,-1 1 0 0 0,0-2 0 0 0,0 1 0 0 0,1 0 0 0 0,4-50-362 0 0,-8-3 37 0 0,6-16-382 0 0,-6-30 101 0 0,1 108 606 0 0,1-8 0 0 0,1 0 0 0 0,0 0 0 0 0,0 1 0 0 0,0-1 0 0 0,0 0 0 0 0,0 0 0 0 0,0 1 0 0 0,0-1 0 0 0,0 1 0 0 0,1-1 0 0 0,4 63 1293 0 0,-4-56-1241 0 0,0 1 0 0 0,0-1-1 0 0,-1 0 1 0 0,-1 0 0 0 0,0 0 0 0 0,0 4-52 0 0,-2 15 44 0 0,3-7 83 0 0,1 19-127 0 0,1 5 94 0 0,-1-26-79 0 0,0-15-6 0 0,0 0 1 0 0,-1 1 0 0 0,0-1 0 0 0,-1 0-1 0 0,1 0 1 0 0,-1 0 0 0 0,0 2-10 0 0,-1 1 0 0 0,1 0 0 0 0,-1 0 0 0 0,1 0 0 0 0,1 0 0 0 0,-1 0 0 0 0,1 1 0 0 0,0-1 0 0 0,1 0 0 0 0,0 4 0 0 0,0-8 55 0 0,1 7 200 0 0,0 0 0 0 0,0-1 0 0 0,-1 5-255 0 0,8-45 145 0 0,-4-12-560 0 0,-3 1 1 0 0,-1-6 414 0 0,0 33-106 0 0,-1 12 104 0 0,1 0 0 0 0,-1 0 0 0 0,0 0 0 0 0,0 0 0 0 0,-1 0 0 0 0,1 0 0 0 0,0-1 2 0 0,-1 3-1 0 0,1 0 0 0 0,0 1 1 0 0,0 0-1 0 0,0 0 0 0 0,0 0 1 0 0,0-1-1 0 0,0 1 1 0 0,0-1-1 0 0,0 1 1 0 0,0-1-1 0 0,0 1 1 0 0,0 0-1 0 0,0 0 1 0 0,0 0-1 0 0,0-1 1 0 0,0 1-1 0 0,1-1 1 0 0,-1 1-1 0 0,0-1 1 0 0,0 1-1 0 0,0 0 1 0 0,0 0-1 0 0,0 0 1 0 0,0 0-1 0 0,1-1 1 0 0,-1 1-1 0 0,0 0 1 0 0,1-1 0 0 0,0 0-76 0 0,-1 1-27 0 0,0 0-7 0 0,-9-3 278 0 0,2 3-72 0 0,6 0-98 0 0,1 0 1 0 0,-1 0 0 0 0,1 0-1 0 0,0 0 1 0 0,-1 0 0 0 0,1 0-1 0 0,-1 0 1 0 0,0 1 0 0 0,1-1-1 0 0,0 0 1 0 0,0 0 0 0 0,-1 0-1 0 0,1 1 1 0 0,-1-1 0 0 0,1 0-1 0 0,-1 1 1 0 0,1-1 0 0 0,0 0-1 0 0,0 0 1 0 0,-1 0 0 0 0,1 1-1 0 0,0-1 1 0 0,-1 1 0 0 0,1-1-1 0 0,0 1 1 0 0,-1-1 0 0 0,1 0-1 0 0,0 1 2 0 0,-5 61-10 0 0,4-8 138 0 0,1 0 384 0 0,0-30-277 0 0,0-20-192 0 0,0 0 0 0 0,0 0 0 0 0,0 0 0 0 0,1 0 0 0 0,-1 0 0 0 0,1 0 0 0 0,1 2-43 0 0,-1 7 124 0 0,-1-11-85 0 0,-1 0 1 0 0,1-1-1 0 0,0 1 1 0 0,0 0-1 0 0,1-1 1 0 0,-1 1-1 0 0,0-1 1 0 0,1 2-1 0 0,-1-2 0 0 0,0 1 1 0 0,1-1-1 0 0,0 1 1 0 0,0 0-40 0 0,-1-1 76 0 0,1-1-7 0 0,0 0-65 0 0,-1 0-1 0 0,1 0 1 0 0,-1 0 0 0 0,0 0-1 0 0,1-1 1 0 0,-1 1-1 0 0,1 0 1 0 0,-1-1-1 0 0,1 1 1 0 0,-1-1 0 0 0,0 1-1 0 0,1 0 1 0 0,-1 0-1 0 0,0-1 1 0 0,1 1-1 0 0,-1-1 1 0 0,1 1 0 0 0,-1-1-1 0 0,0 1 1 0 0,0 0-1 0 0,0-1 1 0 0,0 1-1 0 0,0-1 1 0 0,0 0 0 0 0,1 1-1 0 0,-1 0 1 0 0,0-1-1 0 0,0 1 1 0 0,0-1-1 0 0,0 0 1 0 0,0 1 0 0 0,0 0-1 0 0,0-1 1 0 0,0 1-1 0 0,-1-1 1 0 0,1 0-1 0 0,0 1 1 0 0,0 0-4 0 0,0-3-6 0 0,2-3 0 0 0,-1 3-31 0 0,-1 0 1 0 0,0 1-1 0 0,0 0 0 0 0,1 0 0 0 0,-1-1 1 0 0,0 0-1 0 0,0 1 0 0 0,0 0 1 0 0,-1-2 36 0 0,1-33-1192 0 0,-1-5 646 0 0,2 33 222 0 0,-1 0 1 0 0,-1 1-1 0 0,0 0 0 0 0,0 0 0 0 0,0-1 1 0 0,-1 0 323 0 0,2 15 0 0 0,0 0 0 0 0,0 0 0 0 0,-1 0 0 0 0,-1 3 0 0 0,-1 24 0 0 0,-2 53 1384 0 0,4-55-763 0 0,3 19-621 0 0,-1 0-13 0 0,-1-45-17 0 0,1 24 564 0 0,-1-27-465 0 0,0 0-1 0 0,0 0 1 0 0,0-1 0 0 0,1 2 0 0 0,-1-2-1 0 0,1 1 1 0 0,-1 0 0 0 0,1-1 0 0 0,0 1-1 0 0,0 0 1 0 0,-1 0 0 0 0,2 0-69 0 0,-1-1 71 0 0,-1-1 9 0 0,0 0 61 0 0,0 0 4 0 0,0 0-7 0 0,6-15-185 0 0,-4 7 32 0 0,-1 0 1 0 0,1 0-1 0 0,-1 1 0 0 0,-1-1 0 0 0,1-1 15 0 0,1-12-7 0 0,0 4 7 0 0,-1 8 0 0 0,1 0 0 0 0,-1 0 0 0 0,-1 0 0 0 0,0-1 0 0 0,-1-3 0 0 0,1 5 0 0 0,0 1 0 0 0,0 0 0 0 0,1 0 0 0 0,-1 0 0 0 0,2 0 0 0 0,-1 0 0 0 0,2-1 0 0 0,-1 1 0 0 0,-1-1 0 0 0,1 1 0 0 0,-1-2 0 0 0,-1 2 0 0 0,0-1 0 0 0,0-1 0 0 0,-1-21 37 0 0,1 0 1 0 0,1 0-38 0 0,0-17 29 0 0,-2 34-69 0 0,1 10 18 0 0,0 0 1 0 0,0 1 0 0 0,0-1-1 0 0,0 1 1 0 0,0-1 0 0 0,0 1-1 0 0,0-2 22 0 0,1-11-289 0 0,-1 14 201 0 0,0 17-537 0 0,0-11 538 0 0,-1 0 0 0 0,1 1 1 0 0,-2-2-1 0 0,1 1 1 0 0,-1 1 86 0 0,1-1 99 0 0,0 0 1 0 0,-1 0 0 0 0,2 0-1 0 0,-1 0 1 0 0,1 1-100 0 0,-2 35 128 0 0,-2 7-128 0 0,0-6-536 0 0,2 7 536 0 0,2-42 118 0 0,0 28 1305 0 0,4 24-1423 0 0,-4-53 83 0 0,1 1-42 0 0,0 1 0 0 0,0-1 0 0 0,0 1 0 0 0,1-1 0 0 0,0 1 0 0 0,1-1 0 0 0,-1 0-41 0 0,-1-6 120 0 0,-1-1 5 0 0,0 0 23 0 0,0 0 11 0 0,10-8 304 0 0,-5-2-373 0 0,-1-1 0 0 0,0 1 0 0 0,-1-1 0 0 0,0 1 0 0 0,-1-2-1 0 0,1 2 1 0 0,-2-1 0 0 0,0-4-90 0 0,1-1 83 0 0,3-44 538 0 0,-2-44-621 0 0,0 12-348 0 0,-3 86 400 0 0,2-30 605 0 0,-3-20-657 0 0,-4-52-213 0 0,5 108 9 0 0,0 0-20 0 0,0 0 15 0 0,0 0 87 0 0,0 0 40 0 0,0 0 8 0 0,0 1 2 0 0,-2 26-56 0 0,1-20 75 0 0,0 1 0 0 0,1 1-1 0 0,0 5 54 0 0,1 5-20 0 0,-1-1-1 0 0,-2 7 21 0 0,1 19-23 0 0,-4 76 23 0 0,2 12 0 0 0,3-101 0 0 0,2 1 0 0 0,1-2 0 0 0,3 8 0 0 0,5 25 0 0 0,-10-62 23 0 0,1-4 36 0 0,3-13 119 0 0,1-22 82 0 0,0-57 161 0 0,4-55-171 0 0,-8-94-250 0 0,-5 75-673 0 0,3 168 549 0 0,0 1 10 0 0,0 0-10 0 0,0 0-49 0 0,0 0-19 0 0,-3 8-205 0 0,-14 63-372 0 0,15-59 810 0 0,0 0 1 0 0,0 0 0 0 0,1 1 0 0 0,1 5-42 0 0,-1 11 87 0 0,-2 60-253 0 0,4-30 144 0 0,0-17 212 0 0,2 30-407 0 0,6 21 217 0 0,-3-33-63 0 0,-1-24 89 0 0,-2-26 18 0 0,-2 1 1 0 0,0-1 0 0 0,0 3-45 0 0,-1-13 194 0 0,0 0 20 0 0,0 0-20 0 0,0 0-88 0 0,0-6-22 0 0,3-11 172 0 0,-2-1 0 0 0,0 0 0 0 0,-1-12-256 0 0,1-25-687 0 0,2 8 96 0 0,5-96 897 0 0,-8 114-148 0 0,1-15-232 0 0,-2 1-1 0 0,-2-1 1 0 0,-2 2 0 0 0,-4-12 74 0 0,3 27 44 0 0,-3-15-84 0 0,-13-36 40 0 0,15 66-345 0 0,6 12 347 0 0,0-2-1 0 0,0 1 1 0 0,0 0-1 0 0,1 0 0 0 0,-1 0 1 0 0,1 0-1 0 0,-1-1 0 0 0,0 1 1 0 0,1 0-1 0 0,0-2-1 0 0,0 2 174 0 0,0 1-38 0 0,0 0-160 0 0,0 0-40 0 0,0 0-7 0 0,-1 1 61 0 0,0-1 1 0 0,1 0-1 0 0,-1 1 1 0 0,1-1-1 0 0,0 1 0 0 0,-1-1 1 0 0,0 0-1 0 0,1 0 1 0 0,-1 1-1 0 0,1 0 1 0 0,0-1-1 0 0,0 1 1 0 0,-1-1-1 0 0,1 0 0 0 0,0 1 1 0 0,-1 0-1 0 0,1-1 1 0 0,0 1-1 0 0,-1-1 1 0 0,1 1-1 0 0,0 0 10 0 0,-5 15-217 0 0,4-13 202 0 0,-2 10-3 0 0,1 1 1 0 0,0 0 0 0 0,0 10 17 0 0,1-9-15 0 0,2 26 1 0 0,0-11 15 0 0,6 125 157 0 0,14 73-158 0 0,-18-202 2 0 0,3 17-40 0 0,1 2 0 0 0,5 10 38 0 0,0-9 124 0 0,-10-40-127 0 0,-1 1 1 0 0,0-1-1 0 0,0 0 1 0 0,0 0 0 0 0,-1 3 2 0 0,0-8-64 0 0,0-1-34 0 0,0 0-27 0 0,0 0-16 0 0,0 0-3 0 0,0 0-30 0 0,-3-13-822 0 0,-2-4 578 0 0,4 12 79 0 0,0 0-1 0 0,-1-1 1 0 0,1 2-1 0 0,-1-1 1 0 0,0 0 0 0 0,-1-1 339 0 0,2 5-265 0 0,1 0 0 0 0,-1 0 0 0 0,0 0 0 0 0,0 1 0 0 0,1-1 0 0 0,-1 0 0 0 0,0 0 0 0 0,0 1 0 0 0,1-1 0 0 0,-2 0 0 0 0,1 0 0 0 0,1 1 0 0 0,-2 0 0 0 0,1 0 0 0 0,1-1 0 0 0,-2 1 0 0 0,1-1 0 0 0,0 1 0 0 0,0-1 0 0 0,0 1 0 0 0,0 0 1 0 0,-1 0 264 0 0,-1 0-315 0 0,-13-3-1584 0 0,15 3 1892 0 0,0 0 0 0 0,1 0 0 0 0,-1 0 1 0 0,0 1-1 0 0,1-1 0 0 0,-1 0 0 0 0,1 0 0 0 0,-1 1 0 0 0,0-1 0 0 0,0 1 0 0 0,1-1 0 0 0,-1 0 0 0 0,1 0 0 0 0,-1 1 0 0 0,0-1 0 0 0,1 1 0 0 0,0 0 0 0 0,-1-1 1 0 0,0 0-1 0 0,1 1 0 0 0,-1 0 0 0 0,1-1 0 0 0,0 1 0 0 0,-1 0 7 0 0,0 0 1 0 0,0 0-10 0 0,-2 9 82 0 0,-4 13 2285 0 0,7-22-2124 0 0,-1 0-255 0 0,0 0 0 0 0,1-1 0 0 0,0 0 0 0 0,0 1 0 0 0,-1 0 0 0 0,1 0 0 0 0,0-1-1 0 0,-1 1 1 0 0,1 0 0 0 0,0 0 0 0 0,0-1 0 0 0,-1 0 0 0 0,1 1 0 0 0,0 0 0 0 0,0 0 0 0 0,0-1 0 0 0,0 1 0 0 0,0 0 0 0 0,1 0 0 0 0,-1-1 0 0 0,0 1 0 0 0,0 1 21 0 0,0 0-54 0 0,2 9 355 0 0,-2-10 8 0 0,0 0 0 0 0,0 0 0 0 0,0 0 0 0 0,0 0 0 0 0,0 0 0 0 0,0 1 1 0 0,0-2-1 0 0,0 2 0 0 0,0-1 0 0 0,0 0 0 0 0,0 0 0 0 0,-1 0-309 0 0,0 0 113 0 0,1-1-17 0 0,-16 18 538 0 0,13-15-597 0 0,3-3 160 0 0,0 0 81 0 0,0 0 11 0 0,0 0-287 0 0,0 0 0 0 0,-1 1 0 0 0,1-1 0 0 0,0 0 0 0 0,0 0 0 0 0,0 0 0 0 0,0 0 0 0 0,0 0 0 0 0,0 1 0 0 0,-1-1 1 0 0,1 0-1 0 0,0 0 0 0 0,0 0 0 0 0,0 0 0 0 0,0 0 0 0 0,0 0 0 0 0,0 0 0 0 0,0 0 0 0 0,0 0 0 0 0,0 0 0 0 0,0 1 0 0 0,0-1 0 0 0,0 0 0 0 0,0 0 0 0 0,0 0 0 0 0,0 0 0 0 0,0 1 0 0 0,0-1 0 0 0,0 0 0 0 0,0 0 0 0 0,0 0 1 0 0,0 0-1 0 0,0 1 0 0 0,0-1 0 0 0,0 0 0 0 0,0 0 0 0 0,1 0 0 0 0,-1 0 0 0 0,0 0 0 0 0,0 0 0 0 0,0 0 0 0 0,0 0 0 0 0,0 0 0 0 0,0 0 0 0 0,1 0 0 0 0,-1 0 0 0 0,0 0 0 0 0,0 1 0 0 0,0-1 0 0 0,0 0 0 0 0,0 0 0 0 0,0 0 1 0 0,0 0-1 0 0,0 0-2 0 0,6 4-646 0 0,-6-3 530 0 0,3 2 68 0 0,-3-2 200 0 0,0-1 108 0 0,0 0 27 0 0,0 0-84 0 0,0 0-385 0 0,0 0-164 0 0,0 0-36 0 0,0 0-23 0 0,0 0-62 0 0,0 0-21 0 0,0 0-305 0 0,0 0-1256 0 0,0 0-539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58"/>
    </inkml:context>
    <inkml:brush xml:id="br0">
      <inkml:brushProperty name="width" value="0.05" units="cm"/>
      <inkml:brushProperty name="height" value="0.05" units="cm"/>
      <inkml:brushProperty name="color" value="#FFFF66"/>
    </inkml:brush>
  </inkml:definitions>
  <inkml:trace contextRef="#ctx0" brushRef="#br0">1 774 1376 0 0,'0'0'65'0'0,"0"0"117"0"0,0 0 464 0 0,0 0 201 0 0,4 19 2614 0 0,-2-14-3311 0 0,0-3-80 0 0,-1 1 0 0 0,1-1 0 0 0,-1 0 0 0 0,1 1 0 0 0,-1-1 0 0 0,1 0-1 0 0,1 0 1 0 0,0 1-70 0 0,-3-3 122 0 0,1 1 7 0 0,6 1-17 0 0,0-2-89 0 0,0 0-21 0 0,-5 0-4 0 0,-2 0 1 0 0,1 0 0 0 0,1 0 0 0 0,-2 0 0 0 0,2 0-1 0 0,-1 1 1 0 0,-1-1 0 0 0,2 0 0 0 0,-1 1 0 0 0,-1-1 0 0 0,1 1-1 0 0,1-1 1 0 0,-2 0 0 0 0,1 1 0 0 0,1 0 1 0 0,-2 0 88 0 0,1-1 0 0 0,0 0 0 0 0,0 0 0 0 0,-1 1 0 0 0,1-1 0 0 0,0 0 0 0 0,0 0 0 0 0,-1 1 0 0 0,1-1 0 0 0,0 0 0 0 0,0 0 0 0 0,-1 0 0 0 0,1 0 0 0 0,0 0 0 0 0,0 0 0 0 0,-1-1 0 0 0,1 1 0 0 0,0 0 0 0 0,0 0 0 0 0,-1-1 0 0 0,1 1 0 0 0,0 0 0 0 0,0 0 0 0 0,-1-1-88 0 0,2 0 39 0 0,-1 0-1 0 0,0 0 1 0 0,1 0 0 0 0,-2 0 0 0 0,1-1 0 0 0,1 1 0 0 0,-2 0 0 0 0,1-1 0 0 0,0 1 0 0 0,0-1 0 0 0,-1 1 0 0 0,1-1-39 0 0,1-6-131 0 0,1 0 0 0 0,0 0-1 0 0,-2-1 1 0 0,1-3 131 0 0,-1 6 107 0 0,6-34-1370 0 0,-2-8 1263 0 0,18-156-5074 0 0,-17 138 4792 0 0,0 7 4182 0 0,-2-23-3900 0 0,-4 80 435 0 0,0 2 40 0 0,0 0 5 0 0,0 0-60 0 0,0 0-248 0 0,-3 12 196 0 0,-4 33-345 0 0,3 2 0 0 0,2 37-23 0 0,1-26 52 0 0,-1-17-730 0 0,3 0 0 0 0,4 21 678 0 0,-3-46-81 0 0,-1-1-87 0 0,1 0 1 0 0,1 0-1 0 0,0 0 0 0 0,1 0 0 0 0,3 5 168 0 0,-7-20 27 0 0,0 0-1 0 0,0 0 1 0 0,0 0-1 0 0,0 0 0 0 0,0 0 1 0 0,0 1-1 0 0,0-1 1 0 0,0 0-1 0 0,0 0 0 0 0,0 0 1 0 0,0 1-1 0 0,0-1 1 0 0,0 0-1 0 0,0 0 0 0 0,0 0 1 0 0,0 0-1 0 0,0 1 1 0 0,0-1-1 0 0,1 0 0 0 0,-1 0 1 0 0,0 0-1 0 0,0 0 1 0 0,0 0-1 0 0,0 0 0 0 0,0 0 1 0 0,1 0-1 0 0,-1 0 1 0 0,0 0-1 0 0,0 0 0 0 0,0 0 1 0 0,0 0-1 0 0,0 0 0 0 0,0 1 1 0 0,0-1-1 0 0,0 0 1 0 0,0 0-1 0 0,1 0 0 0 0,-1 0 1 0 0,0 0-1 0 0,0 0 1 0 0,0 0-1 0 0,1 0 0 0 0,-1 0 1 0 0,0 0-1 0 0,0 0 1 0 0,0 0-1 0 0,1-1 0 0 0,-1 1 1 0 0,0 0-1 0 0,0 0 1 0 0,0 0-1 0 0,0 0 0 0 0,0 0 1 0 0,0 0-1 0 0,0 0 1 0 0,0 0-1 0 0,0 0 0 0 0,1 0 1 0 0,-1 0-1 0 0,0 0 1 0 0,0 0-1 0 0,0 0 0 0 0,0 0 1 0 0,0-1-1 0 0,0 1 1 0 0,0 0-1 0 0,1 0-26 0 0,5-17 279 0 0,1-26-459 0 0,9-282 475 0 0,-16 318-279 0 0,3-44 85 0 0,-3 2 1 0 0,-1-1-1 0 0,-3 0 0 0 0,-4-11-101 0 0,6 50 12 0 0,2 8 23 0 0,-1 1 0 0 0,1-1-1 0 0,0 0 1 0 0,0 1 0 0 0,-1-1 0 0 0,-1 0 0 0 0,2 0-1 0 0,-1 1 1 0 0,-1-1 0 0 0,1 1 0 0 0,0 0 0 0 0,-2-2-35 0 0,2 4 68 0 0,1 1 1 0 0,0-1 0 0 0,-1 0-1 0 0,0 1 1 0 0,1 0 0 0 0,-1-1-1 0 0,1 1 1 0 0,0-1 0 0 0,-1 1-1 0 0,1 0 1 0 0,-1-1 0 0 0,1 1-1 0 0,-1-1 1 0 0,1 1 0 0 0,0 0-1 0 0,0 0 1 0 0,0-1 0 0 0,0 1-1 0 0,0 0-68 0 0,-8 20-123 0 0,1 25 162 0 0,1 1-1 0 0,2 0 1 0 0,2 18-39 0 0,-1 13-287 0 0,2-7 176 0 0,3 0-1 0 0,3 0 1 0 0,14 67 111 0 0,-18-131-12 0 0,0 1 1 0 0,2-1 0 0 0,-2 1-1 0 0,2-1 1 0 0,-1 1 0 0 0,4 4 11 0 0,-6-12-84 0 0,0 0-4 0 0,0 0 0 0 0,0 0-32 0 0,0 0-135 0 0,0 0-58 0 0,0 0-9 0 0,6-10-76 0 0,-4 3 419 0 0,-1 0 1 0 0,1 1 0 0 0,-1-1-1 0 0,0 0 1 0 0,0 0 0 0 0,-1 0-1 0 0,0 0 1 0 0,-1 0 0 0 0,0-4-22 0 0,0-14 93 0 0,2-74 778 0 0,-1-90 370 0 0,-6 27-833 0 0,2 105-112 0 0,-2 2 0 0 0,-4-7-296 0 0,5 39 672 0 0,4 24-672 0 0,0-1 0 0 0,1 1 0 0 0,-1-1 0 0 0,1 1 0 0 0,-1 0 0 0 0,0 0 0 0 0,1-1 0 0 0,-1 1 0 0 0,1 0 0 0 0,-1 0 0 0 0,1-1 0 0 0,-1 1 0 0 0,1 1 0 0 0,0-2 0 0 0,0 1 0 0 0,-1 1 0 0 0,-5 33 8 0 0,1-1 1 0 0,2 2 0 0 0,2-1-1 0 0,2 8-8 0 0,12 362 746 0 0,0-308-478 0 0,4 4-268 0 0,-12-75 16 0 0,-4-19-14 0 0,1-6 5 0 0,3-14 8 0 0,0-25-58 0 0,-2-2-296 0 0,4-113 458 0 0,-1 43 848 0 0,-3 62-793 0 0,5-156-132 0 0,-8 168-38 0 0,1 14 261 0 0,-1-2 0 0 0,-2 1 1 0 0,0 0-266 0 0,2 2 670 0 0,0 16-192 0 0,-1 13-355 0 0,-8 63 350 0 0,4 1 0 0 0,3 4-473 0 0,0-2-566 0 0,1-23 1250 0 0,4 47-684 0 0,1-23 68 0 0,3 18-532 0 0,-5-61 48 0 0,-1-22 570 0 0,0-1-1 0 0,0 1 0 0 0,1 1 1 0 0,2 7-154 0 0,5 29 302 0 0,-7-47-292 0 0,2-5 12 0 0,1-8 10 0 0,0-19-325 0 0,0 1 0 0 0,-2-25 293 0 0,2-1-75 0 0,2-72 601 0 0,-4 63-391 0 0,-1 49-135 0 0,2-32 6 0 0,-3-2-1 0 0,-2 2 0 0 0,-1-1 1 0 0,-4-6-6 0 0,2 29 19 0 0,4 15-202 0 0,-3 0 1 0 0,1 1 0 0 0,0-1 182 0 0,-9-26-186 0 0,8 32 195 0 0,3 7-171 0 0,-1 14-129 0 0,-8 66 291 0 0,6-20 0 0 0,-4 133 0 0 0,15 124 0 0 0,0-259 0 0 0,-4-39 0 0 0,5 5 0 0 0,-7-20 0 0 0,-2-5 0 0 0,0 0 0 0 0,0 0 0 0 0,0 0 0 0 0,1 1 0 0 0,-1-1 0 0 0,0 0 0 0 0,0 0 0 0 0,0 0 0 0 0,0 0 0 0 0,0 0 0 0 0,0 0 0 0 0,0 0 0 0 0,1 0 0 0 0,-1 0 0 0 0,0 0 0 0 0,0 0 0 0 0,1 0 0 0 0,-1 0 0 0 0,0 0 0 0 0,1 0 0 0 0,-1 0 0 0 0,0 0 0 0 0,0 0 0 0 0,0 0 0 0 0,0 0 0 0 0,0 0 0 0 0,0 0 0 0 0,0 0 0 0 0,1 0 0 0 0,-1 0 0 0 0,0-1 0 0 0,0 1 0 0 0,1 0 0 0 0,-1 0 0 0 0,0 0 0 0 0,0 0 0 0 0,0-1 0 0 0,0 1 0 0 0,1 0 0 0 0,-1 0 0 0 0,0 0 0 0 0,0-1 0 0 0,0 1 0 0 0,0 0 0 0 0,0 0 0 0 0,0 0 0 0 0,0 0 0 0 0,0 0 0 0 0,0 0 0 0 0,0-1 0 0 0,4-7 0 0 0,1-10 136 0 0,0 0-1 0 0,-2 0 1 0 0,0 0-1 0 0,-1 0 0 0 0,0-1 1 0 0,-2-5-136 0 0,3-32 306 0 0,2-35 536 0 0,-4-24-842 0 0,-1 66-33 0 0,-1-11-63 0 0,-3 0 0 0 0,-2 0 0 0 0,-4-5 96 0 0,10 64 0 0 0,-1-6-44 0 0,0 1 0 0 0,0-1 0 0 0,-2 0 0 0 0,1 1 0 0 0,-1-3 44 0 0,-8 18-220 0 0,9-6 142 0 0,0 0-1 0 0,1 1 0 0 0,-2 0 0 0 0,3 0 1 0 0,-2-1-1 0 0,1 2 0 0 0,0-1 0 0 0,0 1 79 0 0,-3 11-267 0 0,-1 2 182 0 0,1 0 0 0 0,1-1 0 0 0,0 17 85 0 0,-3 16-40 0 0,-8 43 189 0 0,5 0 0 0 0,2 72-149 0 0,7-164 200 0 0,0-1-50 0 0,0 0-232 0 0,0 0-101 0 0,0 0-17 0 0,0-12-7 0 0,7-110 163 0 0,-4 54 24 0 0,1-120 20 0 0,-4 181 0 0 0,-1-13-127 0 0,-1 1 0 0 0,-1-4 127 0 0,0 4-129 0 0,1-1 0 0 0,1-3 129 0 0,-1 8-18 0 0,2 12 13 0 0,-1-1 0 0 0,1 1 0 0 0,0 0 0 0 0,-1 0 0 0 0,1 0 0 0 0,1 0 0 0 0,-1 0 0 0 0,1 0-1 0 0,-1-2 6 0 0,2 1-10 0 0,-2 3-33 0 0,2-11-493 0 0,-2 11 486 0 0,1 0 0 0 0,-1 0 0 0 0,0 0 0 0 0,0 0 0 0 0,0 1 0 0 0,0-1 0 0 0,0 0 0 0 0,0 0 0 0 0,0 1 0 0 0,0-2 0 0 0,0 1 0 0 0,-1 1 0 0 0,1-1 0 0 0,0 0 0 0 0,-1 0 0 0 0,1 1 0 0 0,0-2 50 0 0,-1-2-18 0 0,1 1 7 0 0,0 1 0 0 0,-1 0 0 0 0,0 0 0 0 0,1-1 0 0 0,-1 1 0 0 0,0 0-1 0 0,0 0 1 0 0,1-1 0 0 0,-2 1 0 0 0,1 0 0 0 0,-2-2 11 0 0,2 1-1 0 0,-1 1 0 0 0,0-1 0 0 0,1 0 0 0 0,0-1 0 0 0,-1 1 0 0 0,2 0 0 0 0,-2-1 1 0 0,2 0 0 0 0,0 3 64 0 0,0 1 20 0 0,0 0 65 0 0,0 0 11 0 0,0 0-6 0 0,0 0-45 0 0,0 0-180 0 0,0 0-79 0 0,0 0-12 0 0,1 8 351 0 0,0-1-1 0 0,1 1 0 0 0,0-2 1 0 0,0 3-189 0 0,3 6 0 0 0,-3-9 0 0 0,0-1 0 0 0,0 0 0 0 0,0 1 0 0 0,0-1 0 0 0,1 1 0 0 0,2 0 0 0 0,-3-3-11 0 0,-1-3-49 0 0,-1 0-39 0 0,0 0 91 0 0,1 0 0 0 0,-1 0-1 0 0,0-1 1 0 0,0 1 0 0 0,0-1 0 0 0,1 0 0 0 0,-1 1-1 0 0,0 0 1 0 0,0-1 0 0 0,1 1 0 0 0,-1-1-1 0 0,0 0 1 0 0,0 1 0 0 0,0 0 0 0 0,0-1-1 0 0,0 0 1 0 0,0 1 0 0 0,0-1 0 0 0,0 1 0 0 0,0-1 8 0 0,0 2-61 0 0,0-1 0 0 0,0 0 0 0 0,0 0 0 0 0,0 0 0 0 0,0 0 0 0 0,-1 0 0 0 0,1 0 0 0 0,0 0 0 0 0,0 0 0 0 0,0 0 0 0 0,0 0 0 0 0,-1 0 0 0 0,1 1 0 0 0,0-1 0 0 0,0 0 0 0 0,0 0-1 0 0,0 0 1 0 0,0 0 0 0 0,0 0 0 0 0,0 0 0 0 0,0 0 0 0 0,-1 0 0 0 0,1 0 0 0 0,0 0 0 0 0,0 0 0 0 0,0 0 0 0 0,-1 0 0 0 0,1 0 0 0 0,0 0 0 0 0,0 0 0 0 0,0 0 0 0 0,-1 0 0 0 0,1 0 0 0 0,0 0 0 0 0,0 0 0 0 0,0 0 0 0 0,0 0 0 0 0,0-1 0 0 0,0 1 0 0 0,0 0 0 0 0,0 0 0 0 0,0 0 0 0 0,-1 0 0 0 0,1 0 0 0 0,0 0 0 0 0,0 0 0 0 0,0 0 0 0 0,0 0 0 0 0,0 0 0 0 0,0 0 0 0 0,-1-1 0 0 0,1 1 0 0 0,0 0 0 0 0,0 0 0 0 0,0 0 0 0 0,0-1 0 0 0,0 1 0 0 0,0 0 0 0 0,0 0 0 0 0,0 0 0 0 0,0-1 0 0 0,0 1 0 0 0,0 0 61 0 0,-1 3-65 0 0,-1-2-1 0 0,1 1 0 0 0,0 1 0 0 0,0-1 1 0 0,0 0-1 0 0,1 0 0 0 0,-1 1 0 0 0,0 0 1 0 0,0-1-1 0 0,1 0 0 0 0,0 0 0 0 0,0 1 0 0 0,0 0 66 0 0,0 36 89 0 0,0-22-137 0 0,6 197 48 0 0,-15-72 0 0 0,8-116 0 0 0,2 16 0 0 0,-1-13 18 0 0,0-28 74 0 0,0-1 14 0 0,0 0-36 0 0,9-18-738 0 0,-8 13 315 0 0,1 0-1 0 0,0-1 0 0 0,-1 1 0 0 0,1-1 0 0 0,-1-5 354 0 0,4-13-384 0 0,-4 16 292 0 0,0 0 1 0 0,0 0-1 0 0,-1 1 0 0 0,0-2 1 0 0,-1 0 91 0 0,1-5 77 0 0,0 13 13 0 0,-1-1 349 0 0,1 2-420 0 0,0 0 1 0 0,-1 0 0 0 0,1-1 0 0 0,0 1 0 0 0,0 0-1 0 0,0 0 1 0 0,0 0 0 0 0,-1 0 0 0 0,1 0-1 0 0,0 0 1 0 0,0-1 0 0 0,-1 1 0 0 0,1 0-1 0 0,0 0 1 0 0,0 0 0 0 0,0-1 0 0 0,0 1-1 0 0,0 0 1 0 0,-1 0 0 0 0,1 0 0 0 0,0 0-1 0 0,-1 0 1 0 0,1 0 0 0 0,0 0 0 0 0,0 0 0 0 0,-1 0-1 0 0,1 0 1 0 0,0 0 0 0 0,0 0 0 0 0,0 0-1 0 0,0 0 1 0 0,-1 0 0 0 0,1 0 0 0 0,0 0-1 0 0,-1 0 1 0 0,1 0 0 0 0,0 0 0 0 0,0 1-1 0 0,-1-1 1 0 0,1 0 0 0 0,0 0 0 0 0,0 0 0 0 0,0 0-1 0 0,0 1 1 0 0,0-1 0 0 0,0 0 0 0 0,-1 0-1 0 0,1 0 1 0 0,0 0 0 0 0,0 0 0 0 0,0 0-1 0 0,-1 1 1 0 0,1-1 0 0 0,0 0 0 0 0,0 1-20 0 0,-1 0 54 0 0,-2 2 0 0 0,2-1 1 0 0,-1-1-1 0 0,1 2 0 0 0,-1-1 0 0 0,2 0 1 0 0,-2 1-1 0 0,1-1 0 0 0,0 1 1 0 0,0-1-1 0 0,0 2-54 0 0,-6 29 438 0 0,6-24-712 0 0,-8 87 61 0 0,9-90 390 0 0,-1 0 0 0 0,1 0 0 0 0,1 0 0 0 0,0 0 0 0 0,0 0 1 0 0,-1 0-1 0 0,3 3-177 0 0,-3-7 208 0 0,0-2 6 0 0,0 0 29 0 0,0 0 12 0 0,0 0 1 0 0,0 0-28 0 0,0 0-111 0 0,0 0-25 0 0,9-5-265 0 0,-9 5 14 0 0,0 0-196 0 0,0 0-86 0 0,0 0-20 0 0,0 0 90 0 0,0 0 394 0 0,0 0 175 0 0,0 0 33 0 0,0 0-43 0 0,0 0-201 0 0,-6-5-51 0 0,5 4 42 0 0,-1 1 1 0 0,1-1 0 0 0,0 0-1 0 0,-1 0 1 0 0,0 1-1 0 0,1 0 1 0 0,-1-1 0 0 0,1 1-1 0 0,-1-1 1 0 0,1 1 0 0 0,-1 0-1 0 0,0 0 1 0 0,1 0-1 0 0,-1 0 1 0 0,1 0 0 0 0,-2 0 21 0 0,-3 1-90 0 0,6-1 80 0 0,-2 0 1 0 0,1 1 0 0 0,0-1-1 0 0,-1 0 1 0 0,1 0 0 0 0,0 1 0 0 0,0 0-1 0 0,0-1 1 0 0,-1 1 0 0 0,2-1-1 0 0,-2 1 1 0 0,1 0 0 0 0,1 0-1 0 0,-2-1 1 0 0,1 1 0 0 0,1 1-1 0 0,-1-2 1 0 0,0 1 0 0 0,0 1 0 0 0,1-2-1 0 0,-2 3 10 0 0,-1 2-25 0 0,0 0 0 0 0,1 0 0 0 0,0 1 1 0 0,-1 0-1 0 0,1-1 25 0 0,2 0 10 0 0,-1 17 40 0 0,1-21 4 0 0,0 1 1 0 0,0-1-1 0 0,0 0 0 0 0,0 1 1 0 0,0-1-1 0 0,0 0 0 0 0,0 0 0 0 0,0 1 1 0 0,0-1-1 0 0,0 0 0 0 0,0 1 1 0 0,0-1-1 0 0,1 0 0 0 0,0 0 0 0 0,-1 1 1 0 0,1-1-1 0 0,-1 0 0 0 0,1 0 1 0 0,0 0-1 0 0,0 0 0 0 0,-1 0 0 0 0,1 0 1 0 0,0 0-1 0 0,0 0 0 0 0,0 0 1 0 0,0 0-55 0 0,23 30 524 0 0,-23-30-464 0 0,-1-1 12 0 0,0 0-2 0 0,-12-20-139 0 0,2 5 31 0 0,7 10-102 0 0,-1 0 1 0 0,0 0 0 0 0,1 1-1 0 0,-1-2 1 0 0,-1 3-1 0 0,1-2 1 0 0,-1 1 0 0 0,-1-1 139 0 0,-2-1-205 0 0,8 5 184 0 0,-1 1 0 0 0,1-1 0 0 0,-1 0 0 0 0,0 1 0 0 0,0-1 0 0 0,1 1-1 0 0,-1 0 1 0 0,0-1 0 0 0,0 0 0 0 0,1 1 0 0 0,-1-1 0 0 0,0 1 0 0 0,0 0 0 0 0,1 0 0 0 0,-1 0 0 0 0,0 0 0 0 0,0 0 0 0 0,0-1 21 0 0,-1 1-94 0 0,2 0 13 0 0,0 0 8 0 0,0 0 1 0 0,-1 10-6 0 0,1-9 78 0 0,0 0 1 0 0,0 0-1 0 0,-1-1 0 0 0,1 1 1 0 0,0 0-1 0 0,0 0 0 0 0,0 0 1 0 0,0 0-1 0 0,0 0 0 0 0,1-1 1 0 0,-1 1-1 0 0,0 1 0 0 0,0-2 1 0 0,1 1-1 0 0,-1 0 0 0 0,0 0 1 0 0,0 0-1 0 0,3 6 0 0 0,3 12 0 0 0,-3-13 0 0 0,-3-6 16 0 0,0 0 0 0 0,1 1 0 0 0,-1-1 0 0 0,0 0 0 0 0,0 1 0 0 0,0-1 0 0 0,0 0 0 0 0,0 0 0 0 0,0 1 0 0 0,1-1 0 0 0,-1 0 0 0 0,0 0 0 0 0,0 0 0 0 0,0 0 0 0 0,0 1 0 0 0,0-1 0 0 0,0 0 0 0 0,0 1 0 0 0,0-1 0 0 0,0 0 0 0 0,0 1 1 0 0,0-1-1 0 0,-1 0 0 0 0,1 0 0 0 0,0 0 0 0 0,0 0 0 0 0,0 1 0 0 0,0-1 0 0 0,0 0 0 0 0,-1 0 0 0 0,1 1 0 0 0,0-1 0 0 0,0 0 0 0 0,0 0 0 0 0,0 1 0 0 0,0-1 0 0 0,0 0 0 0 0,0 0 0 0 0,-1 0 0 0 0,1 0 0 0 0,0 0 0 0 0,-1 0 0 0 0,1 0 0 0 0,0 0 0 0 0,-1 0 0 0 0,1 0 1 0 0,0 0-1 0 0,0 0 0 0 0,0 0 0 0 0,0 0 0 0 0,-1 0 0 0 0,1 0 0 0 0,0 0 0 0 0,0 0 0 0 0,-1 0 0 0 0,1 0 0 0 0,0 0 0 0 0,-1 0 0 0 0,1 0 0 0 0,0 0 0 0 0,0 0 0 0 0,0 0 0 0 0,0 0 0 0 0,-1 0 0 0 0,1 0 0 0 0,0 0-16 0 0,-24-9-1115 0 0,14 6 1522 0 0,2 0-525 0 0,3 1 419 0 0,2 12 558 0 0,3-9-816 0 0,-1 1 0 0 0,1-1 1 0 0,-1 1-1 0 0,0-1 1 0 0,1 1-1 0 0,0 0 1 0 0,0 0-1 0 0,0-1 0 0 0,0 1 1 0 0,0-1-1 0 0,0 1 1 0 0,0 0-1 0 0,0-1 1 0 0,1 2-44 0 0,-1-1 8 0 0,1 0 1 0 0,-1 0-1 0 0,1 0 1 0 0,-1 0 0 0 0,1 0-1 0 0,0 0 1 0 0,0 0-1 0 0,0 0 1 0 0,1 0-1 0 0,-2-1 1 0 0,2 1 0 0 0,-1 0-1 0 0,1 0 1 0 0,-1-1-1 0 0,1 1 1 0 0,0-1-9 0 0,21 9-109 0 0,-11-15-1514 0 0,-6 3-2614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59"/>
    </inkml:context>
    <inkml:brush xml:id="br0">
      <inkml:brushProperty name="width" value="0.05" units="cm"/>
      <inkml:brushProperty name="height" value="0.05" units="cm"/>
      <inkml:brushProperty name="color" value="#FFFF66"/>
    </inkml:brush>
  </inkml:definitions>
  <inkml:trace contextRef="#ctx0" brushRef="#br0">215 617 8288 0 0,'-2'-24'663'0'0,"2"8"-422"0"0,-1 11-161 0 0,-2-8 1167 0 0,-10-10-92 0 0,13 23-1124 0 0,0 0 0 0 0,-1 0 0 0 0,1 0 0 0 0,0 0-1 0 0,0 0 1 0 0,-1 0 0 0 0,1 0 0 0 0,0 0 0 0 0,0 0 0 0 0,0 0-1 0 0,0 0 1 0 0,-1 0 0 0 0,1 0 0 0 0,0 0 0 0 0,-1 0 0 0 0,1 0-1 0 0,0 0 1 0 0,0 0 0 0 0,-1 0 0 0 0,1 0 0 0 0,0 0 0 0 0,0 0-1 0 0,0 0 1 0 0,0 0 0 0 0,-1 0 0 0 0,1 0 0 0 0,0 0 0 0 0,0 0-1 0 0,-1 0 1 0 0,1 1 0 0 0,0-1 0 0 0,0 0 0 0 0,-1 0 0 0 0,1 0-1 0 0,0 1 1 0 0,0-1 0 0 0,0 0 0 0 0,0 1 0 0 0,0-1 0 0 0,0 0-1 0 0,0 0 1 0 0,0 0 0 0 0,0 0 0 0 0,0 0-31 0 0,-6 10 233 0 0,-1 8-147 0 0,1 0 1 0 0,1 1 0 0 0,0 0-1 0 0,1-1 1 0 0,0 17-87 0 0,-3 10-396 0 0,-7 30-740 0 0,12-65 1008 0 0,2-6 138 0 0,-2 1 1 0 0,1 0-1 0 0,0-1 1 0 0,-1 1-1 0 0,1-1 1 0 0,-2 2-11 0 0,1-10 5 0 0,0-1 1 0 0,1 0 0 0 0,-1 1 0 0 0,1-2 0 0 0,1 2-1 0 0,-1-1 1 0 0,0-1 0 0 0,1 1-6 0 0,1-46-123 0 0,0 23-35 0 0,-1 12-64 0 0,2 0-1 0 0,0 0 1 0 0,1 1 222 0 0,0 0 755 0 0,-1 0 1 0 0,1-15-756 0 0,3 61 304 0 0,-1-17-133 0 0,5 39-224 0 0,-6-31 131 0 0,1 0 1 0 0,6 17-79 0 0,-9-34-4 0 0,0 0 0 0 0,1-1 0 0 0,0 1 1 0 0,0 0-1 0 0,0 0 4 0 0,4 6-205 0 0,-7-10 75 0 0,0-1 127 0 0,1 0 1 0 0,-1 0-1 0 0,0 0 0 0 0,0 0 0 0 0,0 0 1 0 0,1 0-1 0 0,-1 0 0 0 0,0 0 0 0 0,0 1 0 0 0,0-1 1 0 0,0 0-1 0 0,0 0 0 0 0,0 0 0 0 0,1 0 0 0 0,-1 0 1 0 0,0 0-1 0 0,0 0 0 0 0,1 0 0 0 0,-1 0 1 0 0,0 0-1 0 0,0 0 0 0 0,1 0 0 0 0,-1 0 0 0 0,0 0 1 0 0,0 0-1 0 0,0 0 0 0 0,0 0 0 0 0,0 0 0 0 0,0 0 1 0 0,1 0-1 0 0,-1 0 0 0 0,0 0 0 0 0,0 0 1 0 0,1-1-1 0 0,-1 1 0 0 0,0 0 3 0 0,8-3-34 0 0,-5 0-30 0 0,0 0 1 0 0,0-1-1 0 0,-1 1 1 0 0,1-1-1 0 0,-1 0 0 0 0,0 1 1 0 0,0-1-1 0 0,-1 0 1 0 0,1-2 63 0 0,13-39-743 0 0,-14 39 706 0 0,4-16 469 0 0,-1-2 0 0 0,1-11-432 0 0,-2 3 214 0 0,9-36 260 0 0,-12 45-272 0 0,0 20-186 0 0,0-1 0 0 0,0 1 0 0 0,0 0 0 0 0,1 0-1 0 0,-1 0 1 0 0,1 0 0 0 0,0 0 0 0 0,-1 0 0 0 0,2-1-16 0 0,-1 2 376 0 0,-1 2 113 0 0,0 0 21 0 0,0 0-68 0 0,-1 12-371 0 0,-3 13-200 0 0,2 1 0 0 0,0-1 1 0 0,2 10 128 0 0,-3 30-53 0 0,3 23 427 0 0,0-63-495 0 0,1 0 1 0 0,2 12 120 0 0,-1-1-159 0 0,5-8 57 0 0,-1-5-235 0 0,-5-19 204 0 0,3 9-626 0 0,-4-13 758 0 0,0 0 0 0 0,0 0-1 0 0,0 1 1 0 0,0-1 0 0 0,1 0 0 0 0,-1 0 0 0 0,0 0-1 0 0,0 0 1 0 0,1 0 0 0 0,-1 0 0 0 0,0 0 0 0 0,1 0-1 0 0,-1 0 1 0 0,0 0 0 0 0,0 0 0 0 0,0 0 0 0 0,0 0-1 0 0,0 0 1 0 0,1 0 0 0 0,-1 0 0 0 0,0 0 0 0 0,0 0-1 0 0,1 0 1 0 0,-1-1 0 0 0,0 1 0 0 0,0 0 0 0 0,1 0-1 0 0,-1 0 1 0 0,0 0 0 0 0,0-1 0 0 0,0 1 0 0 0,0 0-1 0 0,0 0 1 0 0,0 0 0 0 0,0-1 0 0 0,0 1 0 0 0,1 0-1 0 0,-1 0 1 0 0,0 0 0 0 0,0 0 0 0 0,0 0 0 0 0,0-1-1 0 0,0 1 1 0 0,0 0 0 0 0,0 0 0 0 0,0-1 0 0 0,0 1-1 0 0,0 0 2 0 0,5-10-9 0 0,-1-3-19 0 0,0-1 1 0 0,-2 1-1 0 0,0-1 0 0 0,0 1 0 0 0,-1-4 28 0 0,2-17 1 0 0,8-91-179 0 0,-8 71 242 0 0,1-117 1459 0 0,-4 156-990 0 0,3-60 1599 0 0,-3 75-2168 0 0,0 0-85 0 0,0 15-70 0 0,-6 106-482 0 0,0 91-450 0 0,0 1 622 0 0,6-207 478 0 0,0 1 10 0 0,0 1-1 0 0,0-1 0 0 0,1 0 0 0 0,1 0 1 0 0,-1 1-1 0 0,1-1 0 0 0,0 0 14 0 0,7-22-390 0 0,-5 3 202 0 0,-1 1 1 0 0,-1-1 0 0 0,0 0-1 0 0,0-1 1 0 0,-2 1 0 0 0,1-1 187 0 0,2-24-371 0 0,5-25-121 0 0,-2-55 492 0 0,-6 87 860 0 0,0 3-733 0 0,0 0 1 0 0,4-19-128 0 0,-3 39-14 0 0,1-3 343 0 0,0-1 1 0 0,-2 1-1 0 0,1-1 0 0 0,-1 1 1 0 0,0-1-1 0 0,-2-7-329 0 0,3 17 29 0 0,-1-2-14 0 0,-6-8-13 0 0,5 10 0 0 0,-1 1 0 0 0,2-2 0 0 0,-1 1 0 0 0,-1 1 0 0 0,2 0 0 0 0,-2-1 0 0 0,1 0 0 0 0,0 0 0 0 0,-1 1 0 0 0,1 0 0 0 0,0 0 0 0 0,0-1 0 0 0,-1 1 0 0 0,1 0 0 0 0,0-1 0 0 0,-1 1-2 0 0,-21-1-406 0 0,21 0 64 0 0,-3 0-457 0 0,-12 9 362 0 0,12-5 432 0 0,1 1 18 0 0,2 0 0 0 0,1-3 90 0 0,1-1 3 0 0,0 0-46 0 0,0 0-146 0 0,0 0-21 0 0,0-2 97 0 0,-1 1 1 0 0,1-1-1 0 0,0 0 1 0 0,0 0-1 0 0,-1 1 0 0 0,1-1 1 0 0,0 1-1 0 0,0-1 1 0 0,0 0-1 0 0,1-1 10 0 0,-1 2-1 0 0,0-4 209 0 0,0 1 0 0 0,0 1 1 0 0,1-2-1 0 0,0 1 0 0 0,1-2-208 0 0,0 1 227 0 0,-1 1-1 0 0,0 1 1 0 0,0-2 0 0 0,-1 1-1 0 0,1-4-226 0 0,-2 9 90 0 0,-11 26-121 0 0,9-22 11 0 0,1 1 1 0 0,-1-1 0 0 0,2 1-1 0 0,-2 0 1 0 0,2 0-1 0 0,-1 0 1 0 0,1 0 0 0 0,0 0-1 0 0,1 0 1 0 0,-1 0 0 0 0,1 0 19 0 0,0-6-7 0 0,0 5-38 0 0,-6 3-109 0 0,8-12 84 0 0,-1-1 1 0 0,1 1-1 0 0,-1-2 0 0 0,0 2 0 0 0,0-1 0 0 0,0 0 0 0 0,-1-1 70 0 0,3-17-213 0 0,-2 21 228 0 0,-2-9 34 0 0,1 10-38 0 0,0 0-2 0 0,0 1 0 0 0,0-1 0 0 0,0 0 0 0 0,0 1 1 0 0,0 0-1 0 0,-1-1 0 0 0,1 1 0 0 0,0-1 0 0 0,0 0 1 0 0,-1 1-1 0 0,1 0 0 0 0,0 0 0 0 0,-1-1 0 0 0,1 0 0 0 0,0 1 1 0 0,0-1-1 0 0,-1 1 0 0 0,1 0 0 0 0,-1 0 0 0 0,1 0 0 0 0,-1-1 1 0 0,1 1-1 0 0,0 0 0 0 0,0-1 0 0 0,-1 1 0 0 0,0 0 0 0 0,1-1 1 0 0,-1 1-1 0 0,1 0 0 0 0,0 0 0 0 0,-1 0 0 0 0,0 0 0 0 0,1 0 1 0 0,-1 0-1 0 0,1 0 0 0 0,-1 0-9 0 0,0 0 11 0 0,0 0-1 0 0,1 1 1 0 0,-1-1 0 0 0,0 0-1 0 0,0 1 1 0 0,1 0 0 0 0,-1-1-1 0 0,0 0 1 0 0,0 1-1 0 0,1-1 1 0 0,-1 1 0 0 0,0 0-1 0 0,0-1 1 0 0,1 1 0 0 0,0-1-1 0 0,-1 1 1 0 0,1 0 0 0 0,-1-1-1 0 0,1 1 1 0 0,-1 0 0 0 0,1 0-1 0 0,0 0-10 0 0,-6 16 130 0 0,5-13-226 0 0,-5 7-241 0 0,3-5 337 0 0,3 0-11 0 0,0-5-42 0 0,4 10-70 0 0,-1-5 226 0 0,-1-6 479 0 0,3-33-1190 0 0,-5 32 322 0 0,-1-2-177 0 0,1 2 438 0 0,0 0-1 0 0,0 1 0 0 0,-1-1 0 0 0,1 0 0 0 0,-1 0 0 0 0,1 0 0 0 0,-1 0 0 0 0,1 0 1 0 0,0 1-1 0 0,-1-1 0 0 0,1 1 0 0 0,-1-1 0 0 0,0 0 0 0 0,1 1 0 0 0,-1-1 1 0 0,0 0 25 0 0,-1 0-95 0 0,0 1 1 0 0,1 0 0 0 0,-1-1 0 0 0,1 1-1 0 0,-1 0 1 0 0,0 0 0 0 0,1 0 0 0 0,-1 0-1 0 0,1 0 1 0 0,-1 0 0 0 0,0 0 0 0 0,0 1-1 0 0,1-1 95 0 0,-25 12-832 0 0,24-12 894 0 0,0-3-64 0 0,-3 0-75 0 0,5 2 68 0 0,-2 0-1 0 0,1 0 1 0 0,1 1 0 0 0,-1 0 0 0 0,0-1 0 0 0,0 0 0 0 0,1 0 0 0 0,-1 0-1 0 0,0 0 1 0 0,0 0 0 0 0,1 1 0 0 0,0-1 0 0 0,-1-1 0 0 0,0 2 0 0 0,1-1-1 0 0,-1-1 1 0 0,1 2 0 0 0,0-2 0 0 0,0 1 0 0 0,0 1 0 0 0,0-2 0 0 0,0 1 9 0 0,0-1 164 0 0,-9-4 1062 0 0,6 30-1156 0 0,6-17-120 0 0,-1 0 0 0 0,0-1 0 0 0,1 0 1 0 0,2 4 49 0 0,8 19-185 0 0,-11-25 59 0 0,7 5 22 0 0,-8-8 102 0 0,0 0 0 0 0,0 0-1 0 0,-1 0 1 0 0,2 0 0 0 0,-1-1 0 0 0,-1 1-1 0 0,2 0 1 0 0,-1 0 0 0 0,-1-1-1 0 0,2 0 1 0 0,-1 1 0 0 0,0-1-1 0 0,1 1 3 0 0,4 2-186 0 0,14 11 157 0 0,16 13 144 0 0,-35-26-113 0 0,-1-1 0 0 0,1 1 0 0 0,0-1 0 0 0,0 0 0 0 0,0 1 0 0 0,0-1 0 0 0,0 1 0 0 0,-1-1 0 0 0,1 0 0 0 0,0 1 0 0 0,0-1 0 0 0,0 0 0 0 0,0 0 0 0 0,0 0 0 0 0,-1 0 0 0 0,2 0 0 0 0,-1 0 0 0 0,-1 0 1 0 0,1 0-1 0 0,0-1 0 0 0,0 1 0 0 0,0 0 0 0 0,0-1 0 0 0,0 1 0 0 0,-1-1 0 0 0,1 1 0 0 0,0 0 0 0 0,0-1 0 0 0,-1 1-2 0 0,3-2 10 0 0,-2 2 0 0 0,1-2 0 0 0,-1 1 0 0 0,1 0 0 0 0,-1-1-1 0 0,1 1 1 0 0,-1-1 0 0 0,1-1-10 0 0,6-11 79 0 0,-1 0 0 0 0,-1 0-1 0 0,-1-1 1 0 0,0 0 0 0 0,-1 0-1 0 0,0-6-78 0 0,-2 14 0 0 0,-1 5 22 0 0,-1 0 0 0 0,1 1 1 0 0,-1-2-1 0 0,1 2 0 0 0,-1-1 0 0 0,0 0 1 0 0,0 0-1 0 0,0 0 0 0 0,0 0 0 0 0,0 1 0 0 0,0-2 1 0 0,-1 2-1 0 0,1-1 0 0 0,-1 0 0 0 0,1 0 0 0 0,0 0 1 0 0,-2 0-23 0 0,1 3 27 0 0,1 0 0 0 0,-1 0 0 0 0,-1 1 0 0 0,2-2 0 0 0,-1 2 0 0 0,-1-1 0 0 0,2-1 0 0 0,-2 1 0 0 0,1 0 0 0 0,-1 0-27 0 0,1 1 34 0 0,-3 2-32 0 0,1-1 0 0 0,1 2 0 0 0,-1-1 0 0 0,0 1 0 0 0,0-1 0 0 0,0 4-2 0 0,1-1-31 0 0,-1 2 0 0 0,2-1 1 0 0,-2 5 30 0 0,0 2-72 0 0,3-12 72 0 0,-1 0 1 0 0,0 0-1 0 0,0 0 0 0 0,1 0 0 0 0,0 0 0 0 0,0 0 0 0 0,0 0 1 0 0,0 1-1 0 0,0-1 0 0 0,0 0 0 0 0,1 1 0 0 0,1-1-25 0 0,4-20-28 0 0,-4 11 38 0 0,0 0 1 0 0,0 0-1 0 0,1 1 1 0 0,0-1 0 0 0,2-1 14 0 0,13-33 920 0 0,-10 23-298 0 0,-8 16-452 0 0,3-8 1574 0 0,-3 9-1720 0 0,0 1 0 0 0,0-1 1 0 0,0 0-1 0 0,1 0 1 0 0,-1 0-1 0 0,0 0 1 0 0,0 1-1 0 0,0-1 1 0 0,1 0-1 0 0,-1 1 0 0 0,0-1 1 0 0,0 0-1 0 0,0 0 1 0 0,0 1-1 0 0,0-1 1 0 0,1 0-1 0 0,-1 0 1 0 0,0 0-1 0 0,1 0 1 0 0,-1 0-1 0 0,0 0 0 0 0,1 0 1 0 0,-1 0-1 0 0,0 0 1 0 0,0 0-1 0 0,0 0 1 0 0,1 0-1 0 0,-1 0 1 0 0,0 0-1 0 0,1 0 1 0 0,-1 0-1 0 0,1 0 0 0 0,-1 0 1 0 0,0 0-1 0 0,0 0 1 0 0,0 0-1 0 0,0 0 1 0 0,1 0-25 0 0,12-9-102 0 0,5-15-887 0 0,-13-4 175 0 0,-4 23 843 0 0,-1 5 132 0 0,-4 8 1396 0 0,1 21-1731 0 0,3-27 120 0 0,8-20-10 0 0,-4 9 103 0 0,-1 2-1 0 0,0-1 0 0 0,-1-1 0 0 0,1 1 1 0 0,-1-1-1 0 0,-1-2-38 0 0,5-18 9 0 0,-5 20-234 0 0,-2-10 121 0 0,1 35 50 0 0,-11 25 161 0 0,6-4 97 0 0,3-34-282 0 0,3 18-224 0 0,-1-19 358 0 0,1-2-52 0 0,-1 1 1 0 0,1-1-1 0 0,-1 0 0 0 0,0 0 1 0 0,0 0-1 0 0,1 0 0 0 0,0 0 1 0 0,-1 0-1 0 0,1 0 0 0 0,-1 0 1 0 0,0 0-1 0 0,1 0 0 0 0,-1 0 1 0 0,1 0-1 0 0,0 0 0 0 0,-1 0 1 0 0,0 0-1 0 0,1 0 0 0 0,-1 0 1 0 0,1 0-1 0 0,-1 0 0 0 0,1 0 1 0 0,-1 0-1 0 0,0 0 0 0 0,1-1 1 0 0,-1 1-1 0 0,1 0 0 0 0,-1-1 1 0 0,1 1-1 0 0,-1-1 0 0 0,0 1-4 0 0,12-12 633 0 0,-9 7-503 0 0,0 0 0 0 0,0-1 1 0 0,0 1-1 0 0,-1-1 0 0 0,0 0 0 0 0,0 0 1 0 0,-1 0-1 0 0,1 0 0 0 0,-2 0 0 0 0,1-3-130 0 0,-1 6-17 0 0,1 1 0 0 0,-1 1 0 0 0,0-2 0 0 0,1 2 0 0 0,-1-1 0 0 0,0 0-1 0 0,1 0 1 0 0,0 0 0 0 0,0-1 17 0 0,0 0 36 0 0,1 0 0 0 0,-1-1 0 0 0,0 0 1 0 0,0 0-1 0 0,-1 0 0 0 0,0 0 0 0 0,1 0 0 0 0,-1 1 0 0 0,0-4-36 0 0,0 7 2 0 0,0-1 0 0 0,0 1 0 0 0,0 0 0 0 0,0-1 0 0 0,0 1 0 0 0,-1 0 0 0 0,1 0 0 0 0,0 0 0 0 0,0-1 0 0 0,0 1 0 0 0,0-1 0 0 0,0 1 0 0 0,0 0 0 0 0,0-1 0 0 0,0 1 0 0 0,-1 0 0 0 0,1 0 0 0 0,0 0 1 0 0,-1 0-1 0 0,1 0 0 0 0,0-1 0 0 0,-1 1 0 0 0,1 0 0 0 0,0 0 0 0 0,0-1 0 0 0,0 1 0 0 0,-1 0 0 0 0,1 0 0 0 0,0 0 0 0 0,-1 0 0 0 0,1 0 0 0 0,-1 0 0 0 0,1 0 0 0 0,0 0 0 0 0,0 0 0 0 0,0 0 0 0 0,-1 0 0 0 0,1 0 0 0 0,-1 0 0 0 0,1 0 0 0 0,0 0 0 0 0,-1 0 0 0 0,1 0 0 0 0,0 0 0 0 0,0 0 0 0 0,0 1 0 0 0,-1-1 0 0 0,1 0 0 0 0,-1 0 0 0 0,1 1 0 0 0,0-1 0 0 0,-1 0 0 0 0,1 0 0 0 0,0 0 0 0 0,0 0 0 0 0,0 0 0 0 0,0 1 0 0 0,0-1 0 0 0,0 0 0 0 0,-1 1 0 0 0,1-1 0 0 0,0 1-2 0 0,-3 8 0 0 0,1 0 0 0 0,-1 0 0 0 0,2 0 0 0 0,-1 1 0 0 0,1 4 0 0 0,-1 4 0 0 0,2 1 12 0 0,16-26 120 0 0,-12 3-121 0 0,-1-1-1 0 0,-1 0 1 0 0,1 1-1 0 0,-1-1 0 0 0,1 0 1 0 0,-1 0-1 0 0,-1 0 1 0 0,1 0-1 0 0,-1 0 0 0 0,0-1 1 0 0,0 1-1 0 0,0-2-10 0 0,-1 5 7 0 0,9-30 398 0 0,0-9 106 0 0,-5 17-382 0 0,-2 15-89 0 0,0 1 0 0 0,-1-1 0 0 0,-1 1 0 0 0,1-1-1 0 0,-1-3-39 0 0,0 12 0 0 0,0 0 0 0 0,0 0 1 0 0,0 0-1 0 0,0-1 0 0 0,0 1 0 0 0,0 0 0 0 0,0 0 0 0 0,0 0 0 0 0,1 0 0 0 0,-1 0 0 0 0,0-1 0 0 0,0 1 0 0 0,0 0 0 0 0,0 0 0 0 0,0 0 0 0 0,0 0 0 0 0,0 0 0 0 0,0 0 1 0 0,0 0-1 0 0,-1 0 0 0 0,1 0 0 0 0,0 0 0 0 0,0-1 0 0 0,0 1 0 0 0,0 0 0 0 0,0 0 0 0 0,0 0 0 0 0,0 0 0 0 0,0 0 0 0 0,0-1 0 0 0,0 1 0 0 0,0 0 0 0 0,-1 0 0 0 0,1 0 0 0 0,0 0 1 0 0,0 0-1 0 0,0 0 0 0 0,0 0 0 0 0,0 0 0 0 0,0 0 0 0 0,0-1 0 0 0,0 1 0 0 0,0 0 0 0 0,0 0 0 0 0,0 0 0 0 0,0 0 0 0 0,-1 0 0 0 0,1 0 0 0 0,0 0 0 0 0,0 0 0 0 0,0 0 1 0 0,0 0-1 0 0,-1 0 0 0 0,1 0 0 0 0,0 0 0 0 0,0 0 0 0 0,0 0 0 0 0,0 0 0 0 0,-1 0 0 0 0,1 1 0 0 0,0-1 0 0 0,0 0 0 0 0,0 0 0 0 0,0 0 0 0 0,0 0 0 0 0,-4 5-20 0 0,-3 9-56 0 0,4-9-35 0 0,1 0 0 0 0,0 1-1 0 0,-1 0 1 0 0,2 0-1 0 0,-1 0 1 0 0,1 0-1 0 0,0 0 112 0 0,-5 29 49 0 0,4-22 41 0 0,0-1 1 0 0,1 1-1 0 0,0 2-90 0 0,-2 0-16 0 0,2-13 9 0 0,1 1 0 0 0,-1-2-1 0 0,0 1 1 0 0,1 1 0 0 0,-1-1-1 0 0,1-1 1 0 0,0 2-1 0 0,0-1 1 0 0,0 0 0 0 0,0 0-1 0 0,0 0 1 0 0,1 0 0 0 0,-1 0-1 0 0,1 1 1 0 0,0-2 0 0 0,-1 1-1 0 0,1 1 1 0 0,0-2-1 0 0,0 3 8 0 0,0-3-140 0 0,-1-1 4 0 0,0 0 34 0 0,0 0 140 0 0,0 0 68 0 0,1 0-100 0 0,0 0 1 0 0,-1-1-1 0 0,0 1 1 0 0,1 0-1 0 0,0-1 1 0 0,0 1-1 0 0,-1 0 1 0 0,0-1-1 0 0,1 1 1 0 0,0 0-1 0 0,-1-1 1 0 0,1 1-1 0 0,-1-1 1 0 0,0 1-1 0 0,1-1 1 0 0,0 1-1 0 0,-1-1 1 0 0,1 1-1 0 0,-1-1 1 0 0,0 0-1 0 0,0 1-6 0 0,8-18 138 0 0,-5 12-110 0 0,-1 0-28 0 0,1 0 0 0 0,-1-1 0 0 0,0 1 0 0 0,-1-1 0 0 0,1 0 0 0 0,-1 1 0 0 0,0-8 0 0 0,3-14 0 0 0,18-98 78 0 0,-34 171-436 0 0,4-2 142 0 0,6 2 194 0 0,0-31 10 0 0,2 0-1 0 0,-1 0 1 0 0,2 0-1 0 0,0 7 13 0 0,5 23-12 0 0,-6-44 10 0 0,0 1 0 0 0,0-1 0 0 0,0 0 0 0 0,0 0 0 0 0,0 0 0 0 0,0 0 0 0 0,0 0 1 0 0,0 0-1 0 0,0 1 0 0 0,0-1 0 0 0,0 0 0 0 0,0 0 0 0 0,0 1 0 0 0,0-1 0 0 0,0 0 0 0 0,0 0 0 0 0,0 0 0 0 0,0 1 0 0 0,1-1 0 0 0,-1 0 0 0 0,0 0 0 0 0,0 0 0 0 0,0 0 0 0 0,0 0 0 0 0,1 0 0 0 0,-1 0 0 0 0,0 0 0 0 0,0 1 0 0 0,0-1 0 0 0,0 0 0 0 0,0 0 0 0 0,0 0 0 0 0,0 0 0 0 0,0 0 0 0 0,1 0 0 0 0,-1 0 0 0 0,0 0 0 0 0,0 1 0 0 0,1-1 0 0 0,-1 0 0 0 0,0 0 0 0 0,0 0 0 0 0,1 0 0 0 0,-1 0 0 0 0,0 0 0 0 0,0 0 0 0 0,0-1 0 0 0,0 1 0 0 0,0 0 0 0 0,0 0 0 0 0,1 0 0 0 0,-1 0 0 0 0,0 0 0 0 0,0 0 0 0 0,0 0 0 0 0,1 0 0 0 0,-1-1 0 0 0,0 1 0 0 0,0 0 0 0 0,0 0 0 0 0,1 0 0 0 0,-1 0 0 0 0,0 0 0 0 0,0 0 0 0 0,0 0 2 0 0,9-9-59 0 0,-6 0 41 0 0,1-2 0 0 0,-1 1 0 0 0,0-1-1 0 0,-1 1 1 0 0,0-1 0 0 0,-1 1-1 0 0,1-5 19 0 0,2-29 0 0 0,0 15 0 0 0,-1-27 0 0 0,-3 6-16 0 0,-10 80-432 0 0,1 27 272 0 0,2 1 0 0 0,2 36 176 0 0,5-89 0 0 0,3 16 0 0 0,-3-21 0 0 0,0 0 0 0 0,1 0 0 0 0,-1 0 0 0 0,0 1 0 0 0,0-1 0 0 0,0 0 0 0 0,0 0 0 0 0,0 0 0 0 0,0 0 0 0 0,0 0 0 0 0,1 0 0 0 0,-1 0 0 0 0,0 0 0 0 0,0 1 0 0 0,0-1 0 0 0,1 0 0 0 0,-1 0 0 0 0,0 0 0 0 0,0 0 0 0 0,0 0 0 0 0,0 0 0 0 0,0 1 0 0 0,0-1 0 0 0,0 0 0 0 0,0 0 0 0 0,1 0 0 0 0,-1 0 0 0 0,0 0 0 0 0,0 0 0 0 0,1 0 0 0 0,-1 0 0 0 0,0 0 0 0 0,0 0 0 0 0,1 0 0 0 0,-1 0 0 0 0,0 0 0 0 0,0 0 0 0 0,0 0 0 0 0,0 0 0 0 0,0-1 0 0 0,0 1 0 0 0,0 0 0 0 0,1 0 0 0 0,-1 0 0 0 0,0 0 0 0 0,0 0 0 0 0,0 0 0 0 0,1-1 0 0 0,-1 1 0 0 0,0 0 0 0 0,0 0 0 0 0,0 0 0 0 0,0 0 0 0 0,0 0 0 0 0,1 0 0 0 0,-1 0 0 0 0,0 0 0 0 0,0-1 0 0 0,0 1 0 0 0,0 0 0 0 0,0 0 0 0 0,3-4 9 0 0,-1 0 0 0 0,0 1-1 0 0,0-1 1 0 0,1 0 0 0 0,-2 0-1 0 0,1 1 1 0 0,0-2 0 0 0,-1 1-1 0 0,1-2-8 0 0,8-44 269 0 0,-6 22-154 0 0,1-5 63 0 0,-2-1 1 0 0,0 0 0 0 0,-3-21-179 0 0,0 49 44 0 0,0 4-35 0 0,0 1 1 0 0,0-2-1 0 0,0 2 0 0 0,0-1 1 0 0,0 0-1 0 0,0 1 0 0 0,0-2 0 0 0,-1 2 1 0 0,0-1-1 0 0,1 0 0 0 0,-1 1-9 0 0,-1-2 11 0 0,1 1 32 0 0,1 2-43 0 0,0 0 0 0 0,-1 0 1 0 0,1 0-1 0 0,0-1 0 0 0,0 1 0 0 0,0 0 1 0 0,-1 0-1 0 0,1 0 0 0 0,0 0 0 0 0,0 0 1 0 0,0 0-1 0 0,-1 0 0 0 0,1 0 0 0 0,0 0 1 0 0,0 0-1 0 0,0 0 0 0 0,0 0 1 0 0,0 0-1 0 0,0 0 0 0 0,-1 0 0 0 0,1 0 1 0 0,0 0-1 0 0,0 0 0 0 0,-1 0 0 0 0,1 0 1 0 0,0 0-1 0 0,0 0 0 0 0,-1 0 0 0 0,1 0 1 0 0,0 0-1 0 0,0 0 0 0 0,0 0 1 0 0,0 0-1 0 0,0 1 0 0 0,0-1 0 0 0,0 0 1 0 0,0 0-1 0 0,0 0 0 0 0,-1 0 0 0 0,1 1 1 0 0,0-1-1 0 0,0 0 0 0 0,0 0 0 0 0,0 0 1 0 0,0 1-1 0 0,0-1 0 0 0,-1 0 0 0 0,1 0 1 0 0,0 0-1 0 0,0 0 0 0 0,-3 9-2 0 0,3-9 1 0 0,-5 15-9 0 0,1 0 0 0 0,0 0 0 0 0,1 0 0 0 0,1 1 0 0 0,1-1 0 0 0,0 5 10 0 0,-1 1-4 0 0,2-11 4 0 0,0 0 0 0 0,0 0 0 0 0,1 0 0 0 0,3 9 0 0 0,-4-19 0 0 0,0 1 0 0 0,0-1 0 0 0,0 0 0 0 0,-1 0 0 0 0,1 0 0 0 0,0 0 0 0 0,1 0 0 0 0,-1 0 0 0 0,0 0 0 0 0,0 0 0 0 0,0 0 0 0 0,0 0 0 0 0,0 0 0 0 0,0 0 0 0 0,0 0 0 0 0,0 0 0 0 0,0 0 0 0 0,0 0 0 0 0,0 0 0 0 0,0 0 0 0 0,0 0 0 0 0,0 1 0 0 0,0-1 0 0 0,0 0 0 0 0,0 0 0 0 0,0 0 0 0 0,0 0 0 0 0,1 0 0 0 0,-1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0,5-6 0 0 0,1-7 0 0 0,-5 6-13 0 0,0 0 0 0 0,0 0-1 0 0,-1-1 1 0 0,0 1-1 0 0,0-1 1 0 0,-1-4 13 0 0,-1-11 8 0 0,6-48-208 0 0,-4 70 151 0 0,0 1 96 0 0,-1 0-84 0 0,-1 1 0 0 0,1-1 1 0 0,-1 0-1 0 0,1 1 0 0 0,-1 0 1 0 0,1 0-1 0 0,0-1 0 0 0,-1 1 1 0 0,1 0-1 0 0,0 0 0 0 0,0-1 1 0 0,0 2-1 0 0,-1-1 0 0 0,2 0 1 0 0,-1 0-1 0 0,-1 0 0 0 0,2 1 1 0 0,-1-1-1 0 0,0 0 0 0 0,0 1 1 0 0,1-1-1 0 0,-1 1 37 0 0,-2 4-212 0 0,0 1 1 0 0,1 0-1 0 0,-1 0 0 0 0,0 2 212 0 0,3-7 0 0 0,-1 1 0 0 0,0 1 0 0 0,0-1 0 0 0,1 0 0 0 0,0 0 0 0 0,0 1 0 0 0,0 0 0 0 0,0-1 0 0 0,0 1 0 0 0,0-1 0 0 0,1 2 0 0 0,1-1 0 0 0,2-9 0 0 0,0-8 0 0 0,-2-5-33 0 0,0 0 0 0 0,-2 0-1 0 0,0-2 34 0 0,0 0-13 0 0,-3 36 118 0 0,2-10-105 0 0,0 0-1 0 0,0-1 0 0 0,1 1 0 0 0,-3 3 1 0 0,2-3-7 0 0,-1-1 0 0 0,2 1 0 0 0,-1 0-1 0 0,0 4 8 0 0,1-9 23 0 0,-3 11 13 0 0,17-49-71 0 0,-13 34 35 0 0,1-1 0 0 0,-2 0 0 0 0,2 1 0 0 0,-1-1 0 0 0,-1 0 0 0 0,1-1 0 0 0,6-24 0 0 0,-7 25 22 0 0,0 3 95 0 0,0 1 66 0 0,0 0 17 0 0,8 41 134 0 0,-9-11-280 0 0,1-18-70 0 0,0 0-1 0 0,0 0 1 0 0,0 0-1 0 0,1 0 1 0 0,1-1-1 0 0,1 5 17 0 0,-3-14-184 0 0,0-2-27 0 0,0 0 3 0 0,0 0 56 0 0,0 0 235 0 0,0 0 100 0 0,0 0 17 0 0,9-8-315 0 0,-8 5 142 0 0,1 0 0 0 0,-1 0 0 0 0,0 0 0 0 0,0 0 0 0 0,-1 0 0 0 0,1 0 0 0 0,-1 0 0 0 0,1 0 0 0 0,-1 0 0 0 0,0 0 1 0 0,0 0-1 0 0,-1-1-27 0 0,3-24 38 0 0,1 17-77 0 0,-3-1 0 0 0,1 1 1 0 0,0-1-1 0 0,-1 0 0 0 0,-1 1 1 0 0,0 0-1 0 0,-1-3 39 0 0,4-3-75 0 0,-2 15 61 0 0,0 4-25 0 0,1 13-82 0 0,1 20-89 0 0,0-16 186 0 0,-1-16 58 0 0,-1 0-1 0 0,0 0 0 0 0,1 1 1 0 0,-1-1-1 0 0,0 0 0 0 0,-1 2-33 0 0,4 25 104 0 0,-2-25-172 0 0,0-28-90 0 0,-9-20 102 0 0,5 25 42 0 0,-7-18 53 0 0,7 33-40 0 0,-1 1 51 0 0,-4-8 41 0 0,7 8-156 0 0,1 2-7 0 0,6 16 229 0 0,14 16 316 0 0,-19-30-455 0 0,-1-2-1 0 0,1 1 1 0 0,0 1-1 0 0,-1-2 1 0 0,1 1-1 0 0,0 0 1 0 0,0 0-1 0 0,-1-1 1 0 0,1 1-1 0 0,0 0 0 0 0,0 0 1 0 0,0-1-1 0 0,0 1 1 0 0,0-1-1 0 0,0 1 1 0 0,0 0-1 0 0,0-1 1 0 0,0 0-1 0 0,1 0 1 0 0,-1 0-18 0 0,-1 0 8 0 0,1 0 0 0 0,-1 0 1 0 0,1 0-1 0 0,-1 0 1 0 0,0 0-1 0 0,0 0 1 0 0,1 0-1 0 0,-1 0 1 0 0,1 0-1 0 0,-1 0 0 0 0,1-1 1 0 0,-1 1-1 0 0,0 0 1 0 0,0-1-1 0 0,0 1 1 0 0,1-1-1 0 0,-1 1 0 0 0,1 0 1 0 0,-1 0-1 0 0,0 0 1 0 0,0-1-1 0 0,1 1 1 0 0,-1-1-1 0 0,0 1 1 0 0,0-1-1 0 0,0 1 0 0 0,0 0 1 0 0,0 0-1 0 0,0-1 1 0 0,0 1-1 0 0,0-1 1 0 0,0 1-1 0 0,0-1 0 0 0,0 1 1 0 0,0 0-1 0 0,0-1 1 0 0,0 1-9 0 0,-1-50 28 0 0,1 48 57 0 0,0 2 11 0 0,0 0-5 0 0,1 18 195 0 0,1-7-257 0 0,-1 1 23 0 0,1 1 0 0 0,0 0-1 0 0,1 0 1 0 0,1-1 0 0 0,0 3-52 0 0,2 4 4 0 0,-6-17-6 0 0,0-2 1 0 0,0 2 0 0 0,0-1-1 0 0,0 0 1 0 0,1 0-1 0 0,0 0 1 0 0,-1 0 0 0 0,1 1-1 0 0,-1-2 1 0 0,1 1-1 0 0,-1 1 1 0 0,2-1 1 0 0,-2 1-65 0 0,0-2-7 0 0,0 0 5 0 0,-3-19-412 0 0,0 15 442 0 0,1 0 1 0 0,1 1-1 0 0,-1-1 0 0 0,1-1 0 0 0,-1 2 0 0 0,1-1 0 0 0,0-1 0 0 0,-1-3 37 0 0,-5-20-105 0 0,6 24 95 0 0,1-1-33 0 0,0 0 47 0 0,0 4 67 0 0,0 1 3 0 0,0 0-2 0 0,0 0 0 0 0,7 21 224 0 0,-6-12-263 0 0,0 0-1 0 0,0 0 0 0 0,0 0 1 0 0,-1 0-1 0 0,-2 7-32 0 0,1 9 89 0 0,1 59-224 0 0,0-62-3706 0 0,0-56 3631 0 0,0 11 146 0 0,0 1 0 0 0,1-1 1 0 0,1-1 63 0 0,-1-22 693 0 0,-1 45-569 0 0,0-5 70 0 0,0 6 2415 0 0,-5 191-2879 0 0,6-179-42 0 0,2-18-251 0 0,1-21-16 0 0,1-31 1115 0 0,-2-49-536 0 0,-3 106 69 0 0,1 0-2 0 0,1-4 2 0 0,-2 4-4 0 0,0 1-1 0 0,0 0 11 0 0,3 13 250 0 0,-3-10-290 0 0,2 0-1 0 0,-1 1 0 0 0,-1-1 0 0 0,0 0 0 0 0,0 0 0 0 0,0 2-34 0 0,3 14 62 0 0,-1-2-48 0 0,0-1-1 0 0,-1 1 1 0 0,-1 0 0 0 0,-2 15-14 0 0,1 10-258 0 0,1-36 115 0 0,-1-5 68 0 0,1 0 0 0 0,0 0 0 0 0,0 1 0 0 0,0-1 1 0 0,0 0-1 0 0,0 1 0 0 0,0-2 0 0 0,0 2 0 0 0,0-1 0 0 0,1 0 1 0 0,-1 1-1 0 0,1-1 0 0 0,-1 0 0 0 0,0 0 0 0 0,1 0 0 0 0,-1 1 0 0 0,1-2 75 0 0,-1-1-23 0 0,-1-1-1 0 0,1 1 0 0 0,0-1 0 0 0,0 0 0 0 0,0 1 0 0 0,0-1 0 0 0,0 0 0 0 0,0 0 0 0 0,1 1 0 0 0,-1-1 0 0 0,1 1 0 0 0,-1-1 1 0 0,1-1 23 0 0,1-3-74 0 0,0-15-154 0 0,-1 0 0 0 0,-1 0 0 0 0,-2-10 228 0 0,1-25 25 0 0,1 40 78 0 0,1 11 322 0 0,2 9-222 0 0,-4 7-50 0 0,-1 2-34 0 0,1 14-25 0 0,0-22-84 0 0,1-1 1 0 0,-1 1 0 0 0,1-1-1 0 0,0 1 1 0 0,1 2-11 0 0,7 100 117 0 0,-6-83 16 0 0,0 2 0 0 0,-2 1-133 0 0,0-26-330 0 0,0-1-146 0 0,0 0-31 0 0,0 0 64 0 0,0 0 274 0 0,0-26-435 0 0,-3-95 1156 0 0,0 49-552 0 0,1 52 0 0 0,2 15 0 0 0,0 0 0 0 0,0-1 0 0 0,0 0 0 0 0,1-3 0 0 0,0-12 265 0 0,-1-5 1517 0 0,0 20-1782 0 0,2 2 0 0 0,-1 15 0 0 0,2 140 96 0 0,-3-115-96 0 0,0 18 0 0 0,-3 13 0 0 0,1 10 0 0 0,2-44 0 0 0,-4 24 0 0 0,0-13 0 0 0,3-25 0 0 0,-2 1 0 0 0,-3 18 0 0 0,4-24 0 0 0,2-11 0 0 0,-1 0 0 0 0,1 1 0 0 0,0 0 0 0 0,-1-1 0 0 0,-1 1 0 0 0,2-1 0 0 0,-3 3 0 0 0,-1 7-1406 0 0,3-14 758 0 0,0-2 327 0 0,1-6 303 0 0,-2 0 1 0 0,2 1 0 0 0,-1-1-1 0 0,2 1 1 0 0,0-5 17 0 0,0-12-9 0 0,2-60 730 0 0,-9 145-930 0 0,3-32 105 0 0,-3 23 62 0 0,1-6-204 0 0,0 35 246 0 0,5-79-136 0 0,0-1 5 0 0,0 0 23 0 0,0 0 11 0 0,0 0 1 0 0,1-15-82 0 0,9-132 510 0 0,-7 101 68 0 0,8-67 372 0 0,-5 56-123 0 0,-2 1-1 0 0,-2-8-648 0 0,-2 64 120 0 0,0 0 0 0 0,-6 18-72 0 0,-3 28-48 0 0,0 1 0 0 0,2 22 0 0 0,-4 27 0 0 0,-3 17 0 0 0,10-73 0 0 0,1 28 84 0 0,3-67-40 0 0,0-22-285 0 0,5-51-25 0 0,-1 15 375 0 0,7-109 81 0 0,-1 83-321 0 0,-6 53 1229 0 0,-1 0 1 0 0,-1-10-1099 0 0,-2 48 77 0 0,-1 0-1 0 0,-1 0 1 0 0,0 0 0 0 0,0 1-77 0 0,-4 19-179 0 0,-34 198 408 0 0,25-88-556 0 0,11-121 327 0 0,1-24 0 0 0,2-9 0 0 0,3-40 0 0 0,9-45 0 0 0,-4 44 0 0 0,10-125 720 0 0,-17 133-304 0 0,0 48-345 0 0,-8 21 61 0 0,2 0-95 0 0,1 0-1 0 0,1 1 1 0 0,0-1-1 0 0,1 14-36 0 0,2-22 3 0 0,-4 43-3 0 0,-4 23 0 0 0,-11 48 0 0 0,15-89 0 0 0,3-27 0 0 0,1 0 0 0 0,-1 0 0 0 0,0 0 0 0 0,-3 7 0 0 0,3-14-1 0 0,1 13 14 0 0,1-14 55 0 0,0-2 42 0 0,-2-13 163 0 0,5-83-1702 0 0,5-2 1429 0 0,0-1-64 0 0,-3 48 569 0 0,-2 20 76 0 0,0-19-581 0 0,-3 26 288 0 0,0 23-193 0 0,0 1-6 0 0,0 0-1 0 0,0 0-30 0 0,-8 13-38 0 0,1 5 47 0 0,1 1 0 0 0,1 0 0 0 0,1 0 0 0 0,0 1 1 0 0,1-1-1 0 0,1 1-67 0 0,-4 23-193 0 0,-20 178 1 0 0,18-141 475 0 0,9-75-268 0 0,-1-5-16 0 0,0 2 1 0 0,0-1 0 0 0,0 0-1 0 0,-1 1 1 0 0,1-2 0 0 0,0 2-1 0 0,-1-1 1 0 0,1 0 0 0 0,0 0-1 0 0,-1 0 1 0 0,1 0 0 0 0,0 0-1 0 0,-1 0 1 0 0,0 0 0 0 0,0 0-1 0 0,1 0 1 0 0,1-5-72 0 0,1 0-1 0 0,-1 0 1 0 0,0-1 0 0 0,0 1-1 0 0,0-1 1 0 0,-1 1-1 0 0,1-1 1 0 0,-1 0 72 0 0,2-18-161 0 0,2-1-32 0 0,0-19 193 0 0,2-18-119 0 0,9-82 119 0 0,4-19 518 0 0,-18 160-529 0 0,-1 0 0 0 0,0 0 0 0 0,0 0 0 0 0,0-1 0 0 0,0 1 0 0 0,0 0 0 0 0,0 0 1 0 0,-1 0-1 0 0,1 0 0 0 0,-1 0 0 0 0,1 0 0 0 0,-1-1 11 0 0,1 3 0 0 0,0-1 0 0 0,0 1-1 0 0,0 0 1 0 0,0 0 0 0 0,-1 0 0 0 0,1 0 0 0 0,0 0-1 0 0,0 0 1 0 0,0-1 0 0 0,0 1 0 0 0,0 0-1 0 0,-1 0 1 0 0,1-1 0 0 0,0 1 0 0 0,0 0 0 0 0,0 0-1 0 0,0 0 1 0 0,0 0 0 0 0,0-1 0 0 0,0 1 0 0 0,-1 0-1 0 0,1 0 1 0 0,0 0 0 0 0,0 0 0 0 0,-1 0 0 0 0,1 0-1 0 0,0 0 1 0 0,0 0 0 0 0,-1 0 0 0 0,1 0-1 0 0,0 0 1 0 0,0 0 0 0 0,0 0 0 0 0,0 0 0 0 0,0 0-1 0 0,-1 0 1 0 0,1 0 0 0 0,0 0 0 0 0,-1 0 0 0 0,1 0-1 0 0,0 0 1 0 0,0 0 0 0 0,-1 0 0 0 0,1 0 0 0 0,0 0-1 0 0,0 1 1 0 0,0-1 0 0 0,0 0 0 0 0,0 0-1 0 0,0 0 1 0 0,0 1 0 0 0,-1-1 0 0 0,1 0 0 0 0,0 0-1 0 0,0 1 1 0 0,-5 5 1 0 0,-3 10 33 0 0,1 1 0 0 0,1-1 1 0 0,0 1-1 0 0,1 0 0 0 0,-2 14-34 0 0,-1 17 13 0 0,1 24-13 0 0,-14 69-329 0 0,8-54 170 0 0,11-77 188 0 0,0 5 185 0 0,1 1-1 0 0,-1 13-213 0 0,2-28-78 0 0,0-16-92 0 0,5-150 106 0 0,11-53 64 0 0,-17 182 12 0 0,1 35 50 0 0,-4 1 14 0 0,0 13-10 0 0,-6 32-66 0 0,1 1 0 0 0,-1 40 0 0 0,5-46 0 0 0,-2 10 0 0 0,-1-6 0 0 0,3 2 0 0 0,1-13 0 0 0,-2 12 0 0 0,5-39 11 0 0,10-42 106 0 0,-5 4-120 0 0,8-65-54 0 0,-6 49 46 0 0,-3 25 14 0 0,-1 0 0 0 0,-1 0 0 0 0,-1-1-1 0 0,-3-19-2 0 0,3 35 51 0 0,0 7-62 0 0,0-1 1 0 0,0 2 0 0 0,0-2-1 0 0,0 1 1 0 0,0 1 0 0 0,0-2-1 0 0,0 1 1 0 0,-1 1 0 0 0,1-2 0 0 0,-1 1-1 0 0,1 1 1 0 0,-1-2 0 0 0,1 1-1 0 0,0 1 1 0 0,-1-1 0 0 0,0 0-1 0 0,0 0 1 0 0,1 0 0 0 0,0 0 0 0 0,-1 0-1 0 0,0 1 1 0 0,0 0 0 0 0,0-2 10 0 0,0 1-66 0 0,-17 15-374 0 0,14-7 338 0 0,-2 2 0 0 0,3-2-1 0 0,-1 1 1 0 0,0 1 0 0 0,1 0-1 0 0,0-1 1 0 0,-1 5 102 0 0,-3 20-360 0 0,-1 14 360 0 0,4-16 378 0 0,-3 24-438 0 0,6-32-27 0 0,1-19 154 0 0,0-5 119 0 0,3-23-170 0 0,-1 1 0 0 0,-1-1 0 0 0,-1 1 0 0 0,-1-12-16 0 0,0 11-158 0 0,2 18 76 0 0,-1 0 0 0 0,-1 1 0 0 0,0-1 0 0 0,1 0 0 0 0,-2-3 82 0 0,2 8-1 0 0,0 1-1 0 0,0 0 0 0 0,-1 0 0 0 0,1 0 1 0 0,0 0-1 0 0,0 0 0 0 0,0 0 0 0 0,0 0 0 0 0,0 0 1 0 0,0 0-1 0 0,0 0 0 0 0,0 0 0 0 0,0 0 1 0 0,0 0-1 0 0,0 0 0 0 0,0 0 0 0 0,0 0 1 0 0,-1 0-1 0 0,1 0 0 0 0,0 0 0 0 0,0 0 0 0 0,0 0 1 0 0,0 0-1 0 0,0 0 0 0 0,-1 0 0 0 0,1 0 1 0 0,0 0-1 0 0,0 0 0 0 0,0 0 0 0 0,0 0 1 0 0,0 0-1 0 0,-1 0 0 0 0,1 0 0 0 0,0 0 0 0 0,0 0 1 0 0,0 0-1 0 0,0 1 0 0 0,0-1 0 0 0,0 0 1 0 0,0 0-1 0 0,0 0 0 0 0,0 0 0 0 0,0 0 1 0 0,0 0-1 0 0,0 1 0 0 0,0-1 0 0 0,0 0 0 0 0,0 0 1 0 0,0 0-1 0 0,0 0 0 0 0,0 0 0 0 0,0 1 1 0 0,0-1-1 0 0,0 0 0 0 0,0 0 0 0 0,0 0 1 0 0,0 0-1 0 0,0 0 0 0 0,0 0 0 0 0,0 0 0 0 0,0 0 2 0 0,-3 8-36 0 0,-2 24 36 0 0,2 1 0 0 0,2 33 0 0 0,-2-1 0 0 0,1-40 196 0 0,1-22-61 0 0,1-16-74 0 0,3-89-1013 0 0,3 121 672 0 0,-3 31-710 0 0,-4-38 973 0 0,1-1 1 0 0,1 0-1 0 0,0 0 1 0 0,1 1-1 0 0,0 0 17 0 0,3 22-21 0 0,-4-27 36 0 0,0 0 0 0 0,-1 0 0 0 0,2 1 0 0 0,1 2-15 0 0,-2-5-72 0 0,8 22-59 0 0,0-33-2 0 0,0-25-181 0 0,-9 28 160 0 0,1 1-1 0 0,0-1 0 0 0,0 0 1 0 0,-1 0-1 0 0,0 0 0 0 0,0 1 0 0 0,0-1 1 0 0,0 0-1 0 0,0 1 0 0 0,-2-3 155 0 0,1-11-1195 0 0,-14 29 2302 0 0,13-10-1111 0 0,0 0 1 0 0,0-1 0 0 0,0 1 0 0 0,1 1-1 0 0,-1-1 1 0 0,1 0 0 0 0,-1 0 0 0 0,1 0-1 0 0,0 0 1 0 0,-1 4 3 0 0,-3 36-34 0 0,3-17 49 0 0,0-21-7 0 0,2-1 1 0 0,0 1-1 0 0,-1-1 1 0 0,1 1-1 0 0,0-1 1 0 0,0 1-1 0 0,1-1 1 0 0,-1 1 0 0 0,0-1-1 0 0,2 1 1 0 0,-1-2-1 0 0,1 3-8 0 0,-1-5 59 0 0,-1-1 32 0 0,0 0 5 0 0,1 0-296 0 0,4-5 107 0 0,2-7-81 0 0,-7 12 153 0 0,3-11-515 0 0,-1 3-300 0 0,-2 19 400 0 0,-2-5 436 0 0,1-6 0 0 0,1 1 0 0 0,0 1 0 0 0,-1-2 0 0 0,1 2 0 0 0,0-1 0 0 0,-1 0 0 0 0,1 0 0 0 0,0 0 0 0 0,0 0 0 0 0,-1 1 0 0 0,1-2 0 0 0,0 2 0 0 0,1-1 0 0 0,-1 0 0 0 0,0 4 0 0 0,3 1 0 0 0,-1 0 0 0 0,-2-5 13 0 0,0-1 1 0 0,0 1-1 0 0,0-1 1 0 0,1 1-1 0 0,-1-1 1 0 0,0 0-1 0 0,0 0 1 0 0,0 1-1 0 0,1-1 1 0 0,-1 1 0 0 0,0-1-1 0 0,0 1 1 0 0,1-1-1 0 0,-1 0 1 0 0,0 0-1 0 0,0 0 1 0 0,0 1-1 0 0,1-1 1 0 0,-1 1-1 0 0,1-1 1 0 0,-1 0-1 0 0,1 0 1 0 0,-1 1 0 0 0,0-1-1 0 0,0 0 1 0 0,1 0-1 0 0,-1 0 1 0 0,1 0-1 0 0,-1 0 1 0 0,1 0-1 0 0,-1 0 1 0 0,0 0-1 0 0,1 0 1 0 0,-1 0-1 0 0,1 0 1 0 0,-1 0 0 0 0,1 0-1 0 0,-1 0 1 0 0,0 0-1 0 0,0 0 1 0 0,1 0-1 0 0,-1 0 1 0 0,1 0-1 0 0,-1 0 1 0 0,1-1-1 0 0,-1 1 1 0 0,0 0-1 0 0,0-1 1 0 0,1 1-14 0 0,10-16 973 0 0,-9 13-849 0 0,0-1-203 0 0,0-1 1 0 0,1 0 0 0 0,-1 1 0 0 0,-1-2 0 0 0,1 1 0 0 0,-1 1 0 0 0,0-4 78 0 0,8-23-693 0 0,-4 19 614 0 0,-2-1 1 0 0,0 1 0 0 0,0-1 0 0 0,0-12 78 0 0,-1 7 61 0 0,-1-12-239 0 0,-9 48 128 0 0,2-5 34 0 0,-3 22 16 0 0,2 1 0 0 0,1 0 0 0 0,0 21 0 0 0,3-45 0 0 0,3-10 0 0 0,0 0 0 0 0,-1 0 0 0 0,0 1 0 0 0,1 0 0 0 0,0-1 0 0 0,0 0 0 0 0,0 0 0 0 0,0 1 0 0 0,0 0 0 0 0,1-1 0 0 0,-1 0 0 0 0,1 2 0 0 0,-1-4 0 0 0,0 0 0 0 0,0 0 0 0 0,0 0 0 0 0,0 0 0 0 0,0 0 0 0 0,0 0 0 0 0,0 0 0 0 0,0 1 0 0 0,0-1 0 0 0,0 0 0 0 0,0 0 0 0 0,0 0 0 0 0,0 0 0 0 0,0 0 0 0 0,0 0 0 0 0,0 0 0 0 0,0 0 0 0 0,0 0 0 0 0,0 0 0 0 0,0 0 0 0 0,0 0 0 0 0,0 0 0 0 0,1 0 0 0 0,-1 0 0 0 0,0 0 0 0 0,0 0 0 0 0,0 0 0 0 0,0 0 0 0 0,0 0 0 0 0,0 0 0 0 0,0 0 0 0 0,0 0 0 0 0,0 0 0 0 0,0 0 0 0 0,1 0 0 0 0,-1 0 0 0 0,0 0 0 0 0,0 0 0 0 0,0 0 0 0 0,0 0 0 0 0,0 0 0 0 0,0 0 0 0 0,0 0 0 0 0,0 0 0 0 0,1 0 0 0 0,-1 0 0 0 0,0 0 0 0 0,0 0 0 0 0,0 0 0 0 0,0 0 0 0 0,0 0 0 0 0,0 0 0 0 0,0 0 0 0 0,0 0 0 0 0,0 0 0 0 0,0 0 0 0 0,0 0 0 0 0,5-6 0 0 0,3-6 0 0 0,-8 12 0 0 0,5-12 0 0 0,1 0 0 0 0,-2 0 0 0 0,0 0 0 0 0,-1 0 0 0 0,0 0 0 0 0,1-11 0 0 0,4-17 0 0 0,-4 22 0 0 0,1 2 0 0 0,-1-1 0 0 0,0-13 0 0 0,1 2 0 0 0,-2 20 0 0 0,-2 0 0 0 0,0 0 0 0 0,0-7 0 0 0,-14 54 0 0 0,3 4 0 0 0,3 1 0 0 0,2-1 0 0 0,1 26 0 0 0,7-28 769 0 0,-3-40-490 0 0,0-1-66 0 0,0 0-28 0 0,0 0-7 0 0,0 0-21 0 0,7-18 129 0 0,0 1 0 0 0,-2-1 0 0 0,0 0 0 0 0,0 0 0 0 0,-2-1 0 0 0,0 1 0 0 0,-1-6-286 0 0,17-89-360 0 0,-18 110 358 0 0,-1 2 3 0 0,0 1 0 0 0,1-1 1 0 0,-1 0-1 0 0,0 0 1 0 0,0 1-1 0 0,1-1 1 0 0,-1 0-1 0 0,0 0 1 0 0,0 1-1 0 0,0-1 1 0 0,0 0-1 0 0,0 0 1 0 0,0 1-1 0 0,-1-1 1 0 0,1 0-1 0 0,0 0 1 0 0,0 1-1 0 0,-1-2 1 0 0,1 2-1 0 0,0-1-1 0 0,0 0 131 0 0,0 1 15 0 0,0 0-2 0 0,0 0-42 0 0,0 0-180 0 0,0 1 50 0 0,-1 1 0 0 0,1-1 0 0 0,0 0 0 0 0,-1 0 0 0 0,1 0-1 0 0,-1 1 1 0 0,1-1 0 0 0,0 0 0 0 0,0 0 0 0 0,-1 0-1 0 0,0 0 1 0 0,0 0 0 0 0,1 0 0 0 0,-2 1 28 0 0,-2 5 157 0 0,-2 11-364 0 0,2 0 0 0 0,-1 0 0 0 0,2 1 0 0 0,1 0 1 0 0,0 12 206 0 0,0-8 0 0 0,2-19 0 0 0,-1 2 0 0 0,1-2 0 0 0,0 1 0 0 0,0 1 0 0 0,1-2 0 0 0,-1 1 0 0 0,2 2 0 0 0,-1 2-99 0 0,1 1 0 0 0,-1-1 0 0 0,-1 1 0 0 0,1 4 99 0 0,-1-13 230 0 0,0-1 24 0 0,23-51-254 0 0,-15 30-220 0 0,-4 11 39 0 0,0-1-1 0 0,0 0 1 0 0,-1-2 181 0 0,10-29-413 0 0,-9 30 542 0 0,0 1 1 0 0,0 0 0 0 0,-1-6-130 0 0,-2-7-469 0 0,-2 6 179 0 0,-8 45-794 0 0,3 15 1094 0 0,3-23 52 0 0,0 0 0 0 0,0 0 0 0 0,2 0 0 0 0,0 0 1 0 0,2 0-1 0 0,1 11-62 0 0,-2-15 198 0 0,0-14-153 0 0,0 1-1 0 0,0-1 1 0 0,0 0 0 0 0,0 0 0 0 0,0 1 0 0 0,0-1-1 0 0,1 1 1 0 0,-1-1 0 0 0,1 0 0 0 0,-1 1 0 0 0,0-2 0 0 0,1 3-45 0 0,0-3 353 0 0,-1 1-54 0 0,1 3-257 0 0,-1-3-98 0 0,0-1 112 0 0,0 0 59 0 0,0 0 12 0 0,9-15 241 0 0,-1 0-372 0 0,-1-2 1 0 0,-1 1-1 0 0,0 0 1 0 0,-1-1 0 0 0,1-7 3 0 0,10-36-310 0 0,-5 18 754 0 0,1-3-121 0 0,-7 17-234 0 0,-1 8-50 0 0,-4 17-79 0 0,0 3-163 0 0,0 0-50 0 0,0 0-3 0 0,0 0 58 0 0,0 0 234 0 0,-1 0-38 0 0,0 2 0 0 0,1-1 1 0 0,-1 0-1 0 0,1 1 0 0 0,-1-2 0 0 0,0 2 0 0 0,1-1 0 0 0,0 1 1 0 0,0-1-1 0 0,-1 0 0 0 0,1 1 0 0 0,0-1 0 0 0,0 1 0 0 0,0 0 2 0 0,0-2-6 0 0,-14 46-262 0 0,11-26 219 0 0,0 0 0 0 0,2 17 49 0 0,-3 15-40 0 0,5-10 344 0 0,-2-39-258 0 0,1-2-36 0 0,0 0 0 0 0,0 0 0 0 0,0 1 0 0 0,1-1 0 0 0,-1 0 0 0 0,0 0 1 0 0,0 0-1 0 0,1 1 0 0 0,-1-1 0 0 0,0 0 0 0 0,1 0 0 0 0,-1 0 1 0 0,1 0-1 0 0,0 1 0 0 0,-1-2 0 0 0,1 1 0 0 0,1 1-10 0 0,-2-1-64 0 0,0-1-17 0 0,0 0 41 0 0,0 0 44 0 0,0 0-1 0 0,1 0 1 0 0,-1 0-1 0 0,1 0 1 0 0,-1 1 0 0 0,0-1-1 0 0,1 0 1 0 0,-1 0 0 0 0,0-1-1 0 0,0 1 1 0 0,0 0 0 0 0,1 0-1 0 0,-1 0 1 0 0,1 0 0 0 0,-1 0-1 0 0,0 0 1 0 0,1 0 0 0 0,-1-1-1 0 0,0 1 1 0 0,0 0 0 0 0,0 0-1 0 0,0 0 1 0 0,1 0 0 0 0,-1 0-1 0 0,0 0 1 0 0,1-1 0 0 0,-1 1-1 0 0,0 0 1 0 0,0 0 0 0 0,1-1-1 0 0,-1 1 1 0 0,0-1 0 0 0,0 1-1 0 0,0 0 1 0 0,0 0 0 0 0,0 0-1 0 0,0 0 1 0 0,0-1 0 0 0,0 1-1 0 0,0-1-3 0 0,6-11 133 0 0,15-60-437 0 0,-13 47 304 0 0,-2 0 0 0 0,-1-1 0 0 0,-1 0 0 0 0,0-9 0 0 0,-4 35 0 0 0,1-14-123 0 0,1-1 0 0 0,1 0 1 0 0,1-2 122 0 0,-3 8 60 0 0,-3 9 33 0 0,0 2-126 0 0,1-1 0 0 0,0 1 0 0 0,0-1 0 0 0,0 1 0 0 0,1 0 0 0 0,-1-1 0 0 0,0 2 0 0 0,0-2 0 0 0,1 1 33 0 0,-8 27-262 0 0,2-8 474 0 0,1 1 1 0 0,0-1 0 0 0,-1 22-213 0 0,0 14-489 0 0,3-34 743 0 0,0 1 1 0 0,2 3-255 0 0,1 23-288 0 0,0-49 346 0 0,0-1 9 0 0,8-12 4 0 0,-2-6-59 0 0,-1 2 1 0 0,0-1-1 0 0,-1-1 1 0 0,-1 0-1 0 0,-1-1-12 0 0,2-9-10 0 0,5-15 10 0 0,5-23 145 0 0,-3 1-145 0 0,-9 55-37 0 0,-2 4 85 0 0,-10 36 1295 0 0,2 29-1055 0 0,3 0 0 0 0,4 48-288 0 0,1-102 1 0 0,3-7-2 0 0,-1-6 15 0 0,9-38-329 0 0,-5 24 152 0 0,-1-1 1 0 0,1-17 162 0 0,1-5-103 0 0,-5 34 287 0 0,1-1 1 0 0,-2 0-1 0 0,1-9-184 0 0,-1 0 41 0 0,0 18-184 0 0,0-1 1 0 0,-1-1-1 0 0,0 2 0 0 0,0-1 1 0 0,0 0-1 0 0,0 0 1 0 0,-1 1-1 0 0,0-1 1 0 0,0 0-1 0 0,1 0 0 0 0,-2 1 1 0 0,1-1 142 0 0,-2 11 476 0 0,0-1-1 0 0,0 2 1 0 0,1-1-1 0 0,-1 5-475 0 0,-2 50 16 0 0,2 40-16 0 0,1-71 0 0 0,1-22 0 0 0,0 0 0 0 0,1 0 0 0 0,1 0 0 0 0,-1 0 0 0 0,2 6 0 0 0,0 9 0 0 0,-2-24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0,0 0 0 0 0,0 0 0 0 0,0 0 0 0 0,3-5 0 0 0,1-7 0 0 0,2-29 0 0 0,-3 23 0 0 0,0-1 0 0 0,0-17 0 0 0,-1 10 0 0 0,-1 19 0 0 0,-1 0 0 0 0,1 1 0 0 0,-1-1 0 0 0,-1-5 0 0 0,-2-61 0 0 0,2 58-506 0 0,0 0 0 0 0,1 0-1 0 0,1-4 507 0 0,0-11-472 0 0,4-25 472 0 0,-5 48 0 0 0,1-5 0 0 0,-1 11 0 0 0,-1 6 0 0 0,-4 55 827 0 0,2-29 337 0 0,-2 13-1164 0 0,1 11-876 0 0,4-43 779 0 0,-1 0 0 0 0,1 0 0 0 0,0 0-1 0 0,1 0 1 0 0,0 0 0 0 0,1 0-1 0 0,1 2 98 0 0,-3-9-22 0 0,1 0-1 0 0,0 1 0 0 0,-1 0 1 0 0,0-1-1 0 0,-1 0 1 0 0,0 0-1 0 0,1 1 0 0 0,-1-1 1 0 0,-1 3 22 0 0,-1 0-77 0 0,3-1 0 0 0,-2 1 0 0 0,1 7 77 0 0,2-11 0 0 0,-1-2 0 0 0,0-1 0 0 0,0 1 0 0 0,0-1 0 0 0,0 1 0 0 0,0 0 0 0 0,0-1 0 0 0,-1 1 0 0 0,1-1 0 0 0,0 1 0 0 0,0-1 0 0 0,-1 1 0 0 0,0-1 0 0 0,0 2 0 0 0,-4 15 0 0 0,4-15 0 0 0,1 2 0 0 0,0-1 0 0 0,0-1 0 0 0,0 2 0 0 0,0-1 0 0 0,0 1 0 0 0,0 14 0 0 0,0-1 0 0 0,3-6 0 0 0,-2-6-72 0 0,-1-5-299 0 0,0-1-117 0 0,0 0-21 0 0,0 0 66 0 0,-1 0 294 0 0,-4 0 133 0 0,4 0 16 0 0,1 0 1 0 0,-2 0 0 0 0,1 0 0 0 0,1 0 0 0 0,-1 0 0 0 0,-1 1 0 0 0,2-1 0 0 0,-1 0 0 0 0,0 0 0 0 0,0 1-1 0 0,0-1 1 0 0,0 0 0 0 0,0 0 0 0 0,1 1 0 0 0,-1 0 0 0 0,0-1 0 0 0,0 1 0 0 0,0-1 0 0 0,0 1 0 0 0,1-1-1 0 0,-1 1 1 0 0,0 0-1 0 0,-8 7-11 0 0,-1-1-9 0 0,9-6 20 0 0,1 1 0 0 0,-2-1 1 0 0,1 1-1 0 0,1-2 0 0 0,-2 2 1 0 0,1-1-1 0 0,0 0 1 0 0,-1 1-1 0 0,1-2 0 0 0,0 1 1 0 0,-2 1-1 0 0,-22 19 0 0 0,6-8 76 0 0,14-9-57 0 0,-1 0-1 0 0,1-1 1 0 0,0 1-1 0 0,-4 1-18 0 0,-6 4 49 0 0,12-6-23 0 0,0-1 0 0 0,-1-1 0 0 0,0 2 1 0 0,1-1-1 0 0,-1-1 0 0 0,0 1 1 0 0,0-1-1 0 0,1 0 0 0 0,-1 0 0 0 0,-1 0 1 0 0,2-1-27 0 0,-2 2-14 0 0,4-2-52 0 0,1 0-18 0 0,12-7-252 0 0,-6 2 158 0 0,1 0 0 0 0,0-1 0 0 0,0 0 0 0 0,-1 0 0 0 0,0 0 1 0 0,-1-1-1 0 0,0-1 0 0 0,3-4 178 0 0,-6 8 2039 0 0,-4 3-886 0 0,-8 7-653 0 0,-21 19-797 0 0,-6 8 507 0 0,36-32-225 0 0,-8 5-56 0 0,8-6-23 0 0,1 0 9 0 0,0 0 12 0 0,11-5 175 0 0,1-2-24 0 0,6-5-82 0 0,-14 8 4 0 0,1 3 0 0 0,-7 4 0 0 0,0 0 0 0 0,0 0 0 0 0,-1-1 0 0 0,1 1 0 0 0,-1-1 0 0 0,0 0 0 0 0,1 0 0 0 0,-1 1 0 0 0,0-2 0 0 0,-1 1 0 0 0,1 0 0 0 0,0-1 0 0 0,-1 0 0 0 0,1 1 0 0 0,-2-1 0 0 0,-8 2 0 0 0,1-1 0 0 0,-2 1 0 0 0,-3-2 0 0 0,3 1 0 0 0,-31 4 48 0 0,-17 6-48 0 0,17-1 1991 0 0,43-10-2055 0 0,2-1-273 0 0,14-5-1237 0 0,-10 4 1566 0 0,-1 1 1 0 0,1-1 0 0 0,-1 0-1 0 0,0 0 1 0 0,0-1-1 0 0,0 1 1 0 0,0-1 0 0 0,0 1-1 0 0,0-2 1 0 0,0 1 7 0 0,17-8-605 0 0,-28 15 1188 0 0,6-4-581 0 0,-1 1 0 0 0,1-1 0 0 0,0 1 0 0 0,-1-1 0 0 0,0 0 0 0 0,0 0 0 0 0,1 0 0 0 0,-1-1 0 0 0,0 1 0 0 0,0 0 0 0 0,1 0 0 0 0,-3-1-2 0 0,-12 1 0 0 0,14-1 0 0 0,-1 1 0 0 0,1-1 0 0 0,0 1 0 0 0,0-1 0 0 0,0-1 0 0 0,0 1 0 0 0,0-1 0 0 0,0 1 0 0 0,0-1 0 0 0,0 1 0 0 0,0-1 0 0 0,0-1 0 0 0,-3 1 0 0 0,0-1 0 0 0,-1 1 0 0 0,1-1 0 0 0,-1 2 0 0 0,0 0 0 0 0,1-1 0 0 0,-3 2 0 0 0,6-1 0 0 0,2 0 0 0 0,-1 0 0 0 0,-1 0 0 0 0,2 0 0 0 0,-1 0 0 0 0,0 1 0 0 0,0 0 0 0 0,0 0 0 0 0,0-1 0 0 0,1 1 0 0 0,-2 1 0 0 0,-5 1 53 0 0,5-1-42 0 0,-22 7-11 0 0,23-9 19 0 0,1 0 1 0 0,-1 0-1 0 0,0 0 1 0 0,0 0-1 0 0,1 0 1 0 0,-1 0-1 0 0,0 0 1 0 0,1-1 0 0 0,-1 1-1 0 0,0-1 1 0 0,0 1-1 0 0,1 0 1 0 0,-1-1-20 0 0,-8-2 100 0 0,-1 1-240 0 0,11 2 30 0 0,0 0 43 0 0,0 0 192 0 0,0 0 89 0 0,0 0 11 0 0,0 0-56 0 0,0 0-257 0 0,-5 0 476 0 0,6-1-460 0 0,0 0 92 0 0,1 0 0 0 0,-1 1 0 0 0,1 0 0 0 0,-1-1 0 0 0,1 0 0 0 0,-1 1 0 0 0,2 0 0 0 0,-2-1 0 0 0,1 1 0 0 0,-1 0 0 0 0,1 0 0 0 0,0 0 0 0 0,-1 0 0 0 0,1 1 0 0 0,-1-1 0 0 0,1 1 0 0 0,1 0-20 0 0,28 0-49 0 0,-1 0 0 0 0,9-3 49 0 0,7 2-41 0 0,-33-1 122 0 0,0-1 0 0 0,0 0 0 0 0,-1 0 0 0 0,1-1-1 0 0,6-3-80 0 0,4-1 132 0 0,-1 0-368 0 0,2-1 0 0 0,10-7 236 0 0,-29 11 112 0 0,-4 4-85 0 0,0-1 1 0 0,0 0 0 0 0,0 0 0 0 0,0 1-1 0 0,0 0 1 0 0,0-1 0 0 0,1 0-1 0 0,-2 1 1 0 0,2-1 0 0 0,-1 1 0 0 0,0 0-1 0 0,0 0 1 0 0,0 0 0 0 0,0-1 0 0 0,1 1-1 0 0,-1 0 1 0 0,0 0 0 0 0,0 0 0 0 0,0 0-1 0 0,1 1 1 0 0,-1-1 0 0 0,0 0-1 0 0,0 0 1 0 0,0 0 0 0 0,1 1 0 0 0,-2-1-1 0 0,3 2-27 0 0,-3-2 20 0 0,1 0-1 0 0,0 0 1 0 0,0 0-1 0 0,-1 0 1 0 0,1 0-1 0 0,1 0 1 0 0,-2 0-1 0 0,1 0 1 0 0,0 0-1 0 0,0 0 0 0 0,-1 0 1 0 0,1 0-1 0 0,0 0 1 0 0,0-1-1 0 0,0 1 1 0 0,0-1-1 0 0,0 1 1 0 0,-1-1-1 0 0,1 1 1 0 0,0 0-1 0 0,0 0 1 0 0,-1-1-20 0 0,18-14 110 0 0,-13 10 107 0 0,5-6-217 0 0,-8 7 0 0 0,26-21-668 0 0,-28 24 670 0 0,1 1 0 0 0,-1-1 0 0 0,0 1-1 0 0,1 0 1 0 0,-1 0 0 0 0,0-1 0 0 0,0 0-1 0 0,0 1 1 0 0,1-1 0 0 0,-1 1-1 0 0,0 0 1 0 0,0-1 0 0 0,0 1 0 0 0,0-1-1 0 0,0 0 1 0 0,0 1 0 0 0,0 0 0 0 0,0 0-1 0 0,0-1 1 0 0,-1 0 0 0 0,1 1-1 0 0,0-1 1 0 0,0 1 0 0 0,-1 0 0 0 0,1-1-1 0 0,0 1 1 0 0,0-1 0 0 0,-1 1 0 0 0,1-1-1 0 0,0 1 1 0 0,0 0 0 0 0,0 0-1 0 0,-1-1 1 0 0,1 1 0 0 0,-1 0 0 0 0,1-1-1 0 0,-1 1 1 0 0,1 0 0 0 0,0-1 0 0 0,-1 1-1 0 0,1 0 1 0 0,-1 0 0 0 0,1 0-1 0 0,-1 0-1 0 0,-5-3-193 0 0,0 2 0 0 0,1-1 0 0 0,-1 0 0 0 0,0 1-1 0 0,0 0 1 0 0,-1 1 0 0 0,1-1 0 0 0,0 1-1 0 0,0 0 1 0 0,0 1 0 0 0,0-1 0 0 0,-1 1 193 0 0,-1 1-352 0 0,-1-1-1 0 0,2 2 1 0 0,-1-1 0 0 0,1 1-1 0 0,-1 0 1 0 0,1 1 0 0 0,0-1 0 0 0,0 1-1 0 0,-2 1 353 0 0,0 2 232 0 0,0-2 0 0 0,0 1-1 0 0,0-1 1 0 0,-11 3-232 0 0,19-8 80 0 0,13 4 2207 0 0,14-3-2451 0 0,1-5 294 0 0,-17 3 223 0 0,-1 0 0 0 0,1-2 0 0 0,-1 1-1 0 0,1-1 1 0 0,5-2-353 0 0,-3 1-177 0 0,0-2 1661 0 0,-13 2-782 0 0,-7 0-550 0 0,5 2-146 0 0,0 2-1 0 0,1-1 0 0 0,-1 0 0 0 0,0 0 0 0 0,0 1 1 0 0,0 0-1 0 0,0 0 0 0 0,0 0 0 0 0,0 0 1 0 0,0 0-1 0 0,1 0 0 0 0,-1 0 0 0 0,0 1-5 0 0,-38 12-5 0 0,5-2 6 0 0,25-9-1 0 0,5-2 0 0 0,1 1 0 0 0,-1 1 0 0 0,0-1 0 0 0,0 1 0 0 0,1 0 0 0 0,0 0 0 0 0,-1 0 0 0 0,0 1 0 0 0,0 0 0 0 0,6-3 0 0 0,-1 0 0 0 0,1 0 0 0 0,-1 0 0 0 0,0 0 0 0 0,1 1 0 0 0,0-1 0 0 0,-1 0 0 0 0,1 1 0 0 0,-1-1 0 0 0,1 0 0 0 0,-1 1 0 0 0,1-1 0 0 0,0 0 0 0 0,0 1 0 0 0,-1-1 0 0 0,1 1 0 0 0,-1-1 0 0 0,1 1 0 0 0,0-1 0 0 0,-1 0 0 0 0,1 1 0 0 0,0-1 0 0 0,0 0 0 0 0,0 1 0 0 0,0-1 0 0 0,0 0 0 0 0,0 1 0 0 0,0-1 0 0 0,0 0 0 0 0,0 0 0 0 0,0 0 0 0 0,-1 0 0 0 0,1 1 0 0 0,0-1 0 0 0,0 0 0 0 0,0 1 0 0 0,0-1 0 0 0,0 0 0 0 0,0 1 0 0 0,1-1 0 0 0,-1 0 0 0 0,0 0 0 0 0,0 0 0 0 0,0 0 0 0 0,0 0 0 0 0,0 1 0 0 0,0-1 0 0 0,0 0 0 0 0,0 1 0 0 0,0-1 0 0 0,0 0 0 0 0,0 0 0 0 0,0 1 0 0 0,1-1 0 0 0,-1 0 0 0 0,0 0 0 0 0,1 0 0 0 0,-1 0 0 0 0,0 0 0 0 0,0 0 0 0 0,1 0 0 0 0,-1 0 0 0 0,0 1 0 0 0,0-1 0 0 0,0 0 0 0 0,0 0 0 0 0,1 0 0 0 0,10 4 0 0 0,-8-3 0 0 0,0-1-2 0 0,2 1-1 0 0,-1 0 1 0 0,1-1 0 0 0,-1 0-1 0 0,1 0 1 0 0,-1 0-1 0 0,1-1 1 0 0,-1 1-1 0 0,1-1 1 0 0,4-1 2 0 0,43-16 278 0 0,-50 17-234 0 0,26-13 778 0 0,-22 11-677 0 0,0-1 0 0 0,0 1 0 0 0,0 1 0 0 0,0 0 0 0 0,1 0 0 0 0,2-1-145 0 0,48-14 26 0 0,-55 16-26 0 0,27-8 0 0 0,-22 6 12 0 0,-5 3 52 0 0,-2 0 23 0 0,0 0-18 0 0,0 0-27 0 0,-23 3-477 0 0,-46 14-236 0 0,23 0 38 0 0,45-16 473 0 0,1-1-7 0 0,0 0 38 0 0,0 0 154 0 0,0 0 39 0 0,6 7-112 0 0,-4-6 39 0 0,1 0-1 0 0,-1 0 0 0 0,0-1 1 0 0,0 1-1 0 0,1 0 0 0 0,0-1 1 0 0,-1 1-1 0 0,0-1 0 0 0,1 0 1 0 0,-1 0-1 0 0,1 0 0 0 0,-1-1 0 0 0,1 1 1 0 0,-1-1-1 0 0,0 1 0 0 0,1-1 1 0 0,-1 1-1 0 0,2-2 10 0 0,7-2 7 0 0,0-1-1 0 0,0 1 1 0 0,2-3-7 0 0,-11 5-6 0 0,7-3-19 0 0,-1 0-1 0 0,-1-1 1 0 0,1 0 0 0 0,4-5 25 0 0,20-15 1173 0 0,-30 25-1106 0 0,-2 1 10 0 0,0 0 2 0 0,6 12 72 0 0,-6-12-87 0 0,0 2-52 0 0,0-1 1 0 0,0-1-1 0 0,0 1 1 0 0,0 0-1 0 0,0 0 1 0 0,0 0-1 0 0,0 0 1 0 0,0 0-1 0 0,-1-1 1 0 0,1 1-1 0 0,-1 0 1 0 0,1 0 0 0 0,-1-1-1 0 0,1 2 1 0 0,0-1-1 0 0,0-1 1 0 0,-1 0-1 0 0,0 1 1 0 0,0 0-13 0 0,-13 18 192 0 0,14-19-286 0 0,-3 4-1030 0 0,5-8 642 0 0,2-2-185 0 0,-1-1 0 0 0,1 1 0 0 0,0-1 0 0 0,2-1 667 0 0,4-6-1274 0 0,7-19-995 0 0,-16 31 2591 0 0,-1 2 156 0 0,0 0 39 0 0,0 0 6 0 0,0 0-17 0 0,0 0-8 0 0,-18 11 2228 0 0,8 8-2266 0 0,10-18-241 0 0,0-1 63 0 0,0 0 8 0 0,0 0-26 0 0,0 0-128 0 0,0 0-59 0 0,0 0-12 0 0,0 0 1 0 0,-9 2-131 0 0,9-2 24 0 0,-1 0 0 0 0,0 1 0 0 0,0-1 0 0 0,1 0 0 0 0,-1 0 0 0 0,0 1 0 0 0,0-1-1 0 0,1 0 1 0 0,-1 0 0 0 0,0 0 0 0 0,0 0 0 0 0,1 0 0 0 0,-2-1 0 0 0,1 1 0 0 0,1 0 0 0 0,-1 0 0 0 0,0-1 0 0 0,0 1 41 0 0,0-1-90 0 0,0 1-1 0 0,0 0 1 0 0,-1-1 0 0 0,1 0 0 0 0,0 0 0 0 0,-1 1-1 0 0,2-1 1 0 0,-2 0 0 0 0,1 0 0 0 0,1 0 0 0 0,-2 0-1 0 0,1 0 1 0 0,1 0 0 0 0,-1-1 0 0 0,0 2 0 0 0,0-2-1 0 0,1 1 1 0 0,-1-1 90 0 0,-2-2-102 0 0,3 3-83 0 0,0 1 28 0 0,0 0 11 0 0,0-1 2 0 0,0-1 126 0 0,0-1 0 0 0,0 1 0 0 0,-1-1-1 0 0,1 0 1 0 0,-1 1 0 0 0,1 0-1 0 0,-1-1 1 0 0,0-1 18 0 0,0 3-4 0 0,1 1 0 0 0,0-1 0 0 0,0 0 0 0 0,0 0 0 0 0,0 1 0 0 0,0-1-1 0 0,-1 0 1 0 0,1 0 0 0 0,0 1 0 0 0,0-1 0 0 0,0 0 0 0 0,1 0 0 0 0,-1 1 0 0 0,0-1-1 0 0,0-1 5 0 0,1-3-6 0 0,0-1 0 0 0,0 1-1 0 0,-1-1 1 0 0,1 0-1 0 0,-1 1 1 0 0,-1-1 0 0 0,1 0-1 0 0,0 0 1 0 0,-2 0-1 0 0,0-5 7 0 0,-1 8 0 0 0,3 3 0 0 0,0-1 0 0 0,-1 1-1 0 0,1 0 1 0 0,0 0-1 0 0,-1 0 1 0 0,1 0 0 0 0,0 0-1 0 0,0-1 1 0 0,-1 1-1 0 0,1 0 1 0 0,-1 0 0 0 0,1 0-1 0 0,-1 0 1 0 0,1 0-1 0 0,0 0 1 0 0,0-1-1 0 0,-1 1 1 0 0,1 0 0 0 0,-1 0-1 0 0,1 1 1 0 0,-1-1-1 0 0,1 0 1 0 0,0 0 0 0 0,0 0-1 0 0,-1 0 1 0 0,1 0-1 0 0,-1 0 1 0 0,1 1-1 0 0,-1-1 1 0 0,1 0 0 0 0,0 0-1 0 0,0 0 1 0 0,0 0-1 0 0,-1 0 1 0 0,1 1 0 0 0,0-1-1 0 0,-1 1 1 0 0,-6 6 29 0 0,6-4 12 0 0,-1-2 1 0 0,2 1 0 0 0,-1 0-1 0 0,0 0 1 0 0,0 0 0 0 0,1 1-1 0 0,-1-2 1 0 0,1 1 0 0 0,-1 1-1 0 0,1-1 1 0 0,0 0 0 0 0,0 3-42 0 0,1-4 165 0 0,3 4-132 0 0,-1-1-53 0 0,-3-3-90 0 0,0-1-65 0 0,0 0-1165 0 0,0 0-4598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72"/>
    </inkml:context>
    <inkml:brush xml:id="br0">
      <inkml:brushProperty name="width" value="0.05" units="cm"/>
      <inkml:brushProperty name="height" value="0.05" units="cm"/>
      <inkml:brushProperty name="color" value="#FFFFFF"/>
    </inkml:brush>
  </inkml:definitions>
  <inkml:trace contextRef="#ctx0" brushRef="#br0">7 1 4608 0 0,'0'0'208'0'0,"0"0"44"0"0,0 0 60 0 0,0 0 28 0 0,0 0 4 0 0,0 0 44 0 0,0 0 186 0 0,0 0 88 0 0,0 0 11 0 0,0 0-54 0 0,0 0-250 0 0,0 0-106 0 0,0 0-27 0 0,0 0 26 0 0,0 0 130 0 0,0 0 59 0 0,0 0 12 0 0,0 0-2 0 0,0 0-12 0 0,0 0-7 0 0,-4 9 811 0 0,2-1-711 0 0,2-8-430 0 0,0 1 0 0 0,0 0 0 0 0,0 0 0 0 0,0-1 1 0 0,0 1-1 0 0,-1 0 0 0 0,1 0 0 0 0,0 0 0 0 0,0 0 0 0 0,0 0 0 0 0,1-1 0 0 0,-1 1 0 0 0,0 0 0 0 0,0 0 0 0 0,0-1 1 0 0,0 2-113 0 0,1-1 76 0 0,1 1 0 0 0,-2-1 0 0 0,2 0 0 0 0,-1 1 1 0 0,1-1-1 0 0,-1 0 0 0 0,0 0 0 0 0,1 0 0 0 0,-1 1 1 0 0,1-2-1 0 0,0 1 0 0 0,-1 0 0 0 0,1 0 0 0 0,0-1-76 0 0,1 2 1 0 0,0-1 0 0 0,-1 1 0 0 0,1-1-1 0 0,0 2 1 0 0,-1-1 0 0 0,0-1 0 0 0,0 2-1 0 0,1-1 1 0 0,-1 0 0 0 0,1 3-1 0 0,1-1 14 0 0,11 14 439 0 0,31 35 472 0 0,-2 4-719 0 0,-41-54-163 0 0,0 0-1 0 0,0 1 1 0 0,0 0 0 0 0,-1 0 0 0 0,0-1-1 0 0,2 6-42 0 0,-1-3 37 0 0,0 0-1 0 0,0 0 0 0 0,1 0 1 0 0,0-1-1 0 0,0 1 0 0 0,3 1-36 0 0,-5-4 22 0 0,0 1-1 0 0,1 0 1 0 0,-1 0 0 0 0,0-1-1 0 0,-1 1 1 0 0,2 0-1 0 0,-3 0 1 0 0,2 0-1 0 0,-1 1-21 0 0,10 21 86 0 0,-7-19-73 0 0,-1 1-1 0 0,0-1 0 0 0,0 1 1 0 0,-1 0-1 0 0,1 2-12 0 0,1 6 16 0 0,-1-6 61 0 0,-1 1-1 0 0,-1 0 1 0 0,1 0 0 0 0,-1 0 0 0 0,-1 2-77 0 0,5 36-128 0 0,-2-11 82 0 0,-2-29 257 0 0,-1 7-198 0 0,-1-13-13 0 0,0-1 0 0 0,1 0 0 0 0,-1 1 0 0 0,1 0 0 0 0,0-1-1 0 0,0 1 1 0 0,0 1 0 0 0,0 7 12 0 0,0-4 29 0 0,0-4-40 0 0,0-2 1 0 0,0 1-1 0 0,0 1 0 0 0,0-1 0 0 0,0-1 0 0 0,0 2 1 0 0,0-1-1 0 0,0-1 0 0 0,0 2 0 0 0,-1 0-1 0 0,1 1 1 0 0,-2 12 9 0 0,-1-12 33 0 0,0 2-33 0 0,2-1-10 0 0,1-4-65 0 0,-1 1-1 0 0,0 0 0 0 0,1 0 0 0 0,-1 0 0 0 0,0-1 0 0 0,0 1 1 0 0,1-1-1 0 0,-2 1 0 0 0,1-1 0 0 0,0 1 0 0 0,-1 0 66 0 0,-3 8 566 0 0,3-9-546 0 0,0 1 0 0 0,1-1 0 0 0,-1 1 0 0 0,1-1 0 0 0,-1 2 0 0 0,1-2 0 0 0,-1 1 0 0 0,1 0 0 0 0,0 0 0 0 0,0 0 0 0 0,0 0 0 0 0,0 0-20 0 0,-1 3-20 0 0,-9 15-87 0 0,5 2 96 0 0,4-16 14 0 0,1-2 0 0 0,0 1 0 0 0,0 1 0 0 0,0-2 0 0 0,1 1-1 0 0,0 1 1 0 0,0 3-3 0 0,0 4 68 0 0,0-12 7 0 0,0 0-59 0 0,0 1 0 0 0,0-1 0 0 0,0 0 0 0 0,0 1 0 0 0,0-1 0 0 0,0 0 0 0 0,1 0 0 0 0,-1 1 0 0 0,1-1 0 0 0,-1 0 0 0 0,1 1 0 0 0,-1-2 0 0 0,1 2 0 0 0,1-1-16 0 0,1 5 64 0 0,-3-3-52 0 0,1-1 1 0 0,0 0-1 0 0,0 0 1 0 0,1 0-1 0 0,-1 0 0 0 0,0 0 1 0 0,1 0-1 0 0,-1-1 0 0 0,2 2-12 0 0,-1-2 6 0 0,2 4-6 0 0,2-2 11 0 0,-5-3-10 0 0,-1 0 1 0 0,1 0-1 0 0,-1 0 0 0 0,0 1 0 0 0,0-1 1 0 0,0 0-1 0 0,1 0 0 0 0,-1 1 1 0 0,1-1-1 0 0,-1 0 0 0 0,0 0 0 0 0,1 1 1 0 0,-1-1-1 0 0,0 0 0 0 0,0 0 0 0 0,0 0 1 0 0,0 1-1 0 0,1-1 0 0 0,-1 0 1 0 0,0 1-1 0 0,0-1 0 0 0,1 1 0 0 0,-1-1 1 0 0,0 0-1 0 0,0 0 0 0 0,0 1 1 0 0,0-1-2 0 0,7 5 18 0 0,-5-5-34 0 0,0 1 0 0 0,0 0-1 0 0,0 0 1 0 0,-1-1 0 0 0,2 0-1 0 0,-1 0 1 0 0,-1 0 0 0 0,2 0-1 0 0,0 0 17 0 0,-2 0-21 0 0,3 1-56 0 0,-6-2 80 0 0,4 0-14 0 0,-1 0 0 0 0,0 0 0 0 0,0 1 0 0 0,0-2 0 0 0,0 1 0 0 0,1 1 0 0 0,-1-1 0 0 0,0 0 0 0 0,0 1-1 0 0,1-1 1 0 0,-1 1 0 0 0,1 0 0 0 0,-1-1 0 0 0,1 1 11 0 0,11-5-258 0 0,-12 5 201 0 0,1 0-1 0 0,-2-1 1 0 0,2 1 0 0 0,-1-1-1 0 0,0 0 1 0 0,1 1-1 0 0,-2-1 1 0 0,2 0 0 0 0,-1 0-1 0 0,0 1 1 0 0,0-1 57 0 0,0 0 136 0 0,7-17-474 0 0,-7 15 350 0 0,1-1-1 0 0,-1 1 1 0 0,-1 0-1 0 0,2 0 1 0 0,-2-1-1 0 0,1 1 1 0 0,-1-1-1 0 0,0 0 1 0 0,0 1-1 0 0,0 0 1 0 0,0-1-1 0 0,0 1 1 0 0,-1-2-12 0 0,3-25 122 0 0,-2 27-113 0 0,0 1-1 0 0,0 0 1 0 0,-1 0-1 0 0,1-1 0 0 0,0 1 1 0 0,-1 1-1 0 0,0-2 0 0 0,0 1 1 0 0,1 1-1 0 0,-2-2-8 0 0,-1-4 44 0 0,-5-19 292 0 0,6 20-241 0 0,1 4-47 0 0,0 0 0 0 0,0 0 0 0 0,1 0 0 0 0,-2 0 0 0 0,1 0 1 0 0,0 1-1 0 0,-1-1 0 0 0,1 0 0 0 0,-1 1 0 0 0,1-1 0 0 0,-1 1 0 0 0,1-1 0 0 0,-1 1 0 0 0,0 0 0 0 0,1-1 0 0 0,-3 1-48 0 0,3 0 80 0 0,0 0-62 0 0,-1 1-1 0 0,1-1 0 0 0,-1 0 0 0 0,0 0 1 0 0,0 1-1 0 0,1-1 0 0 0,-1 0 0 0 0,0 1 0 0 0,1-1 1 0 0,-2 1-1 0 0,2 0 0 0 0,-1 0 0 0 0,-1 0-17 0 0,-7-3-311 0 0,2 1-3988 0 0,8 2-1882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50:03.307"/>
    </inkml:context>
    <inkml:brush xml:id="br0">
      <inkml:brushProperty name="width" value="0.05" units="cm"/>
      <inkml:brushProperty name="height" value="0.05" units="cm"/>
      <inkml:brushProperty name="color" value="#FFFFFF"/>
    </inkml:brush>
  </inkml:definitions>
  <inkml:trace contextRef="#ctx0" brushRef="#br0">803 902 2792 0 0,'0'0'125'0'0,"3"6"3182"0"0,-4-5-2985 0 0,1-1-88 0 0,-11 11 4210 0 0,10-10-4402 0 0,0-1 0 0 0,1 1 0 0 0,-1-1 0 0 0,0 1 0 0 0,0-1 0 0 0,1 0 0 0 0,-2 0 0 0 0,1 0 0 0 0,1 0 0 0 0,-1 0 0 0 0,0 0 0 0 0,0 0 0 0 0,1 0 0 0 0,-2 0-42 0 0,-21-7-44 0 0,0 0 308 0 0,3-1-104 0 0,4-2-24 0 0,14 9-132 0 0,1 1 1 0 0,-2-2-1 0 0,2 1 0 0 0,-1 1 1 0 0,-1 0-1 0 0,1-1 1 0 0,0 0-1 0 0,0 1 1 0 0,-1-1-5 0 0,-7 0 141 0 0,-16-2 1288 0 0,14-6-1015 0 0,5 6-276 0 0,-9-6 164 0 0,9 4-325 0 0,5 3 18 0 0,0 1 0 0 0,0 0 0 0 0,1-1 0 0 0,-1 1 0 0 0,1-1 0 0 0,-1 1-1 0 0,1-1 1 0 0,-1 1 0 0 0,1-1 0 0 0,-1-1 5 0 0,-18-20 202 0 0,18 20-193 0 0,-1-1 0 0 0,1 1 0 0 0,-1 0 0 0 0,0 0 1 0 0,0 1-1 0 0,0-1 0 0 0,0 1 0 0 0,-4-3-9 0 0,-9-7 44 0 0,-16-13 95 0 0,22 19-127 0 0,2 0 1 0 0,-1-1 0 0 0,1 0 0 0 0,0-1 0 0 0,-5-6-13 0 0,-9-9 0 0 0,5 4-6 0 0,6 9 0 0 0,2 0 0 0 0,-1-2 0 0 0,1-1 6 0 0,-39-55 130 0 0,17 6 417 0 0,27 52-599 0 0,-1-2-253 0 0,-9-11 446 0 0,13 19-111 0 0,-1 0 1 0 0,-1 0-1 0 0,1 0 0 0 0,0 1 1 0 0,-3-3-31 0 0,-18-25-521 0 0,10 9 483 0 0,-2 1 0 0 0,-3-3 38 0 0,13 17 0 0 0,1 1 0 0 0,-1-2 0 0 0,1 1 0 0 0,1 0 0 0 0,-1-1 0 0 0,1 1 0 0 0,1-1 0 0 0,-1 0 0 0 0,0-3 0 0 0,-4-13 0 0 0,5 17 0 0 0,-1 1 0 0 0,-1 0 0 0 0,1 0 0 0 0,-1 0 0 0 0,-4-4 0 0 0,3 3 0 0 0,0 0 0 0 0,1 0 0 0 0,0 0 0 0 0,-1-3 0 0 0,-1-3-12 0 0,2 1 27 0 0,-1 0 0 0 0,-1 0 0 0 0,0 1 0 0 0,0 1 1 0 0,-4-5-16 0 0,1-1-2 0 0,8 13 5 0 0,0 1 1 0 0,-1-1-1 0 0,1 0 0 0 0,-1 0 0 0 0,0 0 1 0 0,0 1-1 0 0,0-1-3 0 0,-4-5 266 0 0,3 4-240 0 0,6 12-227 0 0,-1-1 34 0 0,-2-3-4792 0 0,0-1 533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6:20.443"/>
    </inkml:context>
    <inkml:brush xml:id="br0">
      <inkml:brushProperty name="width" value="0.05" units="cm"/>
      <inkml:brushProperty name="height" value="0.05" units="cm"/>
      <inkml:brushProperty name="color" value="#FFFFFF"/>
    </inkml:brush>
  </inkml:definitions>
  <inkml:trace contextRef="#ctx0" brushRef="#br0">102 212 10136 0 0,'0'0'230'0'0,"0"0"30"0"0,0 0 19 0 0,0 0-40 0 0,0-1-186 0 0,0 1 1 0 0,0-1-1 0 0,0 1 1 0 0,0-1 0 0 0,0 1-1 0 0,0 0 1 0 0,0-1-1 0 0,0 1 1 0 0,-1-1-1 0 0,1 0 1 0 0,0 1 0 0 0,0 0-1 0 0,0 0 1 0 0,0-1-1 0 0,0 1 1 0 0,-1-1-1 0 0,1 1 1 0 0,-1-1 0 0 0,1 1-1 0 0,0 0 1 0 0,-1 0-1 0 0,1 0 1 0 0,0-1-1 0 0,0 1 1 0 0,-1 0-54 0 0,-4-5 825 0 0,5 5-683 0 0,-4-5 938 0 0,-1 4-1017 0 0,1 1-1 0 0,-1-1 0 0 0,1-1 0 0 0,-1 2 1 0 0,2-2-1 0 0,-2 0 0 0 0,1 0-62 0 0,3 2 80 0 0,0 0-70 0 0,0 0-1 0 0,0-1 0 0 0,0 1 1 0 0,0 0-1 0 0,0-1 0 0 0,0 1 1 0 0,0-1-1 0 0,0 1 1 0 0,0 0-1 0 0,0-1 0 0 0,1 1 1 0 0,-1-1-1 0 0,0 0 0 0 0,0 1 1 0 0,1-1-1 0 0,-1 0 1 0 0,0 0-1 0 0,0 1-9 0 0,-11-14 1218 0 0,10 13-707 0 0,1 1-497 0 0,1 0 0 0 0,0 0 1 0 0,-1 0-1 0 0,1 0 1 0 0,-1 0-1 0 0,0 0 0 0 0,1-1 1 0 0,0 1-1 0 0,-1 0 1 0 0,1 0-1 0 0,-1-1 0 0 0,1 1 1 0 0,-1 0-1 0 0,1-1 1 0 0,0 1-1 0 0,0 0 0 0 0,-1 0 1 0 0,1 0-1 0 0,-1-1 0 0 0,1 1 1 0 0,-1-1-1 0 0,1 1 1 0 0,0-1-1 0 0,0 1 0 0 0,0 0 1 0 0,0-1-1 0 0,-1 1 1 0 0,1-1-1 0 0,0 1 0 0 0,0-1-14 0 0,-2-5 0 0 0,0 2 0 0 0,-2-2 0 0 0,2-1 0 0 0,2 2 0 0 0,1-1 0 0 0,0-1 0 0 0,-1 1 0 0 0,1-1 0 0 0,1 1 0 0 0,0 0 0 0 0,-1 0 0 0 0,2-3 0 0 0,-1 8 12 0 0,-1-1-1 0 0,0-1 0 0 0,0 1 0 0 0,0 0 0 0 0,-1 0 1 0 0,1-1-1 0 0,0 1 0 0 0,-1-1 0 0 0,1 0-11 0 0,-1 1 101 0 0,0 0-1 0 0,0-1 1 0 0,1 1-1 0 0,-1 1 1 0 0,1-2 0 0 0,0 1-1 0 0,0 1 1 0 0,0-2-101 0 0,0 2 122 0 0,-1 0-73 0 0,0 0-1 0 0,-1 1 0 0 0,1-1 1 0 0,0 0-1 0 0,0 0 0 0 0,0 1 0 0 0,1 0 1 0 0,-1-1-1 0 0,0 0 0 0 0,0 0 1 0 0,0 1-1 0 0,0-1 0 0 0,0 0 0 0 0,1 0-48 0 0,13-5 352 0 0,-1 0-352 0 0,-10 6 0 0 0,-1 0 0 0 0,1-1 0 0 0,-1 1 0 0 0,0 0 0 0 0,0-1 0 0 0,1 2 0 0 0,0-1 0 0 0,-1 0 0 0 0,0 0 0 0 0,0 1 0 0 0,0-1 0 0 0,5 0 0 0 0,-2 3 0 0 0,1 0 0 0 0,0 0 0 0 0,1 0 0 0 0,0 0 0 0 0,-2-2 0 0 0,1 1 0 0 0,-5-2 0 0 0,0 0 0 0 0,-1 1 0 0 0,1-1 0 0 0,-1 0 0 0 0,1 1 0 0 0,0-1 0 0 0,0 0 0 0 0,-1 0 0 0 0,1 0 0 0 0,0 1 0 0 0,0-1 0 0 0,-1 0 0 0 0,0 0 0 0 0,1-1 0 0 0,0 1 0 0 0,0 0 0 0 0,-1 0 0 0 0,7 4 0 0 0,-3 0 0 0 0,0 1 0 0 0,1 1 0 0 0,-1 1 0 0 0,-1-2 0 0 0,-2 1 0 0 0,1 1 0 0 0,-1 0 0 0 0,3 2 0 0 0,-6 1 0 0 0,2-9 0 0 0,0 1 0 0 0,-5 19 0 0 0,4-15 84 0 0,1-6-17 0 0,0 0-1 0 0,0 1 0 0 0,0 0 1 0 0,0-1-1 0 0,0 1 0 0 0,0-1 1 0 0,0 1-1 0 0,-1-1 0 0 0,1 1 1 0 0,0 0-1 0 0,0-1 0 0 0,-1 0 1 0 0,1 1-1 0 0,-1-1 0 0 0,1 1 1 0 0,0 0-1 0 0,0-1 0 0 0,0 0 0 0 0,-1 0 1 0 0,0 1-1 0 0,1-1 0 0 0,-1 1 1 0 0,1-1-1 0 0,0 1 0 0 0,-1-1 1 0 0,1 0-1 0 0,-1 0-66 0 0,1 2 149 0 0,-1 3-133 0 0,-1-2-16 0 0,-2 3 0 0 0,3-4 0 0 0,-2 6 0 0 0,1-1 0 0 0,0-2 0 0 0,-11 17 0 0 0,12-21-86 0 0,1 0-1 0 0,-1 0 1 0 0,1-1-1 0 0,-1 1 1 0 0,1 0-1 0 0,0 0 1 0 0,0-1-1 0 0,-1 1 1 0 0,1 0-1 0 0,0 0 1 0 0,-1 0-1 0 0,1 0 1 0 0,0 0-1 0 0,0 0 87 0 0,-1 4-1582 0 0,-2 2 559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50:05.441"/>
    </inkml:context>
    <inkml:brush xml:id="br0">
      <inkml:brushProperty name="width" value="0.05" units="cm"/>
      <inkml:brushProperty name="height" value="0.05" units="cm"/>
      <inkml:brushProperty name="color" value="#FFFFFF"/>
    </inkml:brush>
  </inkml:definitions>
  <inkml:trace contextRef="#ctx0" brushRef="#br0">83 51 4112 0 0,'0'0'191'0'0,"0"0"10"0"0,0 0-61 0 0,0 0-32 0 0,0 0-4 0 0,0 0-17 0 0,-2 0-70 0 0,0 0 316 0 0,0 0 0 0 0,-1 0 1 0 0,1-1-1 0 0,-1 0 0 0 0,1 1 0 0 0,0-1 1 0 0,0 0-1 0 0,-3-1-333 0 0,-12-3 2239 0 0,16 5-2034 0 0,1 0-21 0 0,-24 16 1624 0 0,20-14-1753 0 0,4-1-28 0 0,0 0 1 0 0,-1-1 0 0 0,0 1 0 0 0,0 0-1 0 0,1 0 1 0 0,0-1 0 0 0,-1 1 0 0 0,0 1-1 0 0,1-2 1 0 0,-1 1 0 0 0,1 0 0 0 0,0 0 0 0 0,0 0-1 0 0,0 0 1 0 0,0 0 0 0 0,0-1 0 0 0,0 2-1 0 0,0-1 1 0 0,0 0-28 0 0,-4 15 52 0 0,3-12-68 0 0,2 1-60 0 0,-1-2 64 0 0,2 2-38 0 0,6 5 36 0 0,-5-6 14 0 0,0-1 0 0 0,-2 3 0 0 0,4 1-19 0 0,-4-5 15 0 0,0-2 1 0 0,0 2 0 0 0,-1-1 0 0 0,1 1-1 0 0,0-1 1 0 0,-1 1 0 0 0,1-1 0 0 0,-1 1 0 0 0,0-1-1 0 0,0 1 1 0 0,1-1 0 0 0,-1 2 0 0 0,0-2 0 0 0,0 1 3 0 0,0 0-6 0 0,0-1 0 0 0,0 0 1 0 0,0 0-1 0 0,1 0 0 0 0,-1 0 1 0 0,1 1-1 0 0,-1-2 1 0 0,0 1-1 0 0,0 1 0 0 0,1-2 1 0 0,-1 1-1 0 0,1 1 0 0 0,0-2 1 0 0,-1 1-1 0 0,1 0 0 0 0,0 0 1 0 0,0 0-1 0 0,-1 0 1 0 0,1 0-1 0 0,0-1 0 0 0,0 1 6 0 0,2 1-9 0 0,0 0 61 0 0,0 0 1 0 0,0 0-1 0 0,0 1 0 0 0,1-1 1 0 0,0-1-1 0 0,0 2 1 0 0,-1-2-1 0 0,1 1 1 0 0,1-1-53 0 0,-5-1 69 0 0,0 0 16 0 0,12-6 390 0 0,-9 6-464 0 0,3 1-11 0 0,12-9 0 0 0,-2 2 20 0 0,-11 4 213 0 0,-5 1-235 0 0,1 1-1 0 0,0 0 1 0 0,0-1-1 0 0,-1 1 0 0 0,1-1 1 0 0,1 1-1 0 0,-2 0 0 0 0,1-1 1 0 0,0 1-1 0 0,0 0 1 0 0,-1 0-1 0 0,2 0 0 0 0,-1 0 1 0 0,-1 0-1 0 0,1 0 1 0 0,1 0 2 0 0,-1 0 86 0 0,1-2-14 0 0,-2 2 3 0 0,0-1-19 0 0,3-3-54 0 0,3-11 147 0 0,-4 12 1 0 0,-1 1-120 0 0,-1 2 0 0 0,1-2-1 0 0,0 1 1 0 0,0-1 0 0 0,-1 1 0 0 0,1 0 0 0 0,-1-1 0 0 0,1 1 0 0 0,-1-1-1 0 0,0 1 1 0 0,1-1-30 0 0,0-4 153 0 0,7-9 36 0 0,-8 12-177 0 0,0 0 36 0 0,0-3-36 0 0,0 4-9 0 0,0-1 0 0 0,0 0 0 0 0,0 0 0 0 0,0 1 1 0 0,0-1-1 0 0,-1 0 0 0 0,0 0 0 0 0,0 0-3 0 0,-5-17 28 0 0,5 16-17 0 0,-22-19 637 0 0,23 22-571 0 0,-5-2 154 0 0,-3-3 21 0 0,3 4-249 0 0,2 2 39 0 0,-7-8 56 0 0,8 7 28 0 0,-1-1-1 0 0,0 1 0 0 0,0-1 0 0 0,0 1 0 0 0,0 0 0 0 0,0-1 0 0 0,-3 1-125 0 0,4 1 18 0 0,0-1 0 0 0,0 1 0 0 0,0 0 0 0 0,1 0 0 0 0,-2 0 0 0 0,2 0 0 0 0,-1 0 0 0 0,0 0 0 0 0,1 1 0 0 0,-2-1 0 0 0,2 1 0 0 0,-1-1 0 0 0,0 0 0 0 0,1 1 0 0 0,-1 0 0 0 0,1 0 0 0 0,-2 0 0 0 0,2 0 0 0 0,-1 0-18 0 0,-2 2 35 0 0,-1 1 0 0 0,1 1 0 0 0,0-2 1 0 0,0 2-1 0 0,-2 2-35 0 0,4-4-181 0 0,-14 19-1367 0 0,10-7-2230 0 0,6-11 2412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52:28.296"/>
    </inkml:context>
    <inkml:brush xml:id="br0">
      <inkml:brushProperty name="width" value="0.05" units="cm"/>
      <inkml:brushProperty name="height" value="0.05" units="cm"/>
      <inkml:brushProperty name="color" value="#FFFFFF"/>
    </inkml:brush>
  </inkml:definitions>
  <inkml:trace contextRef="#ctx0" brushRef="#br0">38 157 0 0 0,'1'1'88'0'0,"-1"-1"0"0"0,0 0 0 0 0,0 0 0 0 0,0 0 0 0 0,0 0 0 0 0,0 0 0 0 0,0 0 0 0 0,0 0 0 0 0,0 1 0 0 0,0-1 0 0 0,0 0 0 0 0,0 0 0 0 0,0 0 0 0 0,0 1 0 0 0,0-1 0 0 0,0 0 0 0 0,0 0 0 0 0,0 1 0 0 0,0-1 0 0 0,0 0 0 0 0,0 0 0 0 0,0 0 0 0 0,0 0 0 0 0,0 0 0 0 0,0 0 1 0 0,0 0-1 0 0,-1 1 0 0 0,1-1 0 0 0,0 0 0 0 0,0 0 0 0 0,0 0 0 0 0,0 0 0 0 0,0 1 0 0 0,0-1 0 0 0,0 0 0 0 0,0 0 0 0 0,0 0 0 0 0,-1 0 0 0 0,1 0 0 0 0,0 0 0 0 0,0 1-88 0 0,-2-15 1187 0 0,2 14-1278 0 0,0 0 89 0 0,0 0 331 0 0,0 0 147 0 0,3-7 401 0 0,-3 7 4002 0 0,0 238-1846 0 0,0 319-1449 0 0,-3-119-122 0 0,3-271-1435 0 0,3 83-30 0 0,3-112 985 0 0,0 80 76 0 0,3-10-1009 0 0,0-79-26 0 0,-6-73-23 0 0,1 35 0 0 0,1 55 392 0 0,-11-81-504 0 0,0-2-165 0 0,6-61 270 0 0,0-2 0 0 0,0 2 0 0 0,0-1 0 0 0,0 0 1 0 0,0 1-1 0 0,0-2 0 0 0,1 2 0 0 0,0-1 0 0 0,-1 0 0 0 0,1 0 0 0 0,-1 0 0 0 0,1 0 0 0 0,-1 0 0 0 0,2 0 7 0 0,0 3 14 0 0,-1-2-14 0 0,0-1 0 0 0,1 1 0 0 0,-2-2 0 0 0,2 2 0 0 0,-1-1 0 0 0,1 0 0 0 0,-1 0 0 0 0,1 0 0 0 0,-1 0 0 0 0,3 1 0 0 0,7 3 0 0 0,-8-4 0 0 0,-1-1 0 0 0,0 0 0 0 0,0 1 0 0 0,1-1 0 0 0,-1 1 0 0 0,0-1 0 0 0,0 0 0 0 0,1-1 0 0 0,0 1 0 0 0,-1 0 0 0 0,0-1 0 0 0,9 1 0 0 0,21-1 184 0 0,0-1 0 0 0,15-3-184 0 0,-41 4 0 0 0,0 1 0 0 0,0 0 0 0 0,0 1 0 0 0,0 0 0 0 0,1 0 0 0 0,6 1 0 0 0,24 4-73 0 0,-29-4 48 0 0,-1 0 0 0 0,2-1 1 0 0,-2 0-1 0 0,1 0 0 0 0,-1-1 1 0 0,1 0-1 0 0,0 0 0 0 0,-1-1 0 0 0,3-1 25 0 0,37-3 61 0 0,-8 1-48 0 0,-25 2-26 0 0,-1 1-1 0 0,1 1 1 0 0,-1 0 0 0 0,11 2 13 0 0,-13-1-3 0 0,0-1 0 0 0,0 1 0 0 0,0-2 0 0 0,0 1 0 0 0,0-1 0 0 0,0-1 0 0 0,2-1 3 0 0,2 0 0 0 0,-2 1 0 0 0,1 1 0 0 0,0-1 0 0 0,0 2 0 0 0,0 0 0 0 0,1 2 0 0 0,35-2 0 0 0,-4-3 58 0 0,100-6 284 0 0,-94 4-544 0 0,30 3 202 0 0,-24 1-190 0 0,9-3 190 0 0,-36 1 0 0 0,-5-1 0 0 0,-1 2 0 0 0,1 1 0 0 0,10 1 0 0 0,6 1 354 0 0,0-1-1 0 0,27-4-353 0 0,-24-1 56 0 0,-19 1-36 0 0,0 2 1 0 0,1 0-1 0 0,6 2-20 0 0,9 1 0 0 0,0-2 0 0 0,2-2 0 0 0,4 0 0 0 0,52-5-285 0 0,-33 2-230 0 0,14 2 515 0 0,-23 2 414 0 0,40-8-414 0 0,-51 4 194 0 0,0 2 1 0 0,0 2 0 0 0,5 3-195 0 0,1 0 6 0 0,29-4-6 0 0,12 0 58 0 0,16 8 134 0 0,-87-1-118 0 0,7-4 468 0 0,-29 0-474 0 0,2-1 2 0 0,-3 0-45 0 0,1 1 0 0 0,0 0 0 0 0,-1 0 0 0 0,1-1 0 0 0,-1 1 0 0 0,1 0 0 0 0,0 0 0 0 0,-1 0 0 0 0,1-1 0 0 0,-1 1 0 0 0,0-1 0 0 0,1 0 0 0 0,0 1 0 0 0,-1 0 0 0 0,1-1 0 0 0,-1 1 0 0 0,0-1 0 0 0,0 0 0 0 0,1 1 0 0 0,-1 0 0 0 0,0-1 0 0 0,1 0 0 0 0,-1 0 0 0 0,0 1 0 0 0,0 0 0 0 0,1-1 0 0 0,-1 0 0 0 0,0 0-25 0 0,6-59 23 0 0,0-60 30 0 0,-6 77-66 0 0,-2-83-38 0 0,0 11-25 0 0,2 69 10 0 0,-2-1 0 0 0,-4-24 66 0 0,-3-50-64 0 0,-2 23 64 0 0,1-49 0 0 0,10 145 0 0 0,-21-238 0 0 0,16 185 0 0 0,4-52 0 0 0,0 3 0 0 0,-4 45 0 0 0,1-30 0 0 0,2 37 64 0 0,-3-23-64 0 0,-3-43 0 0 0,5 54 0 0 0,1 30 21 0 0,-1-2 52 0 0,1-1 0 0 0,3 1 0 0 0,1-5-73 0 0,0-58 54 0 0,-2 52-54 0 0,0 33-20 0 0,0 0 0 0 0,0-1 0 0 0,-3-13 20 0 0,-2-27 114 0 0,5-112-240 0 0,4 84 192 0 0,-4 64-66 0 0,-1 1 0 0 0,0 0 0 0 0,-2 0 0 0 0,0-1 0 0 0,0 4-75 0 0,-2-14-46 0 0,4 26 109 0 0,1 3 12 0 0,0 0 1 0 0,-1 0-1 0 0,1-1 0 0 0,0 1 0 0 0,-1 0 0 0 0,1 0 0 0 0,0 0 1 0 0,-1 0-1 0 0,1 0 0 0 0,0 0 0 0 0,0 0 0 0 0,0 0 0 0 0,-1 0 1 0 0,1-1-1 0 0,-1 1 0 0 0,1 0 0 0 0,-1 0 0 0 0,1 0 0 0 0,0 0 1 0 0,0 0-1 0 0,0 0 0 0 0,-1 1 0 0 0,1-1 0 0 0,-1 0 0 0 0,1 0 1 0 0,-1 0-1 0 0,1 0 0 0 0,0 0 0 0 0,0 0 0 0 0,0 0 0 0 0,0 0 1 0 0,-1 0-1 0 0,1 1 0 0 0,-1-1 0 0 0,1 0 0 0 0,0 0 0 0 0,0 1 1 0 0,-1-1-1 0 0,-11 5 1 0 0,9-5-1 0 0,0 0 0 0 0,0-1 0 0 0,-1 1 0 0 0,1 0 0 0 0,0-1 0 0 0,-1 0 0 0 0,1 0 0 0 0,0 0 0 0 0,0-1 0 0 0,-1 1 0 0 0,-20-7 0 0 0,-25 2-136 0 0,35 5 136 0 0,11 0 0 0 0,-1 1 0 0 0,0 0 0 0 0,0 0 0 0 0,1 1 0 0 0,-1-1 0 0 0,0 1 0 0 0,-2 0 0 0 0,-7 2 0 0 0,0-1 0 0 0,-1 0 0 0 0,2-1 0 0 0,-2-1 0 0 0,-2 0 0 0 0,-32-2 185 0 0,-9-3-185 0 0,9 1 202 0 0,-10 1-202 0 0,-121 11 181 0 0,146-6-137 0 0,-29 4 94 0 0,-10 2 175 0 0,-1-3-313 0 0,50-3-4 0 0,-339 18 249 0 0,258-10-202 0 0,23-2-14 0 0,1-3-317 0 0,-79-6 288 0 0,-69-1 268 0 0,129 2-192 0 0,62 2-205 0 0,-23 4 129 0 0,-8 0 121 0 0,1-7-119 0 0,21 0-25 0 0,-103 3 44 0 0,5-6-165 0 0,133 3 98 0 0,1 1 0 0 0,0-2-1 0 0,-3 0 47 0 0,1 0-1 0 0,-1-1-1 0 0,1 3 0 0 0,-6-1 2 0 0,-14 4 28 0 0,31-3 31 0 0,1 0-4 0 0,-3 0-45 0 0,0 0-10 0 0,-2 0 0 0 0,-22 6-189 0 0,5 10 533 0 0,22-15-291 0 0,-1-1 11 0 0,-7 4 75 0 0,8-4-86 0 0,0 0 1 0 0,-1 0-33 0 0,0 0 32 0 0,1 0-37 0 0,0 0-194 0 0,0 0-60 0 0,1-5-1911 0 0,0 0 298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54:05.652"/>
    </inkml:context>
    <inkml:brush xml:id="br0">
      <inkml:brushProperty name="width" value="0.05" units="cm"/>
      <inkml:brushProperty name="height" value="0.05" units="cm"/>
      <inkml:brushProperty name="color" value="#00A0D7"/>
    </inkml:brush>
  </inkml:definitions>
  <inkml:trace contextRef="#ctx0" brushRef="#br0">448 101 456 0 0,'0'0'480'0'0,"0"0"35"0"0,0 0 18 0 0,0 0-17 0 0,0 0-83 0 0,0 0-31 0 0,0 0-9 0 0,0 0 46 0 0,0 0 194 0 0,0 0 81 0 0,0 0 20 0 0,0 0-30 0 0,0 0-134 0 0,0 0-52 0 0,0 0-8 0 0,0 0-19 0 0,0 0-62 0 0,0 0-21 0 0,0 0-6 0 0,0 0-9 0 0,0 0-28 0 0,0 0-11 0 0,0 0-2 0 0,0 0-22 0 0,0 0-90 0 0,0 0-44 0 0,0 0-10 0 0,0 0-4 0 0,-4 6 5035 0 0,3-6-5175 0 0,0 0 0 0 0,-1 0-1 0 0,1-1 1 0 0,0 1 0 0 0,0-1-1 0 0,-1 1 1 0 0,1-1 0 0 0,0 1-1 0 0,0-1 1 0 0,0 0 0 0 0,0 0-1 0 0,-1 1 1 0 0,2-1 0 0 0,-2 0-1 0 0,1 0 1 0 0,0 0-42 0 0,-15-19 304 0 0,12 13-115 0 0,-46-43 981 0 0,46 44-1801 0 0,-4-3 423 0 0,8 9 249 0 0,0-1 0 0 0,-1 1 1 0 0,1 0-1 0 0,0-1 0 0 0,0 1 0 0 0,0 0 1 0 0,0-1-1 0 0,0 1 0 0 0,-1 0 0 0 0,1 0 0 0 0,0 0 1 0 0,-1 0-1 0 0,1 0 0 0 0,-1-1 0 0 0,1 1 0 0 0,0 0 1 0 0,0 0-1 0 0,0 0 0 0 0,-1 0 0 0 0,1-1 1 0 0,-1 1-1 0 0,1 0 0 0 0,-1 0 0 0 0,1 0 0 0 0,0 0 1 0 0,0 0-1 0 0,-1 0 0 0 0,1 0 0 0 0,-1 0 0 0 0,1 1 1 0 0,0-1-1 0 0,-1 0 0 0 0,1 0-41 0 0,-9 7 78 0 0,0 1 1 0 0,0-1-1 0 0,-1-1 1 0 0,-1 0-1 0 0,-4 3-78 0 0,1-3-35 0 0,-14 12 110 0 0,25-16-68 0 0,0-1 1 0 0,2 1-1 0 0,-1-1 0 0 0,-1 2 1 0 0,1-2-1 0 0,1 1 0 0 0,-2 1-7 0 0,-7 8-11 0 0,10-11-32 0 0,0 0 86 0 0,0 0 37 0 0,0 0-15 0 0,0 0-50 0 0,0 1-1 0 0,-1-1 0 0 0,1 0 0 0 0,0 1 0 0 0,0 0 1 0 0,0-1-1 0 0,0 1 0 0 0,0-1 0 0 0,0 0 1 0 0,0 1-1 0 0,0 0 0 0 0,1-1 0 0 0,-1 1 0 0 0,0-1 1 0 0,0 0-1 0 0,0 1 0 0 0,1-1 0 0 0,-1 1 1 0 0,0-1-1 0 0,0 1 0 0 0,0-1 0 0 0,1 1-14 0 0,-1-1-3 0 0,12 15-19 0 0,-10-13 25 0 0,-2 0 0 0 0,2-1 0 0 0,-1 2 0 0 0,1-2 0 0 0,-1 1 0 0 0,1 0 0 0 0,0-1 0 0 0,0 1 0 0 0,0-1 0 0 0,-1 1 0 0 0,2-1 0 0 0,-1 0-3 0 0,1 1-3 0 0,-1 0 0 0 0,1-1 0 0 0,0 2 1 0 0,-1-2-1 0 0,1 1 0 0 0,-1 1 0 0 0,0 0 0 0 0,0-1 0 0 0,1 0 0 0 0,-1 1 0 0 0,-1-1 0 0 0,2 4 3 0 0,0-1-8 0 0,1 0-1 0 0,0 0 1 0 0,0 0-1 0 0,1-1 1 0 0,0 2 8 0 0,-4-5-64 0 0,-1-1-5 0 0,0 0-6 0 0,1 0 64 0 0,-1 1 1 0 0,0-1-1 0 0,0 0 1 0 0,0 1-1 0 0,0-1 1 0 0,1 0-1 0 0,-1 0 1 0 0,0 0-1 0 0,0 1 1 0 0,1-1-1 0 0,-1 1 0 0 0,0-1 1 0 0,0 1-1 0 0,0-1 1 0 0,0 0-1 0 0,0 0 1 0 0,0 1-1 0 0,1-1 1 0 0,-1 1-1 0 0,0-1 0 0 0,0 1 1 0 0,-1-1-1 0 0,1 0 1 0 0,0 0-1 0 0,0 1 1 0 0,0-1-1 0 0,0 0 1 0 0,0 1-1 0 0,0-1 1 0 0,-1 1-1 0 0,1-1 0 0 0,0 0 1 0 0,0 0-1 0 0,-1 1 1 0 0,1-1-1 0 0,0 0 1 0 0,0 1-1 0 0,0-1 1 0 0,0 0-1 0 0,-1 1 1 0 0,1-1-1 0 0,-1 0 0 0 0,1 0 1 0 0,0 0-1 0 0,-1 0 11 0 0,-29 29-200 0 0,28-27 226 0 0,0 1-1 0 0,0-1 0 0 0,0 1 1 0 0,1 0-1 0 0,-1 0 0 0 0,1 0 1 0 0,-1 0-1 0 0,1 0-25 0 0,0 0 12 0 0,0 0 0 0 0,0-1-1 0 0,0 0 1 0 0,-1 0 0 0 0,2 0 0 0 0,-2 0 0 0 0,-1 1-12 0 0,1 1-68 0 0,0-1 0 0 0,-1 1 0 0 0,1-1 0 0 0,1 1 0 0 0,-1 0 0 0 0,0 1 68 0 0,-9 17-74 0 0,7-16 68 0 0,0-1 0 0 0,0 1-1 0 0,1 0 1 0 0,0 1 0 0 0,0-1-1 0 0,0 1 1 0 0,0-1 0 0 0,1 0-1 0 0,1 1 1 0 0,-1 1 0 0 0,1-2-1 0 0,-1 7 7 0 0,-6 58-64 0 0,7-63 64 0 0,0 1 0 0 0,1-1 0 0 0,-2 0 0 0 0,0 2 0 0 0,-2 7 0 0 0,3-14-10 0 0,1-4 9 0 0,0 1 0 0 0,0 0 0 0 0,0 0-1 0 0,0-1 1 0 0,0 1 0 0 0,0 0 0 0 0,0 0 0 0 0,0-1 0 0 0,0 1 0 0 0,-1 0 0 0 0,1 0 0 0 0,0 0 0 0 0,0 0 0 0 0,0 0 0 0 0,-1 0 0 0 0,1 0 0 0 0,0 0 0 0 0,-1 0-1 0 0,1-1 1 0 0,0 1 0 0 0,0 0 0 0 0,0 0 0 0 0,0 0 0 0 0,0 0 0 0 0,-1 0 0 0 0,1 0 0 0 0,0 0 0 0 0,0 0 0 0 0,-1 0 0 0 0,1 0 0 0 0,0 0 0 0 0,-1 0 0 0 0,1 0-1 0 0,0 0 1 0 0,0 0 0 0 0,0 0 0 0 0,0 0 0 0 0,0 1 0 0 0,-1-1 0 0 0,1 0 1 0 0,-9 0-27 0 0,-7 6 27 0 0,15-6 0 0 0,-1 0 0 0 0,1 1 0 0 0,0-1 0 0 0,-1 1 0 0 0,1-1 0 0 0,0 1 0 0 0,0-1 0 0 0,0 1 0 0 0,-1 0 0 0 0,0 0 0 0 0,-3 2 33 0 0,-1-1 0 0 0,1 0 0 0 0,-1 0-1 0 0,0-1 1 0 0,0 1 0 0 0,0-1-1 0 0,0 0 1 0 0,0-1 0 0 0,-1 1 0 0 0,1-1-1 0 0,-3-1-32 0 0,1 3 142 0 0,6-1-124 0 0,1-1 0 0 0,0 1-1 0 0,-1-1 1 0 0,1 0-1 0 0,0 1 1 0 0,0-1 0 0 0,-1 1-1 0 0,1-1 1 0 0,-1 0 0 0 0,1 0-1 0 0,-2 0-17 0 0,2 0 0 0 0,-1 1 0 0 0,2 0 0 0 0,-1 1 0 0 0,1 0 0 0 0,0 0 0 0 0,-3 90-72 0 0,3-32-456 0 0,0-59 514 0 0,0 1 8 0 0,-1-2 0 0 0,1 1 1 0 0,0 0-1 0 0,0 0 1 0 0,1 0-1 0 0,-1 0 1 0 0,0 0-1 0 0,0-1 1 0 0,0 1-1 0 0,1 0 1 0 0,-1 0-1 0 0,0-1 1 0 0,0 2-1 0 0,1-1 1 0 0,-1-1-1 0 0,1 1 1 0 0,0 0-1 0 0,-1 0 1 0 0,0-1-1 0 0,1 0 1 0 0,0 1-1 0 0,0 0 6 0 0,-1 0 0 0 0,3-1 0 0 0,16 3-330 0 0,-19-3 123 0 0,23 0-201 0 0,-15-1 300 0 0,-5 0 114 0 0,0 1 0 0 0,0-1 0 0 0,0 1 0 0 0,0 0 0 0 0,0 0 0 0 0,0 0 0 0 0,-1 1 0 0 0,1-1 0 0 0,0 1-1 0 0,0 0 1 0 0,2 0-6 0 0,-5-1-48 0 0,23-1-348 0 0,-22 1 316 0 0,-1 0-12 0 0,0 0-35 0 0,0-1 124 0 0,0 1 1 0 0,0 0-1 0 0,1 0 0 0 0,-1 0 0 0 0,0 0 0 0 0,1 0 0 0 0,-1 0 0 0 0,1 0 0 0 0,-1 0 0 0 0,0 0 0 0 0,0 0 0 0 0,0 0 0 0 0,1 0 0 0 0,-1 0 0 0 0,0 0 1 0 0,1 0-1 0 0,-1 0 0 0 0,0 0 0 0 0,1 0 0 0 0,-1 0 0 0 0,0 0 0 0 0,0 1 0 0 0,0-1 0 0 0,0 0 0 0 0,1 0 0 0 0,-1 0 0 0 0,0 0 0 0 0,1 0 0 0 0,-1 0 3 0 0,1 2-16 0 0,0-2-64 0 0,-1 0-16 0 0,0 0 6 0 0,0 0 31 0 0,2 1 48 0 0,0 1 11 0 0,-1-1 21 0 0,-1 0-1 0 0,1 1 0 0 0,0-1 0 0 0,-1 1 1 0 0,1 0-1 0 0,-1-1 0 0 0,0 1 0 0 0,0-1 1 0 0,1 1-1 0 0,-1 0 0 0 0,0 0 0 0 0,0 1-20 0 0,2 8 101 0 0,3 5-48 0 0,1-1-1 0 0,1 1 0 0 0,0-1 1 0 0,3 2-53 0 0,-2 2 58 0 0,-7-17-49 0 0,0 0 0 0 0,-1 0 0 0 0,1 0 0 0 0,1 1 0 0 0,-2-1 0 0 0,2-1 0 0 0,-1 2 0 0 0,0-2 0 0 0,1 1 0 0 0,-1 0 0 0 0,1-1 0 0 0,-1 1 0 0 0,1-1 0 0 0,0 1 0 0 0,-1-1 0 0 0,2 1 0 0 0,-1-1 0 0 0,-1 0 0 0 0,2 0 0 0 0,0 0-9 0 0,-1 0 15 0 0,0 1 0 0 0,0-1 0 0 0,1 0-1 0 0,-1 0 1 0 0,0 1 0 0 0,0 0 0 0 0,0 0 0 0 0,-1-1-1 0 0,2 1 1 0 0,-2 1 0 0 0,1-2 0 0 0,-1 1-1 0 0,2 2-14 0 0,-2-2 0 0 0,0 1 0 0 0,1-1 0 0 0,-1 0 0 0 0,-1 0 0 0 0,3 0 0 0 0,-2 0 0 0 0,2 0 0 0 0,-2 0 12 0 0,-1-2 48 0 0,0 0 12 0 0,0 0-1 0 0,0 0-6 0 0,0 0-1 0 0,0 0 65 0 0,0 1-84 0 0,0-1 0 0 0,0 0 0 0 0,0 0 0 0 0,0 0 0 0 0,0 0 0 0 0,0 0 0 0 0,0 1 0 0 0,0-1 0 0 0,0 0 0 0 0,0 0 0 0 0,0 1 0 0 0,0-1 0 0 0,0 0 0 0 0,-1 0 0 0 0,1 1 0 0 0,0-1 0 0 0,0 0 0 0 0,0 0 0 0 0,0 0 0 0 0,-1 0 0 0 0,1 0 0 0 0,0 0 0 0 0,0 0 0 0 0,0 0 0 0 0,0 1 0 0 0,0-1 0 0 0,0 0 0 0 0,-1 0 0 0 0,1 0 0 0 0,0 0 0 0 0,0 0 0 0 0,-1 0 0 0 0,1 0 0 0 0,0 0 0 0 0,0 0 0 0 0,-1 0 0 0 0,1 0 0 0 0,0 0 0 0 0,0 0 0 0 0,0 0 0 0 0,0 0 0 0 0,0 0 0 0 0,-1 0 0 0 0,1 0 0 0 0,0 0 0 0 0,0 0 0 0 0,-1 0 0 0 0,1 0 0 0 0,0 0 0 0 0,0 0-45 0 0,-2 2 31 0 0,0 0-1 0 0,1-1 1 0 0,-1 2 0 0 0,1-1-1 0 0,0 0 1 0 0,0 0 0 0 0,0 1-1 0 0,-1 0-30 0 0,2-2-36 0 0,-1 1 0 0 0,1-2-1 0 0,-1 2 1 0 0,0-1 0 0 0,1-1-1 0 0,-1 2 1 0 0,0-1 0 0 0,0-1-1 0 0,1 2 1 0 0,-1-1-1 0 0,-1-1 37 0 0,-6 11-304 0 0,7-10 313 0 0,0 2-1 0 0,0-2 1 0 0,0 1-1 0 0,-1 0 1 0 0,1-1-1 0 0,-1 2 1 0 0,0-2-1 0 0,0 1 1 0 0,1-2 0 0 0,-1 2-1 0 0,0-1 1 0 0,0 0-1 0 0,0 1 1 0 0,0-2-1 0 0,0 1 1 0 0,-1 0-9 0 0,1 0 8 0 0,0 0 1 0 0,1 0-1 0 0,-2 0 1 0 0,2-1 0 0 0,-1 2-1 0 0,0-1 1 0 0,1 0-1 0 0,-1 1 1 0 0,1-1 0 0 0,-1 1-1 0 0,1-1 1 0 0,-1 1-1 0 0,0 1-8 0 0,-1 0 3 0 0,2-2-5 0 0,0 1 1 0 0,1-2-1 0 0,-1 1 1 0 0,0 1 0 0 0,0-2-1 0 0,1 1 1 0 0,0 1-1 0 0,-1-2 1 0 0,1 2-1 0 0,-1-1 1 0 0,1 0 0 0 0,-1 1 1 0 0,1-2-70 0 0,-5 6 90 0 0,4-5-20 0 0,1 1 11 0 0,0-2 32 0 0,0 2-33 0 0,-1-1 2 0 0,1-1 48 0 0,0 0 0 0 0,1 3-58 0 0,-1-2-1 0 0,1 1 0 0 0,0 0 1 0 0,0-1-1 0 0,0 1 0 0 0,0-1 1 0 0,0 1-1 0 0,1-1 0 0 0,0 2-1 0 0,20 36 19 0 0,-18-33 83 0 0,2 2-118 0 0,0-1 0 0 0,1 1-1 0 0,4 2 17 0 0,-8-7-7 0 0,-1-2-1 0 0,-1 1 1 0 0,2 1-1 0 0,-2-1 1 0 0,1 0-1 0 0,0 0 1 0 0,-1 1-1 0 0,1 0 8 0 0,10 16-36 0 0,1-1-28 0 0,-12-16 64 0 0,1-2-10 0 0,-2 1-44 0 0,17-6-74 0 0,-11 2 45 0 0,-1-1-1 0 0,0 0 1 0 0,1 1-1 0 0,-1-2 1 0 0,0 1-1 0 0,0 0 0 0 0,-1-1 1 0 0,0 0-1 0 0,1-1 84 0 0,-4 5-25 0 0,0 0 0 0 0,-1 0-1 0 0,2 0 1 0 0,-1 0-1 0 0,0 0 1 0 0,0 0 0 0 0,0 1-1 0 0,0-1 1 0 0,1 0 0 0 0,-1 0-1 0 0,1 1 1 0 0,-2 0-1 0 0,2-1 1 0 0,-1 0 0 0 0,1 1-1 0 0,-1 0 1 0 0,1-1 0 0 0,-1 1 25 0 0,12-3-166 0 0,-12 3 92 0 0,-1 0-11 0 0,0 0-166 0 0,1 0 235 0 0,-1 0 0 0 0,0-1 0 0 0,0 1 0 0 0,1-1 0 0 0,-1 1 0 0 0,1-1 0 0 0,-1 1 0 0 0,1 0 0 0 0,-1 0 0 0 0,0 0 0 0 0,1 0 0 0 0,-1-1 0 0 0,1 1 0 0 0,0 0 0 0 0,-1 0 0 0 0,0-1 0 0 0,1 1 0 0 0,-1 0 0 0 0,1 0 0 0 0,0 0 0 0 0,-1 0 0 0 0,0 0 0 0 0,2 0 16 0 0,-2 0 75 0 0,0 0-3 0 0,0 0 4 0 0,0 0-3 0 0,0 0-25 0 0,0 0-101 0 0,1 8 1058 0 0,-1-5-1005 0 0,1-3 11 0 0,6 6-33 0 0,-1 0 0 0 0,1 0-1 0 0,-1-1 1 0 0,2-1 0 0 0,2 2 22 0 0,2 2-20 0 0,32 17 335 0 0,-33-20-244 0 0,0-1 1 0 0,1 1-1 0 0,0-2 1 0 0,0 0-1 0 0,5 0-71 0 0,-13-2-26 0 0,0 0 0 0 0,1 1 0 0 0,-2-1 0 0 0,2 1 0 0 0,-1-1 0 0 0,-1 1 0 0 0,1 1 0 0 0,0-1 26 0 0,16 8-1017 0 0,-19-10 714 0 0,15 6 247 0 0,-15-6 43 0 0,-1 0-51 0 0,0 0-8 0 0,0 0-19 0 0,2 0 2 0 0,16 3-470 0 0,-17-3 559 0 0,1 2 0 0 0,0-1 0 0 0,-1-1 10 0 0,-1 1-1 0 0,1 0 1 0 0,0 0-1 0 0,0-1 0 0 0,-1 1 1 0 0,0 0-1 0 0,1 0 0 0 0,0 0 1 0 0,0 0-1 0 0,-1 0 1 0 0,0 0-1 0 0,0 0 0 0 0,0 0 1 0 0,1 0-1 0 0,-1 0 1 0 0,0 0-1 0 0,0 0 0 0 0,1 0 1 0 0,-1 0-1 0 0,0 0 0 0 0,-1 1-9 0 0,2-1 11 0 0,11 60-1289 0 0,-4-34 1052 0 0,-4-18 112 0 0,-4-9 231 0 0,0 0 66 0 0,0 0 17 0 0,0 0-50 0 0,0 0-232 0 0,0 1 70 0 0,0-1 0 0 0,1 1 1 0 0,-1 1-1 0 0,0-2 0 0 0,0 1 1 0 0,0 0-1 0 0,1 0 0 0 0,0-1 1 0 0,-1 1-1 0 0,1 0 0 0 0,-1 0 1 0 0,0-1-1 0 0,1 1 0 0 0,0-1 1 0 0,0 1-1 0 0,-1 0 0 0 0,1-1 1 0 0,0 0-1 0 0,0 1 0 0 0,-1 0 1 0 0,1-1-1 0 0,0 1 0 0 0,0-1 0 0 0,-1 0 1 0 0,2 0 11 0 0,-2 0-99 0 0,0 0-12 0 0,18-8-2043 0 0,-13 6 1288 0 0,0 0 1 0 0,0-1-1 0 0,-1 1 0 0 0,2 1 1 0 0,-1-1-1 0 0,0 1 0 0 0,0 0 1 0 0,3 0 865 0 0,-5 1-421 0 0,-1 0 293 0 0,0 0-1 0 0,0 0 1 0 0,0 0-1 0 0,0 0 1 0 0,0 1-1 0 0,0-1 1 0 0,0 1-1 0 0,0-1 1 0 0,0 1 0 0 0,0 0-1 0 0,-1 0 1 0 0,1-1-1 0 0,1 2 129 0 0,-3-2-57 0 0,12 1-1252 0 0,-12-1-514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54:18.378"/>
    </inkml:context>
    <inkml:brush xml:id="br0">
      <inkml:brushProperty name="width" value="0.05" units="cm"/>
      <inkml:brushProperty name="height" value="0.05" units="cm"/>
      <inkml:brushProperty name="color" value="#00A0D7"/>
    </inkml:brush>
  </inkml:definitions>
  <inkml:trace contextRef="#ctx0" brushRef="#br0">400 1570 2760 0 0,'0'0'107'0'0,"0"0"-19"0"0,1 0-11 0 0,0 1 316 0 0,0-1-1 0 0,0 0 1 0 0,1 1-1 0 0,-1-1 1 0 0,1 0-1 0 0,-1 1 1 0 0,1-1 0 0 0,-1 0-1 0 0,1 0 1 0 0,-1 0-1 0 0,1 0-392 0 0,3-1 731 0 0,-5 1-834 0 0,0 0-126 0 0,0 0-26 0 0,1 0 37 0 0,15 3 2094 0 0,5 1-3463 0 0,-21-4 1652 0 0,0 0-24 0 0,1 0 1 0 0,-1 0 0 0 0,0 0-1 0 0,1 0 1 0 0,-1 0-1 0 0,0 0 1 0 0,1 0-1 0 0,-1 0 1 0 0,0 0 0 0 0,0-1-1 0 0,0 1 1 0 0,0 0-1 0 0,1 0 1 0 0,-1 0-1 0 0,0 0 1 0 0,0-1 0 0 0,1 1-1 0 0,-1 0 1 0 0,0 0-1 0 0,0 0 1 0 0,1 0-1 0 0,-1 0 1 0 0,0 0 0 0 0,0-1-1 0 0,0 1 1 0 0,0 0-1 0 0,0-1 1 0 0,0 1-1 0 0,0 0 1 0 0,0-1 0 0 0,0 1-1 0 0,0 0 1 0 0,0 0-1 0 0,0 0 1 0 0,0 0-1 0 0,0-1 1 0 0,0 1 0 0 0,0 0-1 0 0,0-1 1 0 0,0 1-1 0 0,0 0 1 0 0,0-1-1 0 0,0 1 1 0 0,0 0 0 0 0,0 0-1 0 0,0 0 1 0 0,0 0-42 0 0,0-15-10 0 0,-2 0 0 0 0,-2-9 10 0 0,2 9 734 0 0,0 1 0 0 0,0-11-734 0 0,2 22 353 0 0,0 3-278 0 0,0-1 0 0 0,0 0 0 0 0,0 0 0 0 0,0 1 0 0 0,0 0 0 0 0,0-1 0 0 0,0 0 0 0 0,0 0 0 0 0,0 1 0 0 0,0 0 0 0 0,0-1 0 0 0,0 0 0 0 0,0 0 0 0 0,0 1 0 0 0,0 0 0 0 0,0-1 0 0 0,1 0 0 0 0,-1 1 0 0 0,1-1 0 0 0,-1 1 0 0 0,0 0 1 0 0,1-1-1 0 0,-1 0 0 0 0,0 1 0 0 0,1-1 0 0 0,-1 1-75 0 0,2-1-14 0 0,-2 1-39 0 0,1 0 114 0 0,-1-1 322 0 0,0 1 113 0 0,0 0 15 0 0,17-8-671 0 0,4-12-430 0 0,-3 2-44 0 0,-14 17 663 0 0,-1-1 1 0 0,1 2 0 0 0,-1-2-1 0 0,1 1 1 0 0,-1 1 0 0 0,3-1-30 0 0,14-4 60 0 0,-20 5-178 0 0,1 0 18 0 0,0 0 92 0 0,2-1-191 0 0,0-1 0 0 0,0 1-1 0 0,-1-1 1 0 0,1 0 0 0 0,0 1 0 0 0,0-1 0 0 0,1-2 199 0 0,-4 4 75 0 0,12-12-274 0 0,-11 11-7 0 0,-1 0 159 0 0,1 1-1 0 0,-1-1 1 0 0,0 1 0 0 0,0 0-1 0 0,0 0 1 0 0,1-1-1 0 0,-1 1 1 0 0,1-1 0 0 0,-1 1-1 0 0,1 0 1 0 0,-1-1 0 0 0,0 1-1 0 0,1 0 1 0 0,-1 0 0 0 0,1 0-1 0 0,-1 0 1 0 0,1 0-1 0 0,-1-1 1 0 0,0 1 0 0 0,1 0-1 0 0,-1 0 1 0 0,1 0 0 0 0,0 0-1 0 0,-1 0 1 0 0,0 0-1 0 0,1 0 1 0 0,-1 0 0 0 0,1 0-1 0 0,0 0 48 0 0,17-14-1136 0 0,-18 14 1212 0 0,0 0-10 0 0,3 0 222 0 0,-2-1 1 0 0,1 0 0 0 0,-1 0 0 0 0,1 1-1 0 0,-1-1 1 0 0,1 0 0 0 0,-1 0 0 0 0,1 1-1 0 0,1-3-288 0 0,-1 2 946 0 0,1-1 48 0 0,-2 1-737 0 0,-1 0 0 0 0,1 1-1 0 0,0-1 1 0 0,0 1 0 0 0,-1 0 0 0 0,1-1 0 0 0,0 1 0 0 0,0 0 0 0 0,-1-1 0 0 0,1 1 0 0 0,0 0 0 0 0,0-1 0 0 0,0 1 0 0 0,0 0 0 0 0,0 0 0 0 0,0 0-257 0 0,0 0-56 0 0,-1 0-68 0 0,0 0-18 0 0,1 0 150 0 0,-1 1 0 0 0,2-1 0 0 0,-1 0 0 0 0,0 1 0 0 0,0-1 0 0 0,0 1-1 0 0,-1-1 1 0 0,2 0 0 0 0,-1 1 0 0 0,-1 0 0 0 0,1 0 0 0 0,0-1 0 0 0,0 1 0 0 0,-1 0-1 0 0,1 0 1 0 0,0-1 0 0 0,0 1 0 0 0,-1 0 0 0 0,1 0 0 0 0,0 0-8 0 0,12 18-1719 0 0,9 14-943 0 0,-22-33 2790 0 0,0 0 58 0 0,1 0-195 0 0,0 0 0 0 0,-1 0-1 0 0,1 1 1 0 0,0-1 0 0 0,0 0-1 0 0,-1 0 1 0 0,1 0 0 0 0,0 1-1 0 0,0-1 1 0 0,-1 1 0 0 0,1-1-1 0 0,0 1 1 0 0,0-1 0 0 0,-1 0-1 0 0,0 1 1 0 0,1 0 0 0 0,0-1-1 0 0,-1 1 1 0 0,1-1 0 0 0,-1 1-1 0 0,0 0 1 0 0,1 0 0 0 0,-1-1 9 0 0,2 3 81 0 0,-2-3-189 0 0,9 8 11 0 0,-8-6 97 0 0,1 0 0 0 0,-1-1 0 0 0,0 1 0 0 0,0-2 0 0 0,-1 0 1 0 0,1 0-1 0 0,-1 1 1 0 0,1-1 0 0 0,0 1-1 0 0,-1-1 1 0 0,1 0 0 0 0,-1 0-1 0 0,1 1 1 0 0,0-1-1 0 0,-1 0 1 0 0,1 0 0 0 0,0 0-1 0 0,0 0 1 0 0,-1 0 0 0 0,0 0-1 0 0,1 0 1 0 0,0 0-1 0 0,0 0 1 0 0,-1 0 0 0 0,1-1-1 0 0,0 1 1 0 0,-1 0 0 0 0,1-1-1 0 0,-1 1 1 0 0,1 0-1 0 0,-1-1 1 0 0,1 1 0 0 0,0 0-1 0 0,-1 0 0 0 0,17-13 3 0 0,8-8-80 0 0,-24 19-100 0 0,1 0 1 0 0,-1 0 0 0 0,1 0 0 0 0,-1 0 0 0 0,1 0-1 0 0,-2 0 1 0 0,3-2 176 0 0,-3 2 191 0 0,1-1 0 0 0,1 1 0 0 0,-2 0 0 0 0,2 0 0 0 0,-1 0 0 0 0,1 1 0 0 0,-1-2 0 0 0,1 2 0 0 0,-1-1 0 0 0,1 0 0 0 0,0 1 0 0 0,0-1 0 0 0,0 1 0 0 0,2-1-191 0 0,2-5 218 0 0,-5 5-327 0 0,0 1 0 0 0,0 0 0 0 0,0 0 0 0 0,0 0 0 0 0,0 0 0 0 0,-1 0 0 0 0,2 0 0 0 0,-1 1 0 0 0,0-1 0 0 0,0 0 0 0 0,0 0 0 0 0,1 1 0 0 0,-1-1 0 0 0,1 0 109 0 0,-2 1 196 0 0,0 0 102 0 0,0 0 29 0 0,0 0-14 0 0,0 0-87 0 0,1 0-199 0 0,-1 0 0 0 0,0 0 0 0 0,0 0 0 0 0,0-1 0 0 0,0 1 0 0 0,1 0 0 0 0,-1 0 0 0 0,0 0 0 0 0,1 0 1 0 0,-1 0-1 0 0,0 0 0 0 0,1 0 0 0 0,-1-1 0 0 0,0 1 0 0 0,0 0 0 0 0,0-1 0 0 0,0 1 0 0 0,0 0 0 0 0,1-1 1 0 0,-1 1-1 0 0,0 0 0 0 0,0 0 0 0 0,0 0 0 0 0,0 0 0 0 0,1-1 0 0 0,-1 1 0 0 0,0-1 0 0 0,0 1 0 0 0,0 0 1 0 0,0-1-1 0 0,0 1-27 0 0,1-14 360 0 0,-1 14-356 0 0,0 0-196 0 0,0 0 0 0 0,-3-13 1735 0 0,3 13-1385 0 0,-6-19 380 0 0,6 17-566 0 0,-2-1 0 0 0,1 1 0 0 0,0 0 0 0 0,-1 0 0 0 0,1 0 0 0 0,-1 0 0 0 0,0 0 0 0 0,1 0 0 0 0,-2 1 0 0 0,2-1 0 0 0,-1 1 0 0 0,-1-1 0 0 0,1 1 0 0 0,-1-2 28 0 0,2 3 138 0 0,-1-2 0 0 0,0 1-1 0 0,0 1 1 0 0,0-1-1 0 0,1 0 1 0 0,-2 0 0 0 0,2 1-1 0 0,-1-1 1 0 0,-1 1-1 0 0,0-1-137 0 0,3 1-2 0 0,-1 0 0 0 0,1 0 0 0 0,-1 0 0 0 0,1 0 0 0 0,-1-1 0 0 0,1 1 0 0 0,0 0 0 0 0,0 0 0 0 0,-1 0 0 0 0,1 0 0 0 0,0 0 0 0 0,-1 0 0 0 0,1-1 0 0 0,-1 1 0 0 0,1-1 0 0 0,0 1 0 0 0,0 0 0 0 0,0-1 0 0 0,0 1 0 0 0,-1 0 0 0 0,1 0 0 0 0,0-1 0 0 0,0 1 0 0 0,-1 0 0 0 0,1-1 0 0 0,0 1 0 0 0,0-1-1 0 0,0 1 1 0 0,0 0 0 0 0,0-1 2 0 0,-3-5-1243 0 0,2 6 1565 0 0,1 0 152 0 0,0 0 34 0 0,0 0-134 0 0,0 0-584 0 0,1-2 266 0 0,0-1-1 0 0,0 2 1 0 0,-1-1-1 0 0,1-1 1 0 0,0 2-1 0 0,0-1 1 0 0,0 0-1 0 0,1-1-55 0 0,11-36-272 0 0,3 11 121 0 0,0-6-50 0 0,-16 34 201 0 0,3-8-52 0 0,0 2 0 0 0,-1-1 0 0 0,1 0-1 0 0,1 0 1 0 0,3-5 52 0 0,5-7-825 0 0,-12 19 1130 0 0,7-15 772 0 0,-6 13-1183 0 0,8-16 31 0 0,-11 16 144 0 0,4 1 1 0 0,14-2 300 0 0,6-3-351 0 0,-22 6 74 0 0,0 0 19 0 0,0 0 0 0 0,0 0-18 0 0,1 0-88 0 0,1-1-64 0 0,5-1 12 0 0,-4 1 20 0 0,0 0 0 0 0,-1 0 0 0 0,1 1 0 0 0,-1 0 0 0 0,0 0 0 0 0,1 0 0 0 0,0 0 0 0 0,0 0 0 0 0,-1 0 0 0 0,2 0 26 0 0,-1 1 0 0 0,0-1 0 0 0,-1-1 0 0 0,0 1 0 0 0,0 0 0 0 0,0-1 0 0 0,0 1 11 0 0,-1 0 32 0 0,0 0-22 0 0,1-1 32 0 0,-1 0 1 0 0,0 1-44 0 0,2 0-10 0 0,-1 0 0 0 0,-1 0 11 0 0,0-1 42 0 0,3-1 297 0 0,-4 2-284 0 0,4-11 74 0 0,-2 5-159 0 0,-2 6 19 0 0,0 0 1 0 0,0 1-1 0 0,0-1 0 0 0,0 0 1 0 0,0 0-1 0 0,0 0 0 0 0,0 0 1 0 0,0 0-1 0 0,0 0 0 0 0,0 0 1 0 0,1 0-1 0 0,-1 0 0 0 0,0 0 1 0 0,0 0-1 0 0,0 0 0 0 0,0 0 1 0 0,0 0-1 0 0,0 0 0 0 0,0 0 1 0 0,0 0-1 0 0,0 0 0 0 0,0 0 0 0 0,3-26 0 0 0,-2 13 0 0 0,0-29 0 0 0,-1 28 0 0 0,-1-43-656 0 0,3 49 1078 0 0,-2 7-332 0 0,0 1 2 0 0,0-4 56 0 0,0 2-148 0 0,-1 2 12 0 0,1 0 36 0 0,-1 0-72 0 0,-40-28-129 0 0,40 27 148 0 0,0 1-1 0 0,1-1 1 0 0,-1 1 0 0 0,1 0-1 0 0,0 0 1 0 0,-1 0 0 0 0,0 0 0 0 0,0-1-1 0 0,1 1 1 0 0,0 0 0 0 0,-1 0-1 0 0,0 0 1 0 0,0 0 0 0 0,1 0-1 0 0,0 0 1 0 0,-1 0 0 0 0,0 0-1 0 0,0 0 1 0 0,1 0 0 0 0,0 1-1 0 0,-1-1 1 0 0,0 0 0 0 0,1 0 0 0 0,-1 0-1 0 0,1 0 1 0 0,0 0 0 0 0,-2 1 5 0 0,-14 3 80 0 0,-2-3 1684 0 0,17-1-1744 0 0,1 0-1 0 0,-1-1 0 0 0,1 1 0 0 0,-1 0 1 0 0,1 0-1 0 0,0-1 0 0 0,-1 1 0 0 0,1 0 1 0 0,-1-1-1 0 0,1 1 0 0 0,0 0 0 0 0,-1 0 1 0 0,1 0-1 0 0,0-1 0 0 0,0 1 1 0 0,0-1-1 0 0,-1 1 0 0 0,1-1 0 0 0,0 1 1 0 0,0 0-1 0 0,-1-1 0 0 0,1 1 0 0 0,0-1 1 0 0,0 1-1 0 0,0-1 0 0 0,0 1 0 0 0,-1 0 1 0 0,1-1-1 0 0,0 1 0 0 0,0-1 0 0 0,0 1 1 0 0,1-1-1 0 0,-1 1 0 0 0,0 0 1 0 0,0-1-20 0 0,2-14 832 0 0,-2 14-803 0 0,0-3-112 0 0,0 1-1 0 0,1 0 1 0 0,-1-1 0 0 0,0 0-1 0 0,-1 0 1 0 0,1 1 0 0 0,0-1-1 0 0,-1 0 1 0 0,-1-2 83 0 0,-1-9-207 0 0,0-4-213 0 0,0 1-1 0 0,-4-8 421 0 0,0 3-194 0 0,-3-16-190 0 0,0 10-175 0 0,7 22 510 0 0,-5-15-601 0 0,8 22 460 0 0,-9-10-224 0 0,8 10 353 0 0,0 0-1 0 0,0-1 1 0 0,0 0 0 0 0,0 0 0 0 0,0 1-1 0 0,1-1 1 0 0,-1 0 0 0 0,0 0 0 0 0,0 1 0 0 0,1-1-1 0 0,-1 0 1 0 0,0 0 0 0 0,1 0 0 0 0,-1 0 0 0 0,1 0-1 0 0,0 0 1 0 0,-1 0 0 0 0,1 0 0 0 0,-1 0 0 0 0,1-1-1 0 0,0 2 1 0 0,-1-2 61 0 0,1 2-91 0 0,0 0-34 0 0,0 0-10 0 0,0-1 22 0 0,0 1 101 0 0,0 0 71 0 0,0 0 5 0 0,0 0-108 0 0,0 0 1 0 0,0 0 224 0 0,0 0 106 0 0,0 0 22 0 0,0 0-27 0 0,0 0-130 0 0,0 0-59 0 0,0 0-12 0 0,0 0 2 0 0,0 0 10 0 0,0 0 3 0 0,0 0 0 0 0,0 0 0 0 0,0 0 0 0 0,0 0 0 0 0,0 0 0 0 0,0 0-32 0 0,0 0-125 0 0,0 0-20 0 0,0 0 51 0 0,0 0 189 0 0,0 0 86 0 0,0 0 13 0 0,0 0-22 0 0,0 0-111 0 0,0 0-49 0 0,0 0-11 0 0,0 0 1 0 0,0-2-56 0 0,0 1 1 0 0,0-1-1 0 0,0 0 1 0 0,0 0-1 0 0,1 0 1 0 0,-1 1-1 0 0,1-1 1 0 0,0 1-1 0 0,-1-2 1 0 0,1 2-1 0 0,0-1 1 0 0,0 1-1 0 0,0-1 1 0 0,0 1-1 0 0,0-1-10 0 0,7-12 49 0 0,-7 10 15 0 0,1 1 0 0 0,0 0 0 0 0,0 0 0 0 0,1-1 0 0 0,-1 1 0 0 0,0 0 0 0 0,0 0 0 0 0,1 1-64 0 0,14-19 15 0 0,-7 9 94 0 0,-10 12-23 0 0,0 0 8 0 0,0 0-36 0 0,0 0-150 0 0,0 0-16 0 0,0 0 26 0 0,0-1 84 0 0,0 0 82 0 0,0 1 5 0 0,0 0-21 0 0,1-1-55 0 0,0 0-2 0 0,-1 1 9 0 0,0 0-117 0 0,0 0-11 0 0,-1-11 2 0 0,0 9 106 0 0,1 1 0 0 0,-28-49-2040 0 0,2-3 2040 0 0,12 38 15 0 0,7 8-14 0 0,6 6-1 0 0,-2-3-2 0 0,3 3 1 0 0,0 0 1 0 0,-1 1-1 0 0,1-1 0 0 0,-1 1 1 0 0,1-1-1 0 0,0 0 0 0 0,-1 1 1 0 0,1 0-1 0 0,-1-1 0 0 0,0 1 1 0 0,1-1-1 0 0,0 0 0 0 0,-1 1 0 0 0,0 0 1 0 0,1 0-1 0 0,-1 0 0 0 0,1-1 1 0 0,-1 1-1 0 0,0-1 0 0 0,0 1 1 0 0,1-1 0 0 0,-1 1 22 0 0,0 0 94 0 0,1 0 60 0 0,0 0 14 0 0,0 0-50 0 0,0 0-217 0 0,0 0-92 0 0,0 0-21 0 0,0 0 62 0 0,0 0 267 0 0,0 0 110 0 0,0 0 27 0 0,0 0-24 0 0,0 0-117 0 0,-1 0-132 0 0,-2 1-1 0 0,1 1 0 0 0,1-2 1 0 0,-2 2-1 0 0,2-1 1 0 0,-1 1-1 0 0,0-1 1 0 0,1 1-1 0 0,-1-1 1 0 0,1 1-1 0 0,-1-1 1 0 0,1 2-1 0 0,0-2 1 0 0,-1 2-3 0 0,-4 4-156 0 0,5-6 89 0 0,-1 0 0 0 0,1 0-1 0 0,0 0 1 0 0,0 0-1 0 0,0 0 1 0 0,0 0 0 0 0,0 1-1 0 0,1-1 1 0 0,-1 0 0 0 0,0 1-1 0 0,0-2 1 0 0,1 2-1 0 0,-1-1 1 0 0,0 1 67 0 0,-16 8 720 0 0,9-1-1048 0 0,7-8 293 0 0,0 1 0 0 0,0-2 0 0 0,0 2 0 0 0,-1-1 0 0 0,1 0 1 0 0,0 1-1 0 0,0-2 0 0 0,-1 1 0 0 0,1 1 0 0 0,-1-2 0 0 0,1 1 0 0 0,-1 0 35 0 0,-6 4 518 0 0,8-4-484 0 0,0-1-1 0 0,0 0 1 0 0,-1 1-1 0 0,1-1 1 0 0,0 0 0 0 0,0 0-1 0 0,-1 0 1 0 0,1 0-1 0 0,0 0 1 0 0,0 1 0 0 0,0-1-1 0 0,0 0 1 0 0,0 0-1 0 0,-1 0 1 0 0,1 1 0 0 0,0-1-1 0 0,-1 0 1 0 0,1 0-1 0 0,-1 0 1 0 0,1 0 0 0 0,0 0-1 0 0,0 0 1 0 0,0 0 0 0 0,0 1-1 0 0,-1-1 1 0 0,1 0-1 0 0,-1-1 1 0 0,1 1 0 0 0,0 0-1 0 0,-1 0 1 0 0,1 0-1 0 0,0 0 1 0 0,0 0 0 0 0,0 0-1 0 0,-1 0 1 0 0,1 0-1 0 0,0-1 1 0 0,-1 1 0 0 0,1 0-1 0 0,0 0 1 0 0,-1-1-1 0 0,1 1 1 0 0,0 0-34 0 0,0 0 77 0 0,-1 0-63 0 0,0-1 0 0 0,0 1 0 0 0,1-1-1 0 0,-2 0 1 0 0,1 1 0 0 0,1 0 0 0 0,-1-1 0 0 0,0 0-1 0 0,0 0 1 0 0,1 1 0 0 0,0-1 0 0 0,-1 0-1 0 0,0 0 1 0 0,0 1 0 0 0,1-2 0 0 0,0 1-14 0 0,-12-11 391 0 0,6 8-491 0 0,0 1 1 0 0,0-1-1 0 0,0 0 0 0 0,0-2 100 0 0,-14-8-229 0 0,7 7 229 0 0,10 7 0 0 0,0-1 0 0 0,0-1 0 0 0,1 1 0 0 0,0-1 0 0 0,0 1 0 0 0,-1-1 0 0 0,0 1 0 0 0,1-1 0 0 0,-1-1 0 0 0,-1-2 4 0 0,-2 1-1 0 0,2 0 1 0 0,-1 0-1 0 0,-4-2-3 0 0,-1-1-14 0 0,8 6 13 0 0,0 0-1 0 0,1 0 0 0 0,-1 1 1 0 0,0 0-1 0 0,0-1 0 0 0,0 0 1 0 0,1 1-1 0 0,-2-1 0 0 0,2 1 1 0 0,-1 0-1 0 0,0 0 0 0 0,0 0 2 0 0,0 0 1 0 0,-1 0-1 0 0,2 0 1 0 0,-1 0-1 0 0,-1 0 0 0 0,2 0 1 0 0,-1-1-1 0 0,-1 0 1 0 0,2 1-1 0 0,-1-1 0 0 0,-1 0 0 0 0,3 0 1 0 0,-1 1-1 0 0,0-1 0 0 0,0 1 0 0 0,1 0 0 0 0,-1 0 1 0 0,0 0-1 0 0,1 0 0 0 0,-1-1 0 0 0,1 1 0 0 0,-1 0 1 0 0,0 0-1 0 0,0 0 0 0 0,1 0 0 0 0,-1 0 0 0 0,0 0 1 0 0,0 0-1 0 0,0 0 0 0 0,-4 0 14 0 0,5 0 70 0 0,0 0 5 0 0,0 0-40 0 0,0 0-125 0 0,0 0-14 0 0,-1 0 22 0 0,-1 1 65 0 0,2-1 3 0 0,0 0 1 0 0,0 0-1 0 0,0 0 0 0 0,0 0 1 0 0,0 0-1 0 0,-1 0 0 0 0,1 0 1 0 0,0 0-1 0 0,-1 0 0 0 0,1 0 1 0 0,0-1-1 0 0,0 1 0 0 0,0 0 1 0 0,-1 0-1 0 0,1 0 0 0 0,0-1 1 0 0,0 1-1 0 0,0 0 0 0 0,0 0 1 0 0,0 0-1 0 0,0-1 0 0 0,0 1 1 0 0,0 0-1 0 0,0 0 0 0 0,0 0 0 0 0,0 0 1 0 0,-1 0-1 0 0,1-1 0 0 0,0 1 1 0 0,0 0-1 0 0,0 0 0 0 0,0-1 1 0 0,0 1-1 0 0,0 0 0 0 0,0-1 1 0 0,0 1-1 0 0,0 0 0 0 0,0 0 1 0 0,1 0-1 0 0,-1 0 0 0 0,0 0 1 0 0,0-1-1 0 0,0 1 0 0 0,0 0 1 0 0,0 0-1 0 0,0-12-2 0 0,0 3 1 0 0,0 1-1 0 0,0-1 1 0 0,-1 0-1 0 0,-1 0 1 0 0,0-1 1 0 0,1 0-1 0 0,-1-5 19 0 0,-4-17 28 0 0,6 30-53 0 0,-1 1 0 0 0,1-1 0 0 0,-1 1-1 0 0,0-1 1 0 0,0 1 0 0 0,1 0-1 0 0,-1 0 1 0 0,0-1 0 0 0,0 1 0 0 0,0 0-1 0 0,-1-1 8 0 0,-8 2 0 0 0,8-2 0 0 0,1 1 0 0 0,-10 1 4 0 0,8 3-24 0 0,-1-3 17 0 0,1 0 1 0 0,-1-1-1 0 0,1 0 0 0 0,-1 0 0 0 0,1 1 0 0 0,0-1 0 0 0,0-1 0 0 0,0 1 0 0 0,0-1 0 0 0,0 1 0 0 0,0-1 3 0 0,1 2-14 0 0,1 0-1 0 0,-1-1 1 0 0,1 1-1 0 0,-1 0 0 0 0,1-1 1 0 0,-1 1-1 0 0,1 0 1 0 0,-2 0-1 0 0,2 1 1 0 0,-1-1-1 0 0,1 0 0 0 0,-1 1 1 0 0,1-1-1 0 0,-1 0 15 0 0,0 1-35 0 0,0 0 0 0 0,0-1 0 0 0,-1 1 0 0 0,1-1 0 0 0,0 0 0 0 0,0 0 0 0 0,-1 0 0 0 0,0-1 35 0 0,1 1 40 0 0,0 0-1 0 0,0-1 1 0 0,-1 1-1 0 0,1 0 1 0 0,0 0 0 0 0,0 1-1 0 0,0-1 1 0 0,-2 1-40 0 0,2-1-34 0 0,-1 0 0 0 0,1 1 1 0 0,0-1-1 0 0,-1 0 0 0 0,0 0 1 0 0,0 0-1 0 0,1-1 0 0 0,0 1 1 0 0,-1 0 33 0 0,0 0 327 0 0,2 0-359 0 0,0 0-1 0 0,0 0 1 0 0,0 0 0 0 0,0-1 0 0 0,1 1-1 0 0,-1 0 1 0 0,0-1 0 0 0,0 1 0 0 0,0 0-1 0 0,0-1 1 0 0,0 1 0 0 0,1 0 0 0 0,-1-1 32 0 0,1 1 78 0 0,0 0 64 0 0,0 0 18 0 0,0 0-36 0 0,0 0-178 0 0,0 0-76 0 0,0 0-20 0 0,0 0 40 0 0,0 0 171 0 0,0 0 71 0 0,0 0 17 0 0,-3 1-445 0 0,1-1 296 0 0,1 2 0 0 0,-18 53 96 0 0,16-40-96 0 0,3-14 0 0 0,-1 1 0 0 0,1 1 0 0 0,0-1 0 0 0,-1 0 0 0 0,0 0 0 0 0,0 0 0 0 0,1 0 0 0 0,-1 0 0 0 0,0 0 0 0 0,0-1 0 0 0,0 2 0 0 0,-1-2 0 0 0,0 2 0 0 0,1 0 42 0 0,0 1-1 0 0,0-1 0 0 0,0 1 1 0 0,1-1-1 0 0,0 0 0 0 0,0 0 1 0 0,0 3-42 0 0,0-6-99 0 0,0 0-12 0 0,-6 8-1 0 0,6-7 112 0 0,-6 7 0 0 0,5-7-1 0 0,1-1 0 0 0,-7-6 14 0 0,7 6 30 0 0,-2 0-33 0 0,-14 1-10 0 0,15-1 0 0 0,1 0 0 0 0,-1 0 0 0 0,-1 0 0 0 0,2 0 0 0 0,-1 0 0 0 0,0 1 0 0 0,0-1 0 0 0,1 0 0 0 0,-2 1 0 0 0,1-1 0 0 0,1 0 0 0 0,-1 0 0 0 0,0 0 0 0 0,0 1 0 0 0,1 0 0 0 0,-1-1 0 0 0,0 1 0 0 0,0-1 0 0 0,1 1 0 0 0,0-1 0 0 0,-2 2 0 0 0,-4 1 0 0 0,0 0 0 0 0,0 0 0 0 0,0 0 0 0 0,-1-1 0 0 0,-5 2 0 0 0,3-1 0 0 0,-3 1 0 0 0,6-1 0 0 0,0-1 0 0 0,-1 1 0 0 0,0-1 0 0 0,0-1 0 0 0,1 1 0 0 0,-1-1 0 0 0,-3 0 0 0 0,9-1 0 0 0,0 0-1 0 0,0 0 0 0 0,0 0 0 0 0,1 0 0 0 0,-2 1 0 0 0,1-1 0 0 0,1 0 1 0 0,-1 0-1 0 0,-1 1 0 0 0,2-1 0 0 0,-1 0 0 0 0,0 0 0 0 0,0 1 0 0 0,1-1 1 0 0,-1 1-1 0 0,0 0 0 0 0,0-1 0 0 0,1 0 0 0 0,-2 1 1 0 0,1 1-1 0 0,-2-1-1 0 0,2 1 0 0 0,-1-1 1 0 0,-1 1-1 0 0,1-2 1 0 0,0 2-1 0 0,0-1 1 0 0,-1-1-1 0 0,1 1 0 0 0,-1 0 2 0 0,0 0 21 0 0,-1 0-1 0 0,1 1 0 0 0,0-1 1 0 0,0 1-1 0 0,-1 0 0 0 0,1-1 1 0 0,0 2-21 0 0,2-3 3 0 0,0 1 69 0 0,0-1 9 0 0,1 0-56 0 0,-1 0 0 0 0,1 0 1 0 0,-1 0-1 0 0,1 0 0 0 0,0 1 0 0 0,0-1 1 0 0,0 0-1 0 0,-1 0 0 0 0,1 0 0 0 0,-1 0 0 0 0,1 1 1 0 0,0-1-1 0 0,-1 0 0 0 0,1 0 0 0 0,0 0 1 0 0,0 0-1 0 0,0 1 0 0 0,-1-1 0 0 0,1 0 0 0 0,0 1 1 0 0,0-1-1 0 0,-1 0 0 0 0,1 1 0 0 0,0-1-25 0 0,0 0 66 0 0,0 0 3 0 0,0 0-4 0 0,0 0-1 0 0,-1 0 0 0 0,-5 1 384 0 0,2-3-250 0 0,3 2-290 0 0,1 0-14 0 0,0 0 2 0 0,0 0-104 0 0,0 0-436 0 0,0 0-188 0 0,0 0-1248 0 0,0 0-4851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54:27.369"/>
    </inkml:context>
    <inkml:brush xml:id="br0">
      <inkml:brushProperty name="width" value="0.05" units="cm"/>
      <inkml:brushProperty name="height" value="0.05" units="cm"/>
      <inkml:brushProperty name="color" value="#00A0D7"/>
    </inkml:brush>
  </inkml:definitions>
  <inkml:trace contextRef="#ctx0" brushRef="#br0">764 200 920 0 0,'0'0'232'0'0,"0"0"637"0"0,0 0 277 0 0,0 0 56 0 0,0 0-83 0 0,0 0-401 0 0,0 0-168 0 0,0 0-36 0 0,0 0-32 0 0,0 0-102 0 0,-6-20 4793 0 0,4 17-5005 0 0,1 1-1 0 0,0 0 1 0 0,-1-1 0 0 0,1 0 0 0 0,-1 1-1 0 0,1 0 1 0 0,-1 0 0 0 0,0 0 0 0 0,1 0-1 0 0,-2 0 1 0 0,0-1-168 0 0,-14-17 186 0 0,16 17-56 0 0,-2 1 1 0 0,1-1-1 0 0,0 1 1 0 0,0-1 0 0 0,-1 1-1 0 0,1 1 1 0 0,-1-2 0 0 0,1 1-1 0 0,-2 1-130 0 0,-11-11 552 0 0,-6-1-402 0 0,2 1-20 0 0,-13-9 1157 0 0,22 16-994 0 0,-1 0 1 0 0,0 1-1 0 0,0-1 0 0 0,-1 2-293 0 0,-12-5-289 0 0,-1 0 673 0 0,21 6-288 0 0,0 1 0 0 0,0-1-1 0 0,0 1 1 0 0,0 0 0 0 0,0 0-1 0 0,-1 1 1 0 0,1-1-1 0 0,-1 1-95 0 0,-13-3-55 0 0,15 3 45 0 0,1 0 1 0 0,0-1-1 0 0,0 1 1 0 0,-1-1-1 0 0,1 1 1 0 0,0 0-1 0 0,0 0 1 0 0,-1 0-1 0 0,1 1 1 0 0,0-1-1 0 0,-1 1 10 0 0,-61 11 0 0 0,51-9-42 0 0,-10 1-52 0 0,20-3 55 0 0,1 0 0 0 0,0-1-1 0 0,-1 1 1 0 0,0 0-1 0 0,1 0 1 0 0,-1-1 0 0 0,1 0-1 0 0,-3 0 40 0 0,2 0-54 0 0,1 0-1 0 0,0 0 1 0 0,0 0-1 0 0,-1 0 1 0 0,1 1-1 0 0,0 0 1 0 0,0 0 0 0 0,0-1-1 0 0,-1 1 55 0 0,-10 10-72 0 0,-2-2-83 0 0,3 1 26 0 0,12-8 115 0 0,-2-1 0 0 0,1 0 0 0 0,0 0 0 0 0,-1 1 0 0 0,1-1 0 0 0,-1-1 0 0 0,1 1 0 0 0,-1 1-1 0 0,0-2 15 0 0,-16 9-28 0 0,16-6 22 0 0,-1-2 0 0 0,1 1-1 0 0,-1-2 1 0 0,0 2 0 0 0,0-1 0 0 0,0 0-1 0 0,0 0 7 0 0,-1 0 10 0 0,1 1 0 0 0,0-1 0 0 0,0 1 0 0 0,0-1 0 0 0,0 2-1 0 0,0-1 1 0 0,0-1 0 0 0,1 2 0 0 0,-1 0 0 0 0,0-1-1 0 0,-1 3-9 0 0,-7 6 20 0 0,8-8-14 0 0,0 0 0 0 0,0 0 0 0 0,0 0 0 0 0,1 0 1 0 0,0 0-1 0 0,0 1 0 0 0,-1 1-6 0 0,-7 10 21 0 0,0-1 67 0 0,0-1 0 0 0,1 2 0 0 0,-3 6-88 0 0,8-14 8 0 0,-16 29 106 0 0,4-4-188 0 0,14-29 151 0 0,2-1 0 0 0,-1 1-1 0 0,1-1 1 0 0,-1 0-1 0 0,0 1 1 0 0,1 0-1 0 0,0 0-76 0 0,-2 15 224 0 0,0 20 366 0 0,-5 1-228 0 0,6-26-299 0 0,-1 5 50 0 0,4-9-93 0 0,0-1 0 0 0,-1-1-1 0 0,0 2 1 0 0,0-1 0 0 0,-1 0 0 0 0,0 0-20 0 0,0-3 1 0 0,0-2 19 0 0,1-1 0 0 0,-1 1-1 0 0,0-1 1 0 0,1 1 0 0 0,0 0-1 0 0,0 0 1 0 0,-1-1-1 0 0,2 1 1 0 0,-1-1 0 0 0,0 0-1 0 0,2 3-19 0 0,-2-4 6 0 0,0 1 0 0 0,-1-1-1 0 0,0 2 1 0 0,0-2 0 0 0,1 1-1 0 0,-1-1 1 0 0,0 1 0 0 0,0 0-1 0 0,0-1 1 0 0,0 1 0 0 0,0 0 0 0 0,-1 1-6 0 0,1-1 5 0 0,0 0 1 0 0,0-1 0 0 0,0 2 0 0 0,0-2 0 0 0,0 1 0 0 0,0 0 0 0 0,0-1 0 0 0,0 2 0 0 0,1-2 0 0 0,0 2-6 0 0,-3 13 128 0 0,2-12-107 0 0,1 1 0 0 0,-1-1 0 0 0,1 1 0 0 0,0-1 0 0 0,0 0 0 0 0,0 1 0 0 0,0-1 0 0 0,2 2-21 0 0,2 3 56 0 0,-1-1 0 0 0,2 1 0 0 0,0-2 0 0 0,-1 1 0 0 0,2-1-1 0 0,-1 0 1 0 0,6 4-56 0 0,6 9 55 0 0,-10-11 26 0 0,19 19 352 0 0,13 6-27 0 0,-40-33-465 0 0,3 2 61 0 0,0 0 0 0 0,-1-1 1 0 0,0 0-1 0 0,1 0 0 0 0,0 1 0 0 0,0-1 1 0 0,0-1-1 0 0,0 1 0 0 0,0-1 0 0 0,1 1 1 0 0,-1-1-1 0 0,1 1-2 0 0,35 8 74 0 0,-37-10-74 0 0,12 1-2 0 0,-12-1 3 0 0,1 0 0 0 0,-1 0 0 0 0,1 0 0 0 0,-1 1 0 0 0,0-1 0 0 0,1 1 0 0 0,-1-1 0 0 0,1 1 0 0 0,-1 0 0 0 0,0 0 0 0 0,1 0 0 0 0,-2 1 0 0 0,3-1-1 0 0,-1 1 6 0 0,0-2 0 0 0,0 1 0 0 0,1 0 1 0 0,-1 0-1 0 0,0-1 0 0 0,0 0 0 0 0,3 0-6 0 0,12 2 10 0 0,12 2-10 0 0,19-7-362 0 0,-42 3 349 0 0,0-1 0 0 0,0 0 0 0 0,-1 0 0 0 0,1 0 0 0 0,0-1 0 0 0,-1 1 0 0 0,0-1 0 0 0,3-2 13 0 0,-1 2-152 0 0,3-1 364 0 0,-9 3-228 0 0,-1 0 1 0 0,0-1-1 0 0,0 1 1 0 0,1-1 0 0 0,-1 1-1 0 0,0-1 1 0 0,1 1-1 0 0,-1 0 1 0 0,0-1-1 0 0,0 0 1 0 0,0 0-1 0 0,1 0 16 0 0,2-2 53 0 0,1 1 0 0 0,-2-1 0 0 0,2 0 0 0 0,-1 1 0 0 0,2 1 0 0 0,0-2-53 0 0,-1 1 21 0 0,0 1 0 0 0,0-2-1 0 0,0 0 1 0 0,-1 1 0 0 0,1-1 0 0 0,-1 0 0 0 0,1-1-21 0 0,60-55-157 0 0,-53 48 218 0 0,-1-1 1 0 0,0 0-1 0 0,-1-1 0 0 0,0 0-61 0 0,-4 4 0 0 0,1 0 0 0 0,0 0 0 0 0,1 0 0 0 0,1 1 0 0 0,-4 3 48 0 0,0 0 1 0 0,0-1-1 0 0,-1 0 0 0 0,1 0 0 0 0,-1 0 1 0 0,0 0-1 0 0,-1-1 0 0 0,1 0 0 0 0,-1 0 0 0 0,-1 1 1 0 0,0-2-1 0 0,1 1 0 0 0,-2-1-48 0 0,2-3-144 0 0,7-17 1236 0 0,-10 28-1324 0 0,1-1 259 0 0,0-2 0 0 0,1 2 0 0 0,-2-1 0 0 0,1 0 0 0 0,0 0 0 0 0,0 0 0 0 0,-1 0 0 0 0,1 0 0 0 0,0 0 0 0 0,-1 0 0 0 0,1-1-27 0 0,0-1-120 0 0,0 1 126 0 0,0 0 0 0 0,-1 0 0 0 0,1 1 1 0 0,0-1-1 0 0,-1 1 0 0 0,1-1 0 0 0,-1 1 0 0 0,0-4-6 0 0,0 3 23 0 0,0 0-1 0 0,0 0 1 0 0,0 0 0 0 0,1-1 0 0 0,0 1-1 0 0,0 0 1 0 0,0-2-23 0 0,1 2 5 0 0,-1-1-1 0 0,1 0 1 0 0,-2 0-1 0 0,1 1 1 0 0,0-1 0 0 0,0 0-1 0 0,-1 0 1 0 0,0 1-1 0 0,0-1 1 0 0,0-1-1 0 0,0 2 1 0 0,-1-1 0 0 0,1 0-1 0 0,-1 0 1 0 0,0 1-1 0 0,0-1 1 0 0,-1 0-1 0 0,1 1 1 0 0,-1-2-5 0 0,-21-51-948 0 0,11 25 793 0 0,11 27 180 0 0,0 0 0 0 0,-1 1 0 0 0,0-1 0 0 0,1 1 0 0 0,-2-1 0 0 0,0-1-25 0 0,-6-12 109 0 0,7 15-102 0 0,1 1-1 0 0,0-2 1 0 0,-1 2-1 0 0,1-1 1 0 0,0 1-1 0 0,-1-1 1 0 0,0 1 0 0 0,-1-2-7 0 0,-9-10 38 0 0,4 5 767 0 0,-3-3 624 0 0,8 2-3581 0 0,3 9 1614 0 0,-1-1 0 0 0,1 0 1 0 0,-1 1-1 0 0,1-1 0 0 0,0 1 0 0 0,0 0 0 0 0,-1-1 0 0 0,0 0 0 0 0,0 1 0 0 0,1-1 0 0 0,0 1 0 0 0,-1 0 1 0 0,0 0-1 0 0,1 0 0 0 0,-1-1 0 0 0,1 1 538 0 0,0 0-284 0 0,-1-1-1745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56:12.475"/>
    </inkml:context>
    <inkml:brush xml:id="br0">
      <inkml:brushProperty name="width" value="0.05" units="cm"/>
      <inkml:brushProperty name="height" value="0.05" units="cm"/>
      <inkml:brushProperty name="color" value="#00A0D7"/>
    </inkml:brush>
  </inkml:definitions>
  <inkml:trace contextRef="#ctx0" brushRef="#br0">448 101 456 0 0,'0'0'480'0'0,"0"0"35"0"0,0 0 18 0 0,0 0-17 0 0,0 0-83 0 0,0 0-31 0 0,0 0-9 0 0,0 0 46 0 0,0 0 194 0 0,0 0 81 0 0,0 0 20 0 0,0 0-30 0 0,0 0-134 0 0,0 0-52 0 0,0 0-8 0 0,0 0-19 0 0,0 0-62 0 0,0 0-21 0 0,0 0-6 0 0,0 0-9 0 0,0 0-28 0 0,0 0-11 0 0,0 0-2 0 0,0 0-22 0 0,0 0-90 0 0,0 0-44 0 0,0 0-10 0 0,0 0-4 0 0,-4 6 5035 0 0,3-6-5175 0 0,0 0 0 0 0,-1 0-1 0 0,1-1 1 0 0,0 1 0 0 0,0-1-1 0 0,-1 1 1 0 0,1-1 0 0 0,0 1-1 0 0,0-1 1 0 0,0 0 0 0 0,0 0-1 0 0,-1 1 1 0 0,2-1 0 0 0,-2 0-1 0 0,1 0 1 0 0,0 0-42 0 0,-15-19 304 0 0,12 13-115 0 0,-46-43 981 0 0,46 44-1801 0 0,-4-3 423 0 0,8 9 249 0 0,0-1 0 0 0,-1 1 1 0 0,1 0-1 0 0,0-1 0 0 0,0 1 0 0 0,0 0 1 0 0,0-1-1 0 0,0 1 0 0 0,-1 0 0 0 0,1 0 0 0 0,0 0 1 0 0,-1 0-1 0 0,1 0 0 0 0,-1-1 0 0 0,1 1 0 0 0,0 0 1 0 0,0 0-1 0 0,0 0 0 0 0,-1 0 0 0 0,1-1 1 0 0,-1 1-1 0 0,1 0 0 0 0,-1 0 0 0 0,1 0 0 0 0,0 0 1 0 0,0 0-1 0 0,-1 0 0 0 0,1 0 0 0 0,-1 0 0 0 0,1 1 1 0 0,0-1-1 0 0,-1 0 0 0 0,1 0-41 0 0,-9 7 78 0 0,0 1 1 0 0,0-1-1 0 0,-1-1 1 0 0,-1 0-1 0 0,-4 3-78 0 0,1-3-35 0 0,-14 12 110 0 0,25-16-68 0 0,0-1 1 0 0,2 1-1 0 0,-1-1 0 0 0,-1 2 1 0 0,1-2-1 0 0,1 1 0 0 0,-2 1-7 0 0,-7 8-11 0 0,10-11-32 0 0,0 0 86 0 0,0 0 37 0 0,0 0-15 0 0,0 0-50 0 0,0 1-1 0 0,-1-1 0 0 0,1 0 0 0 0,0 1 0 0 0,0 0 1 0 0,0-1-1 0 0,0 1 0 0 0,0-1 0 0 0,0 0 1 0 0,0 1-1 0 0,0 0 0 0 0,1-1 0 0 0,-1 1 0 0 0,0-1 1 0 0,0 0-1 0 0,0 1 0 0 0,1-1 0 0 0,-1 1 1 0 0,0-1-1 0 0,0 1 0 0 0,0-1 0 0 0,1 1-14 0 0,-1-1-3 0 0,12 15-19 0 0,-10-13 25 0 0,-2 0 0 0 0,2-1 0 0 0,-1 2 0 0 0,1-2 0 0 0,-1 1 0 0 0,1 0 0 0 0,0-1 0 0 0,0 1 0 0 0,0-1 0 0 0,-1 1 0 0 0,2-1 0 0 0,-1 0-3 0 0,1 1-3 0 0,-1 0 0 0 0,1-1 0 0 0,0 2 1 0 0,-1-2-1 0 0,1 1 0 0 0,-1 1 0 0 0,0 0 0 0 0,0-1 0 0 0,1 0 0 0 0,-1 1 0 0 0,-1-1 0 0 0,2 4 3 0 0,0-1-8 0 0,1 0-1 0 0,0 0 1 0 0,0 0-1 0 0,1-1 1 0 0,0 2 8 0 0,-4-5-64 0 0,-1-1-5 0 0,0 0-6 0 0,1 0 64 0 0,-1 1 1 0 0,0-1-1 0 0,0 0 1 0 0,0 1-1 0 0,0-1 1 0 0,1 0-1 0 0,-1 0 1 0 0,0 0-1 0 0,0 1 1 0 0,1-1-1 0 0,-1 1 0 0 0,0-1 1 0 0,0 1-1 0 0,0-1 1 0 0,0 0-1 0 0,0 0 1 0 0,0 1-1 0 0,1-1 1 0 0,-1 1-1 0 0,0-1 0 0 0,0 1 1 0 0,-1-1-1 0 0,1 0 1 0 0,0 0-1 0 0,0 1 1 0 0,0-1-1 0 0,0 0 1 0 0,0 1-1 0 0,0-1 1 0 0,-1 1-1 0 0,1-1 0 0 0,0 0 1 0 0,0 0-1 0 0,-1 1 1 0 0,1-1-1 0 0,0 0 1 0 0,0 1-1 0 0,0-1 1 0 0,0 0-1 0 0,-1 1 1 0 0,1-1-1 0 0,-1 0 0 0 0,1 0 1 0 0,0 0-1 0 0,-1 0 11 0 0,-29 29-200 0 0,28-27 226 0 0,0 1-1 0 0,0-1 0 0 0,0 1 1 0 0,1 0-1 0 0,-1 0 0 0 0,1 0 1 0 0,-1 0-1 0 0,1 0-25 0 0,0 0 12 0 0,0 0 0 0 0,0-1-1 0 0,0 0 1 0 0,-1 0 0 0 0,2 0 0 0 0,-2 0 0 0 0,-1 1-12 0 0,1 1-68 0 0,0-1 0 0 0,-1 1 0 0 0,1-1 0 0 0,1 1 0 0 0,-1 0 0 0 0,0 1 68 0 0,-9 17-74 0 0,7-16 68 0 0,0-1 0 0 0,0 1-1 0 0,1 0 1 0 0,0 1 0 0 0,0-1-1 0 0,0 1 1 0 0,0-1 0 0 0,1 0-1 0 0,1 1 1 0 0,-1 1 0 0 0,1-2-1 0 0,-1 7 7 0 0,-6 58-64 0 0,7-63 64 0 0,0 1 0 0 0,1-1 0 0 0,-2 0 0 0 0,0 2 0 0 0,-2 7 0 0 0,3-14-10 0 0,1-4 9 0 0,0 1 0 0 0,0 0 0 0 0,0 0-1 0 0,0-1 1 0 0,0 1 0 0 0,0 0 0 0 0,0 0 0 0 0,0-1 0 0 0,0 1 0 0 0,-1 0 0 0 0,1 0 0 0 0,0 0 0 0 0,0 0 0 0 0,0 0 0 0 0,-1 0 0 0 0,1 0 0 0 0,0 0 0 0 0,-1 0-1 0 0,1-1 1 0 0,0 1 0 0 0,0 0 0 0 0,0 0 0 0 0,0 0 0 0 0,0 0 0 0 0,-1 0 0 0 0,1 0 0 0 0,0 0 0 0 0,0 0 0 0 0,-1 0 0 0 0,1 0 0 0 0,0 0 0 0 0,-1 0 0 0 0,1 0-1 0 0,0 0 1 0 0,0 0 0 0 0,0 0 0 0 0,0 0 0 0 0,0 1 0 0 0,-1-1 0 0 0,1 0 1 0 0,-9 0-27 0 0,-7 6 27 0 0,15-6 0 0 0,-1 0 0 0 0,1 1 0 0 0,0-1 0 0 0,-1 1 0 0 0,1-1 0 0 0,0 1 0 0 0,0-1 0 0 0,0 1 0 0 0,-1 0 0 0 0,0 0 0 0 0,-3 2 33 0 0,-1-1 0 0 0,1 0 0 0 0,-1 0-1 0 0,0-1 1 0 0,0 1 0 0 0,0-1-1 0 0,0 0 1 0 0,0-1 0 0 0,-1 1 0 0 0,1-1-1 0 0,-3-1-32 0 0,1 3 142 0 0,6-1-124 0 0,1-1 0 0 0,0 1-1 0 0,-1-1 1 0 0,1 0-1 0 0,0 1 1 0 0,0-1 0 0 0,-1 1-1 0 0,1-1 1 0 0,-1 0 0 0 0,1 0-1 0 0,-2 0-17 0 0,2 0 0 0 0,-1 1 0 0 0,2 0 0 0 0,-1 1 0 0 0,1 0 0 0 0,0 0 0 0 0,-3 90-72 0 0,3-32-456 0 0,0-59 514 0 0,0 1 8 0 0,-1-2 0 0 0,1 1 1 0 0,0 0-1 0 0,0 0 1 0 0,1 0-1 0 0,-1 0 1 0 0,0 0-1 0 0,0-1 1 0 0,0 1-1 0 0,1 0 1 0 0,-1 0-1 0 0,0-1 1 0 0,0 2-1 0 0,1-1 1 0 0,-1-1-1 0 0,1 1 1 0 0,0 0-1 0 0,-1 0 1 0 0,0-1-1 0 0,1 0 1 0 0,0 1-1 0 0,0 0 6 0 0,-1 0 0 0 0,3-1 0 0 0,16 3-330 0 0,-19-3 123 0 0,23 0-201 0 0,-15-1 300 0 0,-5 0 114 0 0,0 1 0 0 0,0-1 0 0 0,0 1 0 0 0,0 0 0 0 0,0 0 0 0 0,0 0 0 0 0,-1 1 0 0 0,1-1 0 0 0,0 1-1 0 0,0 0 1 0 0,2 0-6 0 0,-5-1-48 0 0,23-1-348 0 0,-22 1 316 0 0,-1 0-12 0 0,0 0-35 0 0,0-1 124 0 0,0 1 1 0 0,0 0-1 0 0,1 0 0 0 0,-1 0 0 0 0,0 0 0 0 0,1 0 0 0 0,-1 0 0 0 0,1 0 0 0 0,-1 0 0 0 0,0 0 0 0 0,0 0 0 0 0,0 0 0 0 0,1 0 0 0 0,-1 0 0 0 0,0 0 1 0 0,1 0-1 0 0,-1 0 0 0 0,0 0 0 0 0,1 0 0 0 0,-1 0 0 0 0,0 0 0 0 0,0 1 0 0 0,0-1 0 0 0,0 0 0 0 0,1 0 0 0 0,-1 0 0 0 0,0 0 0 0 0,1 0 0 0 0,-1 0 3 0 0,1 2-16 0 0,0-2-64 0 0,-1 0-16 0 0,0 0 6 0 0,0 0 31 0 0,2 1 48 0 0,0 1 11 0 0,-1-1 21 0 0,-1 0-1 0 0,1 1 0 0 0,0-1 0 0 0,-1 1 1 0 0,1 0-1 0 0,-1-1 0 0 0,0 1 0 0 0,0-1 1 0 0,1 1-1 0 0,-1 0 0 0 0,0 0 0 0 0,0 1-20 0 0,2 8 101 0 0,3 5-48 0 0,1-1-1 0 0,1 1 0 0 0,0-1 1 0 0,3 2-53 0 0,-2 2 58 0 0,-7-17-49 0 0,0 0 0 0 0,-1 0 0 0 0,1 0 0 0 0,1 1 0 0 0,-2-1 0 0 0,2-1 0 0 0,-1 2 0 0 0,0-2 0 0 0,1 1 0 0 0,-1 0 0 0 0,1-1 0 0 0,-1 1 0 0 0,1-1 0 0 0,0 1 0 0 0,-1-1 0 0 0,2 1 0 0 0,-1-1 0 0 0,-1 0 0 0 0,2 0 0 0 0,0 0-9 0 0,-1 0 15 0 0,0 1 0 0 0,0-1 0 0 0,1 0-1 0 0,-1 0 1 0 0,0 1 0 0 0,0 0 0 0 0,0 0 0 0 0,-1-1-1 0 0,2 1 1 0 0,-2 1 0 0 0,1-2 0 0 0,-1 1-1 0 0,2 2-14 0 0,-2-2 0 0 0,0 1 0 0 0,1-1 0 0 0,-1 0 0 0 0,-1 0 0 0 0,3 0 0 0 0,-2 0 0 0 0,2 0 0 0 0,-2 0 12 0 0,-1-2 48 0 0,0 0 12 0 0,0 0-1 0 0,0 0-6 0 0,0 0-1 0 0,0 0 65 0 0,0 1-84 0 0,0-1 0 0 0,0 0 0 0 0,0 0 0 0 0,0 0 0 0 0,0 0 0 0 0,0 0 0 0 0,0 1 0 0 0,0-1 0 0 0,0 0 0 0 0,0 0 0 0 0,0 1 0 0 0,0-1 0 0 0,0 0 0 0 0,-1 0 0 0 0,1 1 0 0 0,0-1 0 0 0,0 0 0 0 0,0 0 0 0 0,0 0 0 0 0,-1 0 0 0 0,1 0 0 0 0,0 0 0 0 0,0 0 0 0 0,0 0 0 0 0,0 1 0 0 0,0-1 0 0 0,0 0 0 0 0,-1 0 0 0 0,1 0 0 0 0,0 0 0 0 0,0 0 0 0 0,-1 0 0 0 0,1 0 0 0 0,0 0 0 0 0,0 0 0 0 0,-1 0 0 0 0,1 0 0 0 0,0 0 0 0 0,0 0 0 0 0,0 0 0 0 0,0 0 0 0 0,0 0 0 0 0,-1 0 0 0 0,1 0 0 0 0,0 0 0 0 0,0 0 0 0 0,-1 0 0 0 0,1 0 0 0 0,0 0 0 0 0,0 0-45 0 0,-2 2 31 0 0,0 0-1 0 0,1-1 1 0 0,-1 2 0 0 0,1-1-1 0 0,0 0 1 0 0,0 0 0 0 0,0 1-1 0 0,-1 0-30 0 0,2-2-36 0 0,-1 1 0 0 0,1-2-1 0 0,-1 2 1 0 0,0-1 0 0 0,1-1-1 0 0,-1 2 1 0 0,0-1 0 0 0,0-1-1 0 0,1 2 1 0 0,-1-1-1 0 0,-1-1 37 0 0,-6 11-304 0 0,7-10 313 0 0,0 2-1 0 0,0-2 1 0 0,0 1-1 0 0,-1 0 1 0 0,1-1-1 0 0,-1 2 1 0 0,0-2-1 0 0,0 1 1 0 0,1-2 0 0 0,-1 2-1 0 0,0-1 1 0 0,0 0-1 0 0,0 1 1 0 0,0-2-1 0 0,0 1 1 0 0,-1 0-9 0 0,1 0 8 0 0,0 0 1 0 0,1 0-1 0 0,-2 0 1 0 0,2-1 0 0 0,-1 2-1 0 0,0-1 1 0 0,1 0-1 0 0,-1 1 1 0 0,1-1 0 0 0,-1 1-1 0 0,1-1 1 0 0,-1 1-1 0 0,0 1-8 0 0,-1 0 3 0 0,2-2-5 0 0,0 1 1 0 0,1-2-1 0 0,-1 1 1 0 0,0 1 0 0 0,0-2-1 0 0,1 1 1 0 0,0 1-1 0 0,-1-2 1 0 0,1 2-1 0 0,-1-1 1 0 0,1 0 0 0 0,-1 1 1 0 0,1-2-70 0 0,-5 6 90 0 0,4-5-20 0 0,1 1 11 0 0,0-2 32 0 0,0 2-33 0 0,-1-1 2 0 0,1-1 48 0 0,0 0 0 0 0,1 3-58 0 0,-1-2-1 0 0,1 1 0 0 0,0 0 1 0 0,0-1-1 0 0,0 1 0 0 0,0-1 1 0 0,0 1-1 0 0,1-1 0 0 0,0 2-1 0 0,20 36 19 0 0,-18-33 83 0 0,2 2-118 0 0,0-1 0 0 0,1 1-1 0 0,4 2 17 0 0,-8-7-7 0 0,-1-2-1 0 0,-1 1 1 0 0,2 1-1 0 0,-2-1 1 0 0,1 0-1 0 0,0 0 1 0 0,-1 1-1 0 0,1 0 8 0 0,10 16-36 0 0,1-1-28 0 0,-12-16 64 0 0,1-2-10 0 0,-2 1-44 0 0,17-6-74 0 0,-11 2 45 0 0,-1-1-1 0 0,0 0 1 0 0,1 1-1 0 0,-1-2 1 0 0,0 1-1 0 0,0 0 0 0 0,-1-1 1 0 0,0 0-1 0 0,1-1 84 0 0,-4 5-25 0 0,0 0 0 0 0,-1 0-1 0 0,2 0 1 0 0,-1 0-1 0 0,0 0 1 0 0,0 0 0 0 0,0 1-1 0 0,0-1 1 0 0,1 0 0 0 0,-1 0-1 0 0,1 1 1 0 0,-2 0-1 0 0,2-1 1 0 0,-1 0 0 0 0,1 1-1 0 0,-1 0 1 0 0,1-1 0 0 0,-1 1 25 0 0,12-3-166 0 0,-12 3 92 0 0,-1 0-11 0 0,0 0-166 0 0,1 0 235 0 0,-1 0 0 0 0,0-1 0 0 0,0 1 0 0 0,1-1 0 0 0,-1 1 0 0 0,1-1 0 0 0,-1 1 0 0 0,1 0 0 0 0,-1 0 0 0 0,0 0 0 0 0,1 0 0 0 0,-1-1 0 0 0,1 1 0 0 0,0 0 0 0 0,-1 0 0 0 0,0-1 0 0 0,1 1 0 0 0,-1 0 0 0 0,1 0 0 0 0,0 0 0 0 0,-1 0 0 0 0,0 0 0 0 0,2 0 16 0 0,-2 0 75 0 0,0 0-3 0 0,0 0 4 0 0,0 0-3 0 0,0 0-25 0 0,0 0-101 0 0,1 8 1058 0 0,-1-5-1005 0 0,1-3 11 0 0,6 6-33 0 0,-1 0 0 0 0,1 0-1 0 0,-1-1 1 0 0,2-1 0 0 0,2 2 22 0 0,2 2-20 0 0,32 17 335 0 0,-33-20-244 0 0,0-1 1 0 0,1 1-1 0 0,0-2 1 0 0,0 0-1 0 0,5 0-71 0 0,-13-2-26 0 0,0 0 0 0 0,1 1 0 0 0,-2-1 0 0 0,2 1 0 0 0,-1-1 0 0 0,-1 1 0 0 0,1 1 0 0 0,0-1 26 0 0,16 8-1017 0 0,-19-10 714 0 0,15 6 247 0 0,-15-6 43 0 0,-1 0-51 0 0,0 0-8 0 0,0 0-19 0 0,2 0 2 0 0,16 3-470 0 0,-17-3 559 0 0,1 2 0 0 0,0-1 0 0 0,-1-1 10 0 0,-1 1-1 0 0,1 0 1 0 0,0 0-1 0 0,0-1 0 0 0,-1 1 1 0 0,0 0-1 0 0,1 0 0 0 0,0 0 1 0 0,0 0-1 0 0,-1 0 1 0 0,0 0-1 0 0,0 0 0 0 0,0 0 1 0 0,1 0-1 0 0,-1 0 1 0 0,0 0-1 0 0,0 0 0 0 0,1 0 1 0 0,-1 0-1 0 0,0 0 0 0 0,-1 1-9 0 0,2-1 11 0 0,11 60-1289 0 0,-4-34 1052 0 0,-4-18 112 0 0,-4-9 231 0 0,0 0 66 0 0,0 0 17 0 0,0 0-50 0 0,0 0-232 0 0,0 1 70 0 0,0-1 0 0 0,1 1 1 0 0,-1 1-1 0 0,0-2 0 0 0,0 1 1 0 0,0 0-1 0 0,1 0 0 0 0,0-1 1 0 0,-1 1-1 0 0,1 0 0 0 0,-1 0 1 0 0,0-1-1 0 0,1 1 0 0 0,0-1 1 0 0,0 1-1 0 0,-1 0 0 0 0,1-1 1 0 0,0 0-1 0 0,0 1 0 0 0,-1 0 1 0 0,1-1-1 0 0,0 1 0 0 0,0-1 0 0 0,-1 0 1 0 0,2 0 11 0 0,-2 0-99 0 0,0 0-12 0 0,18-8-2043 0 0,-13 6 1288 0 0,0 0 1 0 0,0-1-1 0 0,-1 1 0 0 0,2 1 1 0 0,-1-1-1 0 0,0 1 0 0 0,0 0 1 0 0,3 0 865 0 0,-5 1-421 0 0,-1 0 293 0 0,0 0-1 0 0,0 0 1 0 0,0 0-1 0 0,0 0 1 0 0,0 1-1 0 0,0-1 1 0 0,0 1-1 0 0,0-1 1 0 0,0 1 0 0 0,0 0-1 0 0,-1 0 1 0 0,1-1-1 0 0,1 2 129 0 0,-3-2-57 0 0,12 1-1252 0 0,-12-1-514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56:12.476"/>
    </inkml:context>
    <inkml:brush xml:id="br0">
      <inkml:brushProperty name="width" value="0.05" units="cm"/>
      <inkml:brushProperty name="height" value="0.05" units="cm"/>
      <inkml:brushProperty name="color" value="#00A0D7"/>
    </inkml:brush>
  </inkml:definitions>
  <inkml:trace contextRef="#ctx0" brushRef="#br0">400 1570 2760 0 0,'0'0'107'0'0,"0"0"-19"0"0,1 0-11 0 0,0 1 316 0 0,0-1-1 0 0,0 0 1 0 0,1 1-1 0 0,-1-1 1 0 0,1 0-1 0 0,-1 1 1 0 0,1-1 0 0 0,-1 0-1 0 0,1 0 1 0 0,-1 0-1 0 0,1 0-392 0 0,3-1 731 0 0,-5 1-834 0 0,0 0-126 0 0,0 0-26 0 0,1 0 37 0 0,15 3 2094 0 0,5 1-3463 0 0,-21-4 1652 0 0,0 0-24 0 0,1 0 1 0 0,-1 0 0 0 0,0 0-1 0 0,1 0 1 0 0,-1 0-1 0 0,0 0 1 0 0,1 0-1 0 0,-1 0 1 0 0,0 0 0 0 0,0-1-1 0 0,0 1 1 0 0,0 0-1 0 0,1 0 1 0 0,-1 0-1 0 0,0 0 1 0 0,0-1 0 0 0,1 1-1 0 0,-1 0 1 0 0,0 0-1 0 0,0 0 1 0 0,1 0-1 0 0,-1 0 1 0 0,0 0 0 0 0,0-1-1 0 0,0 1 1 0 0,0 0-1 0 0,0-1 1 0 0,0 1-1 0 0,0 0 1 0 0,0-1 0 0 0,0 1-1 0 0,0 0 1 0 0,0 0-1 0 0,0 0 1 0 0,0 0-1 0 0,0-1 1 0 0,0 1 0 0 0,0 0-1 0 0,0-1 1 0 0,0 1-1 0 0,0 0 1 0 0,0-1-1 0 0,0 1 1 0 0,0 0 0 0 0,0 0-1 0 0,0 0 1 0 0,0 0-42 0 0,0-15-10 0 0,-2 0 0 0 0,-2-9 10 0 0,2 9 734 0 0,0 1 0 0 0,0-11-734 0 0,2 22 353 0 0,0 3-278 0 0,0-1 0 0 0,0 0 0 0 0,0 0 0 0 0,0 1 0 0 0,0 0 0 0 0,0-1 0 0 0,0 0 0 0 0,0 0 0 0 0,0 1 0 0 0,0 0 0 0 0,0-1 0 0 0,0 0 0 0 0,0 0 0 0 0,0 1 0 0 0,0 0 0 0 0,0-1 0 0 0,1 0 0 0 0,-1 1 0 0 0,1-1 0 0 0,-1 1 0 0 0,0 0 1 0 0,1-1-1 0 0,-1 0 0 0 0,0 1 0 0 0,1-1 0 0 0,-1 1-75 0 0,2-1-14 0 0,-2 1-39 0 0,1 0 114 0 0,-1-1 322 0 0,0 1 113 0 0,0 0 15 0 0,17-8-671 0 0,4-12-430 0 0,-3 2-44 0 0,-14 17 663 0 0,-1-1 1 0 0,1 2 0 0 0,-1-2-1 0 0,1 1 1 0 0,-1 1 0 0 0,3-1-30 0 0,14-4 60 0 0,-20 5-178 0 0,1 0 18 0 0,0 0 92 0 0,2-1-191 0 0,0-1 0 0 0,0 1-1 0 0,-1-1 1 0 0,1 0 0 0 0,0 1 0 0 0,0-1 0 0 0,1-2 199 0 0,-4 4 75 0 0,12-12-274 0 0,-11 11-7 0 0,-1 0 159 0 0,1 1-1 0 0,-1-1 1 0 0,0 1 0 0 0,0 0-1 0 0,0 0 1 0 0,1-1-1 0 0,-1 1 1 0 0,1-1 0 0 0,-1 1-1 0 0,1 0 1 0 0,-1-1 0 0 0,0 1-1 0 0,1 0 1 0 0,-1 0 0 0 0,1 0-1 0 0,-1 0 1 0 0,1 0-1 0 0,-1-1 1 0 0,0 1 0 0 0,1 0-1 0 0,-1 0 1 0 0,1 0 0 0 0,0 0-1 0 0,-1 0 1 0 0,0 0-1 0 0,1 0 1 0 0,-1 0 0 0 0,1 0-1 0 0,0 0 48 0 0,17-14-1136 0 0,-18 14 1212 0 0,0 0-10 0 0,3 0 222 0 0,-2-1 1 0 0,1 0 0 0 0,-1 0 0 0 0,1 1-1 0 0,-1-1 1 0 0,1 0 0 0 0,-1 0 0 0 0,1 1-1 0 0,1-3-288 0 0,-1 2 946 0 0,1-1 48 0 0,-2 1-737 0 0,-1 0 0 0 0,1 1-1 0 0,0-1 1 0 0,0 1 0 0 0,-1 0 0 0 0,1-1 0 0 0,0 1 0 0 0,0 0 0 0 0,-1-1 0 0 0,1 1 0 0 0,0 0 0 0 0,0-1 0 0 0,0 1 0 0 0,0 0 0 0 0,0 0 0 0 0,0 0-257 0 0,0 0-56 0 0,-1 0-68 0 0,0 0-18 0 0,1 0 150 0 0,-1 1 0 0 0,2-1 0 0 0,-1 0 0 0 0,0 1 0 0 0,0-1 0 0 0,0 1-1 0 0,-1-1 1 0 0,2 0 0 0 0,-1 1 0 0 0,-1 0 0 0 0,1 0 0 0 0,0-1 0 0 0,0 1 0 0 0,-1 0-1 0 0,1 0 1 0 0,0-1 0 0 0,0 1 0 0 0,-1 0 0 0 0,1 0 0 0 0,0 0-8 0 0,12 18-1719 0 0,9 14-943 0 0,-22-33 2790 0 0,0 0 58 0 0,1 0-195 0 0,0 0 0 0 0,-1 0-1 0 0,1 1 1 0 0,0-1 0 0 0,0 0-1 0 0,-1 0 1 0 0,1 0 0 0 0,0 1-1 0 0,0-1 1 0 0,-1 1 0 0 0,1-1-1 0 0,0 1 1 0 0,0-1 0 0 0,-1 0-1 0 0,0 1 1 0 0,1 0 0 0 0,0-1-1 0 0,-1 1 1 0 0,1-1 0 0 0,-1 1-1 0 0,0 0 1 0 0,1 0 0 0 0,-1-1 9 0 0,2 3 81 0 0,-2-3-189 0 0,9 8 11 0 0,-8-6 97 0 0,1 0 0 0 0,-1-1 0 0 0,0 1 0 0 0,0-2 0 0 0,-1 0 1 0 0,1 0-1 0 0,-1 1 1 0 0,1-1 0 0 0,0 1-1 0 0,-1-1 1 0 0,1 0 0 0 0,-1 0-1 0 0,1 1 1 0 0,0-1-1 0 0,-1 0 1 0 0,1 0 0 0 0,0 0-1 0 0,0 0 1 0 0,-1 0 0 0 0,0 0-1 0 0,1 0 1 0 0,0 0-1 0 0,0 0 1 0 0,-1 0 0 0 0,1-1-1 0 0,0 1 1 0 0,-1 0 0 0 0,1-1-1 0 0,-1 1 1 0 0,1 0-1 0 0,-1-1 1 0 0,1 1 0 0 0,0 0-1 0 0,-1 0 0 0 0,17-13 3 0 0,8-8-80 0 0,-24 19-100 0 0,1 0 1 0 0,-1 0 0 0 0,1 0 0 0 0,-1 0 0 0 0,1 0-1 0 0,-2 0 1 0 0,3-2 176 0 0,-3 2 191 0 0,1-1 0 0 0,1 1 0 0 0,-2 0 0 0 0,2 0 0 0 0,-1 0 0 0 0,1 1 0 0 0,-1-2 0 0 0,1 2 0 0 0,-1-1 0 0 0,1 0 0 0 0,0 1 0 0 0,0-1 0 0 0,0 1 0 0 0,2-1-191 0 0,2-5 218 0 0,-5 5-327 0 0,0 1 0 0 0,0 0 0 0 0,0 0 0 0 0,0 0 0 0 0,0 0 0 0 0,-1 0 0 0 0,2 0 0 0 0,-1 1 0 0 0,0-1 0 0 0,0 0 0 0 0,0 0 0 0 0,1 1 0 0 0,-1-1 0 0 0,1 0 109 0 0,-2 1 196 0 0,0 0 102 0 0,0 0 29 0 0,0 0-14 0 0,0 0-87 0 0,1 0-199 0 0,-1 0 0 0 0,0 0 0 0 0,0 0 0 0 0,0-1 0 0 0,0 1 0 0 0,1 0 0 0 0,-1 0 0 0 0,0 0 0 0 0,1 0 1 0 0,-1 0-1 0 0,0 0 0 0 0,1 0 0 0 0,-1-1 0 0 0,0 1 0 0 0,0 0 0 0 0,0-1 0 0 0,0 1 0 0 0,0 0 0 0 0,1-1 1 0 0,-1 1-1 0 0,0 0 0 0 0,0 0 0 0 0,0 0 0 0 0,0 0 0 0 0,1-1 0 0 0,-1 1 0 0 0,0-1 0 0 0,0 1 0 0 0,0 0 1 0 0,0-1-1 0 0,0 1-27 0 0,1-14 360 0 0,-1 14-356 0 0,0 0-196 0 0,0 0 0 0 0,-3-13 1735 0 0,3 13-1385 0 0,-6-19 380 0 0,6 17-566 0 0,-2-1 0 0 0,1 1 0 0 0,0 0 0 0 0,-1 0 0 0 0,1 0 0 0 0,-1 0 0 0 0,0 0 0 0 0,1 0 0 0 0,-2 1 0 0 0,2-1 0 0 0,-1 1 0 0 0,-1-1 0 0 0,1 1 0 0 0,-1-2 28 0 0,2 3 138 0 0,-1-2 0 0 0,0 1-1 0 0,0 1 1 0 0,0-1-1 0 0,1 0 1 0 0,-2 0 0 0 0,2 1-1 0 0,-1-1 1 0 0,-1 1-1 0 0,0-1-137 0 0,3 1-2 0 0,-1 0 0 0 0,1 0 0 0 0,-1 0 0 0 0,1 0 0 0 0,-1-1 0 0 0,1 1 0 0 0,0 0 0 0 0,0 0 0 0 0,-1 0 0 0 0,1 0 0 0 0,0 0 0 0 0,-1 0 0 0 0,1-1 0 0 0,-1 1 0 0 0,1-1 0 0 0,0 1 0 0 0,0 0 0 0 0,0-1 0 0 0,0 1 0 0 0,-1 0 0 0 0,1 0 0 0 0,0-1 0 0 0,0 1 0 0 0,-1 0 0 0 0,1-1 0 0 0,0 1 0 0 0,0-1-1 0 0,0 1 1 0 0,0 0 0 0 0,0-1 2 0 0,-3-5-1243 0 0,2 6 1565 0 0,1 0 152 0 0,0 0 34 0 0,0 0-134 0 0,0 0-584 0 0,1-2 266 0 0,0-1-1 0 0,0 2 1 0 0,-1-1-1 0 0,1-1 1 0 0,0 2-1 0 0,0-1 1 0 0,0 0-1 0 0,1-1-55 0 0,11-36-272 0 0,3 11 121 0 0,0-6-50 0 0,-16 34 201 0 0,3-8-52 0 0,0 2 0 0 0,-1-1 0 0 0,1 0-1 0 0,1 0 1 0 0,3-5 52 0 0,5-7-825 0 0,-12 19 1130 0 0,7-15 772 0 0,-6 13-1183 0 0,8-16 31 0 0,-11 16 144 0 0,4 1 1 0 0,14-2 300 0 0,6-3-351 0 0,-22 6 74 0 0,0 0 19 0 0,0 0 0 0 0,0 0-18 0 0,1 0-88 0 0,1-1-64 0 0,5-1 12 0 0,-4 1 20 0 0,0 0 0 0 0,-1 0 0 0 0,1 1 0 0 0,-1 0 0 0 0,0 0 0 0 0,1 0 0 0 0,0 0 0 0 0,0 0 0 0 0,-1 0 0 0 0,2 0 26 0 0,-1 1 0 0 0,0-1 0 0 0,-1-1 0 0 0,0 1 0 0 0,0 0 0 0 0,0-1 0 0 0,0 1 11 0 0,-1 0 32 0 0,0 0-22 0 0,1-1 32 0 0,-1 0 1 0 0,0 1-44 0 0,2 0-10 0 0,-1 0 0 0 0,-1 0 11 0 0,0-1 42 0 0,3-1 297 0 0,-4 2-284 0 0,4-11 74 0 0,-2 5-159 0 0,-2 6 19 0 0,0 0 1 0 0,0 1-1 0 0,0-1 0 0 0,0 0 1 0 0,0 0-1 0 0,0 0 0 0 0,0 0 1 0 0,0 0-1 0 0,0 0 0 0 0,0 0 1 0 0,1 0-1 0 0,-1 0 0 0 0,0 0 1 0 0,0 0-1 0 0,0 0 0 0 0,0 0 1 0 0,0 0-1 0 0,0 0 0 0 0,0 0 1 0 0,0 0-1 0 0,0 0 0 0 0,0 0 0 0 0,3-26 0 0 0,-2 13 0 0 0,0-29 0 0 0,-1 28 0 0 0,-1-43-656 0 0,3 49 1078 0 0,-2 7-332 0 0,0 1 2 0 0,0-4 56 0 0,0 2-148 0 0,-1 2 12 0 0,1 0 36 0 0,-1 0-72 0 0,-40-28-129 0 0,40 27 148 0 0,0 1-1 0 0,1-1 1 0 0,-1 1 0 0 0,1 0-1 0 0,0 0 1 0 0,-1 0 0 0 0,0 0 0 0 0,0-1-1 0 0,1 1 1 0 0,0 0 0 0 0,-1 0-1 0 0,0 0 1 0 0,0 0 0 0 0,1 0-1 0 0,0 0 1 0 0,-1 0 0 0 0,0 0-1 0 0,0 0 1 0 0,1 0 0 0 0,0 1-1 0 0,-1-1 1 0 0,0 0 0 0 0,1 0 0 0 0,-1 0-1 0 0,1 0 1 0 0,0 0 0 0 0,-2 1 5 0 0,-14 3 80 0 0,-2-3 1684 0 0,17-1-1744 0 0,1 0-1 0 0,-1-1 0 0 0,1 1 0 0 0,-1 0 1 0 0,1 0-1 0 0,0-1 0 0 0,-1 1 0 0 0,1 0 1 0 0,-1-1-1 0 0,1 1 0 0 0,0 0 0 0 0,-1 0 1 0 0,1 0-1 0 0,0-1 0 0 0,0 1 1 0 0,0-1-1 0 0,-1 1 0 0 0,1-1 0 0 0,0 1 1 0 0,0 0-1 0 0,-1-1 0 0 0,1 1 0 0 0,0-1 1 0 0,0 1-1 0 0,0-1 0 0 0,0 1 0 0 0,-1 0 1 0 0,1-1-1 0 0,0 1 0 0 0,0-1 0 0 0,0 1 1 0 0,1-1-1 0 0,-1 1 0 0 0,0 0 1 0 0,0-1-20 0 0,2-14 832 0 0,-2 14-803 0 0,0-3-112 0 0,0 1-1 0 0,1 0 1 0 0,-1-1 0 0 0,0 0-1 0 0,-1 0 1 0 0,1 1 0 0 0,0-1-1 0 0,-1 0 1 0 0,-1-2 83 0 0,-1-9-207 0 0,0-4-213 0 0,0 1-1 0 0,-4-8 421 0 0,0 3-194 0 0,-3-16-190 0 0,0 10-175 0 0,7 22 510 0 0,-5-15-601 0 0,8 22 460 0 0,-9-10-224 0 0,8 10 353 0 0,0 0-1 0 0,0-1 1 0 0,0 0 0 0 0,0 0 0 0 0,0 1-1 0 0,1-1 1 0 0,-1 0 0 0 0,0 0 0 0 0,0 1 0 0 0,1-1-1 0 0,-1 0 1 0 0,0 0 0 0 0,1 0 0 0 0,-1 0 0 0 0,1 0-1 0 0,0 0 1 0 0,-1 0 0 0 0,1 0 0 0 0,-1 0 0 0 0,1-1-1 0 0,0 2 1 0 0,-1-2 61 0 0,1 2-91 0 0,0 0-34 0 0,0 0-10 0 0,0-1 22 0 0,0 1 101 0 0,0 0 71 0 0,0 0 5 0 0,0 0-108 0 0,0 0 1 0 0,0 0 224 0 0,0 0 106 0 0,0 0 22 0 0,0 0-27 0 0,0 0-130 0 0,0 0-59 0 0,0 0-12 0 0,0 0 2 0 0,0 0 10 0 0,0 0 3 0 0,0 0 0 0 0,0 0 0 0 0,0 0 0 0 0,0 0 0 0 0,0 0 0 0 0,0 0-32 0 0,0 0-125 0 0,0 0-20 0 0,0 0 51 0 0,0 0 189 0 0,0 0 86 0 0,0 0 13 0 0,0 0-22 0 0,0 0-111 0 0,0 0-49 0 0,0 0-11 0 0,0 0 1 0 0,0-2-56 0 0,0 1 1 0 0,0-1-1 0 0,0 0 1 0 0,0 0-1 0 0,1 0 1 0 0,-1 1-1 0 0,1-1 1 0 0,0 1-1 0 0,-1-2 1 0 0,1 2-1 0 0,0-1 1 0 0,0 1-1 0 0,0-1 1 0 0,0 1-1 0 0,0-1-10 0 0,7-12 49 0 0,-7 10 15 0 0,1 1 0 0 0,0 0 0 0 0,0 0 0 0 0,1-1 0 0 0,-1 1 0 0 0,0 0 0 0 0,0 0 0 0 0,1 1-64 0 0,14-19 15 0 0,-7 9 94 0 0,-10 12-23 0 0,0 0 8 0 0,0 0-36 0 0,0 0-150 0 0,0 0-16 0 0,0 0 26 0 0,0-1 84 0 0,0 0 82 0 0,0 1 5 0 0,0 0-21 0 0,1-1-55 0 0,0 0-2 0 0,-1 1 9 0 0,0 0-117 0 0,0 0-11 0 0,-1-11 2 0 0,0 9 106 0 0,1 1 0 0 0,-28-49-2040 0 0,2-3 2040 0 0,12 38 15 0 0,7 8-14 0 0,6 6-1 0 0,-2-3-2 0 0,3 3 1 0 0,0 0 1 0 0,-1 1-1 0 0,1-1 0 0 0,-1 1 1 0 0,1-1-1 0 0,0 0 0 0 0,-1 1 1 0 0,1 0-1 0 0,-1-1 0 0 0,0 1 1 0 0,1-1-1 0 0,0 0 0 0 0,-1 1 0 0 0,0 0 1 0 0,1 0-1 0 0,-1 0 0 0 0,1-1 1 0 0,-1 1-1 0 0,0-1 0 0 0,0 1 1 0 0,1-1 0 0 0,-1 1 22 0 0,0 0 94 0 0,1 0 60 0 0,0 0 14 0 0,0 0-50 0 0,0 0-217 0 0,0 0-92 0 0,0 0-21 0 0,0 0 62 0 0,0 0 267 0 0,0 0 110 0 0,0 0 27 0 0,0 0-24 0 0,0 0-117 0 0,-1 0-132 0 0,-2 1-1 0 0,1 1 0 0 0,1-2 1 0 0,-2 2-1 0 0,2-1 1 0 0,-1 1-1 0 0,0-1 1 0 0,1 1-1 0 0,-1-1 1 0 0,1 1-1 0 0,-1-1 1 0 0,1 2-1 0 0,0-2 1 0 0,-1 2-3 0 0,-4 4-156 0 0,5-6 89 0 0,-1 0 0 0 0,1 0-1 0 0,0 0 1 0 0,0 0-1 0 0,0 0 1 0 0,0 0 0 0 0,0 1-1 0 0,1-1 1 0 0,-1 0 0 0 0,0 1-1 0 0,0-2 1 0 0,1 2-1 0 0,-1-1 1 0 0,0 1 67 0 0,-16 8 720 0 0,9-1-1048 0 0,7-8 293 0 0,0 1 0 0 0,0-2 0 0 0,0 2 0 0 0,-1-1 0 0 0,1 0 1 0 0,0 1-1 0 0,0-2 0 0 0,-1 1 0 0 0,1 1 0 0 0,-1-2 0 0 0,1 1 0 0 0,-1 0 35 0 0,-6 4 518 0 0,8-4-484 0 0,0-1-1 0 0,0 0 1 0 0,-1 1-1 0 0,1-1 1 0 0,0 0 0 0 0,0 0-1 0 0,-1 0 1 0 0,1 0-1 0 0,0 0 1 0 0,0 1 0 0 0,0-1-1 0 0,0 0 1 0 0,0 0-1 0 0,-1 0 1 0 0,1 1 0 0 0,0-1-1 0 0,-1 0 1 0 0,1 0-1 0 0,-1 0 1 0 0,1 0 0 0 0,0 0-1 0 0,0 0 1 0 0,0 0 0 0 0,0 1-1 0 0,-1-1 1 0 0,1 0-1 0 0,-1-1 1 0 0,1 1 0 0 0,0 0-1 0 0,-1 0 1 0 0,1 0-1 0 0,0 0 1 0 0,0 0 0 0 0,0 0-1 0 0,-1 0 1 0 0,1 0-1 0 0,0-1 1 0 0,-1 1 0 0 0,1 0-1 0 0,0 0 1 0 0,-1-1-1 0 0,1 1 1 0 0,0 0-34 0 0,0 0 77 0 0,-1 0-63 0 0,0-1 0 0 0,0 1 0 0 0,1-1-1 0 0,-2 0 1 0 0,1 1 0 0 0,1 0 0 0 0,-1-1 0 0 0,0 0-1 0 0,0 0 1 0 0,1 1 0 0 0,0-1 0 0 0,-1 0-1 0 0,0 0 1 0 0,0 1 0 0 0,1-2 0 0 0,0 1-14 0 0,-12-11 391 0 0,6 8-491 0 0,0 1 1 0 0,0-1-1 0 0,0 0 0 0 0,0-2 100 0 0,-14-8-229 0 0,7 7 229 0 0,10 7 0 0 0,0-1 0 0 0,0-1 0 0 0,1 1 0 0 0,0-1 0 0 0,0 1 0 0 0,-1-1 0 0 0,0 1 0 0 0,1-1 0 0 0,-1-1 0 0 0,-1-2 4 0 0,-2 1-1 0 0,2 0 1 0 0,-1 0-1 0 0,-4-2-3 0 0,-1-1-14 0 0,8 6 13 0 0,0 0-1 0 0,1 0 0 0 0,-1 1 1 0 0,0 0-1 0 0,0-1 0 0 0,0 0 1 0 0,1 1-1 0 0,-2-1 0 0 0,2 1 1 0 0,-1 0-1 0 0,0 0 0 0 0,0 0 2 0 0,0 0 1 0 0,-1 0-1 0 0,2 0 1 0 0,-1 0-1 0 0,-1 0 0 0 0,2 0 1 0 0,-1-1-1 0 0,-1 0 1 0 0,2 1-1 0 0,-1-1 0 0 0,-1 0 0 0 0,3 0 1 0 0,-1 1-1 0 0,0-1 0 0 0,0 1 0 0 0,1 0 0 0 0,-1 0 1 0 0,0 0-1 0 0,1 0 0 0 0,-1-1 0 0 0,1 1 0 0 0,-1 0 1 0 0,0 0-1 0 0,0 0 0 0 0,1 0 0 0 0,-1 0 0 0 0,0 0 1 0 0,0 0-1 0 0,0 0 0 0 0,-4 0 14 0 0,5 0 70 0 0,0 0 5 0 0,0 0-40 0 0,0 0-125 0 0,0 0-14 0 0,-1 0 22 0 0,-1 1 65 0 0,2-1 3 0 0,0 0 1 0 0,0 0-1 0 0,0 0 0 0 0,0 0 1 0 0,0 0-1 0 0,-1 0 0 0 0,1 0 1 0 0,0 0-1 0 0,-1 0 0 0 0,1 0 1 0 0,0-1-1 0 0,0 1 0 0 0,0 0 1 0 0,-1 0-1 0 0,1 0 0 0 0,0-1 1 0 0,0 1-1 0 0,0 0 0 0 0,0 0 1 0 0,0 0-1 0 0,0-1 0 0 0,0 1 1 0 0,0 0-1 0 0,0 0 0 0 0,0 0 0 0 0,0 0 1 0 0,-1 0-1 0 0,1-1 0 0 0,0 1 1 0 0,0 0-1 0 0,0 0 0 0 0,0-1 1 0 0,0 1-1 0 0,0 0 0 0 0,0-1 1 0 0,0 1-1 0 0,0 0 0 0 0,0 0 1 0 0,1 0-1 0 0,-1 0 0 0 0,0 0 1 0 0,0-1-1 0 0,0 1 0 0 0,0 0 1 0 0,0 0-1 0 0,0-12-2 0 0,0 3 1 0 0,0 1-1 0 0,0-1 1 0 0,-1 0-1 0 0,-1 0 1 0 0,0-1 1 0 0,1 0-1 0 0,-1-5 19 0 0,-4-17 28 0 0,6 30-53 0 0,-1 1 0 0 0,1-1 0 0 0,-1 1-1 0 0,0-1 1 0 0,0 1 0 0 0,1 0-1 0 0,-1 0 1 0 0,0-1 0 0 0,0 1 0 0 0,0 0-1 0 0,-1-1 8 0 0,-8 2 0 0 0,8-2 0 0 0,1 1 0 0 0,-10 1 4 0 0,8 3-24 0 0,-1-3 17 0 0,1 0 1 0 0,-1-1-1 0 0,1 0 0 0 0,-1 0 0 0 0,1 1 0 0 0,0-1 0 0 0,0-1 0 0 0,0 1 0 0 0,0-1 0 0 0,0 1 0 0 0,0-1 3 0 0,1 2-14 0 0,1 0-1 0 0,-1-1 1 0 0,1 1-1 0 0,-1 0 0 0 0,1-1 1 0 0,-1 1-1 0 0,1 0 1 0 0,-2 0-1 0 0,2 1 1 0 0,-1-1-1 0 0,1 0 0 0 0,-1 1 1 0 0,1-1-1 0 0,-1 0 15 0 0,0 1-35 0 0,0 0 0 0 0,0-1 0 0 0,-1 1 0 0 0,1-1 0 0 0,0 0 0 0 0,0 0 0 0 0,-1 0 0 0 0,0-1 35 0 0,1 1 40 0 0,0 0-1 0 0,0-1 1 0 0,-1 1-1 0 0,1 0 1 0 0,0 0 0 0 0,0 1-1 0 0,0-1 1 0 0,-2 1-40 0 0,2-1-34 0 0,-1 0 0 0 0,1 1 1 0 0,0-1-1 0 0,-1 0 0 0 0,0 0 1 0 0,0 0-1 0 0,1-1 0 0 0,0 1 1 0 0,-1 0 33 0 0,0 0 327 0 0,2 0-359 0 0,0 0-1 0 0,0 0 1 0 0,0 0 0 0 0,0-1 0 0 0,1 1-1 0 0,-1 0 1 0 0,0-1 0 0 0,0 1 0 0 0,0 0-1 0 0,0-1 1 0 0,0 1 0 0 0,1 0 0 0 0,-1-1 32 0 0,1 1 78 0 0,0 0 64 0 0,0 0 18 0 0,0 0-36 0 0,0 0-178 0 0,0 0-76 0 0,0 0-20 0 0,0 0 40 0 0,0 0 171 0 0,0 0 71 0 0,0 0 17 0 0,-3 1-445 0 0,1-1 296 0 0,1 2 0 0 0,-18 53 96 0 0,16-40-96 0 0,3-14 0 0 0,-1 1 0 0 0,1 1 0 0 0,0-1 0 0 0,-1 0 0 0 0,0 0 0 0 0,0 0 0 0 0,1 0 0 0 0,-1 0 0 0 0,0 0 0 0 0,0-1 0 0 0,0 2 0 0 0,-1-2 0 0 0,0 2 0 0 0,1 0 42 0 0,0 1-1 0 0,0-1 0 0 0,0 1 1 0 0,1-1-1 0 0,0 0 0 0 0,0 0 1 0 0,0 3-42 0 0,0-6-99 0 0,0 0-12 0 0,-6 8-1 0 0,6-7 112 0 0,-6 7 0 0 0,5-7-1 0 0,1-1 0 0 0,-7-6 14 0 0,7 6 30 0 0,-2 0-33 0 0,-14 1-10 0 0,15-1 0 0 0,1 0 0 0 0,-1 0 0 0 0,-1 0 0 0 0,2 0 0 0 0,-1 0 0 0 0,0 1 0 0 0,0-1 0 0 0,1 0 0 0 0,-2 1 0 0 0,1-1 0 0 0,1 0 0 0 0,-1 0 0 0 0,0 0 0 0 0,0 1 0 0 0,1 0 0 0 0,-1-1 0 0 0,0 1 0 0 0,0-1 0 0 0,1 1 0 0 0,0-1 0 0 0,-2 2 0 0 0,-4 1 0 0 0,0 0 0 0 0,0 0 0 0 0,0 0 0 0 0,-1-1 0 0 0,-5 2 0 0 0,3-1 0 0 0,-3 1 0 0 0,6-1 0 0 0,0-1 0 0 0,-1 1 0 0 0,0-1 0 0 0,0-1 0 0 0,1 1 0 0 0,-1-1 0 0 0,-3 0 0 0 0,9-1 0 0 0,0 0-1 0 0,0 0 0 0 0,0 0 0 0 0,1 0 0 0 0,-2 1 0 0 0,1-1 0 0 0,1 0 1 0 0,-1 0-1 0 0,-1 1 0 0 0,2-1 0 0 0,-1 0 0 0 0,0 0 0 0 0,0 1 0 0 0,1-1 1 0 0,-1 1-1 0 0,0 0 0 0 0,0-1 0 0 0,1 0 0 0 0,-2 1 1 0 0,1 1-1 0 0,-2-1-1 0 0,2 1 0 0 0,-1-1 1 0 0,-1 1-1 0 0,1-2 1 0 0,0 2-1 0 0,0-1 1 0 0,-1-1-1 0 0,1 1 0 0 0,-1 0 2 0 0,0 0 21 0 0,-1 0-1 0 0,1 1 0 0 0,0-1 1 0 0,0 1-1 0 0,-1 0 0 0 0,1-1 1 0 0,0 2-21 0 0,2-3 3 0 0,0 1 69 0 0,0-1 9 0 0,1 0-56 0 0,-1 0 0 0 0,1 0 1 0 0,-1 0-1 0 0,1 0 0 0 0,0 1 0 0 0,0-1 1 0 0,0 0-1 0 0,-1 0 0 0 0,1 0 0 0 0,-1 0 0 0 0,1 1 1 0 0,0-1-1 0 0,-1 0 0 0 0,1 0 0 0 0,0 0 1 0 0,0 0-1 0 0,0 1 0 0 0,-1-1 0 0 0,1 0 0 0 0,0 1 1 0 0,0-1-1 0 0,-1 0 0 0 0,1 1 0 0 0,0-1-25 0 0,0 0 66 0 0,0 0 3 0 0,0 0-4 0 0,0 0-1 0 0,-1 0 0 0 0,-5 1 384 0 0,2-3-250 0 0,3 2-290 0 0,1 0-14 0 0,0 0 2 0 0,0 0-104 0 0,0 0-436 0 0,0 0-188 0 0,0 0-1248 0 0,0 0-4851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56:12.477"/>
    </inkml:context>
    <inkml:brush xml:id="br0">
      <inkml:brushProperty name="width" value="0.05" units="cm"/>
      <inkml:brushProperty name="height" value="0.05" units="cm"/>
      <inkml:brushProperty name="color" value="#00A0D7"/>
    </inkml:brush>
  </inkml:definitions>
  <inkml:trace contextRef="#ctx0" brushRef="#br0">764 200 920 0 0,'0'0'232'0'0,"0"0"637"0"0,0 0 277 0 0,0 0 56 0 0,0 0-83 0 0,0 0-401 0 0,0 0-168 0 0,0 0-36 0 0,0 0-32 0 0,0 0-102 0 0,-6-20 4793 0 0,4 17-5005 0 0,1 1-1 0 0,0 0 1 0 0,-1-1 0 0 0,1 0 0 0 0,-1 1-1 0 0,1 0 1 0 0,-1 0 0 0 0,0 0 0 0 0,1 0-1 0 0,-2 0 1 0 0,0-1-168 0 0,-14-17 186 0 0,16 17-56 0 0,-2 1 1 0 0,1-1-1 0 0,0 1 1 0 0,0-1 0 0 0,-1 1-1 0 0,1 1 1 0 0,-1-2 0 0 0,1 1-1 0 0,-2 1-130 0 0,-11-11 552 0 0,-6-1-402 0 0,2 1-20 0 0,-13-9 1157 0 0,22 16-994 0 0,-1 0 1 0 0,0 1-1 0 0,0-1 0 0 0,-1 2-293 0 0,-12-5-289 0 0,-1 0 673 0 0,21 6-288 0 0,0 1 0 0 0,0-1-1 0 0,0 1 1 0 0,0 0 0 0 0,0 0-1 0 0,-1 1 1 0 0,1-1-1 0 0,-1 1-95 0 0,-13-3-55 0 0,15 3 45 0 0,1 0 1 0 0,0-1-1 0 0,0 1 1 0 0,-1-1-1 0 0,1 1 1 0 0,0 0-1 0 0,0 0 1 0 0,-1 0-1 0 0,1 1 1 0 0,0-1-1 0 0,-1 1 10 0 0,-61 11 0 0 0,51-9-42 0 0,-10 1-52 0 0,20-3 55 0 0,1 0 0 0 0,0-1-1 0 0,-1 1 1 0 0,0 0-1 0 0,1 0 1 0 0,-1-1 0 0 0,1 0-1 0 0,-3 0 40 0 0,2 0-54 0 0,1 0-1 0 0,0 0 1 0 0,0 0-1 0 0,-1 0 1 0 0,1 1-1 0 0,0 0 1 0 0,0 0 0 0 0,0-1-1 0 0,-1 1 55 0 0,-10 10-72 0 0,-2-2-83 0 0,3 1 26 0 0,12-8 115 0 0,-2-1 0 0 0,1 0 0 0 0,0 0 0 0 0,-1 1 0 0 0,1-1 0 0 0,-1-1 0 0 0,1 1 0 0 0,-1 1-1 0 0,0-2 15 0 0,-16 9-28 0 0,16-6 22 0 0,-1-2 0 0 0,1 1-1 0 0,-1-2 1 0 0,0 2 0 0 0,0-1 0 0 0,0 0-1 0 0,0 0 7 0 0,-1 0 10 0 0,1 1 0 0 0,0-1 0 0 0,0 1 0 0 0,0-1 0 0 0,0 2-1 0 0,0-1 1 0 0,0-1 0 0 0,1 2 0 0 0,-1 0 0 0 0,0-1-1 0 0,-1 3-9 0 0,-7 6 20 0 0,8-8-14 0 0,0 0 0 0 0,0 0 0 0 0,0 0 0 0 0,1 0 1 0 0,0 0-1 0 0,0 1 0 0 0,-1 1-6 0 0,-7 10 21 0 0,0-1 67 0 0,0-1 0 0 0,1 2 0 0 0,-3 6-88 0 0,8-14 8 0 0,-16 29 106 0 0,4-4-188 0 0,14-29 151 0 0,2-1 0 0 0,-1 1-1 0 0,1-1 1 0 0,-1 0-1 0 0,0 1 1 0 0,1 0-1 0 0,0 0-76 0 0,-2 15 224 0 0,0 20 366 0 0,-5 1-228 0 0,6-26-299 0 0,-1 5 50 0 0,4-9-93 0 0,0-1 0 0 0,-1-1-1 0 0,0 2 1 0 0,0-1 0 0 0,-1 0 0 0 0,0 0-20 0 0,0-3 1 0 0,0-2 19 0 0,1-1 0 0 0,-1 1-1 0 0,0-1 1 0 0,1 1 0 0 0,0 0-1 0 0,0 0 1 0 0,-1-1-1 0 0,2 1 1 0 0,-1-1 0 0 0,0 0-1 0 0,2 3-19 0 0,-2-4 6 0 0,0 1 0 0 0,-1-1-1 0 0,0 2 1 0 0,0-2 0 0 0,1 1-1 0 0,-1-1 1 0 0,0 1 0 0 0,0 0-1 0 0,0-1 1 0 0,0 1 0 0 0,0 0 0 0 0,-1 1-6 0 0,1-1 5 0 0,0 0 1 0 0,0-1 0 0 0,0 2 0 0 0,0-2 0 0 0,0 1 0 0 0,0 0 0 0 0,0-1 0 0 0,0 2 0 0 0,1-2 0 0 0,0 2-6 0 0,-3 13 128 0 0,2-12-107 0 0,1 1 0 0 0,-1-1 0 0 0,1 1 0 0 0,0-1 0 0 0,0 0 0 0 0,0 1 0 0 0,0-1 0 0 0,2 2-21 0 0,2 3 56 0 0,-1-1 0 0 0,2 1 0 0 0,0-2 0 0 0,-1 1 0 0 0,2-1-1 0 0,-1 0 1 0 0,6 4-56 0 0,6 9 55 0 0,-10-11 26 0 0,19 19 352 0 0,13 6-27 0 0,-40-33-465 0 0,3 2 61 0 0,0 0 0 0 0,-1-1 1 0 0,0 0-1 0 0,1 0 0 0 0,0 1 0 0 0,0-1 1 0 0,0-1-1 0 0,0 1 0 0 0,0-1 0 0 0,1 1 1 0 0,-1-1-1 0 0,1 1-2 0 0,35 8 74 0 0,-37-10-74 0 0,12 1-2 0 0,-12-1 3 0 0,1 0 0 0 0,-1 0 0 0 0,1 0 0 0 0,-1 1 0 0 0,0-1 0 0 0,1 1 0 0 0,-1-1 0 0 0,1 1 0 0 0,-1 0 0 0 0,0 0 0 0 0,1 0 0 0 0,-2 1 0 0 0,3-1-1 0 0,-1 1 6 0 0,0-2 0 0 0,0 1 0 0 0,1 0 1 0 0,-1 0-1 0 0,0-1 0 0 0,0 0 0 0 0,3 0-6 0 0,12 2 10 0 0,12 2-10 0 0,19-7-362 0 0,-42 3 349 0 0,0-1 0 0 0,0 0 0 0 0,-1 0 0 0 0,1 0 0 0 0,0-1 0 0 0,-1 1 0 0 0,0-1 0 0 0,3-2 13 0 0,-1 2-152 0 0,3-1 364 0 0,-9 3-228 0 0,-1 0 1 0 0,0-1-1 0 0,0 1 1 0 0,1-1 0 0 0,-1 1-1 0 0,0-1 1 0 0,1 1-1 0 0,-1 0 1 0 0,0-1-1 0 0,0 0 1 0 0,0 0-1 0 0,1 0 16 0 0,2-2 53 0 0,1 1 0 0 0,-2-1 0 0 0,2 0 0 0 0,-1 1 0 0 0,2 1 0 0 0,0-2-53 0 0,-1 1 21 0 0,0 1 0 0 0,0-2-1 0 0,0 0 1 0 0,-1 1 0 0 0,1-1 0 0 0,-1 0 0 0 0,1-1-21 0 0,60-55-157 0 0,-53 48 218 0 0,-1-1 1 0 0,0 0-1 0 0,-1-1 0 0 0,0 0-61 0 0,-4 4 0 0 0,1 0 0 0 0,0 0 0 0 0,1 0 0 0 0,1 1 0 0 0,-4 3 48 0 0,0 0 1 0 0,0-1-1 0 0,-1 0 0 0 0,1 0 0 0 0,-1 0 1 0 0,0 0-1 0 0,-1-1 0 0 0,1 0 0 0 0,-1 0 0 0 0,-1 1 1 0 0,0-2-1 0 0,1 1 0 0 0,-2-1-48 0 0,2-3-144 0 0,7-17 1236 0 0,-10 28-1324 0 0,1-1 259 0 0,0-2 0 0 0,1 2 0 0 0,-2-1 0 0 0,1 0 0 0 0,0 0 0 0 0,0 0 0 0 0,-1 0 0 0 0,1 0 0 0 0,0 0 0 0 0,-1 0 0 0 0,1-1-27 0 0,0-1-120 0 0,0 1 126 0 0,0 0 0 0 0,-1 0 0 0 0,1 1 1 0 0,0-1-1 0 0,-1 1 0 0 0,1-1 0 0 0,-1 1 0 0 0,0-4-6 0 0,0 3 23 0 0,0 0-1 0 0,0 0 1 0 0,0 0 0 0 0,1-1 0 0 0,0 1-1 0 0,0 0 1 0 0,0-2-23 0 0,1 2 5 0 0,-1-1-1 0 0,1 0 1 0 0,-2 0-1 0 0,1 1 1 0 0,0-1 0 0 0,0 0-1 0 0,-1 0 1 0 0,0 1-1 0 0,0-1 1 0 0,0-1-1 0 0,0 2 1 0 0,-1-1 0 0 0,1 0-1 0 0,-1 0 1 0 0,0 1-1 0 0,0-1 1 0 0,-1 0-1 0 0,1 1 1 0 0,-1-2-5 0 0,-21-51-948 0 0,11 25 793 0 0,11 27 180 0 0,0 0 0 0 0,-1 1 0 0 0,0-1 0 0 0,1 1 0 0 0,-2-1 0 0 0,0-1-25 0 0,-6-12 109 0 0,7 15-102 0 0,1 1-1 0 0,0-2 1 0 0,-1 2-1 0 0,1-1 1 0 0,0 1-1 0 0,-1-1 1 0 0,0 1 0 0 0,-1-2-7 0 0,-9-10 38 0 0,4 5 767 0 0,-3-3 624 0 0,8 2-3581 0 0,3 9 1614 0 0,-1-1 0 0 0,1 0 1 0 0,-1 1-1 0 0,1-1 0 0 0,0 1 0 0 0,0 0 0 0 0,-1-1 0 0 0,0 0 0 0 0,0 1 0 0 0,1-1 0 0 0,0 1 0 0 0,-1 0 1 0 0,0 0-1 0 0,1 0 0 0 0,-1-1 0 0 0,1 1 538 0 0,0 0-284 0 0,-1-1-1745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58:12.618"/>
    </inkml:context>
    <inkml:brush xml:id="br0">
      <inkml:brushProperty name="width" value="0.05" units="cm"/>
      <inkml:brushProperty name="height" value="0.05" units="cm"/>
      <inkml:brushProperty name="color" value="#00A0D7"/>
    </inkml:brush>
  </inkml:definitions>
  <inkml:trace contextRef="#ctx0" brushRef="#br0">296 67 456 0 0,'0'0'480'0'0,"0"0"35"0"0,0 0 18 0 0,0 0-17 0 0,0 0-83 0 0,0 0-31 0 0,0 0-9 0 0,0 0 46 0 0,0 0 194 0 0,0 0 81 0 0,0 0 20 0 0,0 0-30 0 0,0 0-134 0 0,0 0-52 0 0,0 0-8 0 0,0 0-19 0 0,0 0-62 0 0,0 0-21 0 0,0 0-6 0 0,0 0-9 0 0,0 0-28 0 0,0 0-11 0 0,0 0-2 0 0,0 0-22 0 0,0 0-90 0 0,0 0-44 0 0,0 0-10 0 0,0 0-4 0 0,-2 4 5035 0 0,1-4-5175 0 0,0 0 0 0 0,0 0-1 0 0,0-1 1 0 0,0 1 0 0 0,1 0-1 0 0,-1-1 1 0 0,0 1 0 0 0,0-1-1 0 0,1 1 1 0 0,-1 0 0 0 0,0 0-1 0 0,0-1 1 0 0,1 0 0 0 0,-1 0-1 0 0,0 1 1 0 0,0-1-42 0 0,-9-12 304 0 0,7 8-115 0 0,-29-28 981 0 0,29 29-1801 0 0,-3-2 423 0 0,6 6 249 0 0,0 0 0 0 0,0-1 1 0 0,0 1-1 0 0,0 0 0 0 0,0 0 0 0 0,0 0 1 0 0,-1 0-1 0 0,1 0 0 0 0,0 0 0 0 0,0 0 0 0 0,-1-1 1 0 0,1 1-1 0 0,0 0 0 0 0,0 0 0 0 0,-1 0 0 0 0,1 0 1 0 0,0 0-1 0 0,0-1 0 0 0,0 1 0 0 0,0 0 1 0 0,0 0-1 0 0,-1 0 0 0 0,1 0 0 0 0,0 0 0 0 0,-1 0 1 0 0,1 0-1 0 0,0 0 0 0 0,-1 0 0 0 0,1 0 0 0 0,0 0 1 0 0,0 0-1 0 0,0 1 0 0 0,0-1-41 0 0,-6 4 78 0 0,0 2 1 0 0,-1-2-1 0 0,1 1 1 0 0,-1-2-1 0 0,-3 3-78 0 0,1-2-35 0 0,-10 8 110 0 0,17-10-68 0 0,1-2 1 0 0,-1 1-1 0 0,1 1 0 0 0,-1-2 1 0 0,1 2-1 0 0,-1-1 0 0 0,1 2-7 0 0,-6 3-11 0 0,7-6-32 0 0,0 0 86 0 0,0 0 37 0 0,0 0-15 0 0,0 0-50 0 0,0 0-1 0 0,0 1 0 0 0,0-1 0 0 0,0 1 0 0 0,0-1 1 0 0,0 1-1 0 0,0-1 0 0 0,0 0 0 0 0,0 0 1 0 0,0 0-1 0 0,0 1 0 0 0,0-1 0 0 0,0 1 0 0 0,0-1 1 0 0,0 0-1 0 0,1 1 0 0 0,-1-1 0 0 0,0 0 1 0 0,0 0-1 0 0,0 0 0 0 0,1 1 0 0 0,-1-1-14 0 0,0 0-3 0 0,8 11-19 0 0,-7-11 25 0 0,-1 2 0 0 0,1-1 0 0 0,1 0 0 0 0,-2 1 0 0 0,1-1 0 0 0,1 0 0 0 0,-2 0 0 0 0,2 0 0 0 0,-1 0 0 0 0,0 0 0 0 0,1-1 0 0 0,-1 2-3 0 0,1-1-3 0 0,0-1 0 0 0,-1 2 0 0 0,2-1 1 0 0,-2 1-1 0 0,1-1 0 0 0,-1 1 0 0 0,1-1 0 0 0,-1 1 0 0 0,1-1 0 0 0,-1 1 0 0 0,0 0 0 0 0,1 1 3 0 0,0 1-8 0 0,1-1-1 0 0,-1 1 1 0 0,1-1-1 0 0,0 0 1 0 0,1 0 8 0 0,-4-2-64 0 0,0-1-5 0 0,0 0-6 0 0,0 0 64 0 0,0 0 1 0 0,0 1-1 0 0,1-1 1 0 0,-1 0-1 0 0,0 0 1 0 0,0 1-1 0 0,0-1 1 0 0,1 0-1 0 0,-1 0 1 0 0,0 0-1 0 0,0 0 0 0 0,0 0 1 0 0,0 1-1 0 0,0-1 1 0 0,0 0-1 0 0,0 1 1 0 0,0-1-1 0 0,0 0 1 0 0,0 1-1 0 0,0-1 0 0 0,0 0 1 0 0,0 0-1 0 0,0 0 1 0 0,0 0-1 0 0,0 1 1 0 0,0-1-1 0 0,0 0 1 0 0,0 1-1 0 0,0-1 1 0 0,0 0-1 0 0,-1 0 0 0 0,1 1 1 0 0,0-1-1 0 0,0 0 1 0 0,0 0-1 0 0,-1 0 1 0 0,1 0-1 0 0,0 0 1 0 0,0 0-1 0 0,0 1 1 0 0,0-1-1 0 0,0 0 0 0 0,0 0 1 0 0,-1 0-1 0 0,1 1 11 0 0,-20 18-200 0 0,18-18 226 0 0,1 1-1 0 0,0-1 0 0 0,-1 1 1 0 0,2 0-1 0 0,-1 0 0 0 0,-1 0 1 0 0,2 0-1 0 0,-1 0-25 0 0,0 0 12 0 0,0 0 0 0 0,1-1-1 0 0,-1 0 1 0 0,0 1 0 0 0,0-1 0 0 0,1 1 0 0 0,-2 0-12 0 0,1 0-68 0 0,-1 0 0 0 0,1 1 0 0 0,-1-1 0 0 0,1 1 0 0 0,0-1 0 0 0,-1 1 68 0 0,-5 12-74 0 0,5-11 68 0 0,-1 0 0 0 0,0-1-1 0 0,1 1 1 0 0,0 1 0 0 0,0-1-1 0 0,0 0 1 0 0,1 0 0 0 0,-1 1-1 0 0,1-1 1 0 0,0 1 0 0 0,0-1-1 0 0,0 5 7 0 0,-5 38-64 0 0,6-42 64 0 0,0 1 0 0 0,-1-1 0 0 0,0 1 0 0 0,0 0 0 0 0,-2 6 0 0 0,3-11-10 0 0,0-1 9 0 0,0 0 0 0 0,0 0 0 0 0,0-1-1 0 0,0 1 1 0 0,0 0 0 0 0,-1 0 0 0 0,1 0 0 0 0,0 0 0 0 0,0 0 0 0 0,0 0 0 0 0,0 0 0 0 0,0 0 0 0 0,-1 0 0 0 0,1 0 0 0 0,0 0 0 0 0,0-1 0 0 0,0 1 0 0 0,0 0-1 0 0,-1 0 1 0 0,1 0 0 0 0,0 0 0 0 0,0 0 0 0 0,0 0 0 0 0,0 0 0 0 0,0 0 0 0 0,0 0 0 0 0,0 0 0 0 0,0 0 0 0 0,-1 0 0 0 0,1 0 0 0 0,0 0 0 0 0,0 0 0 0 0,0 0-1 0 0,-1 0 1 0 0,1 0 0 0 0,0 0 0 0 0,0 0 0 0 0,0 0 0 0 0,0 0 0 0 0,-1 0 1 0 0,-5 1-27 0 0,-4 2 27 0 0,9-2 0 0 0,0-1 0 0 0,1 0 0 0 0,-1 0 0 0 0,0 1 0 0 0,0-1 0 0 0,0 1 0 0 0,0-1 0 0 0,0 0 0 0 0,1 0 0 0 0,-1 1 0 0 0,-3 1 33 0 0,0 0 0 0 0,1-1 0 0 0,-2 0-1 0 0,1 1 1 0 0,1-2 0 0 0,-2 1-1 0 0,1 0 1 0 0,1-1 0 0 0,-2 0 0 0 0,1 0-1 0 0,-2 0-32 0 0,0 1 142 0 0,6-1-124 0 0,-1 1 0 0 0,0-1-1 0 0,0 1 1 0 0,1-1-1 0 0,-1 0 1 0 0,-1 1 0 0 0,2-1-1 0 0,-1 0 1 0 0,0 0 0 0 0,0 0-1 0 0,-1 0-17 0 0,1 0 0 0 0,1 0 0 0 0,-1 1 0 0 0,0 0 0 0 0,1 0 0 0 0,0 1 0 0 0,-1 59-72 0 0,1-22-456 0 0,-1-37 514 0 0,1-2 8 0 0,0 1 0 0 0,0-1 1 0 0,0 1-1 0 0,0 0 1 0 0,0-1-1 0 0,0 1 1 0 0,1-1-1 0 0,-1 1 1 0 0,0-1-1 0 0,0 1 1 0 0,0 0-1 0 0,0-1 1 0 0,0 0-1 0 0,0 1 1 0 0,1 0-1 0 0,-1-1 1 0 0,1 1-1 0 0,-1-1 1 0 0,1 0-1 0 0,-1 1 1 0 0,0-1-1 0 0,1 1 6 0 0,-1 0 0 0 0,2-1 0 0 0,10 1-330 0 0,-11-1 123 0 0,13 1-201 0 0,-8-3 300 0 0,-4 2 114 0 0,0 0 0 0 0,0 0 0 0 0,0 0 0 0 0,0 0 0 0 0,0 0 0 0 0,0 0 0 0 0,-1 0 0 0 0,2 0 0 0 0,-2 1-1 0 0,1-1 1 0 0,1 1-6 0 0,-2-1-48 0 0,14-1-348 0 0,-15 1 316 0 0,0 0-12 0 0,0 0-35 0 0,1 0 124 0 0,-1 0 1 0 0,0 0-1 0 0,0-1 0 0 0,1 1 0 0 0,-1 0 0 0 0,0 0 0 0 0,0 0 0 0 0,0 0 0 0 0,0 0 0 0 0,0 0 0 0 0,0 0 0 0 0,1 0 0 0 0,-1 0 0 0 0,0 0 0 0 0,0 0 1 0 0,1 0-1 0 0,-1 0 0 0 0,0 0 0 0 0,0 1 0 0 0,1-1 0 0 0,-1 0 0 0 0,0 0 0 0 0,0 0 0 0 0,0 0 0 0 0,0 0 0 0 0,0 0 0 0 0,0 1 0 0 0,0-1 0 0 0,1 0 3 0 0,0 1-16 0 0,-1-1-64 0 0,0 0-16 0 0,0 0 6 0 0,1 0 31 0 0,-1 0 48 0 0,1 1 11 0 0,0 1 21 0 0,0-2-1 0 0,-1 1 0 0 0,0 1 0 0 0,1-2 1 0 0,-1 2-1 0 0,0-1 0 0 0,1-1 0 0 0,-1 2 1 0 0,0-1-1 0 0,0 0 0 0 0,0 0 0 0 0,0 1-20 0 0,1 6 101 0 0,2 2-48 0 0,2 1-1 0 0,-1-2 0 0 0,1 2 1 0 0,2 0-53 0 0,-2 1 58 0 0,-4-10-49 0 0,-1-1 0 0 0,0 1 0 0 0,1-1 0 0 0,0 1 0 0 0,0-1 0 0 0,-1 0 0 0 0,1 0 0 0 0,0 1 0 0 0,0-1 0 0 0,0 0 0 0 0,0 0 0 0 0,0 0 0 0 0,0 0 0 0 0,1 0 0 0 0,-2 0 0 0 0,2 0 0 0 0,-1 0 0 0 0,0 0 0 0 0,1-1 0 0 0,0 1-9 0 0,-1 0 15 0 0,1 0 0 0 0,-1-1 0 0 0,1 1-1 0 0,-1 0 1 0 0,1 0 0 0 0,-1 0 0 0 0,0 1 0 0 0,1-2-1 0 0,-2 2 1 0 0,2-1 0 0 0,-1 0 0 0 0,-1 1-1 0 0,3 1-14 0 0,-3-2 0 0 0,1 1 0 0 0,0-1 0 0 0,0 0 0 0 0,-1 0 0 0 0,2 1 0 0 0,-1-1 0 0 0,0 0 0 0 0,0 1 12 0 0,-1-2 48 0 0,0 0 12 0 0,0 0-1 0 0,0 0-6 0 0,0 0-1 0 0,0 0 65 0 0,1 0-84 0 0,-1 0 0 0 0,0 0 0 0 0,0 0 0 0 0,-1 0 0 0 0,1 0 0 0 0,0 1 0 0 0,0-1 0 0 0,0 0 0 0 0,0 0 0 0 0,0 0 0 0 0,0 0 0 0 0,0 1 0 0 0,0-1 0 0 0,0 0 0 0 0,0 0 0 0 0,0 0 0 0 0,0 0 0 0 0,-1 1 0 0 0,1-1 0 0 0,0 0 0 0 0,0 0 0 0 0,0 0 0 0 0,0 0 0 0 0,0 0 0 0 0,-1 0 0 0 0,1 0 0 0 0,0 0 0 0 0,0 0 0 0 0,0 0 0 0 0,0 0 0 0 0,0 0 0 0 0,0 0 0 0 0,0 0 0 0 0,0 0 0 0 0,0 0 0 0 0,0 0 0 0 0,-1 0 0 0 0,1 0 0 0 0,0 0 0 0 0,0 0 0 0 0,0 0 0 0 0,-1 0 0 0 0,1 0 0 0 0,0 0 0 0 0,0 0 0 0 0,0 0 0 0 0,0 0 0 0 0,-1 0 0 0 0,1 0 0 0 0,0 0-45 0 0,0 1 31 0 0,-2 1-1 0 0,1-2 1 0 0,0 2 0 0 0,0-1-1 0 0,0 1 1 0 0,1-1 0 0 0,-1 1-1 0 0,0 0-30 0 0,0-1-36 0 0,1 0 0 0 0,0-1-1 0 0,0 1 1 0 0,-1 0 0 0 0,1 0-1 0 0,-1-1 1 0 0,1 1 0 0 0,-1 0-1 0 0,1 0 1 0 0,-1-1-1 0 0,0 0 37 0 0,-4 7-304 0 0,4-5 313 0 0,0-1-1 0 0,1 0 1 0 0,-1 0-1 0 0,-1 0 1 0 0,2 1-1 0 0,-1-2 1 0 0,-1 2-1 0 0,2-1 1 0 0,-2-1 0 0 0,1 1-1 0 0,0 0 1 0 0,-1 0-1 0 0,1-1 1 0 0,-1 1-1 0 0,2 0 1 0 0,-3 0-9 0 0,3-1 8 0 0,-2 0 1 0 0,1 1-1 0 0,0 0 1 0 0,-1 0 0 0 0,1-1-1 0 0,0 1 1 0 0,0 0-1 0 0,0 0 1 0 0,0-1 0 0 0,0 2-1 0 0,0-1 1 0 0,0 0-1 0 0,0 1-8 0 0,-2 1 3 0 0,3-3-5 0 0,0 0 1 0 0,-1 1-1 0 0,1 0 1 0 0,-1 0 0 0 0,0-1-1 0 0,1 1 1 0 0,0 0-1 0 0,0 0 1 0 0,0-1-1 0 0,-1 1 1 0 0,1 0 0 0 0,0 0 1 0 0,0-1-70 0 0,-4 3 90 0 0,3-1-20 0 0,1-1 11 0 0,0-1 32 0 0,0 1-33 0 0,0 0 2 0 0,0-1 48 0 0,0 0 0 0 0,0 1-58 0 0,0 1-1 0 0,1-1 0 0 0,0 0 1 0 0,0 0-1 0 0,-1 0 0 0 0,1 0 1 0 0,0 0-1 0 0,0 0 0 0 0,0 1-1 0 0,13 23 19 0 0,-11-21 83 0 0,1 1-118 0 0,1 1 0 0 0,-1-1-1 0 0,4 2 17 0 0,-7-6-7 0 0,0 0-1 0 0,0 0 1 0 0,1 1-1 0 0,-1-1 1 0 0,0 1-1 0 0,0-1 1 0 0,0 1-1 0 0,0 0 8 0 0,7 11-36 0 0,1-1-28 0 0,-9-11 64 0 0,2-1-10 0 0,-2 0-44 0 0,11-3-74 0 0,-7 1 45 0 0,0 0-1 0 0,-1 0 1 0 0,0-1-1 0 0,1 0 1 0 0,-1 0-1 0 0,0 0 0 0 0,0 0 1 0 0,0 0-1 0 0,0-1 84 0 0,-2 3-25 0 0,-1 0 0 0 0,1 1-1 0 0,-1-1 1 0 0,1 1-1 0 0,0-1 1 0 0,0 0 0 0 0,-1 1-1 0 0,1 0 1 0 0,0-1 0 0 0,0 1-1 0 0,0-1 1 0 0,0 1-1 0 0,0-1 1 0 0,-1 1 0 0 0,2 0-1 0 0,-1 0 1 0 0,-1 0 0 0 0,2 0 25 0 0,6-3-166 0 0,-8 3 92 0 0,0 0-11 0 0,1 0-166 0 0,-1 0 235 0 0,0 0 0 0 0,1 0 0 0 0,-1 0 0 0 0,0 0 0 0 0,0-1 0 0 0,0 1 0 0 0,0 0 0 0 0,1-1 0 0 0,-1 1 0 0 0,1 0 0 0 0,-1 0 0 0 0,0 0 0 0 0,1-1 0 0 0,-1 1 0 0 0,0 0 0 0 0,0 0 0 0 0,1 0 0 0 0,-1 0 0 0 0,1 0 0 0 0,-1 0 0 0 0,1 0 0 0 0,-1 0 0 0 0,0 0 16 0 0,0 0 75 0 0,0 0-3 0 0,0 0 4 0 0,0 0-3 0 0,0 0-25 0 0,0 0-101 0 0,2 6 1058 0 0,-3-5-1005 0 0,2 0 11 0 0,3 3-33 0 0,0-1 0 0 0,1 1-1 0 0,-1-1 1 0 0,1 0 0 0 0,2 2 22 0 0,1-1-20 0 0,21 13 335 0 0,-22-14-244 0 0,1 0 1 0 0,0 0-1 0 0,0-1 1 0 0,0 0-1 0 0,2 0-71 0 0,-7-1-26 0 0,0 0 0 0 0,0 0 0 0 0,0-1 0 0 0,0 2 0 0 0,-1-1 0 0 0,0 0 0 0 0,1 1 0 0 0,-1-1 26 0 0,12 6-1017 0 0,-14-7 714 0 0,10 4 247 0 0,-8-4 43 0 0,-2 0-51 0 0,0 0-8 0 0,0 0-19 0 0,1 0 2 0 0,11 2-470 0 0,-11-2 559 0 0,0 1 0 0 0,0-1 0 0 0,-1 1 10 0 0,1-1-1 0 0,0 1 1 0 0,-1 0-1 0 0,1-1 0 0 0,-1 0 1 0 0,0 1-1 0 0,0 0 0 0 0,1 0 1 0 0,-1-1-1 0 0,1 0 1 0 0,-1 1-1 0 0,0 0 0 0 0,1 0 1 0 0,-1-1-1 0 0,0 1 1 0 0,0 0-1 0 0,0 0 0 0 0,0-1 1 0 0,0 0-1 0 0,0 1 0 0 0,0 0-9 0 0,0 0 11 0 0,8 39-1289 0 0,-3-22 1052 0 0,-2-12 112 0 0,-3-6 231 0 0,0 0 66 0 0,0 0 17 0 0,0 0-50 0 0,0 0-232 0 0,0 1 70 0 0,0 0 0 0 0,0-1 1 0 0,0 0-1 0 0,1 1 0 0 0,-1 0 1 0 0,0-1-1 0 0,1 1 0 0 0,-1-1 1 0 0,0 1-1 0 0,0-1 0 0 0,0 1 1 0 0,1-1-1 0 0,-1 1 0 0 0,1-1 1 0 0,0 0-1 0 0,-1 1 0 0 0,0-1 1 0 0,0 1-1 0 0,1-1 0 0 0,0 0 1 0 0,-1 1-1 0 0,1-1 0 0 0,-1 0 0 0 0,1 0 1 0 0,0 0 11 0 0,-1 0-99 0 0,0 0-12 0 0,12-5-2043 0 0,-9 3 1288 0 0,1 0 1 0 0,-1 2-1 0 0,0-2 0 0 0,0 1 1 0 0,0 0-1 0 0,1 0 0 0 0,0 0 1 0 0,0 1 865 0 0,-1 0-421 0 0,-2 0 293 0 0,1 0-1 0 0,-2 0 1 0 0,2 0-1 0 0,-1 0 1 0 0,1 0-1 0 0,-1 0 1 0 0,0 1-1 0 0,1-1 1 0 0,-2 1 0 0 0,2-1-1 0 0,-1 1 1 0 0,0-1-1 0 0,1 1 129 0 0,-2-1-57 0 0,9 1-1252 0 0,-9-1-514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58:12.619"/>
    </inkml:context>
    <inkml:brush xml:id="br0">
      <inkml:brushProperty name="width" value="0.05" units="cm"/>
      <inkml:brushProperty name="height" value="0.05" units="cm"/>
      <inkml:brushProperty name="color" value="#00A0D7"/>
    </inkml:brush>
  </inkml:definitions>
  <inkml:trace contextRef="#ctx0" brushRef="#br0">265 1039 2760 0 0,'0'0'107'0'0,"0"0"-19"0"0,0 0-11 0 0,0 0 316 0 0,2 1-1 0 0,-1-1 1 0 0,-1 0-1 0 0,1 0 1 0 0,1 0-1 0 0,-2 0 1 0 0,1 0 0 0 0,1 0-1 0 0,-2 0 1 0 0,1 0-1 0 0,1 0-392 0 0,1 0 731 0 0,-3 0-834 0 0,0 0-126 0 0,0 0-26 0 0,0 0 37 0 0,11 3 2094 0 0,3-1-3463 0 0,-14-2 1652 0 0,0 0-24 0 0,0 0 1 0 0,1 0 0 0 0,-1 0-1 0 0,0 0 1 0 0,0 0-1 0 0,0 0 1 0 0,1 0-1 0 0,-1 0 1 0 0,0-1 0 0 0,0 1-1 0 0,0 0 1 0 0,0 0-1 0 0,0 0 1 0 0,0 0-1 0 0,0 0 1 0 0,0 0 0 0 0,1 0-1 0 0,-1-1 1 0 0,0 1-1 0 0,0 0 1 0 0,0 0-1 0 0,0 0 1 0 0,1 0 0 0 0,-1 0-1 0 0,0 0 1 0 0,0 0-1 0 0,0 0 1 0 0,0 0-1 0 0,0-1 1 0 0,0 1 0 0 0,0 0-1 0 0,0 0 1 0 0,0-1-1 0 0,0 1 1 0 0,0 0-1 0 0,0 0 1 0 0,0 0 0 0 0,0-1-1 0 0,0 1 1 0 0,0 0-1 0 0,0 0 1 0 0,0 0-1 0 0,0 0 1 0 0,0 0 0 0 0,0 0-1 0 0,0 0 1 0 0,0-1-42 0 0,-1-9-10 0 0,0 1 0 0 0,-1-7 10 0 0,1 7 734 0 0,-1-1 0 0 0,1-7-734 0 0,1 15 353 0 0,0 1-278 0 0,0 1 0 0 0,0 0 0 0 0,0 0 0 0 0,0-1 0 0 0,0 1 0 0 0,0-1 0 0 0,0 1 0 0 0,0-1 0 0 0,0 1 0 0 0,0 0 0 0 0,0 0 0 0 0,0-1 0 0 0,0 1 0 0 0,0-1 0 0 0,0 1 0 0 0,0-1 0 0 0,0 1 0 0 0,0 0 0 0 0,1 0 0 0 0,-1-1 0 0 0,0 1 1 0 0,1-1-1 0 0,-1 1 0 0 0,0 0 0 0 0,1-1 0 0 0,-1 1-75 0 0,0 0-14 0 0,1 0-39 0 0,-1-1 114 0 0,1 1 322 0 0,-1 0 113 0 0,0 0 15 0 0,11-5-671 0 0,3-9-430 0 0,-2 3-44 0 0,-10 9 663 0 0,0 2 1 0 0,0-1 0 0 0,1 0-1 0 0,0 1 1 0 0,-1-1 0 0 0,2 1-30 0 0,8-3 60 0 0,-12 3-178 0 0,1 0 18 0 0,0 0 92 0 0,1-2-191 0 0,0 1 0 0 0,0 1-1 0 0,-1-1 1 0 0,2-1 0 0 0,-2 2 0 0 0,1-2 0 0 0,1-1 199 0 0,-3 3 75 0 0,8-7-274 0 0,-7 6-7 0 0,-1 1 159 0 0,0-1-1 0 0,0 1 1 0 0,0-1 0 0 0,0 1-1 0 0,0 0 1 0 0,0 0-1 0 0,1 0 1 0 0,-1 0 0 0 0,0 0-1 0 0,1-1 1 0 0,-1 1 0 0 0,1 0-1 0 0,-1 0 1 0 0,0 0 0 0 0,0-1-1 0 0,0 1 1 0 0,1 0-1 0 0,-1 0 1 0 0,0 0 0 0 0,1 0-1 0 0,-1 0 1 0 0,1 0 0 0 0,-1 0-1 0 0,0 0 1 0 0,0 0-1 0 0,0 0 1 0 0,1 0 0 0 0,-1 0-1 0 0,1 0 48 0 0,11-10-1136 0 0,-11 10 1212 0 0,-1 0-10 0 0,0 0 222 0 0,2 0 1 0 0,-1 0 0 0 0,-1-1 0 0 0,2 1-1 0 0,-1-1 1 0 0,0 0 0 0 0,0 1 0 0 0,0 0-1 0 0,1-2-288 0 0,-1 1 946 0 0,1-1 48 0 0,-1 2-737 0 0,-1-1 0 0 0,0 1-1 0 0,1 0 1 0 0,0 0 0 0 0,-1 0 0 0 0,1-1 0 0 0,-1 1 0 0 0,0 0 0 0 0,1 0 0 0 0,0-1 0 0 0,-1 1 0 0 0,1 0 0 0 0,-1 0 0 0 0,1 0 0 0 0,0 0 0 0 0,0 0-257 0 0,-1 0-56 0 0,0 0-68 0 0,0 0-18 0 0,0 0 150 0 0,1 0 0 0 0,0 1 0 0 0,0-1 0 0 0,-1 0 0 0 0,1 0 0 0 0,0 1-1 0 0,-1-1 1 0 0,1 0 0 0 0,-1 0 0 0 0,1 1 0 0 0,0-1 0 0 0,-1 1 0 0 0,1 0 0 0 0,-1-1-1 0 0,0 0 1 0 0,1 1 0 0 0,0 0 0 0 0,-1-1 0 0 0,1 1 0 0 0,-1-1-8 0 0,9 12-1719 0 0,5 10-943 0 0,-13-21 2790 0 0,-1-1 58 0 0,0 0-195 0 0,0 0 0 0 0,1 0-1 0 0,-1 0 1 0 0,1 0 0 0 0,0 1-1 0 0,-1-1 1 0 0,0 0 0 0 0,1 0-1 0 0,-1 0 1 0 0,1 0 0 0 0,-1 1-1 0 0,1-1 1 0 0,-1 0 0 0 0,0 1-1 0 0,1-1 1 0 0,-1 1 0 0 0,1-1-1 0 0,-1 0 1 0 0,0 0 0 0 0,1 1-1 0 0,-1 0 1 0 0,0-1 0 0 0,0 1 9 0 0,1 0 81 0 0,0-1-189 0 0,5 5 11 0 0,-5-3 97 0 0,-1-1 0 0 0,1 0 0 0 0,0 0 0 0 0,-1 0 0 0 0,1-1 1 0 0,-1 0-1 0 0,0 0 1 0 0,0 0 0 0 0,1 0-1 0 0,-1 0 1 0 0,1 0 0 0 0,-1 1-1 0 0,1-1 1 0 0,-1 0-1 0 0,0 0 1 0 0,1 0 0 0 0,-1 0-1 0 0,1 0 1 0 0,0 0 0 0 0,-1 0-1 0 0,0 0 1 0 0,0 0-1 0 0,1 0 1 0 0,-1 0 0 0 0,1-1-1 0 0,0 1 1 0 0,-1 0 0 0 0,0 0-1 0 0,0 0 1 0 0,1 0-1 0 0,-1 0 1 0 0,1 0 0 0 0,-1-1-1 0 0,1 1 0 0 0,10-8 3 0 0,5-7-80 0 0,-16 15-100 0 0,2-2 1 0 0,-1 1 0 0 0,0 0 0 0 0,0-1 0 0 0,0 1-1 0 0,-1-1 1 0 0,2-1 176 0 0,-2 2 191 0 0,1 0 0 0 0,-1 0 0 0 0,1-1 0 0 0,0 1 0 0 0,0-1 0 0 0,0 1 0 0 0,0 0 0 0 0,0 0 0 0 0,0 0 0 0 0,1 0 0 0 0,-2-1 0 0 0,2 2 0 0 0,-1-1 0 0 0,2-1-191 0 0,1-3 218 0 0,-3 4-327 0 0,-1 1 0 0 0,1-1 0 0 0,-1 0 0 0 0,1 1 0 0 0,0-1 0 0 0,0 1 0 0 0,-1-1 0 0 0,0 0 0 0 0,1 1 0 0 0,0-1 0 0 0,0 1 0 0 0,0 0 0 0 0,0-1 0 0 0,0 1 109 0 0,-1 0 196 0 0,0 0 102 0 0,0 0 29 0 0,0 0-14 0 0,0 0-87 0 0,0-1-199 0 0,0 1 0 0 0,0 0 0 0 0,1 0 0 0 0,-1 0 0 0 0,0 0 0 0 0,0 0 0 0 0,1 0 0 0 0,-1 0 0 0 0,0 0 1 0 0,0-1-1 0 0,0 1 0 0 0,1 0 0 0 0,-1 0 0 0 0,0 0 0 0 0,0 0 0 0 0,0 0 0 0 0,0 0 0 0 0,0 0 0 0 0,0 0 1 0 0,0-1-1 0 0,0 1 0 0 0,0 0 0 0 0,0 0 0 0 0,0-1 0 0 0,0 1 0 0 0,1 0 0 0 0,-1 0 0 0 0,0-1 0 0 0,0 1 1 0 0,0 0-1 0 0,0 0-27 0 0,0-9 360 0 0,0 9-356 0 0,0 0-196 0 0,0 0 0 0 0,-1-9 1735 0 0,1 9-1385 0 0,-4-12 380 0 0,4 10-566 0 0,-2 1 0 0 0,2-1 0 0 0,-1 1 0 0 0,0-1 0 0 0,0 1 0 0 0,0 0 0 0 0,-1-1 0 0 0,2 1 0 0 0,-2 0 0 0 0,1 0 0 0 0,0 0 0 0 0,-1-1 0 0 0,1 2 0 0 0,-1-1 28 0 0,1 0 138 0 0,-1 0 0 0 0,2 1-1 0 0,-2-1 1 0 0,1 0-1 0 0,0 1 1 0 0,-1-1 0 0 0,1 1-1 0 0,0 0 1 0 0,0 0-1 0 0,-2-1-137 0 0,3 1-2 0 0,0 0 0 0 0,-1 0 0 0 0,1 0 0 0 0,0 0 0 0 0,-1 0 0 0 0,1 0 0 0 0,0-1 0 0 0,-1 1 0 0 0,1 0 0 0 0,0 0 0 0 0,0 0 0 0 0,0 0 0 0 0,0-1 0 0 0,0 1 0 0 0,0 0 0 0 0,-1 0 0 0 0,1 0 0 0 0,0 0 0 0 0,0 0 0 0 0,-1-1 0 0 0,1 1 0 0 0,0 0 0 0 0,0 0 0 0 0,0-1 0 0 0,0 1 0 0 0,0 0 0 0 0,-1-1-1 0 0,1 1 1 0 0,0 0 0 0 0,0 0 2 0 0,-1-4-1243 0 0,0 4 1565 0 0,1 0 152 0 0,0 0 34 0 0,0 0-134 0 0,0 0-584 0 0,1-2 266 0 0,-1 1-1 0 0,1-1 1 0 0,-1 1-1 0 0,0 0 1 0 0,1 0-1 0 0,0-1 1 0 0,0 1-1 0 0,0-1-55 0 0,8-23-272 0 0,1 5 121 0 0,1-2-50 0 0,-11 22 201 0 0,2-5-52 0 0,-1 1 0 0 0,1-1 0 0 0,0 1-1 0 0,0-1 1 0 0,3-3 52 0 0,4-4-825 0 0,-9 12 1130 0 0,4-11 772 0 0,-4 11-1183 0 0,6-12 31 0 0,-7 10 144 0 0,3 1 1 0 0,8-1 300 0 0,5-1-351 0 0,-15 2 74 0 0,0 1 19 0 0,0 0 0 0 0,0 0-18 0 0,0 0-88 0 0,2 0-64 0 0,2-2 12 0 0,-2 2 20 0 0,0-1 0 0 0,0 1 0 0 0,-1 0 0 0 0,1 0 0 0 0,0 0 0 0 0,-1-1 0 0 0,1 1 0 0 0,0 1 0 0 0,0-1 0 0 0,1 0 26 0 0,-2 0 0 0 0,1 0 0 0 0,-1 0 0 0 0,1 0 0 0 0,-1-1 0 0 0,1 1 0 0 0,-1 0 11 0 0,-1 0 32 0 0,2 0-22 0 0,-2-1 32 0 0,1 1 1 0 0,0-1-44 0 0,0 1-10 0 0,1 0 0 0 0,-1 0 11 0 0,-1 0 42 0 0,3-1 297 0 0,-3 0-284 0 0,3-6 74 0 0,-2 4-159 0 0,-1 3 19 0 0,0 0 1 0 0,0 0-1 0 0,0 0 0 0 0,0 0 1 0 0,0 0-1 0 0,0 0 0 0 0,0 0 1 0 0,0 0-1 0 0,0 0 0 0 0,0 0 1 0 0,0 0-1 0 0,0 0 0 0 0,0 0 1 0 0,0 0-1 0 0,1 0 0 0 0,-1 0 1 0 0,0 0-1 0 0,0 0 0 0 0,0 0 1 0 0,0 0-1 0 0,0 0 0 0 0,0 0 0 0 0,1-18 0 0 0,0 10 0 0 0,0-20 0 0 0,-1 19 0 0 0,-1-29-656 0 0,3 33 1078 0 0,-2 5-332 0 0,0 0 2 0 0,0-3 56 0 0,0 1-148 0 0,-1 2 12 0 0,1 0 36 0 0,-1 0-72 0 0,-27-18-129 0 0,28 18 148 0 0,0-1-1 0 0,0 1 1 0 0,0 0 0 0 0,-1 0-1 0 0,1-1 1 0 0,-1 1 0 0 0,1 0 0 0 0,-1 0-1 0 0,1 0 1 0 0,0 0 0 0 0,0 0-1 0 0,-1 0 1 0 0,1 0 0 0 0,-1 0-1 0 0,1 0 1 0 0,-1 0 0 0 0,1 0-1 0 0,0 0 1 0 0,0 0 0 0 0,-1 0-1 0 0,1 0 1 0 0,-1 0 0 0 0,1 1 0 0 0,-1-1-1 0 0,1 0 1 0 0,0 0 0 0 0,-1 1 5 0 0,-10 1 80 0 0,-1-1 1684 0 0,12-2-1744 0 0,0 1-1 0 0,-1 0 0 0 0,1 0 0 0 0,0 0 1 0 0,-1 0-1 0 0,1-1 0 0 0,0 1 0 0 0,-1 0 1 0 0,1 0-1 0 0,0 0 0 0 0,0-1 0 0 0,0 1 1 0 0,0 0-1 0 0,0 0 0 0 0,-1 0 1 0 0,1 0-1 0 0,0-1 0 0 0,0 1 0 0 0,0 0 1 0 0,-1-1-1 0 0,1 1 0 0 0,0 0 0 0 0,0-1 1 0 0,0 1-1 0 0,0 0 0 0 0,0 0 0 0 0,0 0 1 0 0,0-1-1 0 0,0 1 0 0 0,0-1 0 0 0,0 1 1 0 0,0 0-1 0 0,0-1 0 0 0,0 1 1 0 0,0 0-20 0 0,1-10 832 0 0,-1 10-803 0 0,1-3-112 0 0,-1 1-1 0 0,0-1 1 0 0,0 1 0 0 0,0-1-1 0 0,0 1 1 0 0,0 0 0 0 0,-1-1-1 0 0,1 1 1 0 0,-2-2 83 0 0,1-6-207 0 0,-1-3-213 0 0,-1 1-1 0 0,-1-5 421 0 0,-1 2-194 0 0,-1-11-190 0 0,-1 7-175 0 0,5 14 510 0 0,-4-9-601 0 0,6 13 460 0 0,-6-5-224 0 0,6 6 353 0 0,0 0-1 0 0,-1 0 1 0 0,0-1 0 0 0,0 0 0 0 0,1 1-1 0 0,0-1 1 0 0,-1 1 0 0 0,0 0 0 0 0,1-1 0 0 0,-1 0-1 0 0,1 0 1 0 0,0 1 0 0 0,0 0 0 0 0,-1-1 0 0 0,1 0-1 0 0,-1 0 1 0 0,1 1 0 0 0,0-1 0 0 0,-1 0 0 0 0,1 0-1 0 0,0 1 1 0 0,0-1 61 0 0,0 1-91 0 0,0 0-34 0 0,0 0-10 0 0,0 0 22 0 0,0-1 101 0 0,0 1 71 0 0,0 0 5 0 0,0 0-108 0 0,0 0 1 0 0,0 0 224 0 0,0 0 106 0 0,0 0 22 0 0,0 0-27 0 0,0 0-130 0 0,0 0-59 0 0,0 0-12 0 0,0 0 2 0 0,0 0 10 0 0,0 0 3 0 0,0 0 0 0 0,0 0 0 0 0,0 0 0 0 0,0 0 0 0 0,0 0 0 0 0,0 0-32 0 0,0 0-125 0 0,0 0-20 0 0,0 0 51 0 0,0 0 189 0 0,0 0 86 0 0,0 0 13 0 0,0 0-22 0 0,0 0-111 0 0,0 0-49 0 0,0 0-11 0 0,0 0 1 0 0,0-1-56 0 0,0 0 1 0 0,0-1-1 0 0,0 2 1 0 0,0-2-1 0 0,0 1 1 0 0,1 0-1 0 0,-1 0 1 0 0,1 0-1 0 0,-1 0 1 0 0,1-1-1 0 0,-1 2 1 0 0,0-2-1 0 0,1 1 1 0 0,0 1-1 0 0,0-1-10 0 0,4-9 49 0 0,-4 8 15 0 0,0 0 0 0 0,1-1 0 0 0,-2 1 0 0 0,2 0 0 0 0,-1 0 0 0 0,2-1 0 0 0,-2 2 0 0 0,1-1-64 0 0,9-12 15 0 0,-4 7 94 0 0,-7 7-23 0 0,0 0 8 0 0,0 0-36 0 0,0 0-150 0 0,0 0-16 0 0,0 0 26 0 0,0-1 84 0 0,0 0 82 0 0,0 1 5 0 0,0 0-21 0 0,0-1-55 0 0,0 1-2 0 0,0 0 9 0 0,0 0-117 0 0,0 0-11 0 0,0-7 2 0 0,0 5 106 0 0,0 2 0 0 0,-19-33-2040 0 0,2-3 2040 0 0,8 27 15 0 0,3 4-14 0 0,6 4-1 0 0,-2-2-2 0 0,2 3 1 0 0,0 0 1 0 0,-1-1-1 0 0,1 1 0 0 0,0-1 1 0 0,0 1-1 0 0,0-1 0 0 0,0 1 1 0 0,-1 0-1 0 0,1 0 0 0 0,-1 0 1 0 0,1-1-1 0 0,-1 1 0 0 0,1 0 0 0 0,0-1 1 0 0,0 1-1 0 0,-1 0 0 0 0,1-1 1 0 0,-1 1-1 0 0,1 0 0 0 0,-1 0 1 0 0,1 0 0 0 0,-1-1 22 0 0,1 1 94 0 0,0 0 60 0 0,0 0 14 0 0,0 0-50 0 0,0 0-217 0 0,0 0-92 0 0,0 0-21 0 0,0 0 62 0 0,0 0 267 0 0,0 0 110 0 0,0 0 27 0 0,0 0-24 0 0,0 0-117 0 0,-2 1-132 0 0,2-1-1 0 0,-2 1 0 0 0,1 0 1 0 0,-1 0-1 0 0,1-1 1 0 0,0 1-1 0 0,0 1 1 0 0,0-2-1 0 0,0 1 1 0 0,0 1-1 0 0,0-2 1 0 0,0 2-1 0 0,0-1 1 0 0,0 1-3 0 0,-3 2-156 0 0,3-3 89 0 0,0 0 0 0 0,1 0-1 0 0,-1-1 1 0 0,0 1-1 0 0,0 0 1 0 0,1 0 0 0 0,0-1-1 0 0,-1 1 1 0 0,0 0 0 0 0,0 0-1 0 0,1-1 1 0 0,0 2-1 0 0,0-1 1 0 0,-1-1 67 0 0,-10 7 720 0 0,5-1-1048 0 0,6-5 293 0 0,-1 0 0 0 0,0-1 0 0 0,0 1 0 0 0,1 0 0 0 0,-1 0 1 0 0,0-1-1 0 0,0 1 0 0 0,0 0 0 0 0,0 0 0 0 0,0-1 0 0 0,0 0 0 0 0,0 1 35 0 0,-4 3 518 0 0,5-4-484 0 0,0 0-1 0 0,-1 1 1 0 0,1-1-1 0 0,0 0 1 0 0,0 0 0 0 0,0 0-1 0 0,0 0 1 0 0,0 0-1 0 0,-1 0 1 0 0,1 0 0 0 0,0 0-1 0 0,0 0 1 0 0,0 1-1 0 0,0-1 1 0 0,0 0 0 0 0,0 0-1 0 0,0 0 1 0 0,-1 0-1 0 0,1 0 1 0 0,0 0 0 0 0,0 0-1 0 0,-1 0 1 0 0,1 0 0 0 0,0 0-1 0 0,0 0 1 0 0,-1 0-1 0 0,1 0 1 0 0,0 0 0 0 0,0 0-1 0 0,0 0 1 0 0,0 0-1 0 0,0 0 1 0 0,-1 0 0 0 0,1 0-1 0 0,0 0 1 0 0,0 0-1 0 0,0 0 1 0 0,-1 0 0 0 0,1-1-1 0 0,0 1 1 0 0,0 0-1 0 0,0 0 1 0 0,-1 0-34 0 0,1 0 77 0 0,0 0-63 0 0,-1 0 0 0 0,1-1 0 0 0,-1 1-1 0 0,0-1 1 0 0,1 1 0 0 0,0-1 0 0 0,-1 1 0 0 0,0 0-1 0 0,1-1 1 0 0,-1 1 0 0 0,1-1 0 0 0,0 0-1 0 0,0 1 1 0 0,-1 0 0 0 0,1-1 0 0 0,-1 0-14 0 0,-6-7 391 0 0,3 6-491 0 0,0-1 1 0 0,0 0-1 0 0,0 1 0 0 0,0-2 100 0 0,-9-5-229 0 0,4 5 229 0 0,7 3 0 0 0,0 0 0 0 0,0 1 0 0 0,1-1 0 0 0,-1-1 0 0 0,1 2 0 0 0,-1-1 0 0 0,0-1 0 0 0,1 2 0 0 0,-2-3 0 0 0,0 0 4 0 0,0 0-1 0 0,0 0 1 0 0,0 1-1 0 0,-3-2-3 0 0,0 0-14 0 0,4 3 13 0 0,1 0-1 0 0,0 1 0 0 0,0 0 1 0 0,0-1-1 0 0,-1 1 0 0 0,1-1 1 0 0,0 1-1 0 0,-1 0 0 0 0,2 0 1 0 0,-2 0-1 0 0,1 0 0 0 0,-1 0 2 0 0,1 0 1 0 0,0 0-1 0 0,-1 0 1 0 0,1-1-1 0 0,0 1 0 0 0,0 0 1 0 0,-1 0-1 0 0,1 0 1 0 0,0-1-1 0 0,-1 1 0 0 0,1-1 0 0 0,0 0 1 0 0,1 1-1 0 0,-1 0 0 0 0,1 0 0 0 0,0 0 0 0 0,-1 0 1 0 0,0-1-1 0 0,1 1 0 0 0,-1 0 0 0 0,1 0 0 0 0,0 0 1 0 0,-1 0-1 0 0,1 0 0 0 0,-1 0 0 0 0,0 0 0 0 0,1 0 1 0 0,0 0-1 0 0,-1 0 0 0 0,-3 0 14 0 0,4 0 70 0 0,0 0 5 0 0,0 0-40 0 0,0 0-125 0 0,0 0-14 0 0,0 0 22 0 0,-1 1 65 0 0,1-1 3 0 0,0 0 1 0 0,0 0-1 0 0,0 0 0 0 0,-1 0 1 0 0,1 0-1 0 0,0 0 0 0 0,0 0 1 0 0,0 0-1 0 0,0-1 0 0 0,-1 1 1 0 0,1 0-1 0 0,0 0 0 0 0,0 0 1 0 0,0 0-1 0 0,0 0 0 0 0,0 0 1 0 0,-1-1-1 0 0,1 1 0 0 0,0 0 1 0 0,0 0-1 0 0,0 0 0 0 0,0 0 1 0 0,0-1-1 0 0,0 1 0 0 0,0 0 0 0 0,0 0 1 0 0,0 0-1 0 0,0 0 0 0 0,0 0 1 0 0,0 0-1 0 0,0 0 0 0 0,0 0 1 0 0,0 0-1 0 0,0-1 0 0 0,0 1 1 0 0,0 0-1 0 0,0 0 0 0 0,0 0 1 0 0,0-1-1 0 0,0 1 0 0 0,0 0 1 0 0,0 0-1 0 0,0 0 0 0 0,0 0 1 0 0,0-1-1 0 0,1-6-2 0 0,-1 1 1 0 0,0 1-1 0 0,-1-1 1 0 0,1 0-1 0 0,-1 0 1 0 0,-1-1 1 0 0,2 1-1 0 0,-2-4 19 0 0,-2-12 28 0 0,4 22-53 0 0,0-2 0 0 0,0 1 0 0 0,-1 1-1 0 0,1-1 1 0 0,-1-1 0 0 0,0 2-1 0 0,1-1 1 0 0,0 0 0 0 0,-1 0 0 0 0,0 1-1 0 0,0-2 8 0 0,-6 2 0 0 0,6-1 0 0 0,0 0 0 0 0,-6 2 4 0 0,5 0-24 0 0,-1-1 17 0 0,1 0 1 0 0,0-1-1 0 0,0 1 0 0 0,-1 0 0 0 0,1-1 0 0 0,0 0 0 0 0,0 0 0 0 0,0 1 0 0 0,0-1 0 0 0,0-1 0 0 0,0 2 3 0 0,1-1-14 0 0,0 1-1 0 0,0 0 1 0 0,0 0-1 0 0,0-1 0 0 0,0 1 1 0 0,0 0-1 0 0,0 0 1 0 0,-1 0-1 0 0,2 0 1 0 0,-1 1-1 0 0,-1-1 0 0 0,2 0 1 0 0,-2 1-1 0 0,1-1 15 0 0,0 0-35 0 0,-1 0 0 0 0,1 0 0 0 0,-1 1 0 0 0,1-1 0 0 0,-1 0 0 0 0,1 0 0 0 0,-1 0 0 0 0,0 0 35 0 0,1-1 40 0 0,-1 1-1 0 0,1 0 1 0 0,0 0-1 0 0,-1 0 1 0 0,1 0 0 0 0,-1 0-1 0 0,1 0 1 0 0,-1 1-40 0 0,0-1-34 0 0,1 1 0 0 0,-2-1 1 0 0,2 0-1 0 0,-1 0 0 0 0,1 0 1 0 0,-1 0-1 0 0,0 0 0 0 0,1 0 1 0 0,-2-1 33 0 0,2 1 327 0 0,0 0-359 0 0,0 0-1 0 0,1 0 1 0 0,0 0 0 0 0,-1 0 0 0 0,0-1-1 0 0,0 1 1 0 0,1 0 0 0 0,0 0 0 0 0,-1 0-1 0 0,0 0 1 0 0,1 0 0 0 0,-1-1 0 0 0,1 1 32 0 0,0 0 78 0 0,0 0 64 0 0,0 0 18 0 0,0 0-36 0 0,0 0-178 0 0,0 0-76 0 0,0 0-20 0 0,0 0 40 0 0,0 0 171 0 0,0 0 71 0 0,0 0 17 0 0,-3 0-445 0 0,3 1 296 0 0,-1 0 0 0 0,-12 35 96 0 0,12-26-96 0 0,1-9 0 0 0,-1 0 0 0 0,1 1 0 0 0,0-1 0 0 0,-1 1 0 0 0,0-1 0 0 0,1 0 0 0 0,0 0 0 0 0,-1 1 0 0 0,0-1 0 0 0,0 0 0 0 0,1 1 0 0 0,-1-2 0 0 0,-1 3 0 0 0,2-1 42 0 0,-1 0-1 0 0,1 0 0 0 0,-1 1 1 0 0,1-1-1 0 0,-1 0 0 0 0,1 0 1 0 0,0 2-42 0 0,0-4-99 0 0,0 0-12 0 0,-3 5-1 0 0,3-4 112 0 0,-4 4 0 0 0,3-5-1 0 0,1 0 0 0 0,-4-3 14 0 0,4 3 30 0 0,-2 0-33 0 0,-8 0-10 0 0,9 0 0 0 0,1 0 0 0 0,-1 0 0 0 0,0 0 0 0 0,1 0 0 0 0,0 0 0 0 0,-1 0 0 0 0,0 1 0 0 0,0-1 0 0 0,1 0 0 0 0,0 0 0 0 0,-1 1 0 0 0,0-1 0 0 0,1 0 0 0 0,-1 1 0 0 0,1-1 0 0 0,0 0 0 0 0,-1 0 0 0 0,0 0 0 0 0,1 1 0 0 0,-1 0 0 0 0,1 0 0 0 0,-4 1 0 0 0,0-1 0 0 0,0 2 0 0 0,0-2 0 0 0,-1 1 0 0 0,-3 0 0 0 0,2 0 0 0 0,-1 1 0 0 0,3-1 0 0 0,-1 0 0 0 0,1-1 0 0 0,-1 1 0 0 0,1-1 0 0 0,-1 0 0 0 0,1 0 0 0 0,-3 0 0 0 0,6-1 0 0 0,1 0-1 0 0,0 0 0 0 0,-1 0 0 0 0,0 0 0 0 0,0 0 0 0 0,1 0 0 0 0,0 0 1 0 0,-1 0-1 0 0,0 0 0 0 0,0 0 0 0 0,1 0 0 0 0,0 1 0 0 0,-1-1 0 0 0,0 0 1 0 0,1 1-1 0 0,-1-1 0 0 0,1 1 0 0 0,0-1 0 0 0,-1 0 1 0 0,-1 1-1 0 0,1 1-1 0 0,0-2 0 0 0,0 1 1 0 0,-1 0-1 0 0,1 0 1 0 0,-1-1-1 0 0,1 1 1 0 0,-1-1-1 0 0,1 1 0 0 0,-2 0 2 0 0,1-1 21 0 0,0 1-1 0 0,0 0 0 0 0,-1 0 1 0 0,2 0-1 0 0,-1 1 0 0 0,-1-2 1 0 0,1 2-21 0 0,1-1 3 0 0,1-1 69 0 0,0 0 9 0 0,-1 0-56 0 0,1 0 0 0 0,0 0 1 0 0,0 0-1 0 0,-1 0 0 0 0,1 0 0 0 0,0 0 1 0 0,-1 0-1 0 0,1 0 0 0 0,0 0 0 0 0,0 0 0 0 0,0 1 1 0 0,0-1-1 0 0,0 0 0 0 0,-1 0 0 0 0,1 0 1 0 0,0 1-1 0 0,0-1 0 0 0,0 0 0 0 0,-1 0 0 0 0,1 1 1 0 0,0-1-1 0 0,0 0 0 0 0,0 0 0 0 0,-1 0-25 0 0,1 0 66 0 0,0 0 3 0 0,0 0-4 0 0,0 0-1 0 0,0 0 0 0 0,-3 1 384 0 0,-1-2-250 0 0,4 1-290 0 0,0 0-14 0 0,0 0 2 0 0,0 0-104 0 0,0 0-436 0 0,0 0-188 0 0,0 0-1248 0 0,0 0-4851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67"/>
    </inkml:context>
    <inkml:brush xml:id="br0">
      <inkml:brushProperty name="width" value="0.05" units="cm"/>
      <inkml:brushProperty name="height" value="0.05" units="cm"/>
      <inkml:brushProperty name="color" value="#FFFFFF"/>
    </inkml:brush>
  </inkml:definitions>
  <inkml:trace contextRef="#ctx0" brushRef="#br0">582 83 456 0 0,'0'-3'229'0'0,"0"3"955"0"0,0 0 388 0 0,0 0 76 0 0,0 0-140 0 0,0 0-647 0 0,-1-6 2595 0 0,-7-6 1095 0 0,1 0-3063 0 0,5 9-1319 0 0,-1 0 0 0 0,1 0 1 0 0,0 0-1 0 0,-1 0 0 0 0,0 1 1 0 0,0-1-1 0 0,0 1 0 0 0,0 0 1 0 0,-1 0-1 0 0,1 1 0 0 0,-4-2-169 0 0,-24-11 408 0 0,18 12-318 0 0,10 0-56 0 0,1 2-1 0 0,-1 0 0 0 0,0-1 1 0 0,1 1-1 0 0,-1 0 1 0 0,1-1-1 0 0,-1 1 1 0 0,1 1-1 0 0,-1-1 0 0 0,0 0-33 0 0,-16 1 152 0 0,17-1-175 0 0,-1 0 0 0 0,0 0 0 0 0,0 0 0 0 0,0 0 0 0 0,0 0-1 0 0,0 0 1 0 0,0 1 0 0 0,0 1 23 0 0,-1-2-3 0 0,1 1 1 0 0,-1 0-1 0 0,0 0 0 0 0,1-1 1 0 0,0 0-1 0 0,-2 1 3 0 0,1-1-15 0 0,1 0 1 0 0,0 0-1 0 0,0 1 0 0 0,0 0 1 0 0,-1-1-1 0 0,1 1 0 0 0,-2 1 15 0 0,-40 10 214 0 0,33-5 24 0 0,1 0 0 0 0,0 0 0 0 0,0 2 0 0 0,-1 1-238 0 0,-27 19-7 0 0,33-24 74 0 0,0-1 0 0 0,0 2 0 0 0,1-1 0 0 0,0 1 0 0 0,0-1 0 0 0,-2 4-67 0 0,-27 40-1396 0 0,33-47 1339 0 0,-48 69 149 0 0,46-67 64 0 0,0 1-1 0 0,0 1 0 0 0,1-2 0 0 0,-1 2 0 0 0,0 4-155 0 0,-14 38 0 0 0,2-8 0 0 0,12-32 0 0 0,0-1 0 0 0,0 1 0 0 0,1 0 0 0 0,0 0 0 0 0,-1 2 0 0 0,-6 55 0 0 0,5-37-70 0 0,2 1 0 0 0,0 3 70 0 0,-7 56-629 0 0,9-77 773 0 0,0-1-1 0 0,1 2 1 0 0,0-2-1 0 0,1 1 1 0 0,0 0-1 0 0,3 7-143 0 0,10 25 100 0 0,-15-40-75 0 0,1 0 1 0 0,1 0-1 0 0,-2 0 0 0 0,0 0 0 0 0,1 0 0 0 0,0 0 0 0 0,-1 2-25 0 0,3 15 304 0 0,17 39-216 0 0,-14-44-67 0 0,-4-9 3 0 0,1 0 1 0 0,0 0-1 0 0,0 0 1 0 0,0 0-1 0 0,0 0 0 0 0,1 0 1 0 0,0-1-1 0 0,0 0 0 0 0,3 4-24 0 0,4 5 0 0 0,-8-11 0 0 0,-2 0 0 0 0,1 0 0 0 0,1 0 0 0 0,-1 0 0 0 0,0 0 0 0 0,1 0 0 0 0,2 1 0 0 0,2 1 0 0 0,0-1 0 0 0,0 1 0 0 0,6 2 0 0 0,-8-5 0 0 0,-4-2 0 0 0,1 0 0 0 0,-2 0 0 0 0,2 0 0 0 0,-1 1 0 0 0,0 0 0 0 0,0-1 0 0 0,0 1 0 0 0,0-1 0 0 0,0 1 0 0 0,0 0 0 0 0,0 0 0 0 0,0-1 0 0 0,0 1 0 0 0,2 1 21 0 0,-1-1 0 0 0,0 1 0 0 0,1-1 0 0 0,-1 0-1 0 0,1 0 1 0 0,0 0 0 0 0,0 0 0 0 0,0 0 0 0 0,-1-1-1 0 0,3 0-20 0 0,-4 0-6 0 0,0 0-1 0 0,-1 0 0 0 0,1 1 0 0 0,0-1 0 0 0,0 0 1 0 0,-1 0-1 0 0,1 1 0 0 0,0-1 0 0 0,0 1 0 0 0,-1-1 1 0 0,1 0-1 0 0,0 0 0 0 0,0 1 0 0 0,-1-1 0 0 0,0 1 0 0 0,1 0 1 0 0,0-1-1 0 0,0 0 0 0 0,-1 2 7 0 0,3 0-15 0 0,3 1 15 0 0,0-1 0 0 0,0 0 0 0 0,0 0 0 0 0,0 0 0 0 0,1-2 0 0 0,16 7 0 0 0,-21-6 15 0 0,0 0 162 0 0,0 0 1 0 0,1 0-1 0 0,-1 0 1 0 0,0-1 0 0 0,0 1-1 0 0,1 0 1 0 0,-1-1-1 0 0,0 1 1 0 0,0-1 0 0 0,1 0-1 0 0,1 0-177 0 0,34 0 16 0 0,-20-3-16 0 0,-8 0 0 0 0,-2 3-121 0 0,-1-1-1 0 0,1-1 1 0 0,0 1-1 0 0,-1-1 1 0 0,8-3 121 0 0,6-2-177 0 0,-18 7 231 0 0,0-1-1 0 0,0 0 0 0 0,0 0 0 0 0,0-1 1 0 0,0 1-1 0 0,0-1 0 0 0,0 1 1 0 0,0-1-1 0 0,-1 0 0 0 0,0 0 0 0 0,1-1 1 0 0,0 0-54 0 0,2-1 63 0 0,-1 1-133 0 0,0-1 0 0 0,0 0 0 0 0,-1 1 0 0 0,1-2 1 0 0,2-3 69 0 0,11-12-4 0 0,-15 18 30 0 0,0 0-1 0 0,0-1 1 0 0,1 1-1 0 0,-1-1 0 0 0,-1 0 1 0 0,2 0-1 0 0,-2 0 1 0 0,1 0-26 0 0,26-42-338 0 0,-8 7 48 0 0,1-5-181 0 0,-13 28 156 0 0,0-1-1 0 0,0-5 316 0 0,-4 13 0 0 0,-2-1 0 0 0,1 1 0 0 0,-1 0 0 0 0,-1 0 0 0 0,2-7 0 0 0,3-10 0 0 0,-5 20 0 0 0,0 1 0 0 0,0-1 0 0 0,0 2 0 0 0,1-2 0 0 0,-1 1 0 0 0,1 0 0 0 0,0-1 0 0 0,7-14 0 0 0,1-24 0 0 0,-4 7 0 0 0,-3 7 0 0 0,0 11 0 0 0,-1 0 0 0 0,-1 0 0 0 0,-1-14 0 0 0,0 26 0 0 0,1-3 0 0 0,-2-7 0 0 0,-2-19 0 0 0,3 27-45 0 0,-2 1 0 0 0,2 1 0 0 0,-1-1 0 0 0,2 0 0 0 0,0-4 45 0 0,-2-27-131 0 0,0 30 276 0 0,-2-17-28 0 0,-1 9-224 0 0,1 8 11 0 0,1 1 0 0 0,0-1 1 0 0,1-1-1 0 0,0 2 0 0 0,0-5 96 0 0,-4-18-13 0 0,4 28-40 0 0,-1-1 27 0 0,1-1-23 0 0,1 3 41 0 0,0 0 0 0 0,0 0 0 0 0,0-1 0 0 0,-1 2 0 0 0,1-1-1 0 0,0-1 1 0 0,0 2 0 0 0,0-1 0 0 0,-1-1 0 0 0,1 2 0 0 0,-1-1-1 0 0,0-1 1 0 0,1 2 0 0 0,0-1 0 0 0,-1 0 0 0 0,0 0 0 0 0,0 1-1 0 0,0-2 9 0 0,-1 1-16 0 0,-1-2 0 0 0,0 1 0 0 0,2 0 0 0 0,-1 0 0 0 0,-1-1 0 0 0,2 1 0 0 0,-1 0 0 0 0,0-1 0 0 0,1 1 0 0 0,-1-1 0 0 0,1 0 0 0 0,-1-3 16 0 0,-2 1-564 0 0,4 4 571 0 0,0 1 0 0 0,-1 0 0 0 0,1-1-1 0 0,-1 1 1 0 0,1-1 0 0 0,-1 0 0 0 0,1 1-1 0 0,0-1 1 0 0,0 1 0 0 0,0-1 0 0 0,-1 0-1 0 0,1 1 1 0 0,0-1 0 0 0,0 0 0 0 0,0 0-7 0 0,-11-26 534 0 0,10 22-534 0 0,-1 3-26 0 0,-4 0-500 0 0,6 2 512 0 0,-1 0-1 0 0,1 0 1 0 0,-1 0 0 0 0,1 0 0 0 0,-1 0 0 0 0,1 0-1 0 0,0 0 1 0 0,0 0 0 0 0,0 0 0 0 0,-1 0 0 0 0,1 0 0 0 0,-1 0-1 0 0,1 0 1 0 0,-1 0 0 0 0,1-1 0 0 0,0 1 0 0 0,0 0-1 0 0,0-1 1 0 0,-1 1 0 0 0,1 0 0 0 0,0-1 0 0 0,-1 1 0 0 0,1 0-1 0 0,0 0 1 0 0,-1 0 0 0 0,1 0 14 0 0,0-2 133 0 0,-1 1 0 0 0,-1 1-1 0 0,2-2 1 0 0,-1 1 0 0 0,-1 1 0 0 0,2-1-1 0 0,-2 0 1 0 0,1 0 0 0 0,0 1-1 0 0,-1-1-132 0 0,-17-12 570 0 0,8 3-657 0 0,-4-8-347 0 0,15 18 113 0 0,0 0-485 0 0,0 0-214 0 0,0 0-673 0 0,0 0-2665 0 0,0 0-1146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58:12.620"/>
    </inkml:context>
    <inkml:brush xml:id="br0">
      <inkml:brushProperty name="width" value="0.05" units="cm"/>
      <inkml:brushProperty name="height" value="0.05" units="cm"/>
      <inkml:brushProperty name="color" value="#00A0D7"/>
    </inkml:brush>
  </inkml:definitions>
  <inkml:trace contextRef="#ctx0" brushRef="#br0">505 133 920 0 0,'0'0'232'0'0,"0"0"637"0"0,0 0 277 0 0,0 0 56 0 0,0 0-83 0 0,0 0-401 0 0,0 0-168 0 0,0 0-36 0 0,0 0-32 0 0,0 0-102 0 0,-4-14 4793 0 0,3 12-5005 0 0,0 0-1 0 0,1 1 1 0 0,-1-1 0 0 0,0 1 0 0 0,0-1-1 0 0,0 1 1 0 0,-1-1 0 0 0,2 1 0 0 0,-2-1-1 0 0,1 2 1 0 0,-1-3-168 0 0,-10-10 186 0 0,11 11-56 0 0,0 1 1 0 0,-1-1-1 0 0,1 0 1 0 0,-1 1 0 0 0,1-1-1 0 0,-1 1 1 0 0,0 0 0 0 0,1-1-1 0 0,-2 1-130 0 0,-6-7 552 0 0,-6 0-402 0 0,3 0-20 0 0,-9-6 1157 0 0,14 11-994 0 0,-1 0 1 0 0,2 0-1 0 0,-2 0 0 0 0,1 0-293 0 0,-10-2-289 0 0,1 0 673 0 0,13 4-288 0 0,1 0 0 0 0,-1 0-1 0 0,0 0 1 0 0,1 0 0 0 0,-1 1-1 0 0,0 0 1 0 0,0 0-1 0 0,1-1-95 0 0,-11-1-55 0 0,11 2 45 0 0,1 0 1 0 0,-1 0-1 0 0,1-1 1 0 0,-1 1-1 0 0,1 0 1 0 0,-1 0-1 0 0,1 0 1 0 0,-1 0-1 0 0,1 1 1 0 0,-1-1-1 0 0,0 0 10 0 0,-40 9 0 0 0,33-9-42 0 0,-6 4-52 0 0,14-4 55 0 0,-1 1 0 0 0,0 0-1 0 0,0-1 1 0 0,1 0-1 0 0,-1 0 1 0 0,0 1 0 0 0,1-1-1 0 0,-2 0 40 0 0,1 0-54 0 0,1 0-1 0 0,-1 0 1 0 0,1 0-1 0 0,-1 0 1 0 0,1 1-1 0 0,-1-1 1 0 0,1 1 0 0 0,-1-1-1 0 0,1 1 55 0 0,-8 6-72 0 0,-1 0-83 0 0,2-1 26 0 0,8-6 115 0 0,-1 1 0 0 0,0 1 0 0 0,0-2 0 0 0,0 1 0 0 0,0-1 0 0 0,0 1 0 0 0,0 0 0 0 0,0-1-1 0 0,0 1 15 0 0,-11 5-28 0 0,10-4 22 0 0,1-2 0 0 0,-1 1-1 0 0,0 0 1 0 0,0 0 0 0 0,0-1 0 0 0,1 1-1 0 0,-2 0 7 0 0,0 0 10 0 0,2-1 0 0 0,-1 2 0 0 0,-1-1 0 0 0,1 0 0 0 0,1 1-1 0 0,-2-2 1 0 0,2 2 0 0 0,-1-1 0 0 0,0 1 0 0 0,1 0-1 0 0,-2 1-9 0 0,-5 5 20 0 0,6-6-14 0 0,0-1 0 0 0,1 2 0 0 0,-1-2 0 0 0,0 1 1 0 0,1 1-1 0 0,0-1 0 0 0,-1 2-6 0 0,-5 5 21 0 0,0 0 67 0 0,1 0 0 0 0,0 1 0 0 0,-2 4-88 0 0,6-10 8 0 0,-12 21 106 0 0,3-4-188 0 0,11-20 151 0 0,-1 1 0 0 0,0-1-1 0 0,1 1 1 0 0,0 0-1 0 0,0 0 1 0 0,0-1-1 0 0,-1 1-76 0 0,0 10 224 0 0,-1 13 366 0 0,-2 1-228 0 0,3-17-299 0 0,0 3 50 0 0,2-6-93 0 0,0-1 0 0 0,1 0-1 0 0,-2 0 1 0 0,0 1 0 0 0,0-1 0 0 0,0 1-20 0 0,0-3 1 0 0,0-2 19 0 0,0 2 0 0 0,1-2-1 0 0,-1 1 1 0 0,1 0 0 0 0,0-1-1 0 0,-1 1 1 0 0,0 0-1 0 0,1 0 1 0 0,0-1 0 0 0,0 1-1 0 0,1 1-19 0 0,-2-3 6 0 0,1 2 0 0 0,-1-1-1 0 0,0 0 1 0 0,0 0 0 0 0,0 0-1 0 0,0 0 1 0 0,1 1 0 0 0,-1-2-1 0 0,0 2 1 0 0,0-1 0 0 0,-1 0 0 0 0,1 1-6 0 0,0-1 5 0 0,0 1 1 0 0,0-2 0 0 0,0 2 0 0 0,0-1 0 0 0,0 0 0 0 0,0 1 0 0 0,0-2 0 0 0,0 2 0 0 0,0-1 0 0 0,1 1-6 0 0,-2 8 128 0 0,1-7-107 0 0,0 0 0 0 0,1 0 0 0 0,-1 0 0 0 0,1 0 0 0 0,0 0 0 0 0,-1 0 0 0 0,1 0 0 0 0,1 1-21 0 0,1 1 56 0 0,0 1 0 0 0,1 0 0 0 0,-1-2 0 0 0,2 1 0 0 0,-2 1-1 0 0,2-2 1 0 0,2 4-56 0 0,6 4 55 0 0,-8-6 26 0 0,13 13 352 0 0,8 4-27 0 0,-25-23-465 0 0,0 2 61 0 0,1-1 0 0 0,-1 1 1 0 0,1 0-1 0 0,0 0 0 0 0,0-2 0 0 0,0 2 1 0 0,0-1-1 0 0,0 0 0 0 0,0 1 0 0 0,0-2 1 0 0,0 1-1 0 0,0 0-2 0 0,25 6 74 0 0,-26-7-74 0 0,8 0-2 0 0,-7 0 3 0 0,0 0 0 0 0,-1 0 0 0 0,1 1 0 0 0,-1-1 0 0 0,1 0 0 0 0,-1 1 0 0 0,1-1 0 0 0,-1 1 0 0 0,1-1 0 0 0,-1 1 0 0 0,1 0 0 0 0,-1 0 0 0 0,2 0-1 0 0,-1 0 6 0 0,0-1 0 0 0,0 1 0 0 0,0-1 1 0 0,0 0-1 0 0,0 0 0 0 0,1 1 0 0 0,0-1-6 0 0,9 1 10 0 0,8 2-10 0 0,13-5-362 0 0,-29 2 349 0 0,1 0 0 0 0,-1-1 0 0 0,1 0 0 0 0,-1 0 0 0 0,1 0 0 0 0,-1 0 0 0 0,0 0 0 0 0,1-2 13 0 0,1 1-152 0 0,1 1 364 0 0,-5 1-228 0 0,-2 0 1 0 0,1 0-1 0 0,0-1 1 0 0,0 1 0 0 0,-1 0-1 0 0,1-1 1 0 0,1 1-1 0 0,-2-1 1 0 0,1 1-1 0 0,0 0 1 0 0,0-1-1 0 0,-1 0 16 0 0,3 0 53 0 0,0-2 0 0 0,0 2 0 0 0,0-1 0 0 0,0 1 0 0 0,0-1 0 0 0,1 1-53 0 0,-1 0 21 0 0,1 0 0 0 0,-1-1-1 0 0,1 1 1 0 0,-1-2 0 0 0,0 2 0 0 0,0-1 0 0 0,0-1-21 0 0,39-36-157 0 0,-33 32 218 0 0,-2-1 1 0 0,0-1-1 0 0,0 1 0 0 0,-1-1-61 0 0,-2 3 0 0 0,1 0 0 0 0,0 1 0 0 0,0 0 0 0 0,0-1 0 0 0,-1 3 48 0 0,-1-1 1 0 0,1 0-1 0 0,-1 0 0 0 0,0 0 0 0 0,-1 0 1 0 0,1 0-1 0 0,-1-1 0 0 0,1 1 0 0 0,-2-1 0 0 0,1 1 1 0 0,0-1-1 0 0,-1 1 0 0 0,0-2-48 0 0,1-1-144 0 0,4-12 1236 0 0,-6 19-1324 0 0,1-1 259 0 0,0 0 0 0 0,0 0 0 0 0,-1 0 0 0 0,1-1 0 0 0,-1 1 0 0 0,1 0 0 0 0,0-1 0 0 0,-1 1 0 0 0,0 0 0 0 0,0 0 0 0 0,1-2-27 0 0,0 0-120 0 0,0 2 126 0 0,-1-1 0 0 0,0 0 0 0 0,1 1 1 0 0,-1-2-1 0 0,0 2 0 0 0,1-1 0 0 0,-1 0 0 0 0,0-1-6 0 0,0 1 23 0 0,0 0-1 0 0,0-1 1 0 0,1 2 0 0 0,-1-1 0 0 0,0-1-1 0 0,0 1 1 0 0,2-1-23 0 0,-1 1 5 0 0,-1-1-1 0 0,1 1 1 0 0,0-1-1 0 0,0 1 1 0 0,-1-1 0 0 0,0 1-1 0 0,1 0 1 0 0,-1-1-1 0 0,0 0 1 0 0,0 0-1 0 0,-1 1 1 0 0,1 0 0 0 0,0-1-1 0 0,0 1 1 0 0,-1-1-1 0 0,0 0 1 0 0,0 1-1 0 0,1 0 1 0 0,-3-1-5 0 0,-12-35-948 0 0,8 18 793 0 0,6 17 180 0 0,0 1 0 0 0,0 0 0 0 0,0-1 0 0 0,0 1 0 0 0,-1 0 0 0 0,0-2-25 0 0,-4-7 109 0 0,5 10-102 0 0,0 0-1 0 0,1-1 1 0 0,-1 1-1 0 0,-1 0 1 0 0,2 0-1 0 0,-1 0 1 0 0,-1 0 0 0 0,1-1-7 0 0,-7-6 38 0 0,2 2 767 0 0,-1-1 624 0 0,5 1-3581 0 0,2 6 1614 0 0,0 0 0 0 0,-1 0 1 0 0,1-1-1 0 0,0 1 0 0 0,-1-1 0 0 0,1 1 0 0 0,-1-1 0 0 0,1 1 0 0 0,0 0 0 0 0,0 0 0 0 0,0 0 0 0 0,-1 0 1 0 0,0-1-1 0 0,1 1 0 0 0,-1 0 0 0 0,1 0 538 0 0,0 0-284 0 0,0-1-1745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58:12.621"/>
    </inkml:context>
    <inkml:brush xml:id="br0">
      <inkml:brushProperty name="width" value="0.05" units="cm"/>
      <inkml:brushProperty name="height" value="0.05" units="cm"/>
      <inkml:brushProperty name="color" value="#00A0D7"/>
    </inkml:brush>
  </inkml:definitions>
  <inkml:trace contextRef="#ctx0" brushRef="#br0">296 67 456 0 0,'0'0'480'0'0,"0"0"35"0"0,0 0 18 0 0,0 0-17 0 0,0 0-83 0 0,0 0-31 0 0,0 0-9 0 0,0 0 46 0 0,0 0 194 0 0,0 0 81 0 0,0 0 20 0 0,0 0-30 0 0,0 0-134 0 0,0 0-52 0 0,0 0-8 0 0,0 0-19 0 0,0 0-62 0 0,0 0-21 0 0,0 0-6 0 0,0 0-9 0 0,0 0-28 0 0,0 0-11 0 0,0 0-2 0 0,0 0-22 0 0,0 0-90 0 0,0 0-44 0 0,0 0-10 0 0,0 0-4 0 0,-2 4 5035 0 0,1-4-5175 0 0,0 0 0 0 0,0 0-1 0 0,0-1 1 0 0,0 1 0 0 0,1 0-1 0 0,-1-1 1 0 0,0 1 0 0 0,0-1-1 0 0,1 1 1 0 0,-1 0 0 0 0,0 0-1 0 0,0-1 1 0 0,1 0 0 0 0,-1 0-1 0 0,0 1 1 0 0,0-1-42 0 0,-9-12 304 0 0,7 8-115 0 0,-29-28 981 0 0,29 29-1801 0 0,-3-2 423 0 0,6 6 249 0 0,0 0 0 0 0,0-1 1 0 0,0 1-1 0 0,0 0 0 0 0,0 0 0 0 0,0 0 1 0 0,-1 0-1 0 0,1 0 0 0 0,0 0 0 0 0,0 0 0 0 0,-1-1 1 0 0,1 1-1 0 0,0 0 0 0 0,0 0 0 0 0,-1 0 0 0 0,1 0 1 0 0,0 0-1 0 0,0-1 0 0 0,0 1 0 0 0,0 0 1 0 0,0 0-1 0 0,-1 0 0 0 0,1 0 0 0 0,0 0 0 0 0,-1 0 1 0 0,1 0-1 0 0,0 0 0 0 0,-1 0 0 0 0,1 0 0 0 0,0 0 1 0 0,0 0-1 0 0,0 1 0 0 0,0-1-41 0 0,-6 4 78 0 0,0 2 1 0 0,-1-2-1 0 0,1 1 1 0 0,-1-2-1 0 0,-3 3-78 0 0,1-2-35 0 0,-10 8 110 0 0,17-10-68 0 0,1-2 1 0 0,-1 1-1 0 0,1 1 0 0 0,-1-2 1 0 0,1 2-1 0 0,-1-1 0 0 0,1 2-7 0 0,-6 3-11 0 0,7-6-32 0 0,0 0 86 0 0,0 0 37 0 0,0 0-15 0 0,0 0-50 0 0,0 0-1 0 0,0 1 0 0 0,0-1 0 0 0,0 1 0 0 0,0-1 1 0 0,0 1-1 0 0,0-1 0 0 0,0 0 0 0 0,0 0 1 0 0,0 0-1 0 0,0 1 0 0 0,0-1 0 0 0,0 1 0 0 0,0-1 1 0 0,0 0-1 0 0,1 1 0 0 0,-1-1 0 0 0,0 0 1 0 0,0 0-1 0 0,0 0 0 0 0,1 1 0 0 0,-1-1-14 0 0,0 0-3 0 0,8 11-19 0 0,-7-11 25 0 0,-1 2 0 0 0,1-1 0 0 0,1 0 0 0 0,-2 1 0 0 0,1-1 0 0 0,1 0 0 0 0,-2 0 0 0 0,2 0 0 0 0,-1 0 0 0 0,0 0 0 0 0,1-1 0 0 0,-1 2-3 0 0,1-1-3 0 0,0-1 0 0 0,-1 2 0 0 0,2-1 1 0 0,-2 1-1 0 0,1-1 0 0 0,-1 1 0 0 0,1-1 0 0 0,-1 1 0 0 0,1-1 0 0 0,-1 1 0 0 0,0 0 0 0 0,1 1 3 0 0,0 1-8 0 0,1-1-1 0 0,-1 1 1 0 0,1-1-1 0 0,0 0 1 0 0,1 0 8 0 0,-4-2-64 0 0,0-1-5 0 0,0 0-6 0 0,0 0 64 0 0,0 0 1 0 0,0 1-1 0 0,1-1 1 0 0,-1 0-1 0 0,0 0 1 0 0,0 1-1 0 0,0-1 1 0 0,1 0-1 0 0,-1 0 1 0 0,0 0-1 0 0,0 0 0 0 0,0 0 1 0 0,0 1-1 0 0,0-1 1 0 0,0 0-1 0 0,0 1 1 0 0,0-1-1 0 0,0 0 1 0 0,0 1-1 0 0,0-1 0 0 0,0 0 1 0 0,0 0-1 0 0,0 0 1 0 0,0 0-1 0 0,0 1 1 0 0,0-1-1 0 0,0 0 1 0 0,0 1-1 0 0,0-1 1 0 0,0 0-1 0 0,-1 0 0 0 0,1 1 1 0 0,0-1-1 0 0,0 0 1 0 0,0 0-1 0 0,-1 0 1 0 0,1 0-1 0 0,0 0 1 0 0,0 0-1 0 0,0 1 1 0 0,0-1-1 0 0,0 0 0 0 0,0 0 1 0 0,-1 0-1 0 0,1 1 11 0 0,-20 18-200 0 0,18-18 226 0 0,1 1-1 0 0,0-1 0 0 0,-1 1 1 0 0,2 0-1 0 0,-1 0 0 0 0,-1 0 1 0 0,2 0-1 0 0,-1 0-25 0 0,0 0 12 0 0,0 0 0 0 0,1-1-1 0 0,-1 0 1 0 0,0 1 0 0 0,0-1 0 0 0,1 1 0 0 0,-2 0-12 0 0,1 0-68 0 0,-1 0 0 0 0,1 1 0 0 0,-1-1 0 0 0,1 1 0 0 0,0-1 0 0 0,-1 1 68 0 0,-5 12-74 0 0,5-11 68 0 0,-1 0 0 0 0,0-1-1 0 0,1 1 1 0 0,0 1 0 0 0,0-1-1 0 0,0 0 1 0 0,1 0 0 0 0,-1 1-1 0 0,1-1 1 0 0,0 1 0 0 0,0-1-1 0 0,0 5 7 0 0,-5 38-64 0 0,6-42 64 0 0,0 1 0 0 0,-1-1 0 0 0,0 1 0 0 0,0 0 0 0 0,-2 6 0 0 0,3-11-10 0 0,0-1 9 0 0,0 0 0 0 0,0 0 0 0 0,0-1-1 0 0,0 1 1 0 0,0 0 0 0 0,-1 0 0 0 0,1 0 0 0 0,0 0 0 0 0,0 0 0 0 0,0 0 0 0 0,0 0 0 0 0,0 0 0 0 0,-1 0 0 0 0,1 0 0 0 0,0 0 0 0 0,0-1 0 0 0,0 1 0 0 0,0 0-1 0 0,-1 0 1 0 0,1 0 0 0 0,0 0 0 0 0,0 0 0 0 0,0 0 0 0 0,0 0 0 0 0,0 0 0 0 0,0 0 0 0 0,0 0 0 0 0,0 0 0 0 0,-1 0 0 0 0,1 0 0 0 0,0 0 0 0 0,0 0 0 0 0,0 0-1 0 0,-1 0 1 0 0,1 0 0 0 0,0 0 0 0 0,0 0 0 0 0,0 0 0 0 0,0 0 0 0 0,-1 0 1 0 0,-5 1-27 0 0,-4 2 27 0 0,9-2 0 0 0,0-1 0 0 0,1 0 0 0 0,-1 0 0 0 0,0 1 0 0 0,0-1 0 0 0,0 1 0 0 0,0-1 0 0 0,0 0 0 0 0,1 0 0 0 0,-1 1 0 0 0,-3 1 33 0 0,0 0 0 0 0,1-1 0 0 0,-2 0-1 0 0,1 1 1 0 0,1-2 0 0 0,-2 1-1 0 0,1 0 1 0 0,1-1 0 0 0,-2 0 0 0 0,1 0-1 0 0,-2 0-32 0 0,0 1 142 0 0,6-1-124 0 0,-1 1 0 0 0,0-1-1 0 0,0 1 1 0 0,1-1-1 0 0,-1 0 1 0 0,-1 1 0 0 0,2-1-1 0 0,-1 0 1 0 0,0 0 0 0 0,0 0-1 0 0,-1 0-17 0 0,1 0 0 0 0,1 0 0 0 0,-1 1 0 0 0,0 0 0 0 0,1 0 0 0 0,0 1 0 0 0,-1 59-72 0 0,1-22-456 0 0,-1-37 514 0 0,1-2 8 0 0,0 1 0 0 0,0-1 1 0 0,0 1-1 0 0,0 0 1 0 0,0-1-1 0 0,0 1 1 0 0,1-1-1 0 0,-1 1 1 0 0,0-1-1 0 0,0 1 1 0 0,0 0-1 0 0,0-1 1 0 0,0 0-1 0 0,0 1 1 0 0,1 0-1 0 0,-1-1 1 0 0,1 1-1 0 0,-1-1 1 0 0,1 0-1 0 0,-1 1 1 0 0,0-1-1 0 0,1 1 6 0 0,-1 0 0 0 0,2-1 0 0 0,10 1-330 0 0,-11-1 123 0 0,13 1-201 0 0,-8-3 300 0 0,-4 2 114 0 0,0 0 0 0 0,0 0 0 0 0,0 0 0 0 0,0 0 0 0 0,0 0 0 0 0,0 0 0 0 0,-1 0 0 0 0,2 0 0 0 0,-2 1-1 0 0,1-1 1 0 0,1 1-6 0 0,-2-1-48 0 0,14-1-348 0 0,-15 1 316 0 0,0 0-12 0 0,0 0-35 0 0,1 0 124 0 0,-1 0 1 0 0,0 0-1 0 0,0-1 0 0 0,1 1 0 0 0,-1 0 0 0 0,0 0 0 0 0,0 0 0 0 0,0 0 0 0 0,0 0 0 0 0,0 0 0 0 0,0 0 0 0 0,1 0 0 0 0,-1 0 0 0 0,0 0 0 0 0,0 0 1 0 0,1 0-1 0 0,-1 0 0 0 0,0 0 0 0 0,0 1 0 0 0,1-1 0 0 0,-1 0 0 0 0,0 0 0 0 0,0 0 0 0 0,0 0 0 0 0,0 0 0 0 0,0 0 0 0 0,0 1 0 0 0,0-1 0 0 0,1 0 3 0 0,0 1-16 0 0,-1-1-64 0 0,0 0-16 0 0,0 0 6 0 0,1 0 31 0 0,-1 0 48 0 0,1 1 11 0 0,0 1 21 0 0,0-2-1 0 0,-1 1 0 0 0,0 1 0 0 0,1-2 1 0 0,-1 2-1 0 0,0-1 0 0 0,1-1 0 0 0,-1 2 1 0 0,0-1-1 0 0,0 0 0 0 0,0 0 0 0 0,0 1-20 0 0,1 6 101 0 0,2 2-48 0 0,2 1-1 0 0,-1-2 0 0 0,1 2 1 0 0,2 0-53 0 0,-2 1 58 0 0,-4-10-49 0 0,-1-1 0 0 0,0 1 0 0 0,1-1 0 0 0,0 1 0 0 0,0-1 0 0 0,-1 0 0 0 0,1 0 0 0 0,0 1 0 0 0,0-1 0 0 0,0 0 0 0 0,0 0 0 0 0,0 0 0 0 0,0 0 0 0 0,1 0 0 0 0,-2 0 0 0 0,2 0 0 0 0,-1 0 0 0 0,0 0 0 0 0,1-1 0 0 0,0 1-9 0 0,-1 0 15 0 0,1 0 0 0 0,-1-1 0 0 0,1 1-1 0 0,-1 0 1 0 0,1 0 0 0 0,-1 0 0 0 0,0 1 0 0 0,1-2-1 0 0,-2 2 1 0 0,2-1 0 0 0,-1 0 0 0 0,-1 1-1 0 0,3 1-14 0 0,-3-2 0 0 0,1 1 0 0 0,0-1 0 0 0,0 0 0 0 0,-1 0 0 0 0,2 1 0 0 0,-1-1 0 0 0,0 0 0 0 0,0 1 12 0 0,-1-2 48 0 0,0 0 12 0 0,0 0-1 0 0,0 0-6 0 0,0 0-1 0 0,0 0 65 0 0,1 0-84 0 0,-1 0 0 0 0,0 0 0 0 0,0 0 0 0 0,-1 0 0 0 0,1 0 0 0 0,0 1 0 0 0,0-1 0 0 0,0 0 0 0 0,0 0 0 0 0,0 0 0 0 0,0 0 0 0 0,0 1 0 0 0,0-1 0 0 0,0 0 0 0 0,0 0 0 0 0,0 0 0 0 0,0 0 0 0 0,-1 1 0 0 0,1-1 0 0 0,0 0 0 0 0,0 0 0 0 0,0 0 0 0 0,0 0 0 0 0,0 0 0 0 0,-1 0 0 0 0,1 0 0 0 0,0 0 0 0 0,0 0 0 0 0,0 0 0 0 0,0 0 0 0 0,0 0 0 0 0,0 0 0 0 0,0 0 0 0 0,0 0 0 0 0,0 0 0 0 0,0 0 0 0 0,-1 0 0 0 0,1 0 0 0 0,0 0 0 0 0,0 0 0 0 0,0 0 0 0 0,-1 0 0 0 0,1 0 0 0 0,0 0 0 0 0,0 0 0 0 0,0 0 0 0 0,0 0 0 0 0,-1 0 0 0 0,1 0 0 0 0,0 0-45 0 0,0 1 31 0 0,-2 1-1 0 0,1-2 1 0 0,0 2 0 0 0,0-1-1 0 0,0 1 1 0 0,1-1 0 0 0,-1 1-1 0 0,0 0-30 0 0,0-1-36 0 0,1 0 0 0 0,0-1-1 0 0,0 1 1 0 0,-1 0 0 0 0,1 0-1 0 0,-1-1 1 0 0,1 1 0 0 0,-1 0-1 0 0,1 0 1 0 0,-1-1-1 0 0,0 0 37 0 0,-4 7-304 0 0,4-5 313 0 0,0-1-1 0 0,1 0 1 0 0,-1 0-1 0 0,-1 0 1 0 0,2 1-1 0 0,-1-2 1 0 0,-1 2-1 0 0,2-1 1 0 0,-2-1 0 0 0,1 1-1 0 0,0 0 1 0 0,-1 0-1 0 0,1-1 1 0 0,-1 1-1 0 0,2 0 1 0 0,-3 0-9 0 0,3-1 8 0 0,-2 0 1 0 0,1 1-1 0 0,0 0 1 0 0,-1 0 0 0 0,1-1-1 0 0,0 1 1 0 0,0 0-1 0 0,0 0 1 0 0,0-1 0 0 0,0 2-1 0 0,0-1 1 0 0,0 0-1 0 0,0 1-8 0 0,-2 1 3 0 0,3-3-5 0 0,0 0 1 0 0,-1 1-1 0 0,1 0 1 0 0,-1 0 0 0 0,0-1-1 0 0,1 1 1 0 0,0 0-1 0 0,0 0 1 0 0,0-1-1 0 0,-1 1 1 0 0,1 0 0 0 0,0 0 1 0 0,0-1-70 0 0,-4 3 90 0 0,3-1-20 0 0,1-1 11 0 0,0-1 32 0 0,0 1-33 0 0,0 0 2 0 0,0-1 48 0 0,0 0 0 0 0,0 1-58 0 0,0 1-1 0 0,1-1 0 0 0,0 0 1 0 0,0 0-1 0 0,-1 0 0 0 0,1 0 1 0 0,0 0-1 0 0,0 0 0 0 0,0 1-1 0 0,13 23 19 0 0,-11-21 83 0 0,1 1-118 0 0,1 1 0 0 0,-1-1-1 0 0,4 2 17 0 0,-7-6-7 0 0,0 0-1 0 0,0 0 1 0 0,1 1-1 0 0,-1-1 1 0 0,0 1-1 0 0,0-1 1 0 0,0 1-1 0 0,0 0 8 0 0,7 11-36 0 0,1-1-28 0 0,-9-11 64 0 0,2-1-10 0 0,-2 0-44 0 0,11-3-74 0 0,-7 1 45 0 0,0 0-1 0 0,-1 0 1 0 0,0-1-1 0 0,1 0 1 0 0,-1 0-1 0 0,0 0 0 0 0,0 0 1 0 0,0 0-1 0 0,0-1 84 0 0,-2 3-25 0 0,-1 0 0 0 0,1 1-1 0 0,-1-1 1 0 0,1 1-1 0 0,0-1 1 0 0,0 0 0 0 0,-1 1-1 0 0,1 0 1 0 0,0-1 0 0 0,0 1-1 0 0,0-1 1 0 0,0 1-1 0 0,0-1 1 0 0,-1 1 0 0 0,2 0-1 0 0,-1 0 1 0 0,-1 0 0 0 0,2 0 25 0 0,6-3-166 0 0,-8 3 92 0 0,0 0-11 0 0,1 0-166 0 0,-1 0 235 0 0,0 0 0 0 0,1 0 0 0 0,-1 0 0 0 0,0 0 0 0 0,0-1 0 0 0,0 1 0 0 0,0 0 0 0 0,1-1 0 0 0,-1 1 0 0 0,1 0 0 0 0,-1 0 0 0 0,0 0 0 0 0,1-1 0 0 0,-1 1 0 0 0,0 0 0 0 0,0 0 0 0 0,1 0 0 0 0,-1 0 0 0 0,1 0 0 0 0,-1 0 0 0 0,1 0 0 0 0,-1 0 0 0 0,0 0 16 0 0,0 0 75 0 0,0 0-3 0 0,0 0 4 0 0,0 0-3 0 0,0 0-25 0 0,0 0-101 0 0,2 6 1058 0 0,-3-5-1005 0 0,2 0 11 0 0,3 3-33 0 0,0-1 0 0 0,1 1-1 0 0,-1-1 1 0 0,1 0 0 0 0,2 2 22 0 0,1-1-20 0 0,21 13 335 0 0,-22-14-244 0 0,1 0 1 0 0,0 0-1 0 0,0-1 1 0 0,0 0-1 0 0,2 0-71 0 0,-7-1-26 0 0,0 0 0 0 0,0 0 0 0 0,0-1 0 0 0,0 2 0 0 0,-1-1 0 0 0,0 0 0 0 0,1 1 0 0 0,-1-1 26 0 0,12 6-1017 0 0,-14-7 714 0 0,10 4 247 0 0,-8-4 43 0 0,-2 0-51 0 0,0 0-8 0 0,0 0-19 0 0,1 0 2 0 0,11 2-470 0 0,-11-2 559 0 0,0 1 0 0 0,0-1 0 0 0,-1 1 10 0 0,1-1-1 0 0,0 1 1 0 0,-1 0-1 0 0,1-1 0 0 0,-1 0 1 0 0,0 1-1 0 0,0 0 0 0 0,1 0 1 0 0,-1-1-1 0 0,1 0 1 0 0,-1 1-1 0 0,0 0 0 0 0,1 0 1 0 0,-1-1-1 0 0,0 1 1 0 0,0 0-1 0 0,0 0 0 0 0,0-1 1 0 0,0 0-1 0 0,0 1 0 0 0,0 0-9 0 0,0 0 11 0 0,8 39-1289 0 0,-3-22 1052 0 0,-2-12 112 0 0,-3-6 231 0 0,0 0 66 0 0,0 0 17 0 0,0 0-50 0 0,0 0-232 0 0,0 1 70 0 0,0 0 0 0 0,0-1 1 0 0,0 0-1 0 0,1 1 0 0 0,-1 0 1 0 0,0-1-1 0 0,1 1 0 0 0,-1-1 1 0 0,0 1-1 0 0,0-1 0 0 0,0 1 1 0 0,1-1-1 0 0,-1 1 0 0 0,1-1 1 0 0,0 0-1 0 0,-1 1 0 0 0,0-1 1 0 0,0 1-1 0 0,1-1 0 0 0,0 0 1 0 0,-1 1-1 0 0,1-1 0 0 0,-1 0 0 0 0,1 0 1 0 0,0 0 11 0 0,-1 0-99 0 0,0 0-12 0 0,12-5-2043 0 0,-9 3 1288 0 0,1 0 1 0 0,-1 2-1 0 0,0-2 0 0 0,0 1 1 0 0,0 0-1 0 0,1 0 0 0 0,0 0 1 0 0,0 1 865 0 0,-1 0-421 0 0,-2 0 293 0 0,1 0-1 0 0,-2 0 1 0 0,2 0-1 0 0,-1 0 1 0 0,1 0-1 0 0,-1 0 1 0 0,0 1-1 0 0,1-1 1 0 0,-2 1 0 0 0,2-1-1 0 0,-1 1 1 0 0,0-1-1 0 0,1 1 129 0 0,-2-1-57 0 0,9 1-1252 0 0,-9-1-514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58:12.622"/>
    </inkml:context>
    <inkml:brush xml:id="br0">
      <inkml:brushProperty name="width" value="0.05" units="cm"/>
      <inkml:brushProperty name="height" value="0.05" units="cm"/>
      <inkml:brushProperty name="color" value="#00A0D7"/>
    </inkml:brush>
  </inkml:definitions>
  <inkml:trace contextRef="#ctx0" brushRef="#br0">265 1039 2760 0 0,'0'0'107'0'0,"0"0"-19"0"0,0 0-11 0 0,0 0 316 0 0,2 1-1 0 0,-1-1 1 0 0,-1 0-1 0 0,1 0 1 0 0,1 0-1 0 0,-2 0 1 0 0,1 0 0 0 0,1 0-1 0 0,-2 0 1 0 0,1 0-1 0 0,1 0-392 0 0,1 0 731 0 0,-3 0-834 0 0,0 0-126 0 0,0 0-26 0 0,0 0 37 0 0,11 3 2094 0 0,3-1-3463 0 0,-14-2 1652 0 0,0 0-24 0 0,0 0 1 0 0,1 0 0 0 0,-1 0-1 0 0,0 0 1 0 0,0 0-1 0 0,0 0 1 0 0,1 0-1 0 0,-1 0 1 0 0,0-1 0 0 0,0 1-1 0 0,0 0 1 0 0,0 0-1 0 0,0 0 1 0 0,0 0-1 0 0,0 0 1 0 0,0 0 0 0 0,1 0-1 0 0,-1-1 1 0 0,0 1-1 0 0,0 0 1 0 0,0 0-1 0 0,0 0 1 0 0,1 0 0 0 0,-1 0-1 0 0,0 0 1 0 0,0 0-1 0 0,0 0 1 0 0,0 0-1 0 0,0-1 1 0 0,0 1 0 0 0,0 0-1 0 0,0 0 1 0 0,0-1-1 0 0,0 1 1 0 0,0 0-1 0 0,0 0 1 0 0,0 0 0 0 0,0-1-1 0 0,0 1 1 0 0,0 0-1 0 0,0 0 1 0 0,0 0-1 0 0,0 0 1 0 0,0 0 0 0 0,0 0-1 0 0,0 0 1 0 0,0-1-42 0 0,-1-9-10 0 0,0 1 0 0 0,-1-7 10 0 0,1 7 734 0 0,-1-1 0 0 0,1-7-734 0 0,1 15 353 0 0,0 1-278 0 0,0 1 0 0 0,0 0 0 0 0,0 0 0 0 0,0-1 0 0 0,0 1 0 0 0,0-1 0 0 0,0 1 0 0 0,0-1 0 0 0,0 1 0 0 0,0 0 0 0 0,0 0 0 0 0,0-1 0 0 0,0 1 0 0 0,0-1 0 0 0,0 1 0 0 0,0-1 0 0 0,0 1 0 0 0,0 0 0 0 0,1 0 0 0 0,-1-1 0 0 0,0 1 1 0 0,1-1-1 0 0,-1 1 0 0 0,0 0 0 0 0,1-1 0 0 0,-1 1-75 0 0,0 0-14 0 0,1 0-39 0 0,-1-1 114 0 0,1 1 322 0 0,-1 0 113 0 0,0 0 15 0 0,11-5-671 0 0,3-9-430 0 0,-2 3-44 0 0,-10 9 663 0 0,0 2 1 0 0,0-1 0 0 0,1 0-1 0 0,0 1 1 0 0,-1-1 0 0 0,2 1-30 0 0,8-3 60 0 0,-12 3-178 0 0,1 0 18 0 0,0 0 92 0 0,1-2-191 0 0,0 1 0 0 0,0 1-1 0 0,-1-1 1 0 0,2-1 0 0 0,-2 2 0 0 0,1-2 0 0 0,1-1 199 0 0,-3 3 75 0 0,8-7-274 0 0,-7 6-7 0 0,-1 1 159 0 0,0-1-1 0 0,0 1 1 0 0,0-1 0 0 0,0 1-1 0 0,0 0 1 0 0,0 0-1 0 0,1 0 1 0 0,-1 0 0 0 0,0 0-1 0 0,1-1 1 0 0,-1 1 0 0 0,1 0-1 0 0,-1 0 1 0 0,0 0 0 0 0,0-1-1 0 0,0 1 1 0 0,1 0-1 0 0,-1 0 1 0 0,0 0 0 0 0,1 0-1 0 0,-1 0 1 0 0,1 0 0 0 0,-1 0-1 0 0,0 0 1 0 0,0 0-1 0 0,0 0 1 0 0,1 0 0 0 0,-1 0-1 0 0,1 0 48 0 0,11-10-1136 0 0,-11 10 1212 0 0,-1 0-10 0 0,0 0 222 0 0,2 0 1 0 0,-1 0 0 0 0,-1-1 0 0 0,2 1-1 0 0,-1-1 1 0 0,0 0 0 0 0,0 1 0 0 0,0 0-1 0 0,1-2-288 0 0,-1 1 946 0 0,1-1 48 0 0,-1 2-737 0 0,-1-1 0 0 0,0 1-1 0 0,1 0 1 0 0,0 0 0 0 0,-1 0 0 0 0,1-1 0 0 0,-1 1 0 0 0,0 0 0 0 0,1 0 0 0 0,0-1 0 0 0,-1 1 0 0 0,1 0 0 0 0,-1 0 0 0 0,1 0 0 0 0,0 0 0 0 0,0 0-257 0 0,-1 0-56 0 0,0 0-68 0 0,0 0-18 0 0,0 0 150 0 0,1 0 0 0 0,0 1 0 0 0,0-1 0 0 0,-1 0 0 0 0,1 0 0 0 0,0 1-1 0 0,-1-1 1 0 0,1 0 0 0 0,-1 0 0 0 0,1 1 0 0 0,0-1 0 0 0,-1 1 0 0 0,1 0 0 0 0,-1-1-1 0 0,0 0 1 0 0,1 1 0 0 0,0 0 0 0 0,-1-1 0 0 0,1 1 0 0 0,-1-1-8 0 0,9 12-1719 0 0,5 10-943 0 0,-13-21 2790 0 0,-1-1 58 0 0,0 0-195 0 0,0 0 0 0 0,1 0-1 0 0,-1 0 1 0 0,1 0 0 0 0,0 1-1 0 0,-1-1 1 0 0,0 0 0 0 0,1 0-1 0 0,-1 0 1 0 0,1 0 0 0 0,-1 1-1 0 0,1-1 1 0 0,-1 0 0 0 0,0 1-1 0 0,1-1 1 0 0,-1 1 0 0 0,1-1-1 0 0,-1 0 1 0 0,0 0 0 0 0,1 1-1 0 0,-1 0 1 0 0,0-1 0 0 0,0 1 9 0 0,1 0 81 0 0,0-1-189 0 0,5 5 11 0 0,-5-3 97 0 0,-1-1 0 0 0,1 0 0 0 0,0 0 0 0 0,-1 0 0 0 0,1-1 1 0 0,-1 0-1 0 0,0 0 1 0 0,0 0 0 0 0,1 0-1 0 0,-1 0 1 0 0,1 0 0 0 0,-1 1-1 0 0,1-1 1 0 0,-1 0-1 0 0,0 0 1 0 0,1 0 0 0 0,-1 0-1 0 0,1 0 1 0 0,0 0 0 0 0,-1 0-1 0 0,0 0 1 0 0,0 0-1 0 0,1 0 1 0 0,-1 0 0 0 0,1-1-1 0 0,0 1 1 0 0,-1 0 0 0 0,0 0-1 0 0,0 0 1 0 0,1 0-1 0 0,-1 0 1 0 0,1 0 0 0 0,-1-1-1 0 0,1 1 0 0 0,10-8 3 0 0,5-7-80 0 0,-16 15-100 0 0,2-2 1 0 0,-1 1 0 0 0,0 0 0 0 0,0-1 0 0 0,0 1-1 0 0,-1-1 1 0 0,2-1 176 0 0,-2 2 191 0 0,1 0 0 0 0,-1 0 0 0 0,1-1 0 0 0,0 1 0 0 0,0-1 0 0 0,0 1 0 0 0,0 0 0 0 0,0 0 0 0 0,0 0 0 0 0,1 0 0 0 0,-2-1 0 0 0,2 2 0 0 0,-1-1 0 0 0,2-1-191 0 0,1-3 218 0 0,-3 4-327 0 0,-1 1 0 0 0,1-1 0 0 0,-1 0 0 0 0,1 1 0 0 0,0-1 0 0 0,0 1 0 0 0,-1-1 0 0 0,0 0 0 0 0,1 1 0 0 0,0-1 0 0 0,0 1 0 0 0,0 0 0 0 0,0-1 0 0 0,0 1 109 0 0,-1 0 196 0 0,0 0 102 0 0,0 0 29 0 0,0 0-14 0 0,0 0-87 0 0,0-1-199 0 0,0 1 0 0 0,0 0 0 0 0,1 0 0 0 0,-1 0 0 0 0,0 0 0 0 0,0 0 0 0 0,1 0 0 0 0,-1 0 0 0 0,0 0 1 0 0,0-1-1 0 0,0 1 0 0 0,1 0 0 0 0,-1 0 0 0 0,0 0 0 0 0,0 0 0 0 0,0 0 0 0 0,0 0 0 0 0,0 0 0 0 0,0 0 1 0 0,0-1-1 0 0,0 1 0 0 0,0 0 0 0 0,0 0 0 0 0,0-1 0 0 0,0 1 0 0 0,1 0 0 0 0,-1 0 0 0 0,0-1 0 0 0,0 1 1 0 0,0 0-1 0 0,0 0-27 0 0,0-9 360 0 0,0 9-356 0 0,0 0-196 0 0,0 0 0 0 0,-1-9 1735 0 0,1 9-1385 0 0,-4-12 380 0 0,4 10-566 0 0,-2 1 0 0 0,2-1 0 0 0,-1 1 0 0 0,0-1 0 0 0,0 1 0 0 0,0 0 0 0 0,-1-1 0 0 0,2 1 0 0 0,-2 0 0 0 0,1 0 0 0 0,0 0 0 0 0,-1-1 0 0 0,1 2 0 0 0,-1-1 28 0 0,1 0 138 0 0,-1 0 0 0 0,2 1-1 0 0,-2-1 1 0 0,1 0-1 0 0,0 1 1 0 0,-1-1 0 0 0,1 1-1 0 0,0 0 1 0 0,0 0-1 0 0,-2-1-137 0 0,3 1-2 0 0,0 0 0 0 0,-1 0 0 0 0,1 0 0 0 0,0 0 0 0 0,-1 0 0 0 0,1 0 0 0 0,0-1 0 0 0,-1 1 0 0 0,1 0 0 0 0,0 0 0 0 0,0 0 0 0 0,0 0 0 0 0,0-1 0 0 0,0 1 0 0 0,0 0 0 0 0,-1 0 0 0 0,1 0 0 0 0,0 0 0 0 0,0 0 0 0 0,-1-1 0 0 0,1 1 0 0 0,0 0 0 0 0,0 0 0 0 0,0-1 0 0 0,0 1 0 0 0,0 0 0 0 0,-1-1-1 0 0,1 1 1 0 0,0 0 0 0 0,0 0 2 0 0,-1-4-1243 0 0,0 4 1565 0 0,1 0 152 0 0,0 0 34 0 0,0 0-134 0 0,0 0-584 0 0,1-2 266 0 0,-1 1-1 0 0,1-1 1 0 0,-1 1-1 0 0,0 0 1 0 0,1 0-1 0 0,0-1 1 0 0,0 1-1 0 0,0-1-55 0 0,8-23-272 0 0,1 5 121 0 0,1-2-50 0 0,-11 22 201 0 0,2-5-52 0 0,-1 1 0 0 0,1-1 0 0 0,0 1-1 0 0,0-1 1 0 0,3-3 52 0 0,4-4-825 0 0,-9 12 1130 0 0,4-11 772 0 0,-4 11-1183 0 0,6-12 31 0 0,-7 10 144 0 0,3 1 1 0 0,8-1 300 0 0,5-1-351 0 0,-15 2 74 0 0,0 1 19 0 0,0 0 0 0 0,0 0-18 0 0,0 0-88 0 0,2 0-64 0 0,2-2 12 0 0,-2 2 20 0 0,0-1 0 0 0,0 1 0 0 0,-1 0 0 0 0,1 0 0 0 0,0 0 0 0 0,-1-1 0 0 0,1 1 0 0 0,0 1 0 0 0,0-1 0 0 0,1 0 26 0 0,-2 0 0 0 0,1 0 0 0 0,-1 0 0 0 0,1 0 0 0 0,-1-1 0 0 0,1 1 0 0 0,-1 0 11 0 0,-1 0 32 0 0,2 0-22 0 0,-2-1 32 0 0,1 1 1 0 0,0-1-44 0 0,0 1-10 0 0,1 0 0 0 0,-1 0 11 0 0,-1 0 42 0 0,3-1 297 0 0,-3 0-284 0 0,3-6 74 0 0,-2 4-159 0 0,-1 3 19 0 0,0 0 1 0 0,0 0-1 0 0,0 0 0 0 0,0 0 1 0 0,0 0-1 0 0,0 0 0 0 0,0 0 1 0 0,0 0-1 0 0,0 0 0 0 0,0 0 1 0 0,0 0-1 0 0,0 0 0 0 0,0 0 1 0 0,0 0-1 0 0,1 0 0 0 0,-1 0 1 0 0,0 0-1 0 0,0 0 0 0 0,0 0 1 0 0,0 0-1 0 0,0 0 0 0 0,0 0 0 0 0,1-18 0 0 0,0 10 0 0 0,0-20 0 0 0,-1 19 0 0 0,-1-29-656 0 0,3 33 1078 0 0,-2 5-332 0 0,0 0 2 0 0,0-3 56 0 0,0 1-148 0 0,-1 2 12 0 0,1 0 36 0 0,-1 0-72 0 0,-27-18-129 0 0,28 18 148 0 0,0-1-1 0 0,0 1 1 0 0,0 0 0 0 0,-1 0-1 0 0,1-1 1 0 0,-1 1 0 0 0,1 0 0 0 0,-1 0-1 0 0,1 0 1 0 0,0 0 0 0 0,0 0-1 0 0,-1 0 1 0 0,1 0 0 0 0,-1 0-1 0 0,1 0 1 0 0,-1 0 0 0 0,1 0-1 0 0,0 0 1 0 0,0 0 0 0 0,-1 0-1 0 0,1 0 1 0 0,-1 0 0 0 0,1 1 0 0 0,-1-1-1 0 0,1 0 1 0 0,0 0 0 0 0,-1 1 5 0 0,-10 1 80 0 0,-1-1 1684 0 0,12-2-1744 0 0,0 1-1 0 0,-1 0 0 0 0,1 0 0 0 0,0 0 1 0 0,-1 0-1 0 0,1-1 0 0 0,0 1 0 0 0,-1 0 1 0 0,1 0-1 0 0,0 0 0 0 0,0-1 0 0 0,0 1 1 0 0,0 0-1 0 0,0 0 0 0 0,-1 0 1 0 0,1 0-1 0 0,0-1 0 0 0,0 1 0 0 0,0 0 1 0 0,-1-1-1 0 0,1 1 0 0 0,0 0 0 0 0,0-1 1 0 0,0 1-1 0 0,0 0 0 0 0,0 0 0 0 0,0 0 1 0 0,0-1-1 0 0,0 1 0 0 0,0-1 0 0 0,0 1 1 0 0,0 0-1 0 0,0-1 0 0 0,0 1 1 0 0,0 0-20 0 0,1-10 832 0 0,-1 10-803 0 0,1-3-112 0 0,-1 1-1 0 0,0-1 1 0 0,0 1 0 0 0,0-1-1 0 0,0 1 1 0 0,0 0 0 0 0,-1-1-1 0 0,1 1 1 0 0,-2-2 83 0 0,1-6-207 0 0,-1-3-213 0 0,-1 1-1 0 0,-1-5 421 0 0,-1 2-194 0 0,-1-11-190 0 0,-1 7-175 0 0,5 14 510 0 0,-4-9-601 0 0,6 13 460 0 0,-6-5-224 0 0,6 6 353 0 0,0 0-1 0 0,-1 0 1 0 0,0-1 0 0 0,0 0 0 0 0,1 1-1 0 0,0-1 1 0 0,-1 1 0 0 0,0 0 0 0 0,1-1 0 0 0,-1 0-1 0 0,1 0 1 0 0,0 1 0 0 0,0 0 0 0 0,-1-1 0 0 0,1 0-1 0 0,-1 0 1 0 0,1 1 0 0 0,0-1 0 0 0,-1 0 0 0 0,1 0-1 0 0,0 1 1 0 0,0-1 61 0 0,0 1-91 0 0,0 0-34 0 0,0 0-10 0 0,0 0 22 0 0,0-1 101 0 0,0 1 71 0 0,0 0 5 0 0,0 0-108 0 0,0 0 1 0 0,0 0 224 0 0,0 0 106 0 0,0 0 22 0 0,0 0-27 0 0,0 0-130 0 0,0 0-59 0 0,0 0-12 0 0,0 0 2 0 0,0 0 10 0 0,0 0 3 0 0,0 0 0 0 0,0 0 0 0 0,0 0 0 0 0,0 0 0 0 0,0 0 0 0 0,0 0-32 0 0,0 0-125 0 0,0 0-20 0 0,0 0 51 0 0,0 0 189 0 0,0 0 86 0 0,0 0 13 0 0,0 0-22 0 0,0 0-111 0 0,0 0-49 0 0,0 0-11 0 0,0 0 1 0 0,0-1-56 0 0,0 0 1 0 0,0-1-1 0 0,0 2 1 0 0,0-2-1 0 0,0 1 1 0 0,1 0-1 0 0,-1 0 1 0 0,1 0-1 0 0,-1 0 1 0 0,1-1-1 0 0,-1 2 1 0 0,0-2-1 0 0,1 1 1 0 0,0 1-1 0 0,0-1-10 0 0,4-9 49 0 0,-4 8 15 0 0,0 0 0 0 0,1-1 0 0 0,-2 1 0 0 0,2 0 0 0 0,-1 0 0 0 0,2-1 0 0 0,-2 2 0 0 0,1-1-64 0 0,9-12 15 0 0,-4 7 94 0 0,-7 7-23 0 0,0 0 8 0 0,0 0-36 0 0,0 0-150 0 0,0 0-16 0 0,0 0 26 0 0,0-1 84 0 0,0 0 82 0 0,0 1 5 0 0,0 0-21 0 0,0-1-55 0 0,0 1-2 0 0,0 0 9 0 0,0 0-117 0 0,0 0-11 0 0,0-7 2 0 0,0 5 106 0 0,0 2 0 0 0,-19-33-2040 0 0,2-3 2040 0 0,8 27 15 0 0,3 4-14 0 0,6 4-1 0 0,-2-2-2 0 0,2 3 1 0 0,0 0 1 0 0,-1-1-1 0 0,1 1 0 0 0,0-1 1 0 0,0 1-1 0 0,0-1 0 0 0,0 1 1 0 0,-1 0-1 0 0,1 0 0 0 0,-1 0 1 0 0,1-1-1 0 0,-1 1 0 0 0,1 0 0 0 0,0-1 1 0 0,0 1-1 0 0,-1 0 0 0 0,1-1 1 0 0,-1 1-1 0 0,1 0 0 0 0,-1 0 1 0 0,1 0 0 0 0,-1-1 22 0 0,1 1 94 0 0,0 0 60 0 0,0 0 14 0 0,0 0-50 0 0,0 0-217 0 0,0 0-92 0 0,0 0-21 0 0,0 0 62 0 0,0 0 267 0 0,0 0 110 0 0,0 0 27 0 0,0 0-24 0 0,0 0-117 0 0,-2 1-132 0 0,2-1-1 0 0,-2 1 0 0 0,1 0 1 0 0,-1 0-1 0 0,1-1 1 0 0,0 1-1 0 0,0 1 1 0 0,0-2-1 0 0,0 1 1 0 0,0 1-1 0 0,0-2 1 0 0,0 2-1 0 0,0-1 1 0 0,0 1-3 0 0,-3 2-156 0 0,3-3 89 0 0,0 0 0 0 0,1 0-1 0 0,-1-1 1 0 0,0 1-1 0 0,0 0 1 0 0,1 0 0 0 0,0-1-1 0 0,-1 1 1 0 0,0 0 0 0 0,0 0-1 0 0,1-1 1 0 0,0 2-1 0 0,0-1 1 0 0,-1-1 67 0 0,-10 7 720 0 0,5-1-1048 0 0,6-5 293 0 0,-1 0 0 0 0,0-1 0 0 0,0 1 0 0 0,1 0 0 0 0,-1 0 1 0 0,0-1-1 0 0,0 1 0 0 0,0 0 0 0 0,0 0 0 0 0,0-1 0 0 0,0 0 0 0 0,0 1 35 0 0,-4 3 518 0 0,5-4-484 0 0,0 0-1 0 0,-1 1 1 0 0,1-1-1 0 0,0 0 1 0 0,0 0 0 0 0,0 0-1 0 0,0 0 1 0 0,0 0-1 0 0,-1 0 1 0 0,1 0 0 0 0,0 0-1 0 0,0 0 1 0 0,0 1-1 0 0,0-1 1 0 0,0 0 0 0 0,0 0-1 0 0,0 0 1 0 0,-1 0-1 0 0,1 0 1 0 0,0 0 0 0 0,0 0-1 0 0,-1 0 1 0 0,1 0 0 0 0,0 0-1 0 0,0 0 1 0 0,-1 0-1 0 0,1 0 1 0 0,0 0 0 0 0,0 0-1 0 0,0 0 1 0 0,0 0-1 0 0,0 0 1 0 0,-1 0 0 0 0,1 0-1 0 0,0 0 1 0 0,0 0-1 0 0,0 0 1 0 0,-1 0 0 0 0,1-1-1 0 0,0 1 1 0 0,0 0-1 0 0,0 0 1 0 0,-1 0-34 0 0,1 0 77 0 0,0 0-63 0 0,-1 0 0 0 0,1-1 0 0 0,-1 1-1 0 0,0-1 1 0 0,1 1 0 0 0,0-1 0 0 0,-1 1 0 0 0,0 0-1 0 0,1-1 1 0 0,-1 1 0 0 0,1-1 0 0 0,0 0-1 0 0,0 1 1 0 0,-1 0 0 0 0,1-1 0 0 0,-1 0-14 0 0,-6-7 391 0 0,3 6-491 0 0,0-1 1 0 0,0 0-1 0 0,0 1 0 0 0,0-2 100 0 0,-9-5-229 0 0,4 5 229 0 0,7 3 0 0 0,0 0 0 0 0,0 1 0 0 0,1-1 0 0 0,-1-1 0 0 0,1 2 0 0 0,-1-1 0 0 0,0-1 0 0 0,1 2 0 0 0,-2-3 0 0 0,0 0 4 0 0,0 0-1 0 0,0 0 1 0 0,0 1-1 0 0,-3-2-3 0 0,0 0-14 0 0,4 3 13 0 0,1 0-1 0 0,0 1 0 0 0,0 0 1 0 0,0-1-1 0 0,-1 1 0 0 0,1-1 1 0 0,0 1-1 0 0,-1 0 0 0 0,2 0 1 0 0,-2 0-1 0 0,1 0 0 0 0,-1 0 2 0 0,1 0 1 0 0,0 0-1 0 0,-1 0 1 0 0,1-1-1 0 0,0 1 0 0 0,0 0 1 0 0,-1 0-1 0 0,1 0 1 0 0,0-1-1 0 0,-1 1 0 0 0,1-1 0 0 0,0 0 1 0 0,1 1-1 0 0,-1 0 0 0 0,1 0 0 0 0,0 0 0 0 0,-1 0 1 0 0,0-1-1 0 0,1 1 0 0 0,-1 0 0 0 0,1 0 0 0 0,0 0 1 0 0,-1 0-1 0 0,1 0 0 0 0,-1 0 0 0 0,0 0 0 0 0,1 0 1 0 0,0 0-1 0 0,-1 0 0 0 0,-3 0 14 0 0,4 0 70 0 0,0 0 5 0 0,0 0-40 0 0,0 0-125 0 0,0 0-14 0 0,0 0 22 0 0,-1 1 65 0 0,1-1 3 0 0,0 0 1 0 0,0 0-1 0 0,0 0 0 0 0,-1 0 1 0 0,1 0-1 0 0,0 0 0 0 0,0 0 1 0 0,0 0-1 0 0,0-1 0 0 0,-1 1 1 0 0,1 0-1 0 0,0 0 0 0 0,0 0 1 0 0,0 0-1 0 0,0 0 0 0 0,0 0 1 0 0,-1-1-1 0 0,1 1 0 0 0,0 0 1 0 0,0 0-1 0 0,0 0 0 0 0,0 0 1 0 0,0-1-1 0 0,0 1 0 0 0,0 0 0 0 0,0 0 1 0 0,0 0-1 0 0,0 0 0 0 0,0 0 1 0 0,0 0-1 0 0,0 0 0 0 0,0 0 1 0 0,0 0-1 0 0,0-1 0 0 0,0 1 1 0 0,0 0-1 0 0,0 0 0 0 0,0 0 1 0 0,0-1-1 0 0,0 1 0 0 0,0 0 1 0 0,0 0-1 0 0,0 0 0 0 0,0 0 1 0 0,0-1-1 0 0,1-6-2 0 0,-1 1 1 0 0,0 1-1 0 0,-1-1 1 0 0,1 0-1 0 0,-1 0 1 0 0,-1-1 1 0 0,2 1-1 0 0,-2-4 19 0 0,-2-12 28 0 0,4 22-53 0 0,0-2 0 0 0,0 1 0 0 0,-1 1-1 0 0,1-1 1 0 0,-1-1 0 0 0,0 2-1 0 0,1-1 1 0 0,0 0 0 0 0,-1 0 0 0 0,0 1-1 0 0,0-2 8 0 0,-6 2 0 0 0,6-1 0 0 0,0 0 0 0 0,-6 2 4 0 0,5 0-24 0 0,-1-1 17 0 0,1 0 1 0 0,0-1-1 0 0,0 1 0 0 0,-1 0 0 0 0,1-1 0 0 0,0 0 0 0 0,0 0 0 0 0,0 1 0 0 0,0-1 0 0 0,0-1 0 0 0,0 2 3 0 0,1-1-14 0 0,0 1-1 0 0,0 0 1 0 0,0 0-1 0 0,0-1 0 0 0,0 1 1 0 0,0 0-1 0 0,0 0 1 0 0,-1 0-1 0 0,2 0 1 0 0,-1 1-1 0 0,-1-1 0 0 0,2 0 1 0 0,-2 1-1 0 0,1-1 15 0 0,0 0-35 0 0,-1 0 0 0 0,1 0 0 0 0,-1 1 0 0 0,1-1 0 0 0,-1 0 0 0 0,1 0 0 0 0,-1 0 0 0 0,0 0 35 0 0,1-1 40 0 0,-1 1-1 0 0,1 0 1 0 0,0 0-1 0 0,-1 0 1 0 0,1 0 0 0 0,-1 0-1 0 0,1 0 1 0 0,-1 1-40 0 0,0-1-34 0 0,1 1 0 0 0,-2-1 1 0 0,2 0-1 0 0,-1 0 0 0 0,1 0 1 0 0,-1 0-1 0 0,0 0 0 0 0,1 0 1 0 0,-2-1 33 0 0,2 1 327 0 0,0 0-359 0 0,0 0-1 0 0,1 0 1 0 0,0 0 0 0 0,-1 0 0 0 0,0-1-1 0 0,0 1 1 0 0,1 0 0 0 0,0 0 0 0 0,-1 0-1 0 0,0 0 1 0 0,1 0 0 0 0,-1-1 0 0 0,1 1 32 0 0,0 0 78 0 0,0 0 64 0 0,0 0 18 0 0,0 0-36 0 0,0 0-178 0 0,0 0-76 0 0,0 0-20 0 0,0 0 40 0 0,0 0 171 0 0,0 0 71 0 0,0 0 17 0 0,-3 0-445 0 0,3 1 296 0 0,-1 0 0 0 0,-12 35 96 0 0,12-26-96 0 0,1-9 0 0 0,-1 0 0 0 0,1 1 0 0 0,0-1 0 0 0,-1 1 0 0 0,0-1 0 0 0,1 0 0 0 0,0 0 0 0 0,-1 1 0 0 0,0-1 0 0 0,0 0 0 0 0,1 1 0 0 0,-1-2 0 0 0,-1 3 0 0 0,2-1 42 0 0,-1 0-1 0 0,1 0 0 0 0,-1 1 1 0 0,1-1-1 0 0,-1 0 0 0 0,1 0 1 0 0,0 2-42 0 0,0-4-99 0 0,0 0-12 0 0,-3 5-1 0 0,3-4 112 0 0,-4 4 0 0 0,3-5-1 0 0,1 0 0 0 0,-4-3 14 0 0,4 3 30 0 0,-2 0-33 0 0,-8 0-10 0 0,9 0 0 0 0,1 0 0 0 0,-1 0 0 0 0,0 0 0 0 0,1 0 0 0 0,0 0 0 0 0,-1 0 0 0 0,0 1 0 0 0,0-1 0 0 0,1 0 0 0 0,0 0 0 0 0,-1 1 0 0 0,0-1 0 0 0,1 0 0 0 0,-1 1 0 0 0,1-1 0 0 0,0 0 0 0 0,-1 0 0 0 0,0 0 0 0 0,1 1 0 0 0,-1 0 0 0 0,1 0 0 0 0,-4 1 0 0 0,0-1 0 0 0,0 2 0 0 0,0-2 0 0 0,-1 1 0 0 0,-3 0 0 0 0,2 0 0 0 0,-1 1 0 0 0,3-1 0 0 0,-1 0 0 0 0,1-1 0 0 0,-1 1 0 0 0,1-1 0 0 0,-1 0 0 0 0,1 0 0 0 0,-3 0 0 0 0,6-1 0 0 0,1 0-1 0 0,0 0 0 0 0,-1 0 0 0 0,0 0 0 0 0,0 0 0 0 0,1 0 0 0 0,0 0 1 0 0,-1 0-1 0 0,0 0 0 0 0,0 0 0 0 0,1 0 0 0 0,0 1 0 0 0,-1-1 0 0 0,0 0 1 0 0,1 1-1 0 0,-1-1 0 0 0,1 1 0 0 0,0-1 0 0 0,-1 0 1 0 0,-1 1-1 0 0,1 1-1 0 0,0-2 0 0 0,0 1 1 0 0,-1 0-1 0 0,1 0 1 0 0,-1-1-1 0 0,1 1 1 0 0,-1-1-1 0 0,1 1 0 0 0,-2 0 2 0 0,1-1 21 0 0,0 1-1 0 0,0 0 0 0 0,-1 0 1 0 0,2 0-1 0 0,-1 1 0 0 0,-1-2 1 0 0,1 2-21 0 0,1-1 3 0 0,1-1 69 0 0,0 0 9 0 0,-1 0-56 0 0,1 0 0 0 0,0 0 1 0 0,0 0-1 0 0,-1 0 0 0 0,1 0 0 0 0,0 0 1 0 0,-1 0-1 0 0,1 0 0 0 0,0 0 0 0 0,0 0 0 0 0,0 1 1 0 0,0-1-1 0 0,0 0 0 0 0,-1 0 0 0 0,1 0 1 0 0,0 1-1 0 0,0-1 0 0 0,0 0 0 0 0,-1 0 0 0 0,1 1 1 0 0,0-1-1 0 0,0 0 0 0 0,0 0 0 0 0,-1 0-25 0 0,1 0 66 0 0,0 0 3 0 0,0 0-4 0 0,0 0-1 0 0,0 0 0 0 0,-3 1 384 0 0,-1-2-250 0 0,4 1-290 0 0,0 0-14 0 0,0 0 2 0 0,0 0-104 0 0,0 0-436 0 0,0 0-188 0 0,0 0-1248 0 0,0 0-4851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58:12.623"/>
    </inkml:context>
    <inkml:brush xml:id="br0">
      <inkml:brushProperty name="width" value="0.05" units="cm"/>
      <inkml:brushProperty name="height" value="0.05" units="cm"/>
      <inkml:brushProperty name="color" value="#00A0D7"/>
    </inkml:brush>
  </inkml:definitions>
  <inkml:trace contextRef="#ctx0" brushRef="#br0">505 133 920 0 0,'0'0'232'0'0,"0"0"637"0"0,0 0 277 0 0,0 0 56 0 0,0 0-83 0 0,0 0-401 0 0,0 0-168 0 0,0 0-36 0 0,0 0-32 0 0,0 0-102 0 0,-4-14 4793 0 0,3 12-5005 0 0,0 1-1 0 0,1-1 1 0 0,-1 1 0 0 0,0-1 0 0 0,0 1-1 0 0,0-1 1 0 0,-1 1 0 0 0,2-1 0 0 0,-2 1-1 0 0,1 0 1 0 0,-1-1-168 0 0,-10-12 186 0 0,11 13-56 0 0,0-1 1 0 0,-1 0-1 0 0,1 0 1 0 0,-1 1 0 0 0,1-1-1 0 0,-1 2 1 0 0,0-2 0 0 0,1 1-1 0 0,-2-1-130 0 0,-6-5 552 0 0,-6-2-402 0 0,3 1-20 0 0,-9-5 1157 0 0,14 9-994 0 0,-1 1 1 0 0,2 0-1 0 0,-2 0 0 0 0,1 1-293 0 0,-10-4-289 0 0,1 1 673 0 0,13 4-288 0 0,1 0 0 0 0,-1 0-1 0 0,0 0 1 0 0,1 1 0 0 0,-1 0-1 0 0,0-1 1 0 0,0 1-1 0 0,1-1-95 0 0,-11 0-55 0 0,11 1 45 0 0,1-1 1 0 0,-1 1-1 0 0,1-1 1 0 0,-1 1-1 0 0,1 0 1 0 0,-1 0-1 0 0,1 0 1 0 0,-1 0-1 0 0,1 1 1 0 0,-1-1-1 0 0,0 0 10 0 0,-40 9 0 0 0,33-8-42 0 0,-6 2-52 0 0,14-3 55 0 0,-1 1 0 0 0,0 0-1 0 0,0-1 1 0 0,1 1-1 0 0,-1-1 1 0 0,0 0 0 0 0,1 0-1 0 0,-2 0 40 0 0,1 0-54 0 0,1 0-1 0 0,-1 0 1 0 0,1 0-1 0 0,-1 0 1 0 0,1 1-1 0 0,-1-1 1 0 0,1 1 0 0 0,-1 0-1 0 0,1-1 55 0 0,-8 7-72 0 0,-1 0-83 0 0,2-1 26 0 0,8-5 115 0 0,-1-1 0 0 0,0 2 0 0 0,0-1 0 0 0,0-1 0 0 0,0 0 0 0 0,0 1 0 0 0,0 0 0 0 0,0 0-1 0 0,0-1 15 0 0,-11 6-28 0 0,10-4 22 0 0,1-1 0 0 0,-1-1-1 0 0,0 1 1 0 0,0 0 0 0 0,0 0 0 0 0,1-1-1 0 0,-2 1 7 0 0,0 0 10 0 0,2 0 0 0 0,-1 0 0 0 0,-1 0 0 0 0,1 0 0 0 0,1 1-1 0 0,-2-1 1 0 0,2 0 0 0 0,-1 1 0 0 0,0-1 0 0 0,1 1-1 0 0,-2 1-9 0 0,-5 5 20 0 0,6-6-14 0 0,0 0 0 0 0,1 0 0 0 0,-1-1 0 0 0,0 2 1 0 0,1-1-1 0 0,0 0 0 0 0,-1 2-6 0 0,-5 6 21 0 0,0-1 67 0 0,1 0 0 0 0,0 0 0 0 0,-2 5-88 0 0,6-10 8 0 0,-12 21 106 0 0,3-4-188 0 0,11-19 151 0 0,-1-1 0 0 0,0 1-1 0 0,1-1 1 0 0,0 1-1 0 0,0 0 1 0 0,0-1-1 0 0,-1 2-76 0 0,0 9 224 0 0,-1 12 366 0 0,-2 3-228 0 0,3-19-299 0 0,0 5 50 0 0,2-8-93 0 0,0 0 0 0 0,1 0-1 0 0,-2 1 1 0 0,0-1 0 0 0,0 0 0 0 0,0 1-20 0 0,0-3 1 0 0,0-1 19 0 0,0 0 0 0 0,1-1-1 0 0,-1 1 1 0 0,1 0 0 0 0,0 0-1 0 0,-1-1 1 0 0,0 1-1 0 0,1 0 1 0 0,0-1 0 0 0,0 1-1 0 0,1 1-19 0 0,-2-2 6 0 0,1 0 0 0 0,-1 0-1 0 0,0 0 1 0 0,0 0 0 0 0,0 1-1 0 0,0-2 1 0 0,1 2 0 0 0,-1-1-1 0 0,0 0 1 0 0,0 0 0 0 0,-1 0 0 0 0,1 1-6 0 0,0-1 5 0 0,0 1 1 0 0,0-1 0 0 0,0 0 0 0 0,0 0 0 0 0,0 0 0 0 0,0 1 0 0 0,0-1 0 0 0,0 0 0 0 0,0 0 0 0 0,1 1-6 0 0,-2 9 128 0 0,1-8-107 0 0,0 0 0 0 0,1 0 0 0 0,-1 0 0 0 0,1-1 0 0 0,0 1 0 0 0,-1 0 0 0 0,1 0 0 0 0,1 1-21 0 0,1 2 56 0 0,0-1 0 0 0,1 1 0 0 0,-1-2 0 0 0,2 2 0 0 0,-2-1-1 0 0,2-1 1 0 0,2 4-56 0 0,6 5 55 0 0,-8-7 26 0 0,13 12 352 0 0,8 5-27 0 0,-25-22-465 0 0,0 0 61 0 0,1 1 0 0 0,-1-1 1 0 0,1 1-1 0 0,0 0 0 0 0,0-1 0 0 0,0 0 1 0 0,0 1-1 0 0,0-2 0 0 0,0 2 0 0 0,0-1 1 0 0,0-1-1 0 0,0 1-2 0 0,25 6 74 0 0,-26-7-74 0 0,8 1-2 0 0,-7-1 3 0 0,0 0 0 0 0,-1 0 0 0 0,1 0 0 0 0,-1 0 0 0 0,1 0 0 0 0,-1 1 0 0 0,1-1 0 0 0,-1 1 0 0 0,1 0 0 0 0,-1-1 0 0 0,1 1 0 0 0,-1 0 0 0 0,2 0-1 0 0,-1 0 6 0 0,0-1 0 0 0,0 1 0 0 0,0 0 1 0 0,0-1-1 0 0,0 0 0 0 0,1 0 0 0 0,0 0-6 0 0,9 1 10 0 0,8 2-10 0 0,13-5-362 0 0,-29 2 349 0 0,1 0 0 0 0,-1-1 0 0 0,1 0 0 0 0,-1 1 0 0 0,1-2 0 0 0,-1 1 0 0 0,0 0 0 0 0,1-1 13 0 0,1-1-152 0 0,1 2 364 0 0,-5 1-228 0 0,-2 0 1 0 0,1 0-1 0 0,0-1 1 0 0,0 1 0 0 0,-1 0-1 0 0,1-1 1 0 0,1 1-1 0 0,-2 0 1 0 0,1 0-1 0 0,0-1 1 0 0,0 0-1 0 0,-1 0 16 0 0,3 0 53 0 0,0-1 0 0 0,0 0 0 0 0,0 1 0 0 0,0-1 0 0 0,0 1 0 0 0,1-1-53 0 0,-1 1 21 0 0,1 0 0 0 0,-1-1-1 0 0,1 1 1 0 0,-1-1 0 0 0,0 0 0 0 0,0 0 0 0 0,0 0-21 0 0,39-38-157 0 0,-33 33 218 0 0,-2-1 1 0 0,0 0-1 0 0,0-1 0 0 0,-1 0-61 0 0,-2 3 0 0 0,1 0 0 0 0,0 1 0 0 0,0 0 0 0 0,0-1 0 0 0,-1 3 48 0 0,-1-1 1 0 0,1 0-1 0 0,-1 1 0 0 0,0-2 0 0 0,-1 1 1 0 0,1 0-1 0 0,-1-1 0 0 0,1 1 0 0 0,-2-1 0 0 0,1 1 1 0 0,0-1-1 0 0,-1 1 0 0 0,0-1-48 0 0,1-3-144 0 0,4-11 1236 0 0,-6 19-1324 0 0,1 0 259 0 0,0-2 0 0 0,0 1 0 0 0,-1 0 0 0 0,1-1 0 0 0,-1 2 0 0 0,1-2 0 0 0,0 1 0 0 0,-1-1 0 0 0,0 1 0 0 0,0 0 0 0 0,1-1-27 0 0,0-1-120 0 0,0 1 126 0 0,-1 0 0 0 0,0 0 0 0 0,1 1 1 0 0,-1-1-1 0 0,0 0 0 0 0,1 1 0 0 0,-1-2 0 0 0,0 0-6 0 0,0 1 23 0 0,0 0-1 0 0,0 0 1 0 0,1 0 0 0 0,-1 0 0 0 0,0 0-1 0 0,0-1 1 0 0,2 0-23 0 0,-1 1 5 0 0,-1-1-1 0 0,1 1 1 0 0,0 0-1 0 0,0-1 1 0 0,-1 0 0 0 0,0 1-1 0 0,1 0 1 0 0,-1-1-1 0 0,0 1 1 0 0,0-1-1 0 0,-1 0 1 0 0,1 1 0 0 0,0-1-1 0 0,0 1 1 0 0,-1 0-1 0 0,0-1 1 0 0,0 0-1 0 0,1 1 1 0 0,-3-1-5 0 0,-12-34-948 0 0,8 16 793 0 0,6 18 180 0 0,0 1 0 0 0,0 0 0 0 0,0 0 0 0 0,0-1 0 0 0,-1 1 0 0 0,0-2-25 0 0,-4-7 109 0 0,5 10-102 0 0,0 0-1 0 0,1-1 1 0 0,-1 2-1 0 0,-1-2 1 0 0,2 1-1 0 0,-1 1 1 0 0,-1-2 0 0 0,1 1-7 0 0,-7-8 38 0 0,2 3 767 0 0,-1 0 624 0 0,5 0-3581 0 0,2 6 1614 0 0,0-1 0 0 0,-1 1 1 0 0,1-1-1 0 0,0 1 0 0 0,-1-1 0 0 0,1 1 0 0 0,-1 0 0 0 0,1 0 0 0 0,0 0 0 0 0,0-1 0 0 0,0 1 0 0 0,-1 0 1 0 0,0-1-1 0 0,1 1 0 0 0,-1 0 0 0 0,1 0 538 0 0,0 0-284 0 0,0-1-1745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59:40.944"/>
    </inkml:context>
    <inkml:brush xml:id="br0">
      <inkml:brushProperty name="width" value="0.05" units="cm"/>
      <inkml:brushProperty name="height" value="0.05" units="cm"/>
      <inkml:brushProperty name="color" value="#FFFFFF"/>
    </inkml:brush>
  </inkml:definitions>
  <inkml:trace contextRef="#ctx0" brushRef="#br0">23 122 920 0 0,'0'0'275'0'0,"0"0"815"0"0,0 0 354 0 0,0 0 76 0 0,0 0-107 0 0,0 0-506 0 0,-7-9 1740 0 0,7 9-2408 0 0,-3-9 3220 0 0,2 13-1581 0 0,-1 7-2017 0 0,-2 6 109 0 0,3-11-4 0 0,-1 0 1 0 0,2 1-1 0 0,-1-1 1 0 0,0 0 0 0 0,1 2 33 0 0,0 15 450 0 0,2 0 1 0 0,0 1-1 0 0,2 3-450 0 0,9 83 252 0 0,-11-85-46 0 0,-1 1-1 0 0,-2 16-205 0 0,0-13-21 0 0,2 25 21 0 0,0 20-18 0 0,3-5 325 0 0,-3-55-435 0 0,-1-12 106 0 0,0 1-1 0 0,0-1 1 0 0,0 1-1 0 0,0 0 1 0 0,0 0-1 0 0,0 0 1 0 0,-1 0 22 0 0,4 30 306 0 0,-1-15-252 0 0,-1-13-44 0 0,1 1-10 0 0,0 1 0 0 0,-2-4-11 0 0,0-1-1 0 0,0 0 1 0 0,1 0-1 0 0,-1 1 1 0 0,0-1-1 0 0,0 0 0 0 0,-1 1 1 0 0,1-1-1 0 0,0 2 12 0 0,-1 4 16 0 0,1-7 72 0 0,0-1-134 0 0,0 0-61 0 0,0 23 292 0 0,1-18-185 0 0,1 0 0 0 0,-2 1 0 0 0,1 2 0 0 0,0-2 0 0 0,0-1-12 0 0,-1-4-54 0 0,0-1-41 0 0,0 0-12 0 0,-3 51 2031 0 0,3-49-1746 0 0,-2 7 1194 0 0,4-5-1339 0 0,-2-4 38 0 0,0 0 31 0 0,3 2-56 0 0,0-1-1 0 0,0 1 0 0 0,0-1 0 0 0,0 0 0 0 0,0 0 1 0 0,0 0-1 0 0,0-1 0 0 0,0 1 0 0 0,1-1-33 0 0,-4 0-11 0 0,9 2 8 0 0,0-2 0 0 0,0 0 0 0 0,0 0 0 0 0,0 0 0 0 0,0-2 0 0 0,0 1 0 0 0,3-2 3 0 0,-1 1 84 0 0,-1 1 1 0 0,1-1-1 0 0,4 1-84 0 0,25 3 108 0 0,-1 1 0 0 0,26 6-108 0 0,25-1 136 0 0,-74-7-162 0 0,0 0-1 0 0,1-1 1 0 0,-2-1-1 0 0,2-1 1 0 0,1 0 26 0 0,4-1 26 0 0,20-3-37 0 0,-24 3 359 0 0,0 1 0 0 0,12 0-348 0 0,-27 2 82 0 0,0 0 0 0 0,1 0 0 0 0,-1 1 0 0 0,0 0 0 0 0,0 0 1 0 0,0-1-1 0 0,0 1 0 0 0,2 1-82 0 0,-2 0 28 0 0,1-1 1 0 0,0 0-1 0 0,0 0 1 0 0,-1 0 0 0 0,2-1-1 0 0,-1 1 1 0 0,-1-1-1 0 0,5 1-28 0 0,74-3-202 0 0,-81 2 60 0 0,19-3-2 0 0,15 1 144 0 0,-6 1 0 0 0,9-5 0 0 0,-15 8 0 0 0,1-2 0 0 0,-12-2 11 0 0,-7 2-8 0 0,0-2 0 0 0,0 1 0 0 0,0 1 0 0 0,0 0 0 0 0,1 0 0 0 0,-1 0 0 0 0,3 0-3 0 0,-2 0 0 0 0,1-3 0 0 0,-1 0 11 0 0,-4 1 42 0 0,-1 1 11 0 0,-1 1-10 0 0,3-3-33 0 0,-2 0 22 0 0,1-1-33 0 0,-1-1 18 0 0,0-1 0 0 0,0 0-1 0 0,0 1 1 0 0,-1-1-1 0 0,0 1 1 0 0,0-1 0 0 0,0-2-28 0 0,-1 0 10 0 0,1-84-112 0 0,1 70 87 0 0,-1 15 13 0 0,1-1 0 0 0,-1 1-1 0 0,-1-1 1 0 0,1-2 2 0 0,-2-2-28 0 0,1 1 0 0 0,1-12 28 0 0,0-13-10 0 0,-2 1-129 0 0,2-21 139 0 0,1 31-59 0 0,-1-1 0 0 0,-2 1 0 0 0,-2-14 59 0 0,0 4-25 0 0,3 25 9 0 0,0 0 1 0 0,-1-1-1 0 0,-2-9 16 0 0,0-4-17 0 0,3 20 8 0 0,1 0 1 0 0,0-1-1 0 0,-2 1 1 0 0,1-1-1 0 0,-1-1 9 0 0,1-2-5 0 0,-1 1-1 0 0,1 1 0 0 0,0-1 1 0 0,1-1-1 0 0,0 2 1 0 0,0-1-1 0 0,1-1 0 0 0,-1 0 6 0 0,1-16-41 0 0,-2 12-4 0 0,1 10 37 0 0,0 0 1 0 0,0 1 0 0 0,0-1 0 0 0,0 0-1 0 0,0 1 1 0 0,0-1 0 0 0,0 1 0 0 0,0-2 0 0 0,0 2-1 0 0,1-1 8 0 0,-1 0 1 0 0,0 1-1 0 0,1-1 0 0 0,-1 0 0 0 0,0 0 0 0 0,0 1 1 0 0,-1-1-1 0 0,1 0 0 0 0,0 1 0 0 0,-1-1 1 0 0,1-1-1 0 0,-2-10-13 0 0,7-26-41 0 0,2 0 54 0 0,-5 31-8 0 0,2-17-48 0 0,-5 23 56 0 0,7-11 0 0 0,-4-8 250 0 0,-1 12-74 0 0,-1 7-115 0 0,0 5-33 0 0,-2 3 15 0 0,-2-6-22 0 0,2 0-18 0 0,1 0 0 0 0,0 1 0 0 0,0-1 1 0 0,0 0-1 0 0,-1 1 0 0 0,1-1 0 0 0,0 0 0 0 0,0 1 0 0 0,0 0 0 0 0,0-1 0 0 0,0 1 1 0 0,0-1-1 0 0,0 1 0 0 0,0 0 0 0 0,0 0 0 0 0,1 0 0 0 0,-2 1-3 0 0,-2 1 11 0 0,3-2-1 0 0,-1-1 0 0 0,1 0-1 0 0,-1 1 1 0 0,2-1 0 0 0,-2 0 0 0 0,1 0 0 0 0,-1 0 0 0 0,1 0 0 0 0,-1 0-1 0 0,1-1 1 0 0,0 1 0 0 0,-1 0 0 0 0,1-1 0 0 0,-1 1 0 0 0,2 0-1 0 0,-2-1 1 0 0,1 0 0 0 0,0 1 0 0 0,-1-1-10 0 0,-4-2 64 0 0,-7-3 1 0 0,11 6-58 0 0,2-1-1 0 0,-2 0 1 0 0,1 0 0 0 0,0 1-1 0 0,-1-1 1 0 0,1 1 0 0 0,0-1-1 0 0,0 1 1 0 0,-1-1 0 0 0,1 1-1 0 0,-1 0-6 0 0,1 0 0 0 0,1 0 0 0 0,0 0 0 0 0,-1 0 0 0 0,0 0 0 0 0,0 0 0 0 0,1 0 0 0 0,0 1 0 0 0,-1-1 0 0 0,0 0 0 0 0,0 0 0 0 0,1 1 0 0 0,0-1 0 0 0,-1 1 0 0 0,0-1 0 0 0,1 0 0 0 0,-1 0 0 0 0,1 1 0 0 0,0-1 0 0 0,-1 1 0 0 0,1 0 0 0 0,-1-1 0 0 0,1 0 0 0 0,0 0 0 0 0,-1 0 0 0 0,1 1 0 0 0,0-1 0 0 0,0 0 0 0 0,0 1 0 0 0,-1-1 0 0 0,1 0 0 0 0,-1 0 0 0 0,1 1 0 0 0,0-1 0 0 0,-1 0 0 0 0,1 0 0 0 0,0 0 0 0 0,0 0 0 0 0,-1 0 0 0 0,1 0 0 0 0,-1 0 0 0 0,1 0 0 0 0,-1 0 0 0 0,1 0 0 0 0,0 0 0 0 0,0 0 0 0 0,-1 0 0 0 0,1 0 0 0 0,-1 0 0 0 0,1 0 0 0 0,-1 0 0 0 0,-11-5 0 0 0,12 4 0 0 0,-1 1 0 0 0,0 0 0 0 0,0-1 0 0 0,1 1 0 0 0,-1-1 0 0 0,-1 1 0 0 0,2-1 0 0 0,-1 1 0 0 0,0 0 0 0 0,0 0 0 0 0,0 0 0 0 0,0 0 0 0 0,0 0 0 0 0,0 0 0 0 0,0 0 0 0 0,0 0 0 0 0,1 0 0 0 0,-2 0 0 0 0,1 0 0 0 0,1 0 0 0 0,-1 1 0 0 0,0-1 0 0 0,0 1 0 0 0,0-1 0 0 0,0 1 0 0 0,0-1 0 0 0,-2 1 3 0 0,1 1 1 0 0,0-2-1 0 0,0 1 0 0 0,-1-1 0 0 0,0 1 0 0 0,1-1 0 0 0,0 1 0 0 0,-1-1 1 0 0,1 0-1 0 0,-1 0 0 0 0,0 0 0 0 0,1-1 0 0 0,0 1 0 0 0,0-1 0 0 0,-3 0-3 0 0,-17-2 17 0 0,19 3-17 0 0,1 0 0 0 0,0 1 0 0 0,0-1 0 0 0,-1 1 0 0 0,1-1 0 0 0,0 1 0 0 0,0-1 0 0 0,0 1 0 0 0,0 0 0 0 0,0 0 0 0 0,0 0 0 0 0,0 0 0 0 0,-1 1 0 0 0,2-1 2 0 0,1-1 0 0 0,-1 0 0 0 0,1 1 0 0 0,0-1-1 0 0,-1 0 1 0 0,0 0 0 0 0,0 0 0 0 0,1 0 0 0 0,0 0 0 0 0,-1 0 0 0 0,1 0-1 0 0,-1 1 1 0 0,0-1 0 0 0,1 0 0 0 0,0 0 0 0 0,-1 0 0 0 0,0-1-1 0 0,0 1 1 0 0,1 0 0 0 0,0 0 0 0 0,-1 0-2 0 0,-9 0 25 0 0,3 3-34 0 0,6-3 6 0 0,0 1 0 0 0,0-1 0 0 0,1 1 1 0 0,-1-1-1 0 0,0 1 0 0 0,0-1 0 0 0,0 0 0 0 0,0 0 0 0 0,0 0 0 0 0,1 0 0 0 0,-1 0 1 0 0,0 0-1 0 0,0 0 0 0 0,0 0 0 0 0,0 0 0 0 0,0 0 0 0 0,1 0 0 0 0,-1 0 0 0 0,0 0 1 0 0,-1-1 2 0 0,0 1 0 0 0,1-1 0 0 0,-1 1 0 0 0,0 0 0 0 0,1-1 0 0 0,-1 1 0 0 0,0 0 1 0 0,0 1-1 0 0,1-1 0 0 0,-1 0 0 0 0,0 1 0 0 0,1-1 0 0 0,-2 1 0 0 0,0-1 0 0 0,1 2 16 0 0,0-1 0 0 0,-1-1 0 0 0,1 0 0 0 0,-1 0-1 0 0,0 1 1 0 0,0-1 0 0 0,1 0 0 0 0,-1 0-16 0 0,-14 0 13 0 0,14 1-14 0 0,1-1 1 0 0,-1 0 0 0 0,0 0-1 0 0,0 0 1 0 0,0-1 0 0 0,0 1-1 0 0,-1-1 1 0 0,3 1 0 0 0,0 0 0 0 0,0 0 0 0 0,0 0 0 0 0,0 0 0 0 0,0 0 0 0 0,-1 0 0 0 0,2 0 0 0 0,-1 0 0 0 0,-1 0 0 0 0,2 0 0 0 0,-1 0 0 0 0,-1 1 0 0 0,2-1 0 0 0,-1 1 0 0 0,-1-1 0 0 0,2 1 0 0 0,-2-1 0 0 0,1 1 0 0 0,0 0 0 0 0,-1-1 0 0 0,1 1 0 0 0,-1-1 0 0 0,1 0 0 0 0,0 0 0 0 0,0 1 0 0 0,-1-1 0 0 0,1 0 0 0 0,-1 0 0 0 0,1 0 0 0 0,-2-1 0 0 0,1 1 0 0 0,1 0 0 0 0,-2 0 0 0 0,2 0 0 0 0,-1 0 0 0 0,0 0 0 0 0,1 1 0 0 0,-2-1 0 0 0,2 1 0 0 0,-1-1 0 0 0,0 1 0 0 0,-1 0 0 0 0,1 0 0 0 0,0 0 0 0 0,0-1 0 0 0,0 0 0 0 0,0 1 0 0 0,0-1 0 0 0,0 0 0 0 0,0 1 0 0 0,-1-1 0 0 0,1 0 0 0 0,0-1 0 0 0,-14 3 0 0 0,15-2 0 0 0,0 0 0 0 0,-1 1 0 0 0,1-1 0 0 0,-1 0 0 0 0,1 0 0 0 0,-1 0 0 0 0,1 0 0 0 0,-1 0 0 0 0,1 0 0 0 0,0 0 0 0 0,-2-1 0 0 0,-28-3 0 0 0,28 3 0 0 0,1 1 0 0 0,0-1 0 0 0,0 1 0 0 0,-1 0 0 0 0,1 0 0 0 0,0 0 0 0 0,0 1 0 0 0,-1-1 0 0 0,1 1 0 0 0,-2 0 0 0 0,2-1 0 0 0,0 1 0 0 0,0-1 0 0 0,0 1 0 0 0,0-1 0 0 0,0 0 0 0 0,-1 1 0 0 0,2-1 0 0 0,-1-1 0 0 0,-1 1 0 0 0,1 0 0 0 0,1-1 0 0 0,-2 1 0 0 0,0-1 0 0 0,-1 0 0 0 0,0 0 0 0 0,1 1 0 0 0,-1-1 0 0 0,1 1 0 0 0,-1 0 0 0 0,0 0 0 0 0,0 1 0 0 0,1-1 0 0 0,-1 1 0 0 0,1 0 0 0 0,-1 0 0 0 0,-3 1 0 0 0,-16 4 0 0 0,3-8 0 0 0,1 0 0 0 0,6 0 0 0 0,12 2 0 0 0,-1 0 0 0 0,2 0 0 0 0,-2 0 0 0 0,1 0 0 0 0,0-1 0 0 0,-1 1 0 0 0,1 0 0 0 0,0 0 0 0 0,0 1 0 0 0,-1-1 0 0 0,1 0 0 0 0,0 0 0 0 0,-1 0 0 0 0,2 1 0 0 0,-1-1 0 0 0,-1 1 0 0 0,2-1 0 0 0,-1 0 0 0 0,-1 1 0 0 0,2-1 0 0 0,-1 0 0 0 0,-1 0 0 0 0,2 0 0 0 0,-2 0 0 0 0,1 0 0 0 0,0 0 0 0 0,0 0 0 0 0,0 0 0 0 0,0-1 0 0 0,0 1 0 0 0,0-1 0 0 0,0 1 0 0 0,0-1 0 0 0,0 1 0 0 0,1 0 0 0 0,-2-1 0 0 0,1 1 0 0 0,1-1 0 0 0,-1 0 0 0 0,0 1 0 0 0,0-1 0 0 0,0 0 0 0 0,-1 0 1 0 0,1 1-1 0 0,0-1 0 0 0,0 1 0 0 0,-1-1 1 0 0,1 1-1 0 0,0-1 0 0 0,-1 1 0 0 0,2 0 0 0 0,-2 0 1 0 0,0 0-1 0 0,-11-2-13 0 0,1-3 26 0 0,11 4-6 0 0,-1 0-1 0 0,1 0 1 0 0,-1 0 0 0 0,1 0 0 0 0,-2 1 0 0 0,2 0-1 0 0,-1-1 1 0 0,1 1 0 0 0,-1-1 0 0 0,0 1 0 0 0,1 0-1 0 0,-2 0 1 0 0,2-1 0 0 0,-1 2 0 0 0,0-1 0 0 0,1 0-1 0 0,-1 0 1 0 0,0 1 0 0 0,0-1 0 0 0,1 1-1 0 0,-1-1 1 0 0,-1 1-7 0 0,-7 7 10 0 0,8-7-7 0 0,1 0-1 0 0,-1 0 1 0 0,0 1 0 0 0,1-1 0 0 0,-1 0-1 0 0,0 0 1 0 0,0 0 0 0 0,0-1-1 0 0,1 1 1 0 0,-2 0 0 0 0,1-1 0 0 0,1 1-1 0 0,-2-1 1 0 0,1 0 0 0 0,1 0-1 0 0,-2 0 1 0 0,1 0 0 0 0,0 0 0 0 0,0 0-1 0 0,-1 0-2 0 0,0-1 2 0 0,0 0-1 0 0,0 0 1 0 0,0 1-1 0 0,-1-2 1 0 0,1 1-1 0 0,0-1 1 0 0,-2-1-2 0 0,2 3 18 0 0,0-1 0 0 0,0 1 0 0 0,0 0 0 0 0,0 0-1 0 0,0 0 1 0 0,0 0 0 0 0,-1 0-18 0 0,-9-6 143 0 0,12 6-131 0 0,1-1 0 0 0,0 1 0 0 0,0-1 0 0 0,-1 1 0 0 0,1-1 0 0 0,-1 1 0 0 0,1 0 0 0 0,-1 0 0 0 0,1 0 0 0 0,0-1 0 0 0,-1 1 0 0 0,1 0 0 0 0,-1 0 0 0 0,0-1 0 0 0,1 1 0 0 0,0 0-1 0 0,-1 0 1 0 0,0 0 0 0 0,1 0 0 0 0,-1 0 0 0 0,1 0 0 0 0,0 0 0 0 0,-1 0 0 0 0,0 0 0 0 0,1 0 0 0 0,-1 0 0 0 0,1 0 0 0 0,-1 0 0 0 0,1 1 0 0 0,-1-1 0 0 0,0 0 0 0 0,1 1 0 0 0,0-1 0 0 0,0 0 0 0 0,-1 0 0 0 0,0 0 0 0 0,1 1 0 0 0,-1-1 0 0 0,1 1 0 0 0,0-1 0 0 0,0 1 0 0 0,0-1 0 0 0,-1 0 0 0 0,1 0 0 0 0,-1 2-12 0 0,1-2 246 0 0,-22 14-374 0 0,20-13 54 0 0,1 0 0 0 0,0 0 0 0 0,-1 0 0 0 0,1 0-1 0 0,0 0 1 0 0,0 1 0 0 0,0-2 0 0 0,-1 2 0 0 0,2-1-1 0 0,-1 0 1 0 0,-1 1 0 0 0,2-1 0 0 0,-1 1 74 0 0,0 0-53 0 0,0-1 1 0 0,1 1 0 0 0,-1-1-1 0 0,-1 0 1 0 0,2 1-1 0 0,-1-2 1 0 0,-1 2-1 0 0,2-1 1 0 0,-2-1-1 0 0,1 2 1 0 0,0-1 52 0 0,-3-1-1268 0 0,-2-2-411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0:12.182"/>
    </inkml:context>
    <inkml:brush xml:id="br0">
      <inkml:brushProperty name="width" value="0.05" units="cm"/>
      <inkml:brushProperty name="height" value="0.05" units="cm"/>
      <inkml:brushProperty name="color" value="#FFFFFF"/>
    </inkml:brush>
  </inkml:definitions>
  <inkml:trace contextRef="#ctx0" brushRef="#br0">41 1198 4608 0 0,'0'0'101'0'0,"0"0"22"0"0,0 0 5 0 0,0 0 5 0 0,0 0 25 0 0,0 0 15 0 0,0 0 3 0 0,0 0 21 0 0,0 0 90 0 0,0 0 38 0 0,0 0 10 0 0,0 0-37 0 0,0 0-156 0 0,0 0-70 0 0,0 0 22 0 0,0 0 122 0 0,0 0 26 0 0,0 0-2 0 0,0 0-3 0 0,0 0-12 0 0,0 0-7 0 0,0 0-2 0 0,0 0 38 0 0,0 0 165 0 0,0 0 77 0 0,0 0 15 0 0,0 0 1 0 0,0 0 0 0 0,0 0 0 0 0,0 0 0 0 0,0 0-70 0 0,0 0-220 0 0,0 0 164 0 0,0 0 102 0 0,0 0 22 0 0,0 0-73 0 0,0 0-322 0 0,0 0-145 0 0,21 7 2038 0 0,-21-6-2141 0 0,0-1-25 0 0,1 1 177 0 0,-1-1 0 0 0,1 1-1 0 0,-1-1 1 0 0,1 1 0 0 0,-1-1-1 0 0,0 1 1 0 0,1 0 0 0 0,0-1-1 0 0,0 0 1 0 0,-1 0 0 0 0,0 1-1 0 0,1-1 1 0 0,0 1 0 0 0,0-1-1 0 0,-1 1 1 0 0,1-1 0 0 0,0 0-1 0 0,0 0 1 0 0,-1 0 0 0 0,1 0-1 0 0,0 0 1 0 0,0 0-1 0 0,-1 0 1 0 0,1 0 0 0 0,0 0-19 0 0,11 3-59 0 0,-7-2 59 0 0,19 1 0 0 0,7 4 0 0 0,-24-5 11 0 0,10 2 64 0 0,-1-1-1 0 0,14 0-74 0 0,-28-2-1 0 0,1 0 1 0 0,0 0-1 0 0,-1 1 0 0 0,1-1 0 0 0,-1 0 0 0 0,1 1 0 0 0,2 1 1 0 0,11 1 88 0 0,-16-3-84 0 0,3 0-13 0 0,0 1 0 0 0,-1-1-1 0 0,1 0 1 0 0,0 1 0 0 0,-1 0 0 0 0,1-1 0 0 0,-1 1 0 0 0,1 0 0 0 0,0 0 0 0 0,-1 0 0 0 0,1 1-1 0 0,-1-2 10 0 0,6 3 224 0 0,1 0-1 0 0,0-1 0 0 0,-1 0 0 0 0,1-1 0 0 0,-1 0 0 0 0,1-1 0 0 0,0 1 0 0 0,0-2 0 0 0,2 1-223 0 0,12 0-278 0 0,-20 0 285 0 0,-1-1 0 0 0,1 1 0 0 0,-1-1 1 0 0,1 1-1 0 0,0-1 0 0 0,0 1 0 0 0,-1-1 0 0 0,1 0 1 0 0,-1 0-1 0 0,3-2-7 0 0,-5 3 81 0 0,2 0-69 0 0,0 0 0 0 0,0 1-1 0 0,0-1 1 0 0,-1 0 0 0 0,2 0 0 0 0,-2-1-1 0 0,1 1 1 0 0,0 0 0 0 0,0 0 0 0 0,0-1 0 0 0,-1 0-1 0 0,1 0 1 0 0,0 1 0 0 0,0-1-12 0 0,7-2 40 0 0,10-1-23 0 0,-12 3-2 0 0,0-1-1 0 0,1 1 1 0 0,-2 1-1 0 0,2-1 1 0 0,-1 1 0 0 0,0 0-1 0 0,1 1 1 0 0,-2-1 0 0 0,2 1-1 0 0,-1 1 1 0 0,-1 0-1 0 0,3 0-14 0 0,28 18 208 0 0,-16-12-48 0 0,2 0-69 0 0,-17-6-48 0 0,0 1 9 0 0,1 0 1 0 0,-1-2 0 0 0,1 1-1 0 0,0 0 1 0 0,-1-1 0 0 0,0 0-1 0 0,1 0 1 0 0,6-1-53 0 0,16 4 53 0 0,18-4 1 0 0,-44 0-48 0 0,1 0-4 0 0,0 0 1 0 0,0 0-1 0 0,0-1 1 0 0,0 0 0 0 0,0 0-1 0 0,0 1-2 0 0,4-2 10 0 0,0 1 1 0 0,0 1-1 0 0,0-1 0 0 0,1 1 1 0 0,-1 1-11 0 0,5-1 19 0 0,33 0 67 0 0,-26 2-59 0 0,12 2 10 0 0,3-1-15 0 0,-27-2-12 0 0,-2 1 1 0 0,2-2 0 0 0,-1 0-1 0 0,1 0 1 0 0,5 0-11 0 0,-5-1 29 0 0,-1 0 0 0 0,1 1-1 0 0,-1 1 1 0 0,5 0-29 0 0,-3-1 23 0 0,-1 1 0 0 0,0-1 0 0 0,1-1 0 0 0,-1 1 0 0 0,1-1 0 0 0,5-1-23 0 0,42-7 211 0 0,-12 3-19 0 0,-38 6-151 0 0,16-2-18 0 0,-10 0-9 0 0,-1 1 0 0 0,1 0 0 0 0,0 1 0 0 0,6 0-14 0 0,-14 0-12 0 0,30-2-341 0 0,-33 2 426 0 0,17-3 275 0 0,-15 2-321 0 0,26-3-33 0 0,7 4 6 0 0,-29 0 0 0 0,6 3 0 0 0,-11-1 0 0 0,3 0 0 0 0,24-1 0 0 0,-17 0 0 0 0,17-4 0 0 0,-21 3 11 0 0,-7 0 42 0 0,0-1 1 0 0,5-2-44 0 0,-1 1 1 0 0,-4 2 42 0 0,-1 0 14 0 0,0 0 10 0 0,0 0 2 0 0,1-1-7 0 0,2-4-17 0 0,1 0-34 0 0,-3 3 22 0 0,0-5-33 0 0,2 1-10 0 0,0 0 0 0 0,4-17 24 0 0,1-11 16 0 0,-1-2-40 0 0,-7 34 0 0 0,0 1 0 0 0,1-1 0 0 0,-1 1 0 0 0,1-1 0 0 0,-1 0 0 0 0,0 0 0 0 0,0 1 0 0 0,0-1 0 0 0,0 0 0 0 0,0 1 0 0 0,0-5 0 0 0,3-26 0 0 0,-2 30 0 0 0,-1 0 0 0 0,1 0 0 0 0,-1 0 0 0 0,1 0 0 0 0,-1 0 0 0 0,0 0 0 0 0,0 0 0 0 0,0-2 0 0 0,1-7 0 0 0,0-1 0 0 0,0 0 0 0 0,0-1 0 0 0,-2 0 0 0 0,0 0 0 0 0,0-14 0 0 0,1-60-64 0 0,-6 48 64 0 0,5 31 0 0 0,0 0 0 0 0,0 0 0 0 0,-1-1 0 0 0,0 1 0 0 0,-1-7 0 0 0,3 14 0 0 0,-1-1 0 0 0,1 1 0 0 0,-1-1 0 0 0,1 1 0 0 0,0 0 0 0 0,0-1 0 0 0,-1 1 0 0 0,0-1 0 0 0,0 2 0 0 0,1-2 0 0 0,-1 1 0 0 0,-1-4 0 0 0,-12-48 0 0 0,8 23 0 0 0,3 24 0 0 0,-9-11 0 0 0,9 14 0 0 0,-6-1 44 0 0,5 2-24 0 0,1-4-11 0 0,1 4-5 0 0,1 0 1 0 0,0 0-1 0 0,-1 0 1 0 0,1 0-1 0 0,-1 0 1 0 0,0 1-1 0 0,1-1 1 0 0,-1 0-1 0 0,0 1 1 0 0,0-1-5 0 0,-2 1 10 0 0,0 0-8 0 0,-1-1 29 0 0,2-2 7 0 0,-21-4 169 0 0,12 1-34 0 0,10 6-147 0 0,0 0 0 0 0,0 0 0 0 0,0-1 0 0 0,-1 2 0 0 0,1-1 0 0 0,1 0 0 0 0,-2 1 0 0 0,0-1-26 0 0,-27-7 173 0 0,21 5-162 0 0,-6 0 109 0 0,-13-5 63 0 0,26 6-34 0 0,-15-7 68 0 0,16 9-217 0 0,-13-12 0 0 0,1 2 0 0 0,7 6 0 0 0,-1 0 0 0 0,6 1 0 0 0,-9-8 0 0 0,7 7 0 0 0,-13-37 0 0 0,14 34 0 0 0,0 4 0 0 0,1 0 0 0 0,1 0 0 0 0,-2 0 0 0 0,2 0 0 0 0,-1-1 0 0 0,1 1 0 0 0,0 0 0 0 0,0-1 0 0 0,0 1 0 0 0,0 0 0 0 0,0-1 0 0 0,1 1 0 0 0,-3-54-534 0 0,2 54 680 0 0,0-10-79 0 0,0 0 0 0 0,1 0-1 0 0,0 1 1 0 0,2-6-67 0 0,-2 15-85 0 0,0-1-1 0 0,-1-1 1 0 0,0 2-1 0 0,0-2 1 0 0,-1-2 85 0 0,1-5-100 0 0,-1 5 100 0 0,-3-4 27 0 0,4 9 22 0 0,-1 0-1 0 0,0 0 1 0 0,0-1 0 0 0,1 1-1 0 0,0 0 1 0 0,-1 0-1 0 0,1-1 1 0 0,0 1-1 0 0,-1 0-48 0 0,-3-11-109 0 0,-1 3-198 0 0,-7-17 886 0 0,2 12-811 0 0,7 9 228 0 0,3 5-27 0 0,-2-1 0 0 0,1 1 0 0 0,1-1-1 0 0,-2 2 1 0 0,1-2 0 0 0,0 1 0 0 0,-1-1-1 0 0,1 1 1 0 0,0 0 0 0 0,0 0 0 0 0,-1 0-1 0 0,0 0 32 0 0,-3-1 26 0 0,-23-13-52 0 0,21 14 26 0 0,-2 2 0 0 0,5-1 0 0 0,-11 5 0 0 0,15-5 0 0 0,-1 0 0 0 0,0 0 0 0 0,0 1 0 0 0,1-1 0 0 0,-1 0 0 0 0,0 0 0 0 0,0 0 0 0 0,1 0 0 0 0,-1 0 0 0 0,0 0 0 0 0,0 1 0 0 0,1-1 0 0 0,0 1 0 0 0,-1-1 0 0 0,0 1 0 0 0,0-1 0 0 0,1 0 0 0 0,0 1 0 0 0,-1-1 0 0 0,1 1 0 0 0,-1 0 0 0 0,1-1 0 0 0,-1 0 0 0 0,1 1 0 0 0,0 0 0 0 0,-8 11 0 0 0,6-9 0 0 0,0 1 0 0 0,0-1 0 0 0,1 0 0 0 0,-2 0 0 0 0,3 1 0 0 0,-2 1 0 0 0,-10 39 0 0 0,12-43 0 0 0,0-1 0 0 0,-1 1 0 0 0,1 0 0 0 0,0 0 0 0 0,0-1 0 0 0,0 1 0 0 0,-1 0 0 0 0,1 0 0 0 0,-1-1 0 0 0,1 1 0 0 0,-1 0 0 0 0,1 0 0 0 0,0-1 0 0 0,-1 1 0 0 0,0 0 0 0 0,0 0 0 0 0,1-1 0 0 0,-1 2 0 0 0,0-1 0 0 0,0 0 0 0 0,1 0 0 0 0,-1 0 0 0 0,0 0 0 0 0,0 1 0 0 0,1-1 0 0 0,0 0 0 0 0,-1 0 0 0 0,1 1 0 0 0,0-1 0 0 0,-1 1 0 0 0,1-1 0 0 0,0 2 0 0 0,-10 49 0 0 0,6-22 0 0 0,2-22 0 0 0,1 0 0 0 0,0-1 0 0 0,0 2 0 0 0,1 0 0 0 0,-3 28 0 0 0,5-27-4 0 0,-1-8 3 0 0,-1 0 0 0 0,0 0 1 0 0,1 0-1 0 0,-1 0 0 0 0,0 0 0 0 0,1 0 0 0 0,-1 0 0 0 0,0 1 1 0 0,0-2-1 0 0,-1 1 0 0 0,1 1 0 0 0,-1-2 0 0 0,1 1 0 0 0,0 1 1 0 0,-3 2 0 0 0,-1 8 0 0 0,1-3 0 0 0,0-2 0 0 0,3-7 0 0 0,-1 1 0 0 0,0 1 0 0 0,0 0 0 0 0,-1 0 0 0 0,1 0 0 0 0,-1 0 0 0 0,1-1 0 0 0,-1 1 0 0 0,0-1 0 0 0,1 0 0 0 0,-2 1 0 0 0,1-1 0 0 0,0 0 0 0 0,0 0 0 0 0,-1 0 0 0 0,1-1 0 0 0,-4 2 0 0 0,-12 3 0 0 0,14-8 0 0 0,2 1 0 0 0,-8 5 0 0 0,-1-2 0 0 0,2 0 0 0 0,5-1 0 0 0,-2-1 0 0 0,2 1 0 0 0,-1-1 0 0 0,-1 0 0 0 0,2-1 0 0 0,-1 1 0 0 0,-7 0 0 0 0,-18-3 0 0 0,-8-14 1370 0 0,37 17-929 0 0,-2-3-276 0 0,-3 0-165 0 0,-1 0-64 0 0,5 3-273 0 0,2 0-138 0 0,-1-2 129 0 0,0 2 70 0 0,-18 1-218 0 0,15-2 494 0 0,3 0 0 0 0,0 1 0 0 0,1 0 0 0 0,-1 0 0 0 0,1-1 0 0 0,-1 1 0 0 0,0 0 0 0 0,1 0 0 0 0,-1 0 0 0 0,0 0 0 0 0,0 0 0 0 0,1 0 0 0 0,-1 0 0 0 0,0 0 0 0 0,0 0 0 0 0,1 0 0 0 0,-1 0 0 0 0,1 1 0 0 0,-1-1 0 0 0,0 0 0 0 0,1 1 0 0 0,-1-1 0 0 0,0 1 0 0 0,1-1 0 0 0,-1 0 0 0 0,0 1 0 0 0,-47 16 720 0 0,42-15-709 0 0,-2-1 32 0 0,0-2-33 0 0,2-1-10 0 0,0 0 0 0 0,2 1 0 0 0,4 1 0 0 0,-1 0 0 0 0,1 0 0 0 0,0 0 0 0 0,-1 0 0 0 0,1 0 0 0 0,-1 0 0 0 0,1 0 0 0 0,0 0 0 0 0,0 0 0 0 0,0 0 0 0 0,-1 0 0 0 0,1 0 0 0 0,0 0 0 0 0,-1 0 0 0 0,1 0 0 0 0,0 0 0 0 0,-1 0 0 0 0,1 0 0 0 0,0-1 0 0 0,0 1 0 0 0,0 0 0 0 0,0 0 0 0 0,-1-1 0 0 0,1 1 0 0 0,0 0 0 0 0,0-1 0 0 0,0 1 0 0 0,-14-14 0 0 0,9 7 0 0 0,1 0 0 0 0,-1-1 0 0 0,1 1 0 0 0,-4-7 0 0 0,8 13 0 0 0,0-1 0 0 0,-1 2 0 0 0,1-1 0 0 0,0-1 0 0 0,0 2 0 0 0,-1-1 0 0 0,1 0 0 0 0,-1 0 0 0 0,0 0 0 0 0,1 0 0 0 0,-1 0 0 0 0,0 1 0 0 0,1-1 0 0 0,-1 0 0 0 0,1 0 0 0 0,-2 1 0 0 0,1-1 0 0 0,1 1 0 0 0,-1-1 0 0 0,-5-5 0 0 0,-10-38-10 0 0,13 38 2 0 0,1-1 1 0 0,0 1-1 0 0,-1-1 0 0 0,2 1 1 0 0,-1 0-1 0 0,0-8 8 0 0,-2-6-8 0 0,4 18 8 0 0,0-1 0 0 0,0 1 0 0 0,0 0 0 0 0,0 0 0 0 0,0 0 0 0 0,0 0 0 0 0,0 0 0 0 0,0-1 0 0 0,1 0 0 0 0,1-14 0 0 0,-2-74 0 0 0,-3 69 0 0 0,-3-11 0 0 0,6 28 0 0 0,3 1 0 0 0,-3 4 0 0 0,0-1 0 0 0,0 1 0 0 0,0-1 0 0 0,0 1 0 0 0,0 0 0 0 0,0 0 0 0 0,1 0 0 0 0,-1-1 0 0 0,0 1 0 0 0,0-1 0 0 0,0 1 0 0 0,0-1 0 0 0,0 1 0 0 0,0 0 0 0 0,0 0 0 0 0,-1 0 0 0 0,1-1 0 0 0,0 1 0 0 0,0-1 0 0 0,0 1 0 0 0,0 0 0 0 0,0-1 0 0 0,0 1 0 0 0,0 0 0 0 0,0 0 0 0 0,0 0 0 0 0,-1-1 0 0 0,1 1 0 0 0,0 0 0 0 0,-1-1 0 0 0,1 1 0 0 0,0 0 0 0 0,-1-1 0 0 0,1 1 0 0 0,0 0 0 0 0,-7-21 0 0 0,2 3 0 0 0,2 12 0 0 0,3 6 0 0 0,0 0 0 0 0,0-1 0 0 0,0 0 0 0 0,0 0 0 0 0,-1 1 0 0 0,1-1 0 0 0,0 0 0 0 0,-1 1 0 0 0,1-1 0 0 0,-1 1 0 0 0,1-1 0 0 0,0 0 0 0 0,-1 1 0 0 0,1-1 0 0 0,-1 1 0 0 0,0 0 0 0 0,1-1 0 0 0,-15-13 0 0 0,13 13 0 0 0,1-1 0 0 0,0 1 0 0 0,-1 0 0 0 0,1 0 0 0 0,0-1 0 0 0,0 1 0 0 0,-1 0 0 0 0,1 0 0 0 0,-1 0 0 0 0,0 1 0 0 0,0-1 0 0 0,1 0 0 0 0,-1 0 0 0 0,0 1 0 0 0,-1-1 0 0 0,0 0 0 0 0,1 0 0 0 0,0-1 0 0 0,-1 1 0 0 0,0-1 0 0 0,1 1 0 0 0,0-1 0 0 0,-2-2 0 0 0,-5-2 0 0 0,5 3 0 0 0,3 3 0 0 0,0 0 0 0 0,0-1 0 0 0,1 1 0 0 0,-1-1 0 0 0,0 0 0 0 0,0 1 0 0 0,1 0 0 0 0,-1 0 0 0 0,0 0 0 0 0,0-1 0 0 0,1 1 0 0 0,-1 0 0 0 0,0 0 0 0 0,0 0 0 0 0,1 0 0 0 0,-1-1 0 0 0,0 1 0 0 0,0 1 0 0 0,0-1 0 0 0,-6 0 0 0 0,1 1 0 0 0,-1 0 0 0 0,7-1 0 0 0,-1 1 0 0 0,-1-1 0 0 0,2 1 0 0 0,-1-1 0 0 0,0 0 0 0 0,0 0 0 0 0,0 1 0 0 0,0 0 0 0 0,0 0 0 0 0,1-1 0 0 0,-1 0 0 0 0,0 1 0 0 0,0 0 0 0 0,1 0 0 0 0,-1-1 0 0 0,0 1 0 0 0,0 1 0 0 0,1-2 0 0 0,0 1 0 0 0,-1 0 0 0 0,1 0 0 0 0,-1 0 0 0 0,0 0 0 0 0,-8 18 0 0 0,2 0 0 0 0,5-17 0 0 0,0 1 0 0 0,1-1 0 0 0,-1 0 0 0 0,1 0 0 0 0,0 1 0 0 0,0 0 0 0 0,0-1 0 0 0,0 1 0 0 0,0-1 0 0 0,0 1 0 0 0,1 1 0 0 0,-4 13 0 0 0,-3 12-676 0 0,5-18 634 0 0,1-9 82 0 0,1 0-1 0 0,0-1 0 0 0,-1 1 0 0 0,1-1 0 0 0,0 1 1 0 0,-1-1-1 0 0,1 1 0 0 0,-1-1 0 0 0,0 1 0 0 0,1-1 1 0 0,-2 1-40 0 0,0 2 18 0 0,0 0 1 0 0,1 0-1 0 0,-1 0 1 0 0,1 0-1 0 0,0 0 1 0 0,0 0-1 0 0,0 1 1 0 0,1-1-1 0 0,-1 0-18 0 0,7 9 0 0 0,-4-9 0 0 0,-1 15 0 0 0,-2-11 0 0 0,0-5 0 0 0,0 0 0 0 0,1 0 0 0 0,-1 0 0 0 0,1 1 0 0 0,0-1 0 0 0,0 0 0 0 0,0 3 0 0 0,0-3 0 0 0,-2 19 0 0 0,2 11 0 0 0,0-25 0 0 0,1-1 0 0 0,-1 0 0 0 0,1 0 0 0 0,0 0 0 0 0,1 0 0 0 0,0 1 0 0 0,-1-3 0 0 0,1-1 0 0 0,-1 2 0 0 0,-1-2 0 0 0,1 1 0 0 0,-1 0 0 0 0,1 0 0 0 0,-1 0 0 0 0,-1 0 0 0 0,0 2 0 0 0,-1 0-2 0 0,1-5 3 0 0,0-2 0 0 0,0 2 0 0 0,0-1 0 0 0,1 1 0 0 0,0-1 0 0 0,-1 1 0 0 0,0-1 0 0 0,1 1 0 0 0,-1 0 0 0 0,1 0 0 0 0,0-1 0 0 0,0 1 0 0 0,0 0-1 0 0,-14 21 64 0 0,10-20-54 0 0,-2-1 1 0 0,2 1-1 0 0,-1-1 0 0 0,-5 2-10 0 0,-5 2 12 0 0,-7 14-12 0 0,18-16-10 0 0,-2-2-33 0 0,0-2 32 0 0,1 0 11 0 0,0 0 0 0 0,0-1 0 0 0,0 1 0 0 0,1-1 0 0 0,-4-1 0 0 0,-6 0 0 0 0,6 2 0 0 0,-1 0 0 0 0,1 1 0 0 0,0-1 0 0 0,0 2 0 0 0,-5 1 0 0 0,-18-5 0 0 0,18 1 0 0 0,12 1 0 0 0,-1-1 0 0 0,1 1 0 0 0,-1 0 0 0 0,0 0 0 0 0,1 0 0 0 0,-1 1 0 0 0,1-1 0 0 0,-1 0 0 0 0,1 1 0 0 0,-2-1 0 0 0,2 0 0 0 0,-1 1 0 0 0,1 0 0 0 0,-1 0 0 0 0,1-1 0 0 0,0 1 0 0 0,0 0 0 0 0,-1 0 0 0 0,1 0 0 0 0,0 0 0 0 0,-1 0 0 0 0,1 0 0 0 0,-20 12-136 0 0,20-12 130 0 0,0-1 1 0 0,-1 0-1 0 0,1 1 1 0 0,0 0-1 0 0,0 0 1 0 0,0-1-1 0 0,0 1 1 0 0,-1 1-1 0 0,2-2 1 0 0,-1 1-1 0 0,-1 0 1 0 0,2 0-1 0 0,-1 1 6 0 0,-19 14-173 0 0,5-7 522 0 0,10-4-349 0 0,1 1 0 0 0,0-1 0 0 0,0 1 0 0 0,0 0 0 0 0,0 2 0 0 0,-2 13-58 0 0,0 0-386 0 0,-10 21 444 0 0,15-40 153 0 0,-3 24-120 0 0,-1 4 131 0 0,2 8-262 0 0,3-28-23 0 0,1-6 90 0 0,-1 0 1 0 0,0-1-1 0 0,0 0 1 0 0,-1 1-1 0 0,1 0 0 0 0,0-1 1 0 0,-1 1-1 0 0,-1 2 31 0 0,-7 38 0 0 0,8-41 0 0 0,2 8 0 0 0,1-3 0 0 0,-1 1 0 0 0,2-4 0 0 0,-3 1 0 0 0,3 19 0 0 0,-3 4 1368 0 0,0-28-993 0 0,-1 20-2118 0 0,-4 2 2129 0 0,5-22 88 0 0,0-1-424 0 0,-1 0 0 0 0,1 1 0 0 0,-1-1-1 0 0,1 1 1 0 0,-1-1 0 0 0,1 1 0 0 0,0-1-1 0 0,0 0 1 0 0,0 0 0 0 0,0 1 0 0 0,-1-1 0 0 0,1 1-1 0 0,0 0 1 0 0,0-1 0 0 0,-1 0 0 0 0,1 0-1 0 0,0 1 1 0 0,0 0 0 0 0,0-1 0 0 0,0 1 0 0 0,0-1-1 0 0,0 1-49 0 0,-1 10 5 0 0,1-10 11 0 0,0 5-16 0 0,-3 0-64 0 0,0 0-872 0 0,2-2 1103 0 0,-1-1 0 0 0,1 1-1 0 0,-1-1 1 0 0,-1 0 0 0 0,1 0-1 0 0,0 1-166 0 0,0 1 0 0 0,0 1 0 0 0,0 2 0 0 0,2-7 0 0 0,-1 0 0 0 0,1 0 0 0 0,-1 0 0 0 0,1 1 0 0 0,0-1 0 0 0,0 0 0 0 0,0 1 0 0 0,0-1 0 0 0,0 0 0 0 0,0 0 0 0 0,0 1 0 0 0,0-1 0 0 0,1 0 0 0 0,-1 1 0 0 0,1-2 0 0 0,-1 2 0 0 0,2 7 0 0 0,-1-7 0 0 0,0 6 0 0 0,-5 2 0 0 0,5-8 0 0 0,-3 10 0 0 0,0-8-269 0 0,1-3-1135 0 0,2-9-2533 0 0,2 0 1891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0:15.871"/>
    </inkml:context>
    <inkml:brush xml:id="br0">
      <inkml:brushProperty name="width" value="0.05" units="cm"/>
      <inkml:brushProperty name="height" value="0.05" units="cm"/>
      <inkml:brushProperty name="color" value="#FFFFFF"/>
    </inkml:brush>
  </inkml:definitions>
  <inkml:trace contextRef="#ctx0" brushRef="#br0">1730 863 920 0 0,'0'0'197'0'0,"0"0"494"0"0,0 0 217 0 0,0 0 41 0 0,0 0-66 0 0,0 0-318 0 0,0 0-138 0 0,0 0-31 0 0,0 0-20 0 0,0 0-67 0 0,0 0-28 0 0,0 0-7 0 0,0 0 22 0 0,0 0 101 0 0,-3 21 6998 0 0,3-20-7350 0 0,0-1 0 0 0,0 1 0 0 0,1 0 0 0 0,-1 0 0 0 0,0 0 0 0 0,0 0 1 0 0,0 0-1 0 0,1-1 0 0 0,0 1 0 0 0,-1 0 0 0 0,1 0 0 0 0,-1-1 1 0 0,0 1-1 0 0,1 0 0 0 0,0 0 0 0 0,0-1 0 0 0,-1 1 0 0 0,1-1 1 0 0,0 1-46 0 0,2 2 110 0 0,-2-2-16 0 0,-1-1-4 0 0,0 0-3 0 0,13 2 281 0 0,-8-3-304 0 0,1 0-46 0 0,-3 1 64 0 0,13 2 18 0 0,-14-2-92 0 0,0 0 0 0 0,0 0-1 0 0,0 0 1 0 0,1 0-1 0 0,-2 0 1 0 0,1-1 0 0 0,1 1-1 0 0,-1-1 1 0 0,-1 1-1 0 0,2-1 1 0 0,-2 0 0 0 0,1 0-1 0 0,0 1 1 0 0,0-1-1 0 0,0-1 1 0 0,-1 2-1 0 0,1-2 1 0 0,0 1-8 0 0,15-11 45 0 0,16-12 219 0 0,-25 18-147 0 0,-8 5-97 0 0,0 0-1 0 0,1 0 1 0 0,0 1-1 0 0,0-1 1 0 0,0 1 0 0 0,0-1-1 0 0,0 0 1 0 0,-1 1-1 0 0,1 0 1 0 0,1-1-1 0 0,-2 1 1 0 0,1-1-1 0 0,0 1 1 0 0,0 0-1 0 0,1-1-19 0 0,3-2 178 0 0,0 0 0 0 0,-1 0 0 0 0,1-1 0 0 0,1-2-178 0 0,12-22 504 0 0,-4 4-370 0 0,-7 10-73 0 0,-5 12-32 0 0,7-26 39 0 0,-8 25-10 0 0,1 0 0 0 0,-1-1 0 0 0,0 1-1 0 0,0-1 1 0 0,0 1 0 0 0,-1-2-58 0 0,3-5-315 0 0,-3 7 395 0 0,0 0-1 0 0,0 0 0 0 0,0 0 0 0 0,0 0 0 0 0,0 1 0 0 0,-1-1 0 0 0,0-1-79 0 0,0-13 90 0 0,1 7-115 0 0,0 4-20 0 0,0 0-1 0 0,0 0 1 0 0,0 0 0 0 0,0 1-1 0 0,-1-1 1 0 0,0 1 0 0 0,0-1-1 0 0,-1 1 1 0 0,1-1 0 0 0,-2 0-1 0 0,-1-4 46 0 0,-1-3 358 0 0,0 0-1 0 0,-2-12-357 0 0,2 9-7 0 0,-7-19 7 0 0,11 33 5 0 0,1 0 0 0 0,-1 0 1 0 0,0 0-1 0 0,0 0 1 0 0,0 1-1 0 0,-1-2 0 0 0,1 2 1 0 0,0-1-1 0 0,0 1 1 0 0,-1-1-1 0 0,1 1 0 0 0,-2-1-5 0 0,1-1 44 0 0,0-1 1 0 0,0 0-1 0 0,0 0 0 0 0,1 1 0 0 0,-1-1 0 0 0,1-1-44 0 0,-8-15 151 0 0,-20-18-151 0 0,19 28 31 0 0,9 10-28 0 0,-1-1 0 0 0,2 1 0 0 0,-1-1 0 0 0,-1 0 0 0 0,2 0 0 0 0,-1 0 0 0 0,0 0 0 0 0,0 0 0 0 0,1 1 0 0 0,-1-2 0 0 0,-1 1-3 0 0,2-2 0 0 0,-2 2 0 0 0,1-1 0 0 0,-1 0 0 0 0,1 1 0 0 0,-2-1 0 0 0,2 1 0 0 0,-1-1 0 0 0,-1 0 0 0 0,-12-12 0 0 0,8 8 0 0 0,-5-6 0 0 0,10 9 16 0 0,0 0 1 0 0,1 0-1 0 0,-2 0 0 0 0,1 1 0 0 0,0-1 0 0 0,0 1 0 0 0,-1-1 0 0 0,0 1-16 0 0,0-1 10 0 0,3 2 33 0 0,0-1-35 0 0,-2 1-1 0 0,1-1 1 0 0,1 1 0 0 0,-2-1 0 0 0,1 1 0 0 0,0-1 0 0 0,-1 1 0 0 0,2-1 0 0 0,-2 1 0 0 0,-1-1-8 0 0,-2-4 49 0 0,-8-10 95 0 0,10 12-109 0 0,0 0-1 0 0,0 0 1 0 0,0-1-1 0 0,1 2 1 0 0,-1-3-35 0 0,-7-6 53 0 0,8 9-45 0 0,-1 0-1 0 0,0 0 0 0 0,0 0 0 0 0,-1 0 1 0 0,1 1-1 0 0,-1 0 0 0 0,1 0 0 0 0,-4-2-7 0 0,-1-1 6 0 0,3 0-6 0 0,5 5 0 0 0,-1-1 0 0 0,1 1 0 0 0,0 0 0 0 0,0 0 0 0 0,0 0 0 0 0,0 0 0 0 0,0-1 0 0 0,-1 1 0 0 0,1 0 0 0 0,-1-1 0 0 0,1 1 0 0 0,0 0 0 0 0,-1 0 0 0 0,1-1 0 0 0,0 1 0 0 0,0 0 0 0 0,-1 0 0 0 0,1 0 0 0 0,-1 0 0 0 0,1 0 0 0 0,0 0 0 0 0,-1 0 0 0 0,1 0 0 0 0,0 0 0 0 0,-3 0 4 0 0,2-1 0 0 0,-1 0-1 0 0,0 0 1 0 0,0 1-1 0 0,0-1 1 0 0,1-1 0 0 0,-1 2-1 0 0,0-2 1 0 0,1 1-1 0 0,-1 0 1 0 0,0-2-4 0 0,-12-6 24 0 0,-4 0-24 0 0,17 7 0 0 0,-1 2 0 0 0,0-2 0 0 0,0 1 0 0 0,0 0 0 0 0,-1 0 0 0 0,1 0 0 0 0,0 1 0 0 0,0-1 0 0 0,-1 0 0 0 0,-1 0 0 0 0,0 1 1 0 0,0 0 0 0 0,1 0-1 0 0,-1 0 1 0 0,0-1-1 0 0,0 0 1 0 0,1 0 0 0 0,-2 0-1 0 0,-14-2-41 0 0,15 3-19 0 0,0 0 93 0 0,0-1 0 0 0,0 1 1 0 0,0-1-1 0 0,0 1 0 0 0,0-1 0 0 0,0 0 0 0 0,-1 0-33 0 0,3 0 1 0 0,0 1-1 0 0,0-1 1 0 0,0 1-1 0 0,0 0 1 0 0,0 0-1 0 0,0 0 1 0 0,0 1-1 0 0,0-1 0 0 0,0 1 1 0 0,-1-1-1 0 0,-12 2-309 0 0,6-2 293 0 0,-35-9 408 0 0,40 7-392 0 0,1 0 0 0 0,0 1 0 0 0,-1-2 0 0 0,1 1 0 0 0,-1 0 0 0 0,0-1 0 0 0,-5-4 0 0 0,6 6 0 0 0,0-2 0 0 0,-1 2 0 0 0,0-1 0 0 0,0 1 0 0 0,1-1 0 0 0,0 2 0 0 0,-1-2 0 0 0,0 1 0 0 0,0 1 0 0 0,0 0 0 0 0,0 0 0 0 0,0-1 0 0 0,0 2 0 0 0,3-1 0 0 0,-130 7 128 0 0,118-8-144 0 0,0 1 0 0 0,1-3 0 0 0,-12-2 16 0 0,-1 0-53 0 0,10 0-123 0 0,12 5 143 0 0,1-1-1 0 0,-1-1 1 0 0,0 2-1 0 0,0 0 0 0 0,0-1 1 0 0,1 0-1 0 0,-3 1 34 0 0,0-1 1 0 0,-1 1 0 0 0,1-1 0 0 0,0 0-1 0 0,0 0 1 0 0,-2-2-1 0 0,1 2 1 0 0,1-1 0 0 0,-1 1 0 0 0,0 0-1 0 0,0 0 1 0 0,-3 1-1 0 0,-40-5 1091 0 0,33 4-1936 0 0,12 1 816 0 0,-2 0 1 0 0,1-1 0 0 0,1-1 0 0 0,-2 2-1 0 0,-3-3 29 0 0,-32-5-60 0 0,38 8 92 0 0,1 0 0 0 0,-1 0-1 0 0,1 0 1 0 0,-1 0 0 0 0,0 1-1 0 0,0-1 1 0 0,1 1 0 0 0,0-1-1 0 0,-3 2-31 0 0,2-1 7 0 0,1 0 0 0 0,-1 0 0 0 0,1-1 0 0 0,0 1 0 0 0,-1-1 0 0 0,0 0 0 0 0,0 0 0 0 0,1 0 0 0 0,-3 0-7 0 0,-5-1 540 0 0,0 0-1 0 0,0 1 1 0 0,-7 1-540 0 0,-23-2-35 0 0,31 0 36 0 0,0 1 0 0 0,0 1 0 0 0,0 0 0 0 0,0 0 0 0 0,1 1-1 0 0,-7 2 0 0 0,-14 2-190 0 0,13-3-120 0 0,-8 1-99 0 0,21-4 409 0 0,0 0 0 0 0,0 1 0 0 0,0-1 0 0 0,0 1 0 0 0,0-1 0 0 0,0 1 0 0 0,0 0 0 0 0,-1 0 0 0 0,-13 2 0 0 0,-16 4 89 0 0,24-5-14 0 0,-9 2 102 0 0,0 1 0 0 0,1 0 0 0 0,1 1 0 0 0,-9 4-177 0 0,-7 1 0 0 0,-16 12 0 0 0,12-6 0 0 0,16-5 0 0 0,7-4 0 0 0,0 0 0 0 0,0 1 0 0 0,1 0 0 0 0,0 2 0 0 0,-9 9 0 0 0,-2 2 10 0 0,15-15-125 0 0,2 0 1 0 0,-2 0 0 0 0,2 2-1 0 0,-1-1 115 0 0,-11 10 153 0 0,16-16-114 0 0,0 0 0 0 0,0 0 0 0 0,-1-1 0 0 0,1 2 0 0 0,0-1-1 0 0,0 0 1 0 0,1 1 0 0 0,-3 2-39 0 0,-13 19 21 0 0,13-21-109 0 0,0 2 1 0 0,1-1-1 0 0,0 0 1 0 0,0 1-1 0 0,0 0 88 0 0,0 0 46 0 0,0 0 1 0 0,0 1-1 0 0,2-1 0 0 0,-1 0 1 0 0,0 0-1 0 0,1 1 1 0 0,-1 0-1 0 0,1 0 0 0 0,0 3-46 0 0,-6 19-16 0 0,5-19-83 0 0,2-6 47 0 0,-1 0 0 0 0,1 0 0 0 0,0 0 0 0 0,0 0 0 0 0,0 0 0 0 0,0 0 0 0 0,1 0-1 0 0,0 0 1 0 0,0 2 52 0 0,1 16 294 0 0,-1-2 0 0 0,0 14-294 0 0,-1-29 4 0 0,0-2-13 0 0,0 0 0 0 0,0-1 0 0 0,0 1 0 0 0,0-1 0 0 0,1 1 0 0 0,-1 0 0 0 0,0-1 0 0 0,1 1 0 0 0,0 1 9 0 0,0 1-17 0 0,1 1 0 0 0,-1-1 0 0 0,0 1 1 0 0,0-1-1 0 0,-1 1 0 0 0,1-1 1 0 0,-1 2-1 0 0,0-2 0 0 0,-1 1 17 0 0,1 18 0 0 0,1-21-3 0 0,-4 12 22 0 0,3-11-11 0 0,0-2 0 0 0,0 1 0 0 0,-1 1 0 0 0,1-2 0 0 0,1 1 0 0 0,-1 1 0 0 0,0-1 0 0 0,0-1 0 0 0,0 2 0 0 0,1-2 0 0 0,0 1 0 0 0,0 1 0 0 0,-1-2 0 0 0,1 1 0 0 0,0 0 0 0 0,0-1 0 0 0,0 2 0 0 0,1-2 0 0 0,-2 1 0 0 0,2-1 0 0 0,-1 1 0 0 0,1-1 0 0 0,-1 1 0 0 0,1-2 0 0 0,1 3-8 0 0,-1 1 0 0 0,0 0 0 0 0,14 8 0 0 0,-4-5 0 0 0,-9-1 0 0 0,0 0 0 0 0,1 0 0 0 0,-2 0 0 0 0,0 12 0 0 0,-4-15 2 0 0,0 6-22 0 0,2-8-67 0 0,6 3-1708 0 0,-6-4 847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0:18.660"/>
    </inkml:context>
    <inkml:brush xml:id="br0">
      <inkml:brushProperty name="width" value="0.05" units="cm"/>
      <inkml:brushProperty name="height" value="0.05" units="cm"/>
      <inkml:brushProperty name="color" value="#FFFFFF"/>
    </inkml:brush>
  </inkml:definitions>
  <inkml:trace contextRef="#ctx0" brushRef="#br0">507 54 1376 0 0,'0'0'65'0'0,"0"0"86"0"0,0 0 337 0 0,0 0 148 0 0,0 0 32 0 0,0 0-25 0 0,0 0-123 0 0,0 0-52 0 0,0 0-11 0 0,0 0-7 0 0,0 0-22 0 0,0 0-10 0 0,0 0-2 0 0,0 0-18 0 0,0 0-72 0 0,0 0-36 0 0,0 0-8 0 0,0 0 6 0 0,0 0 34 0 0,0 0 20 0 0,0 0 2 0 0,0 0-7 0 0,0 0-28 0 0,0 0-11 0 0,0 0-2 0 0,0 0-2 0 0,0 0-6 0 0,0 0-6 0 0,0 0-2 0 0,0 0 0 0 0,0 0 0 0 0,0 0 0 0 0,0 0 0 0 0,0 0-4 0 0,0 0-16 0 0,-10-8 3337 0 0,9 8-3577 0 0,1 0 0 0 0,-1 0 0 0 0,1 0 0 0 0,0 0 0 0 0,-1 0 0 0 0,0-1 1 0 0,1 1-1 0 0,-1 0 0 0 0,1-1 0 0 0,0 1 0 0 0,-1 0 0 0 0,0 0 0 0 0,1 0 0 0 0,-1 0 0 0 0,1-1 1 0 0,0 1-1 0 0,0-1 0 0 0,-1 1 0 0 0,1-1 0 0 0,-1 1 0 0 0,1 0 0 0 0,-1-1 0 0 0,1 1 0 0 0,0-1-20 0 0,0 0 162 0 0,0 1-30 0 0,-18-6 358 0 0,5 6-304 0 0,5 0-78 0 0,0 0-1 0 0,1 0 1 0 0,-2 0 0 0 0,2-2 0 0 0,-1 1-1 0 0,1-1-107 0 0,-7 1 89 0 0,11 1-69 0 0,0-1 1 0 0,1 1-1 0 0,-1 0 0 0 0,1-1 0 0 0,0 0 1 0 0,-1 1-1 0 0,0-1 0 0 0,0 0-20 0 0,-31-15-291 0 0,32 14 356 0 0,-1 2-1 0 0,1-1 1 0 0,0 1-1 0 0,0-1 1 0 0,-1 1-1 0 0,1 0 1 0 0,0-1-1 0 0,0 1 1 0 0,-1 0-1 0 0,1 1 1 0 0,0-1-1 0 0,-1 1 1 0 0,1-1-1 0 0,-1 0 1 0 0,1 1-1 0 0,1 0 1 0 0,-2 0-1 0 0,0 0-64 0 0,-9 3 274 0 0,-44 4 363 0 0,12 6-443 0 0,39-12-176 0 0,-39 23 106 0 0,40-23-98 0 0,0 1 1 0 0,1-1-1 0 0,-1 1 0 0 0,0 1 0 0 0,1-1 0 0 0,0 1-26 0 0,-9 8 83 0 0,-18 15 195 0 0,27-25-268 0 0,-2 0 1 0 0,-8 18 106 0 0,11-17-91 0 0,0-1-1 0 0,0 0 0 0 0,1 1 1 0 0,-1 0-1 0 0,2 0 0 0 0,-2-1 1 0 0,1 1-1 0 0,0 0 0 0 0,-1 3-25 0 0,-2 6 164 0 0,-7 18 127 0 0,10-29-248 0 0,-1 10-34 0 0,2-10-5 0 0,-1 0 0 0 0,1 0 0 0 0,0-1 0 0 0,-1 1 0 0 0,1 1-1 0 0,0-2 1 0 0,0 1 0 0 0,0 0 0 0 0,0 0 0 0 0,0 0 0 0 0,0 0 0 0 0,0 0 0 0 0,0-1 0 0 0,1 2-4 0 0,-1 0 8 0 0,6 15 58 0 0,-5-15-58 0 0,1 0 0 0 0,-1 0 0 0 0,1 1 0 0 0,-1-2 0 0 0,2 1 0 0 0,-2 1 0 0 0,1-2 0 0 0,1 1-8 0 0,3 2 0 0 0,-3 1 0 0 0,3 0 0 0 0,0-1 0 0 0,-2 0 0 0 0,1 0 0 0 0,-2-2 11 0 0,0-1 32 0 0,3 0-22 0 0,14 6 84 0 0,-18-5-86 0 0,1-2-1 0 0,0 1 1 0 0,-1 0-1 0 0,1 0 1 0 0,0-1-1 0 0,0 0 1 0 0,0 1 0 0 0,0-1-1 0 0,0 0 1 0 0,0-1-1 0 0,0 1-18 0 0,3 1 0 0 0,17 6 64 0 0,-17-5-64 0 0,-4-1 0 0 0,0 0 0 0 0,1-1 0 0 0,0 1 0 0 0,-1-1 0 0 0,0 1 0 0 0,0-1 0 0 0,3 0 0 0 0,146 0-13 0 0,-142 1-2 0 0,-3-1 29 0 0,1 0 0 0 0,-1 0 0 0 0,1-1 0 0 0,-1 0 0 0 0,1 0 0 0 0,3-2-14 0 0,-9 3 0 0 0,0 0 0 0 0,-1-1 0 0 0,0 1 0 0 0,0 0 0 0 0,1 0 0 0 0,0-1 0 0 0,-1 1 0 0 0,1 0 0 0 0,-1 0 0 0 0,0 0 0 0 0,1 0 0 0 0,0 0 0 0 0,0 0 0 0 0,-1 0 0 0 0,0 0 0 0 0,1 0 0 0 0,-1 0 0 0 0,1 0 0 0 0,0 0 0 0 0,-1 0 0 0 0,0 1 0 0 0,1-1 0 0 0,-1 0 0 0 0,1 1 0 0 0,0-1 0 0 0,3 0 0 0 0,16-6 0 0 0,0-2 0 0 0,-7 2 0 0 0,20-8 0 0 0,-27 11 0 0 0,-4 2 0 0 0,11-8 0 0 0,7-9 0 0 0,-17 16 0 0 0,1-2 0 0 0,-1 1 0 0 0,1-1 0 0 0,-1 1 0 0 0,1-1 0 0 0,1-3 0 0 0,-3 2 0 0 0,0 2 0 0 0,0-2 0 0 0,-1-4 0 0 0,-3 6 0 0 0,2-11 0 0 0,-1 9 0 0 0,-1 0 0 0 0,1-1 0 0 0,1 5 0 0 0,0 0 0 0 0,0 0 0 0 0,0 0 0 0 0,0 0 0 0 0,0 0 0 0 0,0 0 0 0 0,-1 0 0 0 0,1 0 0 0 0,0 0 0 0 0,-1 0 0 0 0,1 0 0 0 0,0 0 0 0 0,-1 0 0 0 0,1 0 0 0 0,-1 0 0 0 0,-1-2 0 0 0,-1-2 0 0 0,-1 2 0 0 0,-12-24 0 0 0,16 26 0 0 0,-1-1 0 0 0,0 2 0 0 0,0-1 0 0 0,1-1 0 0 0,-1 2 0 0 0,1-1 0 0 0,-2 0 0 0 0,2 0 0 0 0,-1 1 0 0 0,0-1 0 0 0,0 0 0 0 0,1 0 0 0 0,-3 1 0 0 0,2-2 0 0 0,-1 1 1 0 0,0-1 1 0 0,1 1-1 0 0,-2-1 0 0 0,2 1 0 0 0,-1-2 0 0 0,1 2 0 0 0,-1-1 0 0 0,0-2-1 0 0,1 3 2 0 0,1 0 41 0 0,-3-1-22 0 0,-10-8 96 0 0,-18-18-2 0 0,21 25-534 0 0,7 3-8512 0 0,3 0 2495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0:31.790"/>
    </inkml:context>
    <inkml:brush xml:id="br0">
      <inkml:brushProperty name="width" value="0.05" units="cm"/>
      <inkml:brushProperty name="height" value="0.05" units="cm"/>
      <inkml:brushProperty name="color" value="#FFFFFF"/>
    </inkml:brush>
  </inkml:definitions>
  <inkml:trace contextRef="#ctx0" brushRef="#br0">206 0 4608 0 0,'0'0'208'0'0,"0"0"76"0"0,0 0 194 0 0,0 0 88 0 0,0 0 11 0 0,0 0-16 0 0,0 0-87 0 0,0 0-40 0 0,0 0-8 0 0,0 0-14 0 0,0 0-52 0 0,0 0-28 0 0,0 0-4 0 0,0 0-10 0 0,0 0-39 0 0,0 0-20 0 0,0 0-3 0 0,0 0 0 0 0,0 0 0 0 0,0 0 0 0 0,-13 5 478 0 0,2 2-675 0 0,2 0-1 0 0,-2 0 1 0 0,2 1-1 0 0,-1 0 1 0 0,1 1-1 0 0,1 0 1 0 0,0 0 0 0 0,0 1-1 0 0,1 0 1 0 0,-3 5-59 0 0,-6 12 1 0 0,12-20 18 0 0,-1 1-1 0 0,1-1 1 0 0,0 1 0 0 0,1 0-1 0 0,0 0 1 0 0,0 1-19 0 0,-7 38 1355 0 0,5-25-390 0 0,0 1 0 0 0,-4 4-965 0 0,8-22 127 0 0,0 0 0 0 0,0 0-1 0 0,0 0 1 0 0,1 0 0 0 0,0 5-127 0 0,0-6 96 0 0,0-1 0 0 0,0 1 0 0 0,-1 0 0 0 0,1 0 0 0 0,0-1 0 0 0,-1 1 0 0 0,-1 0 0 0 0,2 0-1 0 0,-2-1 1 0 0,0 2-96 0 0,1 1 869 0 0,0-2-1513 0 0,-1-2-5196 0 0,-4 1 400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0:33.370"/>
    </inkml:context>
    <inkml:brush xml:id="br0">
      <inkml:brushProperty name="width" value="0.05" units="cm"/>
      <inkml:brushProperty name="height" value="0.05" units="cm"/>
      <inkml:brushProperty name="color" value="#FFFFFF"/>
    </inkml:brush>
  </inkml:definitions>
  <inkml:trace contextRef="#ctx0" brushRef="#br0">1 0 2304 0 0,'0'0'101'0'0,"0"0"185"0"0,0 0 688 0 0,0 0 304 0 0,0 0 59 0 0,0 0-101 0 0,0 0-455 0 0,0 0-202 0 0,0 0-41 0 0,0 0-32 0 0,0 0-102 0 0,0 0-42 0 0,0 0-8 0 0,0 0-2 0 0,0 0-2 0 0,0 0-4 0 0,0 0-2 0 0,0 0-23 0 0,2 2-94 0 0,4 4 67 0 0,-1-2-119 0 0,-1 1 1 0 0,1-2-1 0 0,0 1 1 0 0,0 0 0 0 0,1-1-1 0 0,-1 1 1 0 0,0-1-1 0 0,4 0-175 0 0,-9-3 12 0 0,1 0 1 0 0,-1 0-1 0 0,0 0 0 0 0,1 0 0 0 0,-1 0 1 0 0,0 0-1 0 0,0 0 0 0 0,0 1 0 0 0,0-1 1 0 0,0 0-1 0 0,1 0 0 0 0,-1 0 0 0 0,0 0 1 0 0,0 1-1 0 0,1-1 0 0 0,-1 0 0 0 0,0 0 1 0 0,0 0-1 0 0,1 1 0 0 0,-1-1 0 0 0,0 0 1 0 0,0 0-1 0 0,0 0 0 0 0,0 0 0 0 0,0 0 1 0 0,0 1-1 0 0,0-1-12 0 0,5 5 343 0 0,8 1 44 0 0,-10-4-221 0 0,0-1-1 0 0,1 2 0 0 0,-1-2 1 0 0,0 1-1 0 0,1 1 0 0 0,0 0-165 0 0,5 5 388 0 0,0 1 0 0 0,-1 1 0 0 0,5 5-388 0 0,-13-14 16 0 0,10 10 235 0 0,6 8 98 0 0,-10-9-192 0 0,3 5 22 0 0,-5-5-55 0 0,-1-1 0 0 0,2 1 0 0 0,2 2-124 0 0,6 17 116 0 0,-7-10-34 0 0,0 0-1 0 0,-1 0 1 0 0,-1 5-82 0 0,5 18 779 0 0,-7-33-510 0 0,-2-7-223 0 0,0-1 1 0 0,0 1 0 0 0,0-1-1 0 0,0 1 1 0 0,0-1 0 0 0,1 1-1 0 0,0-1 1 0 0,-1 0-1 0 0,1 1 1 0 0,-1 0-47 0 0,0 0 81 0 0,-2 3 2 0 0,2-3 10 0 0,-1-1-125 0 0,1-1-1 0 0,-1 0 0 0 0,1 1 1 0 0,-1-1-1 0 0,0 1 0 0 0,1-1 1 0 0,-1 1-1 0 0,0-1 0 0 0,1 0 0 0 0,-1 0 1 0 0,1 0-1 0 0,-1 1 0 0 0,0-1 1 0 0,0 0-1 0 0,1 0 0 0 0,-1 0 1 0 0,0 0-1 0 0,0 0 33 0 0,0 1-229 0 0,-1-1-217 0 0,1 0 109 0 0,1 0 0 0 0,-1 0 0 0 0,0 0 0 0 0,1 0 0 0 0,0 0 0 0 0,-1 0 0 0 0,1 0 0 0 0,-1 0 1 0 0,0 0-1 0 0,1 0 0 0 0,0-1 0 0 0,-1 1 0 0 0,1 0 0 0 0,-1 0 0 0 0,0-1 0 0 0,1 1 0 0 0,0 0 1 0 0,0 0-1 0 0,-1 0 0 0 0,1 0 0 0 0,-1-1 337 0 0,0 0-5021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68"/>
    </inkml:context>
    <inkml:brush xml:id="br0">
      <inkml:brushProperty name="width" value="0.05" units="cm"/>
      <inkml:brushProperty name="height" value="0.05" units="cm"/>
      <inkml:brushProperty name="color" value="#FFFFFF"/>
    </inkml:brush>
  </inkml:definitions>
  <inkml:trace contextRef="#ctx0" brushRef="#br0">1 6 8720 0 0,'0'0'197'0'0,"0"0"24"0"0,0 0 19 0 0,0 0 99 0 0,0 0 362 0 0,0 0 163 0 0,0 0 31 0 0,0 0-44 0 0,11-5 2840 0 0,-10 5-3536 0 0,8 1 352 0 0,-6 0-617 0 0,-2 0-92 0 0,0-1 0 0 0,-1 1 0 0 0,0 0 0 0 0,0-1 0 0 0,0 1 0 0 0,1 0 0 0 0,-1 0 0 0 0,0-1 0 0 0,1 0 0 0 0,-1 1 0 0 0,0 0 0 0 0,0 0-1 0 0,0-1 1 0 0,0 1 0 0 0,0 0 0 0 0,0 0 202 0 0,0 0-5190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0:49.254"/>
    </inkml:context>
    <inkml:brush xml:id="br0">
      <inkml:brushProperty name="width" value="0.05" units="cm"/>
      <inkml:brushProperty name="height" value="0.05" units="cm"/>
      <inkml:brushProperty name="color" value="#FFFFFF"/>
    </inkml:brush>
  </inkml:definitions>
  <inkml:trace contextRef="#ctx0" brushRef="#br0">4311 109 6448 0 0,'0'0'141'0'0,"0"0"23"0"0,0 0 13 0 0,0 0 55 0 0,0 0 182 0 0,0 0 76 0 0,0 0 20 0 0,0 0 2 0 0,0 0 0 0 0,0 0 0 0 0,0 0 0 0 0,0-1-70 0 0,-2-3 1844 0 0,2 3-1916 0 0,0 1 118 0 0,0 0 22 0 0,0 0-30 0 0,0 0-135 0 0,-13-14 1453 0 0,-9 6-1344 0 0,19 6-257 0 0,-1 0 0 0 0,-1-1-1 0 0,2 1 1 0 0,-2 1 0 0 0,1-1 0 0 0,-4 0-197 0 0,4 0 79 0 0,-8-2 248 0 0,-18-7-320 0 0,10 2 297 0 0,2 4 42 0 0,1-2 0 0 0,-12-5-346 0 0,23 10 53 0 0,0-1 0 0 0,0 2 0 0 0,0-2 0 0 0,0 2 0 0 0,0 0-1 0 0,0 0 1 0 0,0 0 0 0 0,-5 1-53 0 0,-4-1 490 0 0,12 0-500 0 0,-1 1 0 0 0,1 0 0 0 0,-1 0 0 0 0,0 0-1 0 0,1 0 1 0 0,-1 1 10 0 0,1-1-16 0 0,0 1-1 0 0,-1-1 1 0 0,1 0-1 0 0,-1-1 1 0 0,1 1-1 0 0,-2-1 17 0 0,-12-1 3 0 0,2 2 13 0 0,1 2 0 0 0,0-2 0 0 0,0 3 0 0 0,-7 1-16 0 0,14-3 0 0 0,0 0 0 0 0,0-1 0 0 0,-1 1 0 0 0,0-1 0 0 0,-30 2 0 0 0,-54 10 0 0 0,26-4 0 0 0,6-1 142 0 0,-1-3-1 0 0,1-2 0 0 0,-55-7-141 0 0,60 7 72 0 0,18-1-18 0 0,-43 0 8 0 0,-14 0 150 0 0,-20-6-212 0 0,-9 0 51 0 0,-25 6-51 0 0,34 0 13 0 0,-269 19-323 0 0,242-13 685 0 0,45-3-314 0 0,-78-1-52 0 0,134-3-8 0 0,-67-1 9 0 0,-235 7 44 0 0,342-6-54 0 0,-53 4 0 0 0,0-3 0 0 0,-6-2 0 0 0,-89-5 253 0 0,-6 7-253 0 0,29 1 67 0 0,85-3 11 0 0,1 0-1 0 0,-19-6-77 0 0,34 2 39 0 0,14 3-13 0 0,0 1 0 0 0,0-1 0 0 0,-7 1-26 0 0,-148 1 0 0 0,158 0 0 0 0,5 0 0 0 0,0 0 0 0 0,0 0 0 0 0,0 0 0 0 0,1 0 0 0 0,-2 0 0 0 0,2 0 0 0 0,-1 0 0 0 0,0 0 0 0 0,0 1 0 0 0,0 0 0 0 0,0 0 0 0 0,-2 0-12 0 0,0 0 0 0 0,-1 0 0 0 0,2 0 0 0 0,-2 0-1 0 0,1 0 1 0 0,-1-1 0 0 0,1 0 0 0 0,-2 0 12 0 0,-21 2-55 0 0,17-2 55 0 0,-1 0 0 0 0,5-1 0 0 0,4 0 0 0 0,1 1 0 0 0,-2 0 0 0 0,2-1 0 0 0,-1 1 0 0 0,0 0 0 0 0,0-1 0 0 0,0 1 0 0 0,0 0 0 0 0,1 1 0 0 0,-2-1 0 0 0,2 0 0 0 0,-2 1 0 0 0,1-1-3 0 0,-1 2-8 0 0,0-1 0 0 0,0 0 0 0 0,0 0 0 0 0,0 0 0 0 0,0-1 0 0 0,0 0 1 0 0,0 1-1 0 0,-1-1 11 0 0,2 1-43 0 0,1 1 32 0 0,-3-1 11 0 0,1-1 0 0 0,0 0 0 0 0,-2 3 0 0 0,3 1 0 0 0,-3-1 0 0 0,2 0-10 0 0,2-3-44 0 0,1 6-10 0 0,-3-1 64 0 0,0 1 0 0 0,1-2 0 0 0,0 1 0 0 0,0 0 0 0 0,0 0 0 0 0,1 0 0 0 0,0 0 0 0 0,-1 0 0 0 0,2 1 0 0 0,-1-1 0 0 0,1 1 0 0 0,-1 3 0 0 0,0 0 0 0 0,-1 0 0 0 0,0 0 0 0 0,0 1 0 0 0,-5 13-18 0 0,2 1-1 0 0,-1 13 19 0 0,-1 4-80 0 0,3 8-21 0 0,-11 82-165 0 0,13-77 212 0 0,-3 16-222 0 0,5-61 241 0 0,0 0 1 0 0,0-1 0 0 0,2 8 34 0 0,-1 11-19 0 0,0 32 99 0 0,7 50-80 0 0,-7-92 0 0 0,0 1 0 0 0,-1 4 0 0 0,-1-6 0 0 0,2 0 0 0 0,0 11 0 0 0,0-18 0 0 0,-1-1 0 0 0,0 1 0 0 0,-1 0 0 0 0,1 0 0 0 0,-2 0 0 0 0,1-1 0 0 0,-13 120 0 0 0,6-49 0 0 0,2-34 0 0 0,1 35 0 0 0,6-35-21 0 0,0-15-12 0 0,-1-1-1 0 0,-2 6 34 0 0,-1-1 0 0 0,3 0 0 0 0,1 7 0 0 0,0 9 0 0 0,0-23 0 0 0,-1 20 0 0 0,-3-13 0 0 0,3 20 0 0 0,0-36 0 0 0,0 21 103 0 0,1 0 434 0 0,-5 39-537 0 0,0-18 0 0 0,2-36 0 0 0,0 0 0 0 0,-1 1 0 0 0,-3 7 0 0 0,5-23 20 0 0,0-2-1 0 0,0 1 0 0 0,0 0 1 0 0,2 8-20 0 0,-3 23 58 0 0,2-36-58 0 0,-1 2 0 0 0,1-1 0 0 0,1 0 0 0 0,-1 0 0 0 0,1 0 0 0 0,-1 1 0 0 0,1-1 0 0 0,-1 0 0 0 0,1 1 0 0 0,-1-1 0 0 0,0 0 0 0 0,0 0 0 0 0,-1 2 0 0 0,0 1 0 0 0,0-4 0 0 0,1 0 0 0 0,-1 0 0 0 0,0 0 0 0 0,1 0 0 0 0,0 0 0 0 0,0 0 0 0 0,1 2 0 0 0,0 4 134 0 0,-1 0 0 0 0,0-1 1 0 0,0 1-1 0 0,-1 0 0 0 0,-1 7-134 0 0,-1 22-1423 0 0,2-25 1404 0 0,1 7 22 0 0,-1 5-3 0 0,-1-6 0 0 0,-4 97 296 0 0,7-90-224 0 0,-1-21 48 0 0,1 13-90 0 0,-1-8-36 0 0,-2 26-6 0 0,2-35-46 0 0,1 0 50 0 0,0 1 0 0 0,-1 0 1 0 0,0-1-1 0 0,1 1 0 0 0,1-1 1 0 0,-2 1-1 0 0,1-1 0 0 0,0 1 0 0 0,0-1 1 0 0,0 1-1 0 0,1-1 8 0 0,-2 0-10 0 0,4 4-71 0 0,-3-4 63 0 0,0 0-1 0 0,-1 0 1 0 0,1 0 0 0 0,1 1 0 0 0,-2-2-1 0 0,1 1 1 0 0,1 1 0 0 0,-2-2 0 0 0,2 1-1 0 0,-1 0 1 0 0,0 0 0 0 0,1-1 0 0 0,-1 1 0 0 0,0-1-1 0 0,1 1 19 0 0,3 2 0 0 0,-2-2 0 0 0,-1 1 0 0 0,1-1-1 0 0,-1 0 1 0 0,1 1-1 0 0,0-2 1 0 0,0 2 0 0 0,-1-1-1 0 0,1-1 1 0 0,1 0 0 0 0,16 6 19 0 0,-19-6 59 0 0,1 0 3 0 0,4 0-20 0 0,-2 0-59 0 0,-1 0 0 0 0,0 0 0 0 0,0 0-1 0 0,0 0 1 0 0,0 1 0 0 0,0-1 0 0 0,0 1-1 0 0,1 0-1 0 0,12 4-2 0 0,-3-4-73 0 0,-10-1 51 0 0,0 0 0 0 0,0 0 1 0 0,-1 0-1 0 0,1 0 0 0 0,0 0 1 0 0,0 1-1 0 0,2 0 24 0 0,35 0-199 0 0,-37 0 189 0 0,1-1 0 0 0,-1 1 0 0 0,0-1 1 0 0,0 1-1 0 0,0-1 0 0 0,0 0 0 0 0,0-1 0 0 0,1 1 10 0 0,12 0-59 0 0,64 7-240 0 0,-52-2 185 0 0,-1-1-113 0 0,0-2 0 0 0,6-1 227 0 0,7 0 50 0 0,1 1 0 0 0,-2 3-1 0 0,8 2-49 0 0,32 8 0 0 0,-23-3 0 0 0,1-2 0 0 0,19-1 0 0 0,-31-7 12 0 0,-11 0 14 0 0,1 1 0 0 0,15 4-26 0 0,-35-5 14 0 0,0-1-1 0 0,0 0 0 0 0,-1-1 0 0 0,6-1-13 0 0,7 1 11 0 0,12-3-11 0 0,12 2 0 0 0,223 3 103 0 0,-164-3-78 0 0,359-7 175 0 0,-399 6-135 0 0,-28 0 90 0 0,17 2-155 0 0,33 4 235 0 0,69 4-44 0 0,-4 7 806 0 0,42-8-997 0 0,-68-2 240 0 0,123 10 37 0 0,-223-15-231 0 0,17-1-46 0 0,-1-1 42 0 0,-31 2 6 0 0,22 0 118 0 0,15-2-166 0 0,-42 1 26 0 0,0 1 1 0 0,0 1-1 0 0,1 0-26 0 0,20 0 91 0 0,10 3 8 0 0,-31-2-63 0 0,-1-2 1 0 0,1 1-1 0 0,9-1-36 0 0,6-1 7 0 0,-21 1 0 0 0,-1 1 0 0 0,-1-1-1 0 0,2 0 1 0 0,-1-1-1 0 0,-1 1 1 0 0,1 0-1 0 0,0-1 1 0 0,0-1-1 0 0,0 2 1 0 0,0-2 0 0 0,0 1-1 0 0,-1-1 1 0 0,0 0-1 0 0,1 0 1 0 0,-1 0-1 0 0,1 0-6 0 0,0 0-14 0 0,0-1 1 0 0,0 1-1 0 0,0 1 0 0 0,0-1 0 0 0,1 1 0 0 0,-1-1 0 0 0,1 1 0 0 0,-1 1 0 0 0,4-1 14 0 0,17-4-143 0 0,-13 2 269 0 0,1 0-1 0 0,-1 1 1 0 0,6 0-126 0 0,14-2 29 0 0,-4 3-308 0 0,-24 1 268 0 0,0 0 1 0 0,0 0 0 0 0,0 0-1 0 0,0 0 1 0 0,4-2 10 0 0,1 1 74 0 0,0 0 1 0 0,0 1-1 0 0,0-1 1 0 0,0 2-1 0 0,0 0 1 0 0,3 0-75 0 0,26 1-98 0 0,-10-1-128 0 0,-1-2 0 0 0,17-3 226 0 0,-32 2 23 0 0,-11 2-16 0 0,-1 0 1 0 0,2 0-1 0 0,-1 0 1 0 0,0 0-1 0 0,0 0 1 0 0,0 0-1 0 0,0 0 0 0 0,0 0 1 0 0,0 0-1 0 0,0-1 1 0 0,0 1-1 0 0,0-1 1 0 0,0 0-1 0 0,0 1 1 0 0,0 0-1 0 0,-1-1 0 0 0,1 0 1 0 0,0 0-1 0 0,0 1 1 0 0,-1 0-1 0 0,1-2 1 0 0,0 1-1 0 0,0 1 1 0 0,-1-1-1 0 0,1 0 0 0 0,-1 0 1 0 0,1 1-1 0 0,0-2 1 0 0,-1 1-1 0 0,0 1 1 0 0,0-2-1 0 0,0 1 1 0 0,1 1-1 0 0,-1-2 0 0 0,0 1 1 0 0,0 0-8 0 0,10-33 181 0 0,-10 33-173 0 0,0 0 0 0 0,0 0 0 0 0,0 0 0 0 0,1 0 0 0 0,-1 0 0 0 0,0 0 0 0 0,0 0 0 0 0,1 0 0 0 0,-1 0 0 0 0,1 1 0 0 0,0-1 0 0 0,-1 0 0 0 0,0 0 0 0 0,1 0 0 0 0,0 0 0 0 0,0 0-8 0 0,0 1-3 0 0,-1 0 1 0 0,1 1-1 0 0,0-1 0 0 0,-1 1 1 0 0,0-1-1 0 0,0 1 0 0 0,1-1 1 0 0,-1 0-1 0 0,1 0 0 0 0,-1 1 1 0 0,1-1-1 0 0,-1 1 0 0 0,0 0 1 0 0,0-1-1 0 0,0 0 0 0 0,0 1 1 0 0,0-1-1 0 0,1 1 0 0 0,-1 0 3 0 0,1 0-14 0 0,-1-2 10 0 0,0 1 1 0 0,0 0-1 0 0,0 0 0 0 0,0 0 1 0 0,0 0-1 0 0,0 0 1 0 0,0-1-1 0 0,1 1 0 0 0,-1 0 1 0 0,0 0-1 0 0,0 0 0 0 0,0-1 1 0 0,0 1-1 0 0,0 0 1 0 0,0 0-1 0 0,0 0 0 0 0,0-1 1 0 0,0 1-1 0 0,1 0 0 0 0,-1 0 1 0 0,0 0-1 0 0,0 0 1 0 0,1 0-1 0 0,-1 0 0 0 0,0 0 1 0 0,0 0-1 0 0,1 0 0 0 0,-1 0 1 0 0,0 0-1 0 0,0 0 1 0 0,0 0-1 0 0,0 0 0 0 0,0 0 1 0 0,1 0-1 0 0,-1 0 1 0 0,0 0-1 0 0,0 0 0 0 0,1 0 1 0 0,-1 0-1 0 0,0 0 0 0 0,0 0 1 0 0,1 0-1 0 0,-1 0 1 0 0,0 0-1 0 0,0 0 0 0 0,0 0 1 0 0,0 1-1 0 0,0-1 0 0 0,0 0 1 0 0,0 0-1 0 0,0 0 1 0 0,1 0-1 0 0,-1 1 0 0 0,0-1 1 0 0,0 0-1 0 0,0 0 0 0 0,0 1 1 0 0,1-1-1 0 0,-1 0 1 0 0,0 0-1 0 0,0 0 0 0 0,0 0 1 0 0,0 0-1 0 0,0 0 0 0 0,0 1 1 0 0,0-1-1 0 0,0 0 1 0 0,0 0-1 0 0,0 1 0 0 0,0-1 4 0 0,0 0-5 0 0,0-1 0 0 0,1 1 0 0 0,-1-1 0 0 0,0 1 0 0 0,0 0 0 0 0,0 0 0 0 0,0 0-1 0 0,0-1 1 0 0,0 1 0 0 0,1-1 0 0 0,-1 1 0 0 0,1 0 0 0 0,-1-1 0 0 0,0 1 0 0 0,1 0 0 0 0,-1 0-1 0 0,0 0 1 0 0,0 0 0 0 0,0 0 0 0 0,1 0 0 0 0,-1-1 0 0 0,1 1 0 0 0,-1 0 0 0 0,1 0 0 0 0,-1 0 0 0 0,0 0-1 0 0,0 0 1 0 0,1 0 0 0 0,-1 0 0 0 0,1 0 0 0 0,-1 0 0 0 0,1 0 0 0 0,-1 0 0 0 0,0 0 0 0 0,0 0-1 0 0,1 1 1 0 0,-1-1 0 0 0,1 0 0 0 0,-1 0 0 0 0,1 0 0 0 0,-1 0 0 0 0,0 0 0 0 0,0 0 5 0 0,4 3 49 0 0,-1 0 1 0 0,0 0 0 0 0,-1 0 0 0 0,1 0 0 0 0,0 0 0 0 0,0 0 0 0 0,-1 1 0 0 0,-1 0-1 0 0,2-1 1 0 0,0 4-50 0 0,-3-6 14 0 0,7 7 170 0 0,17 4-324 0 0,-5-7-306 0 0,-18-5 652 0 0,-1 0 18 0 0,0 0-55 0 0,0 0-257 0 0,0 0-116 0 0,0 0-20 0 0,2 0 32 0 0,11 2 325 0 0,-13-2 91 0 0,0 0 28 0 0,1 0-38 0 0,4 0-161 0 0,-4 0 0 0 0,0-1 1 0 0,3-5-42 0 0,-3 6-12 0 0,0-1 0 0 0,0 0 0 0 0,-1 0 0 0 0,0 1 0 0 0,1-1 0 0 0,-1 0 0 0 0,1 0-1 0 0,0 1 1 0 0,-1-1 0 0 0,0 0 0 0 0,0 0 0 0 0,0 1 0 0 0,1-2 0 0 0,-1 1-1 0 0,0 1 1 0 0,0-1 0 0 0,0-1 0 0 0,4-17 0 0 0,-2 9-27 0 0,0 0 0 0 0,0 1 0 0 0,-1-1-1 0 0,-1 0 1 0 0,0-1 27 0 0,4-33-80 0 0,0 16-18 0 0,-2-1 0 0 0,0-6 98 0 0,0-13-132 0 0,-2-28-136 0 0,0 14 16 0 0,-2 39 152 0 0,3 0 0 0 0,1-9 100 0 0,4-101-76 0 0,-5 106 16 0 0,0 0 0 0 0,-2-2 60 0 0,0-8-78 0 0,-2-91 0 0 0,1 91 14 0 0,-3-23 64 0 0,0 16-37 0 0,0 10-50 0 0,1 1 1 0 0,3-9 86 0 0,-3-76-318 0 0,11-32-18 0 0,1 28 187 0 0,-8 62-167 0 0,0 41 338 0 0,0-13-20 0 0,1 1-1 0 0,2-7-1 0 0,-2 27-12 0 0,-1 0 0 0 0,0 0 0 0 0,0-1 0 0 0,-2 0 12 0 0,1-23-24 0 0,1-5 5 0 0,2 22 1 0 0,-2-1 1 0 0,-1 0-1 0 0,0-1 18 0 0,0 6-7 0 0,1 1 0 0 0,0-1-1 0 0,1 0 1 0 0,0 1 0 0 0,1-1-1 0 0,1 0 8 0 0,0-4-14 0 0,0 0 0 0 0,0-16 14 0 0,-2 1-22 0 0,0 23 24 0 0,0 1 1 0 0,-1 0-1 0 0,0 0 0 0 0,-1-1 1 0 0,-1-7-3 0 0,-13-77-318 0 0,13 80 264 0 0,1-1-1 0 0,1 1 1 0 0,0 0-1 0 0,1-6 55 0 0,1-16-70 0 0,-2 18 49 0 0,0 8-2 0 0,0 0 0 0 0,0 0 0 0 0,0 1 0 0 0,-2-1 0 0 0,1-1 23 0 0,0 7-13 0 0,0-1 0 0 0,1 0 0 0 0,0 1 0 0 0,0-2 0 0 0,0 2 0 0 0,1-1 0 0 0,0 0 0 0 0,-1 0 0 0 0,2 0 0 0 0,0-1 13 0 0,2-10-22 0 0,-4 15 20 0 0,1 0-2 0 0,-1 0 0 0 0,0-1-1 0 0,0 1 1 0 0,1 0 0 0 0,-1 0-1 0 0,0-1 1 0 0,0 1-1 0 0,0-1 1 0 0,0 1 0 0 0,0 0-1 0 0,0-1 1 0 0,0 1 0 0 0,0 0-1 0 0,-1 0 1 0 0,1-1-1 0 0,0 1 5 0 0,-1-3 0 0 0,0-1 0 0 0,1 2 0 0 0,-1-2 0 0 0,1 1 0 0 0,0 0 0 0 0,1 0 0 0 0,-1 0 0 0 0,1-9 0 0 0,3-19 0 0 0,-4 16 0 0 0,-1-15 0 0 0,-8-7 147 0 0,9 37-132 0 0,0 1 1 0 0,0-1-1 0 0,0 1 1 0 0,-1 0-1 0 0,1 0 0 0 0,0 0 1 0 0,0-1-1 0 0,0 1 1 0 0,-1-1-1 0 0,1 1 0 0 0,0-1 1 0 0,0 1-1 0 0,0 0 0 0 0,0 0 1 0 0,0 0-1 0 0,-1 0 1 0 0,1-1-1 0 0,-1 1 0 0 0,1 0 1 0 0,0-1-1 0 0,-1 1 1 0 0,1 0-1 0 0,0 0 0 0 0,0 0 1 0 0,-1-1-1 0 0,1 1 1 0 0,-1 0-1 0 0,1 0 0 0 0,0 0 1 0 0,-1 0-1 0 0,1 0 0 0 0,0 0 1 0 0,0 0-1 0 0,-1 0 1 0 0,1 0-1 0 0,-1 0 0 0 0,1 0 1 0 0,-1 0-1 0 0,1 0 1 0 0,0 0-16 0 0,-15 0 21 0 0,13-1 19 0 0,2 1-27 0 0,-1 0 0 0 0,1 0 0 0 0,0-1 0 0 0,0 1 0 0 0,0 0 0 0 0,0 0 0 0 0,-1 0 1 0 0,1 0-1 0 0,0 0 0 0 0,0 0 0 0 0,-1-1 0 0 0,1 1 0 0 0,0 0 0 0 0,0 0 0 0 0,-1 0 0 0 0,1 0 0 0 0,0 0 0 0 0,0 0 0 0 0,0 0 0 0 0,0 0 1 0 0,0-1-1 0 0,0 1 0 0 0,0 0 0 0 0,0-1 0 0 0,0 1 0 0 0,0 0 0 0 0,0 0 0 0 0,-1-1 0 0 0,1 1 0 0 0,0 0-13 0 0,-1-24 280 0 0,1 3-8458 0 0,0 21 5829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0:51.772"/>
    </inkml:context>
    <inkml:brush xml:id="br0">
      <inkml:brushProperty name="width" value="0.05" units="cm"/>
      <inkml:brushProperty name="height" value="0.05" units="cm"/>
      <inkml:brushProperty name="color" value="#FFFFFF"/>
    </inkml:brush>
  </inkml:definitions>
  <inkml:trace contextRef="#ctx0" brushRef="#br0">431 43 3224 0 0,'0'0'412'0'0,"0"0"521"0"0,0 0 231 0 0,0 0 48 0 0,0 0-128 0 0,0 0-581 0 0,0 0-257 0 0,0 0-48 0 0,0 0 36 0 0,0 0 180 0 0,0 0 76 0 0,0 0 20 0 0,0 0-26 0 0,0 0-118 0 0,0 0-50 0 0,0 0-10 0 0,0 0-9 0 0,0 0-28 0 0,-19-5 1389 0 0,6-1-622 0 0,11 4-896 0 0,0 1-1 0 0,0 0 1 0 0,-1-1-1 0 0,0 2 1 0 0,1-1-1 0 0,0 0 1 0 0,-1 0-1 0 0,1 1 1 0 0,-1-1-1 0 0,0 1 1 0 0,0-1-1 0 0,0 1-139 0 0,-12-1 605 0 0,1-2-121 0 0,1 1 15 0 0,12 2-463 0 0,-1-1 0 0 0,1 1 1 0 0,-1 0-1 0 0,1 0 0 0 0,0 0 1 0 0,0 0-1 0 0,-1 0 0 0 0,1 0 1 0 0,-1 0-1 0 0,1 0 0 0 0,-1 0 0 0 0,1 0 1 0 0,0 0-1 0 0,-1 1-36 0 0,-4 1 59 0 0,-1 0 1 0 0,0-1-1 0 0,0 1 0 0 0,1-1 1 0 0,0-1-1 0 0,-6 0-59 0 0,8 0 27 0 0,-1 1 0 0 0,-1 0 1 0 0,2 0-1 0 0,-1 0 0 0 0,0 0 0 0 0,0 0 0 0 0,0 2 1 0 0,1-2-1 0 0,-1 1 0 0 0,1 1 0 0 0,-1 0 0 0 0,2 0 1 0 0,-2 0-1 0 0,1 0 0 0 0,-2 1-27 0 0,-6 1 50 0 0,-3 2 7 0 0,7 1-13 0 0,0-1 0 0 0,0 1 0 0 0,0 1 0 0 0,1 0 0 0 0,1 0 0 0 0,-6 9-44 0 0,3-3 62 0 0,-12 23-4 0 0,3 2-55 0 0,-9 17 217 0 0,25-50-161 0 0,0 0 0 0 0,0 0-1 0 0,0 0 1 0 0,1 1 0 0 0,0-1 0 0 0,0 0-1 0 0,0 2-58 0 0,-2 15 183 0 0,3-20-154 0 0,-1 1 1 0 0,0 0 0 0 0,1 0-1 0 0,0-1 1 0 0,0 4-30 0 0,2 6 70 0 0,-1-1 0 0 0,1 1-1 0 0,5 12-69 0 0,-2-9 63 0 0,-3-10-15 0 0,-1-1 1 0 0,2 0-1 0 0,-1 0 1 0 0,0 0-1 0 0,1 0 1 0 0,3 5-49 0 0,10 14-88 0 0,-10-14-8 0 0,0-2 1 0 0,1 2 0 0 0,5 4 95 0 0,21 28 78 0 0,-25-31 8 0 0,1-1 0 0 0,9 11-86 0 0,-12-16 45 0 0,0-1 1 0 0,0 0-1 0 0,1 0 1 0 0,-1-1-1 0 0,1 1 1 0 0,1-2-1 0 0,3 3-45 0 0,5 2 0 0 0,-1-3 0 0 0,0 0 0 0 0,1-2 0 0 0,13 3 0 0 0,-20-5 0 0 0,-1-1 0 0 0,0 0 0 0 0,0 0 0 0 0,0-1 0 0 0,0 1 0 0 0,0-2 0 0 0,4 0 0 0 0,9-2 0 0 0,-15 3-6 0 0,-1-1 0 0 0,0 0 0 0 0,1 0 0 0 0,-1-1 0 0 0,0 0 0 0 0,0 1 0 0 0,0-1 0 0 0,0-1 6 0 0,20-10-36 0 0,-18 10-63 0 0,0 1-1 0 0,0-2 1 0 0,-1 1-1 0 0,3-4 100 0 0,20-12-34 0 0,-28 19 36 0 0,1 0 0 0 0,-1 0-1 0 0,0 0 1 0 0,0 0 0 0 0,0 0-1 0 0,0-1 1 0 0,0 1 0 0 0,0 0-1 0 0,1-2-1 0 0,8-9-3 0 0,-1 6 3 0 0,-1-1 0 0 0,-1 1 0 0 0,1-2 0 0 0,-1 1 0 0 0,0-1 0 0 0,6-8 0 0 0,-1 5-40 0 0,-11 11 37 0 0,1-1 1 0 0,-1 1 0 0 0,0-2-1 0 0,1 1 1 0 0,-2 1-1 0 0,1-1 1 0 0,1-1 0 0 0,-2 2-1 0 0,1-2 1 0 0,0 1 0 0 0,0 0 2 0 0,23-34 56 0 0,-21 31-49 0 0,0 0 1 0 0,0 1-1 0 0,0-1 1 0 0,-1 0-1 0 0,0 0 1 0 0,0 0-1 0 0,0 0 0 0 0,-1 0 1 0 0,1 0-1 0 0,-1-3-7 0 0,5-2 0 0 0,-5 8 0 0 0,0 1 0 0 0,0-1 0 0 0,-1 1 0 0 0,1-1 0 0 0,0 0 0 0 0,0 0 0 0 0,-1 1 0 0 0,0-1 0 0 0,1 0 0 0 0,-1 0 0 0 0,1 0 0 0 0,-1 0 0 0 0,1 0 0 0 0,6-21 18 0 0,-5 19-13 0 0,0-1-1 0 0,-1 1 1 0 0,1-1 0 0 0,-1 1-1 0 0,-1-1 1 0 0,1 0-1 0 0,0 0 1 0 0,0 1 0 0 0,-1-1-1 0 0,0-3-4 0 0,-1-3 51 0 0,0 1 0 0 0,0 0 0 0 0,1 0 0 0 0,1-6-51 0 0,0 9 32 0 0,-1 1-1 0 0,1 0 1 0 0,-2-1-1 0 0,1 1 1 0 0,-1-1-1 0 0,0 1 1 0 0,0 0-1 0 0,-1-3-31 0 0,-1-1-23 0 0,-1-4-101 0 0,-1 0 1 0 0,-4-8 123 0 0,6 14 218 0 0,1 4-158 0 0,1 0 0 0 0,-1 0 1 0 0,1 0-1 0 0,-1 0 0 0 0,0 1 1 0 0,-1-2-61 0 0,0 0 37 0 0,0-1 0 0 0,1 1 0 0 0,-1-1 0 0 0,1 1 0 0 0,0-1-37 0 0,-12-20 156 0 0,3 2-88 0 0,9 19 0 0 0,0-1-1 0 0,-1 1 1 0 0,0-1 0 0 0,0 1-1 0 0,0-1 1 0 0,0 2 0 0 0,0-2 0 0 0,-1 1-1 0 0,-2-2-67 0 0,-9-12 0 0 0,11 13 0 0 0,1 1 0 0 0,-1-1 0 0 0,0 1 0 0 0,0-1 0 0 0,-2 0 0 0 0,-10-9 0 0 0,11 11 0 0 0,3 2 0 0 0,0-1 0 0 0,0 1 0 0 0,0-1 0 0 0,0 1 0 0 0,-1 0 0 0 0,1 0 0 0 0,0 0 0 0 0,0 0 0 0 0,-1 0 0 0 0,0 1 0 0 0,1-1 0 0 0,0 0 0 0 0,0 1 0 0 0,-1 0 0 0 0,-8-2 0 0 0,9 3 0 0 0,2-1 0 0 0,-1 0 0 0 0,1 0 0 0 0,-1 0 0 0 0,1 0 0 0 0,0 0 0 0 0,0 0 0 0 0,-1 0 0 0 0,1 0 0 0 0,-1 0 0 0 0,1 0 0 0 0,-1 0 0 0 0,1 0 0 0 0,0 0 0 0 0,-1 0 0 0 0,1 0 0 0 0,-1 0 0 0 0,1 0 0 0 0,-1 0 0 0 0,1 0 0 0 0,0-1 0 0 0,0 1 0 0 0,-1 0 0 0 0,1 0 0 0 0,0-1 0 0 0,-1 1 0 0 0,1 0 0 0 0,-1-1 0 0 0,-17-5 0 0 0,3 5 4 0 0,11 0 30 0 0,-1 1 0 0 0,2 0 0 0 0,-2 0 0 0 0,1 1 0 0 0,0-1 0 0 0,0 1 0 0 0,0-1 0 0 0,0 1 0 0 0,0 1 0 0 0,-2 0-34 0 0,-44 25-590 0 0,28-20-2857 0 0,22-7 2140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0:53.170"/>
    </inkml:context>
    <inkml:brush xml:id="br0">
      <inkml:brushProperty name="width" value="0.05" units="cm"/>
      <inkml:brushProperty name="height" value="0.05" units="cm"/>
      <inkml:brushProperty name="color" value="#FFFFFF"/>
    </inkml:brush>
  </inkml:definitions>
  <inkml:trace contextRef="#ctx0" brushRef="#br0">131 23 5496 0 0,'0'0'249'0'0,"0"0"-1"0"0,0 0-44 0 0,0 0 387 0 0,0 0 185 0 0,0 0 37 0 0,0 0-45 0 0,0 0-228 0 0,0 0-100 0 0,0 0-21 0 0,0 0-10 0 0,0 0-29 0 0,-15-2 3079 0 0,13 2-3354 0 0,1-1 0 0 0,-2 1 1 0 0,2 0-1 0 0,-1 0 0 0 0,0 0 1 0 0,0 0-1 0 0,0 1 1 0 0,0-1-1 0 0,1 0 0 0 0,-2 0 1 0 0,2 1-1 0 0,-1 0 0 0 0,0 0 1 0 0,1-1-1 0 0,-1 1 1 0 0,1 0-1 0 0,-1 0 0 0 0,0 0 1 0 0,0 0-1 0 0,2 0 0 0 0,-2 1 1 0 0,1-1-1 0 0,-1 0 1 0 0,1 1-1 0 0,0-1 0 0 0,0 1 1 0 0,0-1-1 0 0,0 1 0 0 0,-1 1-105 0 0,2-3 11 0 0,0 1-1 0 0,0 0 1 0 0,-1 0-1 0 0,0 0 1 0 0,1 0-1 0 0,-1 0 1 0 0,1-1-1 0 0,-1 0 1 0 0,0 1-1 0 0,0 0 1 0 0,1 0-1 0 0,-1-1 1 0 0,0 0-1 0 0,0 1 1 0 0,1 0-1 0 0,-1-1 1 0 0,0 1-1 0 0,0-1-10 0 0,-5 4 83 0 0,-30 48 757 0 0,35-51-754 0 0,-10 20 571 0 0,9 44 352 0 0,3-59-949 0 0,0-2-35 0 0,-1 1-1 0 0,2-1 1 0 0,-1 1-1 0 0,1-1 0 0 0,-1 0 1 0 0,2 0-1 0 0,-1 0 1 0 0,0 0-1 0 0,0 0-24 0 0,3 3-5 0 0,-4-6 11 0 0,-1 1 0 0 0,2-1 0 0 0,-1 1-1 0 0,0-1 1 0 0,1 1 0 0 0,-1-1 0 0 0,1 0 0 0 0,-1 0 0 0 0,1 1 0 0 0,-1-1-1 0 0,1 0-5 0 0,7 5 53 0 0,-3-2-42 0 0,0 0 32 0 0,1-4-33 0 0,-5 1-10 0 0,1-1 0 0 0,-1 0 0 0 0,0 0 0 0 0,0 0 0 0 0,1-1 0 0 0,-1 1 0 0 0,0 0 0 0 0,0 0 0 0 0,0-1 0 0 0,0 0 0 0 0,0 0 0 0 0,1 1 0 0 0,-1-2 0 0 0,-1 1 0 0 0,2 0 0 0 0,-2 0 0 0 0,1 0 0 0 0,1-2 0 0 0,-1 2 0 0 0,-1-1 0 0 0,0 2 0 0 0,1-1 0 0 0,-1 0 0 0 0,0 0 0 0 0,0 0 0 0 0,1 0 0 0 0,-1 1 0 0 0,1-1 0 0 0,-1 1 0 0 0,2-1 0 0 0,33-29 0 0 0,-34 29-2 0 0,-1 0-1 0 0,1-1 1 0 0,-1 1-1 0 0,1-1 0 0 0,-1 1 1 0 0,0-1-1 0 0,0 0 0 0 0,0 0 1 0 0,0 1-1 0 0,0-1 1 0 0,0 0-1 0 0,-1 0 0 0 0,1 0 1 0 0,0 0 2 0 0,3-9-17 0 0,11-13-60 0 0,-12 18 63 0 0,-2 4 14 0 0,0-1 0 0 0,0 1 0 0 0,0 0 0 0 0,0 0 0 0 0,0-1 0 0 0,-1 1 0 0 0,1 0 0 0 0,-1-1 0 0 0,1 1 0 0 0,-1-1 0 0 0,1-4 0 0 0,2 1 0 0 0,-3-12 0 0 0,0 17 1 0 0,0 0 0 0 0,0 1 0 0 0,1 0 0 0 0,-1-1 0 0 0,0 1 0 0 0,0-1 0 0 0,0 0 0 0 0,0 1 0 0 0,0 0 0 0 0,0-1 0 0 0,0 0 0 0 0,0 1 0 0 0,0-1 0 0 0,0 1 0 0 0,0-1 0 0 0,0 1 0 0 0,-1-1 0 0 0,1 0 0 0 0,0 1 0 0 0,0 0 0 0 0,0-1-1 0 0,-3-11 50 0 0,3 10-39 0 0,0 0-1 0 0,0 1 1 0 0,0-2-1 0 0,0 2 1 0 0,0-1 0 0 0,0 0-1 0 0,-1 0 1 0 0,0 0-1 0 0,1 0 1 0 0,-1 1 0 0 0,1-1-1 0 0,-1 0 1 0 0,0 0-1 0 0,0 1 1 0 0,0-1 0 0 0,0 1-1 0 0,0-1 1 0 0,-1 1-1 0 0,0-1-10 0 0,-15-11 29 0 0,15 11-18 0 0,0 0-1 0 0,0 1 1 0 0,-1-1 0 0 0,1 1-1 0 0,0-1 1 0 0,-1 1-1 0 0,1-1 1 0 0,-1 1 0 0 0,0 0-1 0 0,1 0 1 0 0,-1 0-1 0 0,-1 1-10 0 0,2 0 8 0 0,-3-2 26 0 0,-13-5-16 0 0,13 5-350 0 0,-8-5-2540 0 0,10 5 981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1:00.293"/>
    </inkml:context>
    <inkml:brush xml:id="br0">
      <inkml:brushProperty name="width" value="0.05" units="cm"/>
      <inkml:brushProperty name="height" value="0.05" units="cm"/>
      <inkml:brushProperty name="color" value="#FFFFFF"/>
    </inkml:brush>
  </inkml:definitions>
  <inkml:trace contextRef="#ctx0" brushRef="#br0">453 81 5120 0 0,'0'0'116'0'0,"0"0"17"0"0,0 0 10 0 0,0 0-10 0 0,0 0-45 0 0,0 0 27 0 0,9-13 3198 0 0,-9 13-2385 0 0,2-1-117 0 0,2-1-453 0 0,-3 1 56 0 0,-14-8 5187 0 0,8 5-5489 0 0,4 4 170 0 0,-2-6 1402 0 0,-3 4-1524 0 0,4 1-129 0 0,1 1 1 0 0,-2 0 0 0 0,2-1-1 0 0,-1 0 1 0 0,0 0-1 0 0,1 1 1 0 0,-2-2 0 0 0,2 1-1 0 0,-2-1-31 0 0,-21-11 1740 0 0,23 13-1668 0 0,1 0 0 0 0,-15-4 132 0 0,10 4-173 0 0,0 0-1 0 0,-1 1 0 0 0,1-1 1 0 0,1 1-1 0 0,-2 1 0 0 0,1-2 1 0 0,1 2-1 0 0,-2 0-30 0 0,-4 2 61 0 0,5-3-34 0 0,-27 14 433 0 0,7-3 100 0 0,6 3-433 0 0,-7 11-22 0 0,18-20-108 0 0,0 1-1 0 0,0 0 1 0 0,0 1 0 0 0,1-1 0 0 0,0 1-1 0 0,1 1 1 0 0,-5 6 3 0 0,-23 29-57 0 0,-10 6 100 0 0,27-22 55 0 0,15-26-98 0 0,0 1 0 0 0,1 0 0 0 0,-1 0 0 0 0,2 0 0 0 0,-2 0 0 0 0,1 0 0 0 0,1 0 0 0 0,-1 1 0 0 0,1-1 0 0 0,-1 0 0 0 0,1 2 0 0 0,-5 20 0 0 0,4-21 0 0 0,-1-1 0 0 0,0 0 0 0 0,0 1 0 0 0,1-1 0 0 0,-2 0 0 0 0,-2 3 0 0 0,-11 18 0 0 0,14-19 0 0 0,1-4 0 0 0,1 1 0 0 0,-1-2 0 0 0,0 2 0 0 0,0-1 0 0 0,1 1 0 0 0,0-1 0 0 0,-1 1 0 0 0,1-1 0 0 0,-1 0 0 0 0,1 1 0 0 0,0-1 0 0 0,0 1 0 0 0,0-1 0 0 0,0 1 0 0 0,0-1 0 0 0,0 1 0 0 0,0-1 0 0 0,1 1 0 0 0,-1-1 0 0 0,1 1 0 0 0,-1-1 0 0 0,0 1 0 0 0,1-1 0 0 0,-1 1-1 0 0,1-2 0 0 0,-1 1 1 0 0,0 0-1 0 0,1 0 0 0 0,-1 0 0 0 0,0 0 0 0 0,0 0 0 0 0,0 0 0 0 0,0 0 0 0 0,0 0 0 0 0,0 0 0 0 0,-1 0 0 0 0,1 0 0 0 0,0-1 0 0 0,-1 2 0 0 0,1-1 1 0 0,-1-1-1 0 0,1 2 1 0 0,0-1-6 0 0,-1 0 1 0 0,1 1 0 0 0,-1-1 0 0 0,1 1 0 0 0,-1-2-1 0 0,1 2 1 0 0,0-1 0 0 0,0 1 0 0 0,0-1 0 0 0,0 1 0 0 0,0-1-1 0 0,0 0 1 0 0,0 1 0 0 0,1-1 5 0 0,0 4-1 0 0,-1-2 1 0 0,1 1-1 0 0,-1 0 0 0 0,0 0 1 0 0,-1 0-1 0 0,1 0 0 0 0,-1 0 1 0 0,0 0 0 0 0,-1 18 46 0 0,2-18-46 0 0,0 2 0 0 0,0 0 0 0 0,0 0 0 0 0,1 0 0 0 0,0 0 0 0 0,0 1 0 0 0,-1-6 0 0 0,1 0 0 0 0,0 0 0 0 0,-1 0 0 0 0,0 0 0 0 0,0-1 0 0 0,1 2 0 0 0,-1-1 0 0 0,1-1 0 0 0,-1 2 0 0 0,0-1 0 0 0,0-1 0 0 0,0 2 0 0 0,0-1 0 0 0,0-1 0 0 0,0 2 0 0 0,0-1 0 0 0,0-1 0 0 0,0 2 0 0 0,-1-1 0 0 0,1-1 0 0 0,0 2 0 0 0,-1-1 0 0 0,-3 14 0 0 0,4-14 3 0 0,0 0-1 0 0,0 0 1 0 0,0 0 0 0 0,0 1-1 0 0,0-1 1 0 0,1 0-1 0 0,-1 0 1 0 0,0 0-1 0 0,0 1 1 0 0,1-2 0 0 0,-1 2-1 0 0,1-1 1 0 0,0 0-1 0 0,-1 0 1 0 0,0 0-1 0 0,1 0 1 0 0,0 0-1 0 0,0 0 1 0 0,0-1 0 0 0,0 1-1 0 0,0 0 1 0 0,-1 0-1 0 0,2-1-2 0 0,25 18 79 0 0,-20-15-73 0 0,20 12-6 0 0,-25-15 2 0 0,-1 0 0 0 0,0 1 0 0 0,0 0 0 0 0,0-1 0 0 0,0 1 0 0 0,0-1 1 0 0,0 1-1 0 0,0 0 0 0 0,0 0 0 0 0,0-1 0 0 0,-1 1 0 0 0,2 1 0 0 0,-1-1-2 0 0,2 1 44 0 0,-1-1-40 0 0,-1 0-1 0 0,0 0 1 0 0,0-1 0 0 0,0 1 0 0 0,-1 0-1 0 0,2 0 1 0 0,-1-1 0 0 0,-1 1 0 0 0,1 0-1 0 0,0 0 1 0 0,0 0 0 0 0,-1 0-4 0 0,2 2 2 0 0,0-1 0 0 0,0 0 0 0 0,0 1 0 0 0,0-2 0 0 0,0 1 0 0 0,1 0 0 0 0,-1 0 0 0 0,0 0 0 0 0,1-1 0 0 0,0 1-2 0 0,9 6 0 0 0,-9-5 0 0 0,1-1 0 0 0,-1 0 0 0 0,0 0 0 0 0,1 0 0 0 0,-1 0 0 0 0,1-1 0 0 0,0 1 0 0 0,0-2 0 0 0,-1 2 0 0 0,3-1 0 0 0,15 7 0 0 0,-15-5 0 0 0,0-1 0 0 0,0 0 0 0 0,0 0 0 0 0,0-1 0 0 0,1 0 0 0 0,27 1 0 0 0,-32-2 0 0 0,0 0 0 0 0,1 0 0 0 0,0 0-1 0 0,-1 0 1 0 0,0 1 0 0 0,0-1 0 0 0,1 1-1 0 0,-2-1 1 0 0,1 1 0 0 0,2 0 0 0 0,2 1-34 0 0,33 1-48 0 0,-34-3 94 0 0,1 0 0 0 0,-2-1 0 0 0,1 0 0 0 0,1 0 0 0 0,-2 1 0 0 0,1-2 0 0 0,0 1 0 0 0,0-1 0 0 0,0 0 0 0 0,1-1-12 0 0,21-3 238 0 0,15-5-238 0 0,2-3-424 0 0,-13 6 424 0 0,-29 7 0 0 0,-1 1 0 0 0,1 0 0 0 0,-1-1 0 0 0,2 1 0 0 0,-2-1 0 0 0,1 1 0 0 0,-1-1 0 0 0,1 0 0 0 0,-1 0 0 0 0,1 0 0 0 0,-1 0 0 0 0,1 0 0 0 0,-1 0 0 0 0,1-1 0 0 0,10-9 0 0 0,21-17 0 0 0,-24 19 18 0 0,-1 0-1 0 0,-1-1 1 0 0,1 0-1 0 0,-1 0 1 0 0,-1-1 0 0 0,-1 0-1 0 0,1 1 1 0 0,-2-2-1 0 0,1 1 1 0 0,-1-1-1 0 0,-1 0 1 0 0,1-9-18 0 0,-3 10 212 0 0,0 0-1 0 0,-1 1 1 0 0,-1-1-1 0 0,0 0 1 0 0,0 1 0 0 0,-2-4-212 0 0,1-1-639 0 0,0 1 0 0 0,0-9 639 0 0,2 21 58 0 0,0 1-1 0 0,0-2 1 0 0,-1 1 0 0 0,0 1 0 0 0,0-2-1 0 0,0 2 1 0 0,0-1 0 0 0,0 0-1 0 0,0 0 1 0 0,0 0 0 0 0,-1-1-58 0 0,-3-5 2 0 0,-21-33-2 0 0,16 21 0 0 0,9 18 0 0 0,1 1 0 0 0,-1 0 0 0 0,1 0 0 0 0,-1 0 0 0 0,1-1 0 0 0,0 1 0 0 0,0 0 0 0 0,0 0 0 0 0,0 0 0 0 0,0-1 0 0 0,0 1 0 0 0,0 0 0 0 0,0-1 0 0 0,0 2 0 0 0,1-3 0 0 0,-1 3 0 0 0,1-1 0 0 0,-1-1 0 0 0,0 2 0 0 0,0-2 0 0 0,1 1 0 0 0,-1 0 0 0 0,0 0 0 0 0,-1 0 0 0 0,1 0 0 0 0,0-1 0 0 0,0 2 0 0 0,0-2 0 0 0,-1 1 0 0 0,1 1 0 0 0,-1-2 0 0 0,1 1 0 0 0,0 1 0 0 0,-1-2 0 0 0,0 1 0 0 0,-9-13-206 0 0,7 10 104 0 0,0 1 0 0 0,0-1 1 0 0,0 0-1 0 0,0 1 1 0 0,0-1-1 0 0,-3-1 102 0 0,2 1 46 0 0,1 1-1 0 0,0-1 0 0 0,0-1 0 0 0,1 2 0 0 0,-1-2 1 0 0,0 1-1 0 0,1-1 0 0 0,1 1 0 0 0,-2-4-45 0 0,2 5-16 0 0,-2-4-186 0 0,1 4 195 0 0,1-2 0 0 0,-1 1 0 0 0,0 0 0 0 0,0 0-1 0 0,-1 0 1 0 0,1 1 0 0 0,-3-3 7 0 0,-8-9 10 0 0,11 10-35 0 0,-1 1 0 0 0,-1 1 0 0 0,1-1 1 0 0,0 0-1 0 0,-1 1 0 0 0,-2-2 25 0 0,5 4 13 0 0,0 0 0 0 0,0 0 0 0 0,0 0 0 0 0,0 0 0 0 0,0 0 0 0 0,0-1 0 0 0,0 1 0 0 0,1 0 0 0 0,0 0 0 0 0,-1-1 0 0 0,0 1 0 0 0,0-1 0 0 0,1 1 0 0 0,0 0 0 0 0,0-1 0 0 0,0-1-13 0 0,-1 1 4 0 0,0 1 0 0 0,1-2 0 0 0,-1 2 0 0 0,1-1-1 0 0,-1 0 1 0 0,0 0 0 0 0,0 0 0 0 0,-1-1-4 0 0,-19-22-359 0 0,17 22 126 0 0,1-1-574 0 0,0 1-1 0 0,-1 0 1 0 0,0 0-1 0 0,0 0 1 0 0,-1 0 807 0 0,4 3-2516 0 0,1 0-3761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1:01.628"/>
    </inkml:context>
    <inkml:brush xml:id="br0">
      <inkml:brushProperty name="width" value="0.05" units="cm"/>
      <inkml:brushProperty name="height" value="0.05" units="cm"/>
      <inkml:brushProperty name="color" value="#FFFFFF"/>
    </inkml:brush>
  </inkml:definitions>
  <inkml:trace contextRef="#ctx0" brushRef="#br0">161 35 3224 0 0,'0'0'143'0'0,"10"-9"9531"0"0,-9 6-7971 0 0,-6-2-211 0 0,4 5-1409 0 0,1-1 0 0 0,-1 1 0 0 0,1-1 1 0 0,-1 0-1 0 0,1 1 0 0 0,0 0 0 0 0,-1 0 0 0 0,0-1 0 0 0,1 1 1 0 0,-1-1-1 0 0,1 1 0 0 0,-1 0 0 0 0,0-1 0 0 0,1 1 0 0 0,-1 0 0 0 0,1 0 1 0 0,-1 0-1 0 0,0 0-83 0 0,0 0 113 0 0,-14-3 352 0 0,11 3-408 0 0,1 0 0 0 0,-1 1 0 0 0,1 0 0 0 0,-1 0 0 0 0,1-1 0 0 0,0 1 0 0 0,0 1 0 0 0,0-2-1 0 0,-1 2-56 0 0,3-1 64 0 0,-12 11 338 0 0,-17 27-388 0 0,17-24-74 0 0,12-14 60 0 0,0-1-1 0 0,1 1 0 0 0,-1-1 1 0 0,1 1-1 0 0,-1-1 0 0 0,0 1 0 0 0,1-1 1 0 0,0 1-1 0 0,-1 0 0 0 0,0-1 0 0 0,1 1 1 0 0,-1 0-1 0 0,1 0 0 0 0,0-1 0 0 0,0 1 1 0 0,0 0-1 0 0,-1 0 1 0 0,-3 9 0 0 0,-5 16 0 0 0,-3 3 0 0 0,8-19 0 0 0,4-8 1 0 0,0-1 0 0 0,0 1 0 0 0,-1 0 1 0 0,1 0-1 0 0,-1-1 0 0 0,0 1 1 0 0,1-1-1 0 0,-1 1 0 0 0,0-1 0 0 0,0 1-1 0 0,1 0 46 0 0,-1-1-1 0 0,0-1 1 0 0,0 2-1 0 0,1-1 0 0 0,0 0 1 0 0,0 1-1 0 0,-1-2 1 0 0,1 2-1 0 0,-1-1 0 0 0,1 0 1 0 0,0 1-1 0 0,0-1 1 0 0,0 0-1 0 0,0 0 0 0 0,0 1 1 0 0,0-1-1 0 0,1 0 1 0 0,-1 0-1 0 0,0 0 0 0 0,1 2-45 0 0,-1-2 80 0 0,3 4 67 0 0,-2-3-147 0 0,0-1 1 0 0,0 0-1 0 0,-1 0 1 0 0,1 0-1 0 0,1 0 1 0 0,-2 0-1 0 0,1 0 1 0 0,1-1-1 0 0,-2 1 0 0 0,2 0 1 0 0,-1 0-1 0 0,0-1 1 0 0,0 1-1 0 0,0-1 1 0 0,0 1-1 0 0,1 0 1 0 0,-1-1-1 0 0,0 0 0 0 0,1 0 0 0 0,7 3-125 0 0,-7-2 113 0 0,10 4-136 0 0,0-5 90 0 0,-9 0 38 0 0,0 0-1 0 0,-1 0 1 0 0,0 0 0 0 0,0 0-1 0 0,1 0 1 0 0,-1 0 0 0 0,0 0-1 0 0,0 1 1 0 0,1 0 0 0 0,-2 0-1 0 0,4 0 21 0 0,-1 0-22 0 0,1 0 0 0 0,1-1 0 0 0,-1 0 0 0 0,-1 0 0 0 0,2 0 0 0 0,3-1 22 0 0,24-13-96 0 0,-33 14 95 0 0,1 0-1 0 0,-1-1 1 0 0,1 1-1 0 0,-1-1 1 0 0,1 1 0 0 0,-1 0-1 0 0,0-1 1 0 0,1 1-1 0 0,-1 0 1 0 0,1 0-1 0 0,0 0 1 0 0,-1 0-1 0 0,0 0 1 0 0,1 0-1 0 0,-1 0 1 0 0,1 0-1 0 0,0 0 1 0 0,-1 0-1 0 0,0 0 1 0 0,1 0-1 0 0,0 0 1 0 0,-1 0-1 0 0,1 0 1 0 0,-1 0-1 0 0,0 0 1 0 0,1 0-1 0 0,0 0 2 0 0,-1 0-1 0 0,0 0 0 0 0,1 0 0 0 0,-1 0 0 0 0,0 0 1 0 0,0 0-1 0 0,0 0 0 0 0,0 0 0 0 0,1 0 0 0 0,-1 0 0 0 0,1 0 0 0 0,-1 0 0 0 0,0 0 0 0 0,1 0 0 0 0,-1 0 0 0 0,0 0 0 0 0,0 0 0 0 0,0 0 0 0 0,0 0 0 0 0,1 0 0 0 0,-1 0 0 0 0,0 0 0 0 0,1 0 0 0 0,-1 0 0 0 0,0-1 0 0 0,0 1 0 0 0,1 0 0 0 0,-1 0 0 0 0,0-1 0 0 0,0 1 0 0 0,0 0 0 0 0,0 0 0 0 0,0-1 0 0 0,0 1 0 0 0,0 0 0 0 0,0 0 0 0 0,0 0 0 0 0,1 0 0 0 0,-1-1 0 0 0,0 1 0 0 0,0 0 0 0 0,0-1 1 0 0,5-2 34 0 0,-4 3-33 0 0,0 0 1 0 0,-1-1-1 0 0,1 1 0 0 0,-1 0 0 0 0,0 0 1 0 0,1 0-1 0 0,-1 0 0 0 0,1 0 0 0 0,0 0 1 0 0,-1-1-1 0 0,0 1 0 0 0,0 0 1 0 0,1-1-1 0 0,-1 1 0 0 0,1-1 0 0 0,-1 1 1 0 0,1 0-1 0 0,-1 0 0 0 0,0-1 0 0 0,0 1 1 0 0,0-1-1 0 0,0 1 0 0 0,1-1 1 0 0,-1 1-1 0 0,0 0 0 0 0,0-1-1 0 0,1 1-2 0 0,-1-1 1 0 0,0 1-1 0 0,0-1 1 0 0,1 1-1 0 0,-1 0 1 0 0,0 0-1 0 0,0 0 0 0 0,0-1 1 0 0,1 1-1 0 0,-1 0 1 0 0,0-1-1 0 0,1 1 1 0 0,-1 0-1 0 0,1 0 0 0 0,-1-1 1 0 0,0 1-1 0 0,0 0 1 0 0,1 0-1 0 0,-1 0 1 0 0,1 0-1 0 0,-1 0 0 0 0,1 0 1 0 0,-1 0-1 0 0,0 0 1 0 0,0 0-1 0 0,1 0 2 0 0,0 0-1 0 0,0 0 0 0 0,-1 0-1 0 0,1 0 1 0 0,0 0 0 0 0,0-1-1 0 0,-1 1 1 0 0,1 0 0 0 0,0-1 0 0 0,0 1-1 0 0,-1 0 1 0 0,1-1 0 0 0,0 1-1 0 0,0 0 1 0 0,-1-1 0 0 0,0 1 0 0 0,1-1-1 0 0,0 0 1 0 0,-1 1 0 0 0,1 0-1 0 0,-1-1 2 0 0,1 0 10 0 0,0 0 0 0 0,0 1 0 0 0,-1-1 1 0 0,1 0-1 0 0,0 0 0 0 0,0 0 0 0 0,-1 0 0 0 0,1 0 0 0 0,-1 0 0 0 0,1 0 0 0 0,0 0 0 0 0,-1 0 0 0 0,0 0 0 0 0,0 0 0 0 0,1 0 0 0 0,-1-1 0 0 0,0 2 0 0 0,0-1 0 0 0,0-1 0 0 0,0 2 0 0 0,0-2 0 0 0,0 1 0 0 0,0 0 0 0 0,0 0 0 0 0,-1 0-10 0 0,1-1-18 0 0,0 1 0 0 0,0 0-1 0 0,0-1 1 0 0,0 2 0 0 0,0-2-1 0 0,0 1 1 0 0,1 0 0 0 0,-1 0 0 0 0,0 0-1 0 0,1 0 1 0 0,-1-1 0 0 0,1 2 18 0 0,0-12-56 0 0,4-10 195 0 0,-1-7-280 0 0,-5 26 146 0 0,1 0 1 0 0,0 1-1 0 0,0 0 0 0 0,-1 0 1 0 0,0-1-1 0 0,0 1 0 0 0,1 0 1 0 0,-2 0-1 0 0,1-1 1 0 0,0 2-1 0 0,0-1 0 0 0,0-1 1 0 0,-1 2-1 0 0,1-1 1 0 0,-1 0-1 0 0,1 1 0 0 0,-2-1 1 0 0,1 0-6 0 0,-11-14 308 0 0,10 7 301 0 0,3 9-590 0 0,-1-1 0 0 0,1 1 0 0 0,0 0 1 0 0,0-1-1 0 0,0 1 0 0 0,-1-1 1 0 0,1 1-1 0 0,0-1 0 0 0,-1 1 0 0 0,1 0 1 0 0,0 0-1 0 0,0-1 0 0 0,0 1 0 0 0,0-1 1 0 0,-1 1-1 0 0,1-1 0 0 0,-1 1 1 0 0,1 0-1 0 0,-1 0 0 0 0,1 0 0 0 0,0 0-19 0 0,-1-1 264 0 0,-8-11-125 0 0,-6 0-391 0 0,13 10 124 0 0,2 2 68 0 0,0 0 0 0 0,0 0 0 0 0,0 0 0 0 0,0 0 0 0 0,0 0 0 0 0,0 0 0 0 0,0 0 0 0 0,0 0 0 0 0,0 0 0 0 0,0 0 0 0 0,0 0 0 0 0,0 0 0 0 0,0 0 0 0 0,0-1 0 0 0,0 1 0 0 0,0 0 0 0 0,0 0 0 0 0,0 0 0 0 0,0 0 0 0 0,0 0-1 0 0,0 0 1 0 0,0 0 0 0 0,0 0 0 0 0,0-1 0 0 0,0 1 0 0 0,0 0 0 0 0,0 0 0 0 0,-1 0 0 0 0,1 0 0 0 0,0 0 0 0 0,0 0 0 0 0,0 0 0 0 0,0 0 0 0 0,0 0 0 0 0,0 0 0 0 0,-1 0 0 0 0,1 0 0 0 0,0 0 0 0 0,0 0 0 0 0,0 0 0 0 0,0 0 0 0 0,0 0 0 0 0,-1 0 0 0 0,1 0 0 0 0,0 0 0 0 0,0 0 0 0 0,0 0 0 0 0,0 0 0 0 0,0 0 60 0 0,0 0-6513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1:09.145"/>
    </inkml:context>
    <inkml:brush xml:id="br0">
      <inkml:brushProperty name="width" value="0.05" units="cm"/>
      <inkml:brushProperty name="height" value="0.05" units="cm"/>
      <inkml:brushProperty name="color" value="#FFFFFF"/>
    </inkml:brush>
  </inkml:definitions>
  <inkml:trace contextRef="#ctx0" brushRef="#br0">1 34 456 0 0,'0'0'455'0'0,"0"0"29"0"0,0 0 17 0 0,0 0-102 0 0,0 0-418 0 0,0 0-84 0 0,0 0 59 0 0,0 0 147 0 0,0 0 66 0 0,0 0 14 0 0,0 0 34 0 0,0 0 142 0 0,0 0 66 0 0,0 0 14 0 0,0 0-20 0 0,0 0-90 0 0,0 0-38 0 0,0 0-10 0 0,0 0-32 0 0,0 0-122 0 0,0 0-31 0 0,0 0-6 0 0,0 0-20 0 0,0 0 36 0 0,0 0 174 0 0,0 0 54 0 0,0 0 2 0 0,0 0 1 0 0,0 0 6 0 0,0 0 1 0 0,0 0 0 0 0,0 0-15 0 0,0 0-62 0 0,0 0-31 0 0,0 0-4 0 0,0 0-6 0 0,0 0-22 0 0,0 0-10 0 0,0 0-2 0 0,0 0 9 0 0,0 0 39 0 0,0 0 15 0 0,0 0 1 0 0,7 14 932 0 0,-1 13-644 0 0,-4-10-162 0 0,-1-10-88 0 0,0 0-1 0 0,-1-1 1 0 0,0 1-1 0 0,0 3-293 0 0,2 25 724 0 0,0 7-842 0 0,-1-6 48 0 0,14 134 187 0 0,-11-83-41 0 0,0-49 45 0 0,-2-4 166 0 0,2-1 0 0 0,4 18-287 0 0,-5-37-64 0 0,-1 1 1 0 0,0 10 63 0 0,0 3-97 0 0,-4 10-15 0 0,8 56 40 0 0,-7-73 69 0 0,2 5 16 0 0,6 19 115 0 0,-3 4-128 0 0,-4-49 0 0 0,1 45-282 0 0,-3 1 547 0 0,2-21 253 0 0,0-1 0 0 0,3 25-518 0 0,-3-44 5 0 0,3 12 46 0 0,-2 0-1 0 0,1 10-50 0 0,1 171 120 0 0,-3-195-111 0 0,0 6 50 0 0,0 0 1 0 0,0 0-1 0 0,-3 7-59 0 0,3-12 19 0 0,0 0-1 0 0,0-1 1 0 0,0 1 0 0 0,0 0-1 0 0,0 0 1 0 0,1 0-19 0 0,1 15 5 0 0,-5 125 251 0 0,3-134-256 0 0,-1 0 0 0 0,-1 1 0 0 0,1-2 0 0 0,-1 6 0 0 0,2-9 0 0 0,2 18 0 0 0,-4-21 0 0 0,2-3 0 0 0,0 1 0 0 0,0 0 0 0 0,0 0 0 0 0,-1-1 0 0 0,1 1 0 0 0,0 0 0 0 0,0 0 0 0 0,0-1 0 0 0,0 1 0 0 0,0 0 0 0 0,1 0 0 0 0,-1-1 0 0 0,0 1 0 0 0,0 0 0 0 0,0 0 0 0 0,0-1 0 0 0,0 1 0 0 0,1-1 0 0 0,0 2 0 0 0,-1 1 28 0 0,0 1 0 0 0,0 0-1 0 0,0 0 1 0 0,0 0-1 0 0,-1 0 1 0 0,0 0-28 0 0,0 14 122 0 0,-5 18 454 0 0,6-35-512 0 0,-4 20 126 0 0,2 14-166 0 0,2-33 40 0 0,0-2 8 0 0,0 1 2 0 0,0 5-47 0 0,0-4 16 0 0,0 2-22 0 0,0-4 34 0 0,0 0 15 0 0,0 2 1 0 0,-2 4-3 0 0,1-3 7 0 0,1 0-7 0 0,0-1-10 0 0,0 4-34 0 0,-2 1 169 0 0,1-6-168 0 0,0 1 0 0 0,1-1 0 0 0,-1 0-1 0 0,1 1 1 0 0,0-1 0 0 0,-1 1 0 0 0,1-1-1 0 0,0 1 1 0 0,-1-1 0 0 0,1 1-1 0 0,0-1 1 0 0,0 1 0 0 0,0-1 0 0 0,1 1-1 0 0,-1 0-24 0 0,1 5 0 0 0,0-2 0 0 0,2-1 11 0 0,-1-2 42 0 0,0 2 1 0 0,0 2-33 0 0,-1-3-37 0 0,-1-3 19 0 0,0 1 0 0 0,0 0 0 0 0,1 0 0 0 0,-1-1 0 0 0,0 1 0 0 0,0 0 0 0 0,0 0 0 0 0,1-1 0 0 0,-1 1 0 0 0,1-1 0 0 0,-1 1-1 0 0,1 0 1 0 0,-1-1 0 0 0,0 1 0 0 0,1-1 0 0 0,0 1 0 0 0,-1 0 0 0 0,1-1 0 0 0,-1 0-3 0 0,2 1 56 0 0,-2 1 8 0 0,0 4-79 0 0,-2 1-406 0 0,2-3 309 0 0,1-5 2081 0 0,0 0-1925 0 0,-1 1-109 0 0,0 0-16 0 0,0 0 43 0 0,0 0 154 0 0,0 0 68 0 0,0 0 10 0 0,0 0-49 0 0,0 0-222 0 0,0 0-98 0 0,0 0-17 0 0,0 0 88 0 0,0 0 396 0 0,0 0 175 0 0,0 0 39 0 0,0 0-63 0 0,1 1-294 0 0,6 1-199 0 0,-3 1-18 0 0,0 3 162 0 0,-2-5-99 0 0,0 12-564 0 0,-1-9 290 0 0,0 2 263 0 0,-1-6 161 0 0,0 0 79 0 0,0 0 28 0 0,0 0-66 0 0,0 0-298 0 0,0 0-131 0 0,0 0-21 0 0,0 0 51 0 0,0 0 218 0 0,2-1-46 0 0,12 0 666 0 0,-11 0-910 0 0,-1-1 248 0 0,22 1-101 0 0,25-1 703 0 0,-35 1-668 0 0,0 1-1 0 0,0-3 1 0 0,4 0 103 0 0,18-3-202 0 0,-19 6 202 0 0,-13 1 0 0 0,1-1 0 0 0,-1 0 0 0 0,1 0 0 0 0,-1 0 0 0 0,4-1 0 0 0,25 0 0 0 0,-18 2 0 0 0,-6-1 134 0 0,16 2 135 0 0,-17-1-206 0 0,-7-1-51 0 0,0 1 1 0 0,0-1 0 0 0,-1 1-1 0 0,1-1 1 0 0,0 0 0 0 0,0 0-1 0 0,-1 0 1 0 0,2 1 0 0 0,-1-1-1 0 0,-1 0 1 0 0,1 0 0 0 0,0-1-1 0 0,0 1 1 0 0,-1 0 0 0 0,1 0-1 0 0,0 0 1 0 0,0-1 0 0 0,0 1-1 0 0,0-1 1 0 0,0 1 0 0 0,-1 0-1 0 0,1 0-12 0 0,1 0 64 0 0,-1 0-60 0 0,0 0-1 0 0,0 1 1 0 0,1 0-1 0 0,-1-1 0 0 0,1 1 1 0 0,-1-1-1 0 0,0 0 1 0 0,1 0-1 0 0,-1 0 0 0 0,1 0 1 0 0,-1 0-1 0 0,1 0 1 0 0,-1 0-1 0 0,1 0 0 0 0,-1 0 1 0 0,1-1-1 0 0,-2 1 1 0 0,3-1-4 0 0,12 0 18 0 0,4 6-18 0 0,15 2 0 0 0,-20-7 0 0 0,-12 0 0 0 0,-2 0 0 0 0,2 0 0 0 0,-1 0 0 0 0,1 0 0 0 0,-1 0 0 0 0,1 0 0 0 0,-1 1 0 0 0,1-1 0 0 0,-1 1 0 0 0,0-1 0 0 0,1 1 0 0 0,-1-1 0 0 0,1 1 0 0 0,-2-1 0 0 0,0 1 0 0 0,1-1 0 0 0,-1 0 0 0 0,1 1 0 0 0,0-1 0 0 0,-1 0 0 0 0,0 0 0 0 0,1 0 0 0 0,-1 0 0 0 0,1 0 0 0 0,0 0 0 0 0,-1 0 0 0 0,0 0 0 0 0,1 0 0 0 0,0 0 0 0 0,-1 0 0 0 0,1 0 0 0 0,-1 0 0 0 0,2 0 0 0 0,-1 0 0 0 0,1 0 0 0 0,-1 0 0 0 0,1 0 0 0 0,-1 0 0 0 0,1 0 0 0 0,-1 1 0 0 0,1-1 0 0 0,-1 1 0 0 0,1 0 0 0 0,0-1 0 0 0,6 2 4 0 0,3-3-22 0 0,6-2-44 0 0,-12 2 50 0 0,-4 1 12 0 0,1 0 0 0 0,-2 0 0 0 0,2-1 0 0 0,-1 1 0 0 0,1-1 0 0 0,-1 1 0 0 0,0-1 0 0 0,1 1 0 0 0,-1 0 0 0 0,0-1 0 0 0,1-1 0 0 0,-1 2 0 0 0,0-1 0 0 0,0 0 0 0 0,1 1 0 0 0,-1-1 0 0 0,0 1 0 0 0,0 0 0 0 0,0 0 0 0 0,1-1 0 0 0,-1 1 0 0 0,0 0 0 0 0,0 0 0 0 0,1 0 0 0 0,-1 0 0 0 0,0 0 0 0 0,1 0 0 0 0,-1 0 0 0 0,11-2 0 0 0,-7-1 0 0 0,0 3 0 0 0,0-2 0 0 0,0 1 0 0 0,0 1 0 0 0,-1-1 0 0 0,2 1 0 0 0,-1 0 0 0 0,0 0 0 0 0,3 1 0 0 0,0 1 0 0 0,-2 0-23 0 0,1 0 1 0 0,-1 0-1 0 0,0-1 0 0 0,0 1 0 0 0,1-1 0 0 0,0-1 0 0 0,3 0 23 0 0,39 0-284 0 0,-47 1 227 0 0,4 1 46 0 0,1-4 11 0 0,1 0 0 0 0,3 0 0 0 0,8 1 0 0 0,5 1 0 0 0,0 2 0 0 0,-18-2-10 0 0,0-1-33 0 0,1 2 32 0 0,-1 0 11 0 0,-2 0 0 0 0,1-1 0 0 0,1 0 0 0 0,8 0 0 0 0,-5 0 0 0 0,-3 1 0 0 0,15 7 0 0 0,-14-7 0 0 0,13 2 34 0 0,-13-1 35 0 0,-5-2 62 0 0,-2 0-114 0 0,0 0 0 0 0,0 0 0 0 0,1 1 0 0 0,-1-1 0 0 0,1 1 0 0 0,0-1 0 0 0,-1 1 0 0 0,0-1 0 0 0,1 0 0 0 0,-1 0 0 0 0,1 0 1 0 0,0 0-1 0 0,-1 1 0 0 0,0-1 0 0 0,1 0 0 0 0,-1 0 0 0 0,1 0 0 0 0,0 0 0 0 0,-1 0-17 0 0,21 1-430 0 0,-19-2 497 0 0,2-3-54 0 0,-1 1 3 0 0,-2 3 60 0 0,-1 0-1 0 0,8-16-10 0 0,-5 4-107 0 0,0 0 0 0 0,-1 0 0 0 0,-1 0 0 0 0,0 0 0 0 0,-1-11 42 0 0,4-31-54 0 0,-4 43 47 0 0,0 0-23 0 0,0 0-1 0 0,0 0 0 0 0,-2 0 1 0 0,1 0-1 0 0,-3-8 31 0 0,3 13-8 0 0,0 0-1 0 0,0 0 0 0 0,0-1 0 0 0,1 1 1 0 0,0-4 8 0 0,-1-19-5 0 0,-3-44 85 0 0,-5-15 372 0 0,8 81-521 0 0,1 0-1 0 0,0 1 1 0 0,0-1-1 0 0,0 0 1 0 0,1 0-1 0 0,1-5 70 0 0,1-23-211 0 0,-3 15 409 0 0,2 0-1 0 0,-1-1 0 0 0,6-18-197 0 0,-6 33-76 0 0,-1-1-1 0 0,1 1 1 0 0,-1-1-1 0 0,-1 1 1 0 0,0-1-1 0 0,0 0 77 0 0,-1-19 331 0 0,3 9-441 0 0,0 0 0 0 0,2 0 0 0 0,0-3 110 0 0,1-3 26 0 0,-2 13-41 0 0,1-12-57 0 0,0 1-1 0 0,-1-9 73 0 0,-2 10 38 0 0,0 10 84 0 0,0-1 0 0 0,0 1 0 0 0,1-1 0 0 0,0 1 0 0 0,4-11-122 0 0,-5 21 0 0 0,1-2 0 0 0,0 1 0 0 0,0-1 0 0 0,-1 1 0 0 0,1-1 0 0 0,0 1 0 0 0,0-1 0 0 0,-1 0 0 0 0,1 0 0 0 0,-1 1 0 0 0,1-1 0 0 0,-1 0 0 0 0,0 1 0 0 0,0-1 0 0 0,0 0 0 0 0,0 0 0 0 0,0 0 0 0 0,0-2 0 0 0,-2-2 0 0 0,-8-14 0 0 0,-2-9 0 0 0,-13-15 64 0 0,24 43-64 0 0,0 0 0 0 0,1 0 0 0 0,-1-1 0 0 0,0 1 0 0 0,1-1 0 0 0,0 1 0 0 0,-1-1 0 0 0,1 0 0 0 0,-1 0 0 0 0,1 1 0 0 0,0-1 0 0 0,0 1 0 0 0,0-1 0 0 0,0 0 0 0 0,0 1 0 0 0,1-1 0 0 0,-1 1 0 0 0,-1-1 0 0 0,1 1 0 0 0,0-1 0 0 0,0 1 0 0 0,-1-1 0 0 0,1 1 0 0 0,0-1 0 0 0,-1 1 0 0 0,1-1 0 0 0,-1 1 0 0 0,0-2 0 0 0,-23-35-64 0 0,12 19 41 0 0,2 0-1 0 0,-1-1 0 0 0,-4-16 24 0 0,15 36-1 0 0,-11-24 1 0 0,6 13 0 0 0,0 0 0 0 0,1 0 0 0 0,-1-5 0 0 0,2 11 0 0 0,1-1 0 0 0,-1 0 0 0 0,1 0 0 0 0,-2 1 0 0 0,1 0 0 0 0,-3-4 0 0 0,2 4 0 0 0,0-1 0 0 0,0-1 0 0 0,1 1 0 0 0,0 0 0 0 0,-1-2 0 0 0,1-1 0 0 0,-1 0 0 0 0,-1 0 0 0 0,1 0 0 0 0,-4-4 0 0 0,-11-19 0 0 0,7 13 0 0 0,9 14 0 0 0,0 0 0 0 0,0 1 0 0 0,1-2 0 0 0,-1 1 0 0 0,0-1 0 0 0,-8-16 0 0 0,9 17 0 0 0,0 1 0 0 0,0 1 0 0 0,0-2 0 0 0,0 1 0 0 0,1 0 0 0 0,-1-1 0 0 0,1 0 0 0 0,-1 0 0 0 0,0 0 0 0 0,0 0 0 0 0,0 0 0 0 0,-3-2 0 0 0,-6-16 0 0 0,3 5 0 0 0,-15-45 0 0 0,22 54 0 0 0,1 8 0 0 0,0 0 0 0 0,-1 0 0 0 0,1 0 0 0 0,0 0 0 0 0,-1 1 0 0 0,1-2 0 0 0,0 1 0 0 0,-1 1 0 0 0,1-1 0 0 0,0-1 0 0 0,-1 2 0 0 0,0-1 0 0 0,0-1 0 0 0,-23-37 0 0 0,17 24 0 0 0,6 15 0 0 0,1-2 0 0 0,-1 1 0 0 0,1 0 0 0 0,0-1 0 0 0,-1 2 0 0 0,1-2 0 0 0,-1 1 0 0 0,0 0 0 0 0,1 0 0 0 0,-1 0 0 0 0,0 0 0 0 0,0 0 0 0 0,0 0 0 0 0,-11-16 54 0 0,-2-18-44 0 0,9 24 11 0 0,4 8-11 0 0,0 2 1 0 0,0-1 0 0 0,0 0 0 0 0,1 0-1 0 0,-1 0 1 0 0,1-1 0 0 0,-1 1 0 0 0,0 1-1 0 0,1-2 1 0 0,0 1 0 0 0,0 0-11 0 0,-6-21 104 0 0,6 20-138 0 0,-2-1 0 0 0,1 0 0 0 0,0 0-1 0 0,-1 1 1 0 0,-1-3 34 0 0,0 1 9 0 0,3 4-2 0 0,-1 1-1 0 0,1 0 0 0 0,-1-1 1 0 0,1 0-1 0 0,-1 0 1 0 0,1 1-1 0 0,0 0 0 0 0,0-1 1 0 0,0 0-1 0 0,0 0 1 0 0,0 1-1 0 0,0-1 1 0 0,0 0-1 0 0,0 0 0 0 0,0 1 1 0 0,0 0-1 0 0,0-2-6 0 0,0 0-3 0 0,-15-16-64 0 0,4-10 67 0 0,9 23 0 0 0,1 0 0 0 0,-2 2 0 0 0,-3 1 0 0 0,-1 3 0 0 0,1 0 0 0 0,6-1 0 0 0,0 0 0 0 0,0 0 0 0 0,-1 0 0 0 0,1 0 0 0 0,-1 0 0 0 0,1 0 0 0 0,-1 0 0 0 0,1 0 0 0 0,0 0 0 0 0,0 0 0 0 0,0 0 0 0 0,-1 0-1 0 0,1 1 1 0 0,-1-1 0 0 0,1 0 0 0 0,-1 0 0 0 0,1 1 0 0 0,0-1 0 0 0,0 0 0 0 0,0 1 0 0 0,0-1 0 0 0,-1 0 0 0 0,1 0 0 0 0,0 0 0 0 0,-1 0 0 0 0,1 1 0 0 0,0-1 0 0 0,0 1 0 0 0,-1-1-1 0 0,1 1 1 0 0,0-1 0 0 0,0 0 0 0 0,0 1 61 0 0,-19 9 1824 0 0,13-6-1885 0 0,-5-2 2 0 0,8-2-4 0 0,-9 7-20 0 0,11-7-101 0 0,-10 1-321 0 0,-19 4 1009 0 0,26-5-646 0 0,0 1 1 0 0,1 0-1 0 0,-1-1 0 0 0,1 0 0 0 0,-1 0 1 0 0,0-1-1 0 0,0 1 0 0 0,1-1 0 0 0,-2 1 81 0 0,2-1-163 0 0,2 1 107 0 0,0 0 0 0 0,-1 0 0 0 0,2-1 0 0 0,-2 1 0 0 0,1 0 0 0 0,1-1 1 0 0,-2 1-1 0 0,1 0 0 0 0,0-1 0 0 0,0 1 0 0 0,0-1 0 0 0,1 0 0 0 0,-2 1 0 0 0,1-1 1 0 0,1 1-1 0 0,-2-2 56 0 0,1 1 60 0 0,0 0 1 0 0,0 0-1 0 0,0 0 0 0 0,-1 0 1 0 0,1 0-1 0 0,0 1 1 0 0,-1-1-1 0 0,1 0 0 0 0,-1 0 1 0 0,1 1-1 0 0,-1 0-60 0 0,-30-10-8 0 0,26 10 8 0 0,2 0 0 0 0,-14-1 0 0 0,1 2 0 0 0,-12 1 0 0 0,26-2 0 0 0,-1 0 0 0 0,1-1 0 0 0,0 1 0 0 0,0-1 0 0 0,0 0 0 0 0,-1 0 0 0 0,-1-2 0 0 0,-8-1 0 0 0,-2-1 0 0 0,10 4 0 0 0,0-1 0 0 0,0 1 0 0 0,0-1 0 0 0,0 2 0 0 0,0-1 0 0 0,-1 1 0 0 0,1-1 0 0 0,0 1 0 0 0,0 1 0 0 0,-1-1 0 0 0,-3 1 0 0 0,-6 2 1 0 0,12-3-46 0 0,2 0 1 0 0,-1 0 0 0 0,-1 0 0 0 0,1 0 0 0 0,1 1-1 0 0,-2-1 1 0 0,2 1 0 0 0,-2 0 44 0 0,-1 0-29 0 0,1 0 0 0 0,0 0 0 0 0,0-1 0 0 0,-1 0 0 0 0,1 0 0 0 0,0 0 0 0 0,0 0 0 0 0,0 0 0 0 0,-1 0 0 0 0,1 0 0 0 0,0-1 0 0 0,0 0 0 0 0,-1 0 0 0 0,1 0 0 0 0,-1-1 29 0 0,-5-1-20 0 0,3 0 20 0 0,2-2 0 0 0,0 1 0 0 0,3 4 0 0 0,0 0 0 0 0,0-1 0 0 0,0 1 0 0 0,0 0 0 0 0,0 0 0 0 0,0 0 0 0 0,0-1 0 0 0,-1 1 0 0 0,2 1 0 0 0,-2-1 0 0 0,1 0 0 0 0,1 0 0 0 0,-2 0 0 0 0,1 1 0 0 0,0-1 0 0 0,0 0 0 0 0,0 0 0 0 0,-1 1 0 0 0,-8 3 0 0 0,5-2 0 0 0,1-2-346 0 0,4 0-1448 0 0,0 0-586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1:11.712"/>
    </inkml:context>
    <inkml:brush xml:id="br0">
      <inkml:brushProperty name="width" value="0.05" units="cm"/>
      <inkml:brushProperty name="height" value="0.05" units="cm"/>
      <inkml:brushProperty name="color" value="#FFFFFF"/>
    </inkml:brush>
  </inkml:definitions>
  <inkml:trace contextRef="#ctx0" brushRef="#br0">536 28 920 0 0,'0'0'137'0'0,"0"0"242"0"0,0 0 108 0 0,0 0 22 0 0,0 0-93 0 0,0 0-389 0 0,0 0-119 0 0,0 0-15 0 0,0 0-17 0 0,0 0-4 0 0,0 0 0 0 0,0 0-16 0 0,0 0-69 0 0,3 6-457 0 0,-3-5 5347 0 0,-1 0 5057 0 0,-11 0-9401 0 0,10 0-278 0 0,1-1 1 0 0,-1 0-1 0 0,0 0 0 0 0,1 0 1 0 0,-1 0-1 0 0,0 0 1 0 0,0 0-1 0 0,1 0 0 0 0,-1 0 1 0 0,1 0-1 0 0,-1 0 0 0 0,0-1 1 0 0,0 0-56 0 0,-4 0 94 0 0,0-1-1 0 0,1 1 1 0 0,-1 0 0 0 0,0 0 0 0 0,0 1-1 0 0,-3 0-93 0 0,3 0 14 0 0,-8 0 55 0 0,1 0 0 0 0,0-1 1 0 0,-1 0-1 0 0,1-1 0 0 0,-7-2-69 0 0,2 2 26 0 0,16 2-20 0 0,0 0 0 0 0,0 0 0 0 0,0 0 1 0 0,0-1-1 0 0,0 1 0 0 0,-1-1 0 0 0,2 0 0 0 0,-2 1-6 0 0,1 0 43 0 0,-3 1-19 0 0,-2-5 40 0 0,2 2-20 0 0,4 1-103 0 0,-26-5 276 0 0,22 5-189 0 0,1 0 0 0 0,-1 0 0 0 0,1 1-1 0 0,0-1 1 0 0,-1 1 0 0 0,1-1-1 0 0,-1 2 1 0 0,1-1 0 0 0,-1 1-1 0 0,1-1 1 0 0,-1 1 0 0 0,0 0-28 0 0,-5 1 22 0 0,-5 0 29 0 0,4 1 15 0 0,10-2-66 0 0,-1 0 0 0 0,0 0 0 0 0,0-1 0 0 0,1 0 0 0 0,-1 1 0 0 0,0-1 0 0 0,0 1 0 0 0,0-1 0 0 0,0 0 0 0 0,1 0 0 0 0,-2 0 0 0 0,2 0 0 0 0,-1-1 0 0 0,0 1 0 0 0,0-1 0 0 0,0 1 0 0 0,-1 0 0 0 0,2-1 0 0 0,-1 1 0 0 0,-1-1 0 0 0,1 1 0 0 0,0 0 0 0 0,0 0 0 0 0,0 0 0 0 0,0 0 0 0 0,0 1 0 0 0,-2 0 0 0 0,-7 0 0 0 0,6-2 0 0 0,1 1 0 0 0,-1 0 0 0 0,-2 2 0 0 0,1-1 0 0 0,-6-2 0 0 0,6 3 0 0 0,4-2 0 0 0,1 1 0 0 0,0-1 0 0 0,-1 1 0 0 0,2-1 0 0 0,-2 0 0 0 0,1 0 0 0 0,0 0 0 0 0,-1 0 0 0 0,2 0 0 0 0,-2 0 0 0 0,1 0 0 0 0,0 0 0 0 0,-1 0 0 0 0,2 0 0 0 0,-2 0 0 0 0,1-1 0 0 0,-24-1 16 0 0,20 1 246 0 0,5 2-259 0 0,-1-1 0 0 0,1 0 0 0 0,-1 0-1 0 0,0 1 1 0 0,1-1 0 0 0,0 1 0 0 0,-1-1 0 0 0,0 0 0 0 0,0 1 0 0 0,1-1 0 0 0,0 0 0 0 0,-1 0 0 0 0,0 0 0 0 0,0 0 0 0 0,1 0 0 0 0,0 0-1 0 0,-1 0 1 0 0,0 0 0 0 0,0 0 0 0 0,1 0 0 0 0,-1 0-3 0 0,-1 0 60 0 0,2 0 36 0 0,0 0 0 0 0,0 6 23 0 0,-1 2-1 0 0,0-1 1 0 0,0-1 0 0 0,-2 3-119 0 0,3-9 1 0 0,-1 7 52 0 0,3 56 397 0 0,2-28-78 0 0,2-8-237 0 0,-4-19-113 0 0,0 0 0 0 0,0 0 0 0 0,-1 1 1 0 0,0 5-23 0 0,1-1 2 0 0,-1 1 0 0 0,1-1 1 0 0,1 0-1 0 0,0 1 0 0 0,5 10-2 0 0,-1-3-1 0 0,-1 6 122 0 0,3 18-121 0 0,-6-27 15 0 0,-2 19 69 0 0,-2-31-62 0 0,1 0 1 0 0,0 0 0 0 0,1 0 0 0 0,0 0 0 0 0,0 2-23 0 0,0-1 2 0 0,0 1 0 0 0,0-2 0 0 0,-1 1 1 0 0,0 0-1 0 0,0 0 0 0 0,-2 2-2 0 0,1 0-1 0 0,1-1 0 0 0,0 1 0 0 0,1 4 1 0 0,4 16 0 0 0,-3-16 0 0 0,0-1 0 0 0,0 14 0 0 0,-1-22 0 0 0,0-1 0 0 0,0 1 0 0 0,1 0 0 0 0,-1 0 0 0 0,3 2 0 0 0,-4-2 0 0 0,0-2 0 0 0,0-1 0 0 0,0 0 0 0 0,1 0 0 0 0,-1 1 0 0 0,0-1 0 0 0,1 0 0 0 0,-1 0 0 0 0,0 0 0 0 0,1 0 0 0 0,-1 1 0 0 0,1-2 0 0 0,0 2 0 0 0,-1-1 0 0 0,1 0 0 0 0,1 3 0 0 0,8 23 0 0 0,-8-14 0 0 0,2 3 0 0 0,-3-3 0 0 0,-2-12 0 0 0,1 0 0 0 0,0 1 0 0 0,0-1 0 0 0,0 1 0 0 0,0-1 0 0 0,0 1 0 0 0,1-2 0 0 0,-1 2 0 0 0,1-1 0 0 0,-1 1 0 0 0,0-1 0 0 0,0 0 0 0 0,2 1 0 0 0,-2-1 0 0 0,-1-1 0 0 0,1 1 1 0 0,1 0-1 0 0,-1-1 0 0 0,0 0 0 0 0,0 1 0 0 0,0-1 0 0 0,0 1 0 0 0,0 0 0 0 0,0-1 0 0 0,1 0 0 0 0,-1 0 0 0 0,0 1 0 0 0,0 0 0 0 0,0-1 0 0 0,0 1 0 0 0,1-1 1 0 0,-1 0-1 0 0,1 0 0 0 0,-1 1 0 0 0,1-1 0 0 0,-1 1 0 0 0,0-1 0 0 0,0 0 0 0 0,1 1 0 0 0,-1-1 0 0 0,1 0 0 0 0,0 0 0 0 0,-1 0 0 0 0,0 0 0 0 0,0 0 0 0 0,1 1 0 0 0,0-1 1 0 0,-1 0-1 0 0,1 0 0 0 0,1 0 9 0 0,-1 1 50 0 0,0-1 12 0 0,3 1 19 0 0,34-4 220 0 0,-16 0-266 0 0,-18 3-36 0 0,-1-1 0 0 0,0 0 0 0 0,0 1 0 0 0,1 0-1 0 0,0 0 1 0 0,-1 0 0 0 0,1 0 0 0 0,-1 1 0 0 0,0 0 0 0 0,0-1 0 0 0,1 1-1 0 0,0 0-7 0 0,0 0 0 0 0,0 1 0 0 0,1-1 0 0 0,-1-1 0 0 0,1 1 0 0 0,-1-1 0 0 0,1 0 0 0 0,-1 0 0 0 0,1 0 0 0 0,2-1 0 0 0,25 1 0 0 0,8 2-90 0 0,-31-2 52 0 0,-1 0-1 0 0,1 0 1 0 0,7 2 38 0 0,15-2-11 0 0,-17 2 11 0 0,15-6 0 0 0,1 1 154 0 0,-17 2-47 0 0,0 0 0 0 0,10-2-107 0 0,9-3 11 0 0,-32 6-7 0 0,0-1-1 0 0,1 1 1 0 0,0 0-1 0 0,0 0 1 0 0,-1-1-1 0 0,0 1 1 0 0,1 0-1 0 0,0 0 1 0 0,0 0 0 0 0,-1 0-1 0 0,0 0 1 0 0,1 0-1 0 0,0 0 1 0 0,0 0-1 0 0,-1 0 1 0 0,0 0 0 0 0,1 0-1 0 0,0 0 1 0 0,0 1-1 0 0,-1-1 1 0 0,0 0-1 0 0,1 0 1 0 0,-1 1-1 0 0,1-1 1 0 0,0 0 0 0 0,-1 0-1 0 0,0 1 1 0 0,1-1-4 0 0,1 2 13 0 0,1-1 9 0 0,-1 0-11 0 0,-1 0-1 0 0,2-1 1 0 0,-2 0 0 0 0,1 1 0 0 0,-1-1-1 0 0,1 0 1 0 0,-1 1 0 0 0,1-1 0 0 0,0 0 0 0 0,-1 0-1 0 0,2-1-10 0 0,4 0 0 0 0,5-1 30 0 0,-4-1 3 0 0,-3 2-32 0 0,1-2-1 0 0,-5 2 0 0 0,0 0 0 0 0,1 0 0 0 0,-1 1 0 0 0,1 0 0 0 0,-1 0 0 0 0,1-1 0 0 0,-1 1 0 0 0,1 0 0 0 0,-1 0 0 0 0,1 0 0 0 0,0 0 0 0 0,-1 0 0 0 0,1 0 0 0 0,-1 1 0 0 0,25-1 360 0 0,-24 0-317 0 0,0 0-19 0 0,-1 0 1 0 0,0 0-1 0 0,0 0 0 0 0,1 0 1 0 0,-1 1-1 0 0,0-1 0 0 0,1 1 1 0 0,-2 0-1 0 0,2-1 1 0 0,-1 1-1 0 0,0 0 0 0 0,0 0 1 0 0,0-1-1 0 0,0 1 0 0 0,1 1-24 0 0,2-1 47 0 0,1 0 0 0 0,-1 0 0 0 0,1 0 0 0 0,-1 0 0 0 0,1-1-1 0 0,-1 1 1 0 0,1-1-47 0 0,-2 0 0 0 0,16-3 182 0 0,-17 3-175 0 0,0 0-6 0 0,0 0-1 0 0,0 0 0 0 0,0 0 0 0 0,0 0 1 0 0,0-1-1 0 0,0 1 0 0 0,0-1 0 0 0,0 0 1 0 0,0 1-1 0 0,0 0 0 0 0,0-1 0 0 0,1-1 0 0 0,-3 2 0 0 0,1 0 0 0 0,-1 0 0 0 0,0-1 0 0 0,1 1 0 0 0,-1 0 0 0 0,1 0 0 0 0,-1 0 0 0 0,0 0 0 0 0,0 0 0 0 0,1 0 0 0 0,-1 0 0 0 0,1 0 0 0 0,-1 0 0 0 0,1 0 0 0 0,-1 0 0 0 0,0 0 0 0 0,0 0 0 0 0,1 0 0 0 0,-1 0 0 0 0,1 1 0 0 0,-1-1 0 0 0,1 0 0 0 0,-1 0 0 0 0,0 0 0 0 0,0 0 0 0 0,0 0 0 0 0,1 0 0 0 0,-1 1 0 0 0,0-1 0 0 0,1 0 0 0 0,-1 1 0 0 0,1 0 0 0 0,-1-1 0 0 0,3 1 4 0 0,0 1-1 0 0,0-1 1 0 0,1 0-1 0 0,-1 0 1 0 0,1 0-1 0 0,0 0 1 0 0,-1 0 0 0 0,0-1-1 0 0,1 0 1 0 0,0 0-1 0 0,0 0 1 0 0,-1 0-1 0 0,1 0 1 0 0,0 0-1 0 0,1-2-3 0 0,9 1-185 0 0,-14 1-831 0 0,0 0-348 0 0,0 0-68 0 0,0 0-8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1:14.268"/>
    </inkml:context>
    <inkml:brush xml:id="br0">
      <inkml:brushProperty name="width" value="0.05" units="cm"/>
      <inkml:brushProperty name="height" value="0.05" units="cm"/>
      <inkml:brushProperty name="color" value="#FFFFFF"/>
    </inkml:brush>
  </inkml:definitions>
  <inkml:trace contextRef="#ctx0" brushRef="#br0">401 39 6448 0 0,'0'0'141'0'0,"0"0"23"0"0,0 0 13 0 0,0 0 123 0 0,0 0 468 0 0,0 0 206 0 0,0 0 39 0 0,0 0-60 0 0,0 0-287 0 0,0 0-122 0 0,0 0-28 0 0,0 0-72 0 0,0 0-218 0 0,0 0 162 0 0,0 0 100 0 0,0 0 22 0 0,0 0-14 0 0,0 0-66 0 0,0 0-22 0 0,0 0-7 0 0,0 0-21 0 0,0 0-84 0 0,-4-7 956 0 0,3 5-1233 0 0,0 0 58 0 0,0 1-1 0 0,0-1 0 0 0,-1 1 1 0 0,2-1-1 0 0,-2 1 0 0 0,1-1 0 0 0,0 1 1 0 0,-1 0-1 0 0,1-1 0 0 0,-1 2 1 0 0,1-1-1 0 0,-1-1 0 0 0,-1 1-76 0 0,1-1 15 0 0,-4 1 7 0 0,1-1 6 0 0,3 2 196 0 0,2 0 62 0 0,0 0 8 0 0,0 0-30 0 0,-15 0-10 0 0,-21-5-30 0 0,32 6-165 0 0,-1 0 1 0 0,0-1 0 0 0,1 1 0 0 0,-1 1-1 0 0,0-1 1 0 0,0 1 0 0 0,1 0-1 0 0,0 0-59 0 0,-19 7 189 0 0,18-7-180 0 0,1 0 0 0 0,-1 0 0 0 0,1 0 0 0 0,-1 1-1 0 0,2 0 1 0 0,-2-1 0 0 0,1 1 0 0 0,1 1-1 0 0,-1-1 1 0 0,0 0 0 0 0,-3 5-9 0 0,-15 14 31 0 0,-21 11 57 0 0,39-30-35 0 0,1-1 0 0 0,0 1 0 0 0,0 0-1 0 0,0 0 1 0 0,-2 3-53 0 0,-10 10 43 0 0,13-14-35 0 0,0 0 1 0 0,1 0-1 0 0,-1 1 0 0 0,0-1 1 0 0,1 0-1 0 0,0 0 0 0 0,-1 1-8 0 0,1 0 0 0 0,-1 0-1 0 0,1-1 0 0 0,-1 0 1 0 0,1 0-1 0 0,-1 1 1 0 0,1-2-1 0 0,-1 1 0 0 0,-1 1 1 0 0,-2 2 0 0 0,-1 0 0 0 0,1 1 0 0 0,0 1 0 0 0,0-1 0 0 0,-2 6 0 0 0,-2 3-1 0 0,6-11 2 0 0,0 0 1 0 0,1 0-1 0 0,0 0 1 0 0,0 0-1 0 0,0 1 1 0 0,0-1-1 0 0,0 1 1 0 0,1 2-2 0 0,-1 1 62 0 0,2 0 1 0 0,0-1-1 0 0,-1 2 1 0 0,2-2-1 0 0,-1 1 1 0 0,0 1-1 0 0,2-2-62 0 0,2 10 85 0 0,0-1-1 0 0,1 0 0 0 0,1 0 0 0 0,1 1-84 0 0,7 18 79 0 0,10 8-157 0 0,-22-39 57 0 0,0-1 1 0 0,0 0 0 0 0,1 0-1 0 0,0 0 1 0 0,0 0 0 0 0,0 0-1 0 0,0-1 1 0 0,0 1 0 0 0,0-1-1 0 0,3 1 21 0 0,12 11-62 0 0,12 7 62 0 0,-7-7 0 0 0,-9-4 0 0 0,2 0 0 0 0,10 4 0 0 0,36 16 0 0 0,-58-29-16 0 0,0 0-1 0 0,0 0 1 0 0,1 0 0 0 0,-1-1-1 0 0,0 1 1 0 0,1-1-1 0 0,-1 0 1 0 0,0 0-1 0 0,3-1 17 0 0,23 0-44 0 0,16 3 44 0 0,-44-2 0 0 0,-1 0 0 0 0,1 0 0 0 0,-1 0 0 0 0,1 0 0 0 0,-1-1 0 0 0,1 1 0 0 0,-1 0 0 0 0,1-1 0 0 0,-1 1 0 0 0,2-1 0 0 0,5-1 0 0 0,-5 2 1 0 0,-2 0 2 0 0,1 0 1 0 0,-1 0-1 0 0,1 0 1 0 0,-1 0-1 0 0,1 0 1 0 0,-1-1-1 0 0,0 1 1 0 0,0-1-1 0 0,1 0 1 0 0,-1 1-1 0 0,1-1-3 0 0,9-3 15 0 0,-3 2-10 0 0,-3 0-6 0 0,0 0 1 0 0,0 0-1 0 0,1 0 0 0 0,-1-1 1 0 0,0 0-1 0 0,0 0 0 0 0,0 0 1 0 0,2-3 0 0 0,13-6-56 0 0,-18 12 51 0 0,0-1 1 0 0,0-1-1 0 0,0 2 0 0 0,0-2 1 0 0,0 1-1 0 0,-1 0 1 0 0,2-1-1 0 0,-2 1 1 0 0,1-1-1 0 0,-1 1 0 0 0,1-1 1 0 0,-1 0-1 0 0,1 1 1 0 0,-1-2 4 0 0,4-5-3 0 0,-1 1 0 0 0,1 0 1 0 0,1 0-1 0 0,-1 0 0 0 0,5-4 3 0 0,-3 6-60 0 0,-1-1 0 0 0,0 1 0 0 0,-1-2 0 0 0,1 1 0 0 0,-1-1 0 0 0,4-6 60 0 0,-8 13-8 0 0,5-9-51 0 0,3-3-12 0 0,-8 8 59 0 0,1-1 1 0 0,1 2 0 0 0,-1-2-1 0 0,0 1 1 0 0,2-1 11 0 0,-2 1-7 0 0,1 1-1 0 0,-1-2 1 0 0,1 1 0 0 0,-1 0-1 0 0,-1-2 8 0 0,10-16 0 0 0,-10 19-29 0 0,-1 0 0 0 0,1 0-1 0 0,1 0 1 0 0,-1 0 0 0 0,1 0 0 0 0,1-1 29 0 0,5-16-193 0 0,-7 14 90 0 0,1 0 0 0 0,-1 0 0 0 0,0 0-1 0 0,-1 0 1 0 0,1-6 103 0 0,-2 10-12 0 0,1-1 1 0 0,-1 0-1 0 0,1 1 1 0 0,0-1-1 0 0,-1 0 1 0 0,0 0-1 0 0,0 1 1 0 0,0-1-1 0 0,-1 1 1 0 0,2 0 0 0 0,-2-1-1 0 0,1 1 1 0 0,-1 0-1 0 0,-1-1 12 0 0,-16-23-143 0 0,15 19 98 0 0,-1-1-1 0 0,-1 2 0 0 0,-3-6 46 0 0,-6-5-13 0 0,-5-5 15 0 0,13 15-2 0 0,7 6 0 0 0,0 0 0 0 0,0 1 0 0 0,-1-1 0 0 0,1 0 0 0 0,-1 0 0 0 0,0 1 0 0 0,1 0 0 0 0,0-1 0 0 0,-1 0 0 0 0,0 1 0 0 0,0-1 0 0 0,1 1 0 0 0,-1 0 0 0 0,0-1 0 0 0,-2-1 32 0 0,0 0 0 0 0,1 1 0 0 0,-1-2 0 0 0,1 1 0 0 0,-1 0 0 0 0,0 0 0 0 0,2-1 0 0 0,-1 1 0 0 0,-1-1 0 0 0,2 0 0 0 0,-1 0-32 0 0,-17-19 264 0 0,9 10-34 0 0,-2-1-36 0 0,-1 3-118 0 0,10 8-66 0 0,0 0 1 0 0,1-1-1 0 0,-1 2 0 0 0,0-1 1 0 0,0 0-1 0 0,-1 1 0 0 0,1-1-10 0 0,-22-9 43 0 0,20 8-34 0 0,0 1 0 0 0,1-1 0 0 0,-2 2 0 0 0,1-1 0 0 0,0 0 0 0 0,0 1 0 0 0,-1 0 0 0 0,1 0 0 0 0,-2 0-9 0 0,-1 1-20 0 0,0-1 0 0 0,0-1 0 0 0,1 1 0 0 0,-1-1 0 0 0,1-1-1 0 0,0 1 1 0 0,0-1 0 0 0,-4-2 20 0 0,10 4-69 0 0,-1 0 0 0 0,1 1 0 0 0,0 0 0 0 0,-1-1 0 0 0,1 0 0 0 0,-1 1 0 0 0,1-1 0 0 0,-1 1 0 0 0,1 0 0 0 0,-1 0 0 0 0,1 0 0 0 0,-1 0 0 0 0,1 0 0 0 0,-1 0 0 0 0,1 0 0 0 0,-1 0 0 0 0,1 1 0 0 0,-1-1-1 0 0,1 1 1 0 0,-1-1 0 0 0,1 1 0 0 0,-1 0 69 0 0,-5 0-3502 0 0,7-1 1861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1:15.599"/>
    </inkml:context>
    <inkml:brush xml:id="br0">
      <inkml:brushProperty name="width" value="0.05" units="cm"/>
      <inkml:brushProperty name="height" value="0.05" units="cm"/>
      <inkml:brushProperty name="color" value="#FFFFFF"/>
    </inkml:brush>
  </inkml:definitions>
  <inkml:trace contextRef="#ctx0" brushRef="#br0">196 27 6448 0 0,'0'0'297'0'0,"0"0"-9"0"0,0 0-49 0 0,0 0 491 0 0,0 0 240 0 0,-16-15 8371 0 0,11 12-9072 0 0,-1 2 1 0 0,1-1-1 0 0,-1 1 1 0 0,0-1-1 0 0,0 2 1 0 0,0-1-1 0 0,-5 0-269 0 0,8 1 125 0 0,-1 1 0 0 0,1 0 0 0 0,0-1 0 0 0,0 2 0 0 0,0-1 0 0 0,0 0 0 0 0,0 1 0 0 0,0-1 0 0 0,0 1-1 0 0,0 0-124 0 0,-20 10-22 0 0,19-11-29 0 0,-8 8-387 0 0,9-6 433 0 0,0-2 52 0 0,0 1-1 0 0,1 0 0 0 0,-1 0 1 0 0,1 0-1 0 0,0 1 0 0 0,-1-1 0 0 0,2 1 1 0 0,-1-1-1 0 0,0 1 0 0 0,0-1 1 0 0,0 1-1 0 0,1 0 0 0 0,0 0 1 0 0,0 0-47 0 0,-17 42 170 0 0,18-45-170 0 0,-2 12 71 0 0,1 0 1 0 0,0 0-1 0 0,0 3-71 0 0,3-9 74 0 0,1 3-20 0 0,-2-9-133 0 0,0 1 58 0 0,0 0 0 0 0,0 0 0 0 0,0-1 0 0 0,0 1 0 0 0,-1 0 0 0 0,1 0 0 0 0,0 0 0 0 0,0 0 0 0 0,-1 0 0 0 0,1 0 0 0 0,0 0 0 0 0,-1 0 0 0 0,1 0 0 0 0,-1 1 0 0 0,0-2 0 0 0,1 2 0 0 0,-1 0 21 0 0,1-1 153 0 0,9 12 250 0 0,-5-5-478 0 0,-4-6 77 0 0,0 0-1 0 0,1 0 0 0 0,-2 0 1 0 0,2 0-1 0 0,-1-1 0 0 0,1 1 1 0 0,-1 0-1 0 0,1-1 0 0 0,0 1 0 0 0,0-1 1 0 0,-1 0-1 0 0,1 1 0 0 0,1-1 1 0 0,-2 0-1 0 0,1 0 0 0 0,1 0-1 0 0,3 1-17 0 0,1 2-137 0 0,-5-3 99 0 0,1 0-1 0 0,-1 1 0 0 0,0-1 1 0 0,1-1-1 0 0,-1 1 1 0 0,1 0-1 0 0,-1 0 0 0 0,2-1 56 0 0,0 0 0 0 0,1 0 0 0 0,0 0 0 0 0,-1 0 0 0 0,1-1 0 0 0,-1 0 0 0 0,1 0 0 0 0,-1-1 0 0 0,1 1 0 0 0,-1-1 0 0 0,1 1 0 0 0,-1-2 0 0 0,0 1 0 0 0,1-1 0 0 0,-2 1 0 0 0,1-1 0 0 0,0 0 0 0 0,0 0 0 0 0,-1 0 0 0 0,0-1 0 0 0,0 1 0 0 0,2-4 0 0 0,8-14 0 0 0,-10 15 0 0 0,1-2 0 0 0,-5 7 0 0 0,2 0 0 0 0,18-17 0 0 0,-18 17 0 0 0,0 0 0 0 0,1 0 0 0 0,-1 0 0 0 0,1 0 0 0 0,-1-1 0 0 0,1 1 0 0 0,-2-1 0 0 0,2 1 0 0 0,-1-1 0 0 0,0 1 0 0 0,0-1 0 0 0,0 1 0 0 0,-1-1 0 0 0,1 0 0 0 0,0 0 0 0 0,0 1 0 0 0,-1-1 0 0 0,1 0 0 0 0,-1 0 0 0 0,0 0 0 0 0,1 0 0 0 0,0 0 0 0 0,-1 0 0 0 0,0-1 0 0 0,1 1 0 0 0,-1 0 0 0 0,0 0 0 0 0,0-1 0 0 0,0 1 0 0 0,0 0 0 0 0,0-1 0 0 0,0 1 0 0 0,-1-1 0 0 0,1 1 0 0 0,0 0 0 0 0,-1 0 0 0 0,-1 0 0 0 0,2 0 0 0 0,-1-1 0 0 0,0 3 0 0 0,1-1 0 0 0,-1 1 0 0 0,1-1 0 0 0,0 1 0 0 0,0 0 0 0 0,0 0 0 0 0,-1-1 0 0 0,1 1 0 0 0,0-1 0 0 0,0 1 0 0 0,-1-1 0 0 0,1 1 0 0 0,0 0 0 0 0,0-1 0 0 0,0 0 0 0 0,0 1 0 0 0,0-1 0 0 0,0 1 0 0 0,0 0 0 0 0,0-1 0 0 0,0 0 0 0 0,0 1 0 0 0,0-1 0 0 0,0 1 0 0 0,1-1 0 0 0,-1-1 0 0 0,0 2 0 0 0,0-1 0 0 0,0 0 0 0 0,0 0 0 0 0,0 1 0 0 0,0-2 0 0 0,-1 1 0 0 0,1 1 0 0 0,0-1 0 0 0,-1 0 0 0 0,1 0 0 0 0,0 1 0 0 0,0-1 0 0 0,0 0 0 0 0,-1 0 0 0 0,0 0 0 0 0,0-4-5 0 0,0 4 10 0 0,0-1-1 0 0,0 0 1 0 0,1 1-1 0 0,-1-1 1 0 0,-1 1-1 0 0,2-1 1 0 0,-2 1-1 0 0,1-1 1 0 0,0 1-1 0 0,-1 0 1 0 0,1-1-1 0 0,-1 1 1 0 0,1 0-1 0 0,-1 0 1 0 0,0 0-5 0 0,-2-6 1578 0 0,-2-6-3261 0 0,6 12 1389 0 0,-2 1-2224 0 0,1 0 1028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1:21.791"/>
    </inkml:context>
    <inkml:brush xml:id="br0">
      <inkml:brushProperty name="width" value="0.05" units="cm"/>
      <inkml:brushProperty name="height" value="0.05" units="cm"/>
      <inkml:brushProperty name="color" value="#FFFFFF"/>
    </inkml:brush>
  </inkml:definitions>
  <inkml:trace contextRef="#ctx0" brushRef="#br0">2103 43 2760 0 0,'0'-1'207'0'0,"0"-3"31"0"0,0 3 781 0 0,0 1 331 0 0,0 0 61 0 0,0 0-108 0 0,0 0-505 0 0,0 0-224 0 0,0-1-396 0 0,0 1 0 0 0,-1 0 0 0 0,1 0 0 0 0,0-1 0 0 0,-1 0 0 0 0,1 1 0 0 0,-1-1 0 0 0,1 1 1 0 0,0 0-1 0 0,0 0 0 0 0,-1-1 0 0 0,1 1 0 0 0,-1 0 0 0 0,1-1 0 0 0,-1 1 0 0 0,1 0 0 0 0,0-1 0 0 0,-1 1 0 0 0,1 0 0 0 0,-1 0 1 0 0,0 0-1 0 0,1 0 0 0 0,-1 0-178 0 0,-6-4 1566 0 0,5 2-1511 0 0,0 0 103 0 0,0 1 1 0 0,0 0-1 0 0,0-1 0 0 0,0 1 1 0 0,0 0-1 0 0,0 0 0 0 0,-1 1 1 0 0,1-1-1 0 0,0 0 1 0 0,0 0-1 0 0,-1 1 0 0 0,0 0 1 0 0,1-1-1 0 0,0 1 0 0 0,-1 0-158 0 0,-11-2 199 0 0,6 0-196 0 0,-15-2-379 0 0,2 3 895 0 0,16 1-495 0 0,0-1-1 0 0,0 1 1 0 0,0 0 0 0 0,0 0-1 0 0,-3 1-23 0 0,-71 9 128 0 0,30-12 203 0 0,-10 6 173 0 0,16-3-419 0 0,16 6-36 0 0,22-5-46 0 0,1-1-1 0 0,0 1 1 0 0,-1-2-1 0 0,2 1 1 0 0,-2 0-1 0 0,-2-1-2 0 0,-29 2 3 0 0,24-1 51 0 0,-1 0 1 0 0,0-1-1 0 0,-6-1-54 0 0,11 0 48 0 0,-1 1 1 0 0,1 1 0 0 0,0 0 0 0 0,-6 0-49 0 0,-20 2 207 0 0,-56-5 5 0 0,32 0 168 0 0,-35 3-380 0 0,68 0 19 0 0,-15 1 38 0 0,25 1 120 0 0,1-1 0 0 0,-1 0 0 0 0,0-1 0 0 0,0-1-1 0 0,-11-2-176 0 0,22 2 0 0 0,0 0 0 0 0,-1 0 0 0 0,1 0 0 0 0,0 1 0 0 0,-1 0 0 0 0,-3 0 0 0 0,4 1 0 0 0,1-2 0 0 0,-1 1 0 0 0,-1-1 0 0 0,2 1 0 0 0,-1-1 0 0 0,0 0 0 0 0,0-1 0 0 0,-3 0 0 0 0,-71-9-16 0 0,63 8 0 0 0,0 1-1 0 0,0 0 0 0 0,0 1 0 0 0,-7 2 17 0 0,-17-1 113 0 0,34 0-137 0 0,-1-1 0 0 0,1 1 1 0 0,-1 0-1 0 0,0 1 0 0 0,-1 0 24 0 0,1-1 10 0 0,1 1-1 0 0,-1-1 1 0 0,0 1-1 0 0,0-1 1 0 0,-3-1-10 0 0,-11 1 40 0 0,0 1 0 0 0,-9 2-40 0 0,9-1-3 0 0,-1-1-1 0 0,-8 0 4 0 0,18-1-14 0 0,1-1 0 0 0,-1 2 0 0 0,-7 1 14 0 0,5-1-38 0 0,-2-2 38 0 0,13 0 7 0 0,1-1-1 0 0,-1 1 1 0 0,1 0 0 0 0,-1 0-1 0 0,0 0 1 0 0,1 0 0 0 0,-1 0 0 0 0,1 1-1 0 0,-1-1 1 0 0,-1 1-7 0 0,2-1-7 0 0,-1 1 0 0 0,1-1 0 0 0,-2 0 0 0 0,2 0 0 0 0,-1 0 1 0 0,1 0-1 0 0,-1 0 0 0 0,0-1 0 0 0,1 1 0 0 0,-1-1 0 0 0,0 0 0 0 0,0 1 0 0 0,1 0 0 0 0,-2-2 7 0 0,-18-3-50 0 0,-5 3 37 0 0,21 1 5 0 0,1 1-1 0 0,-1-1 1 0 0,1 1 0 0 0,0 0-1 0 0,-1 1 1 0 0,1-1-1 0 0,-1 1 9 0 0,-20 3-21 0 0,0 0 0 0 0,0-2-1 0 0,-12-1 22 0 0,23-2 0 0 0,-10 1 0 0 0,9 1-10 0 0,8-2-49 0 0,-2 1 64 0 0,6 0-5 0 0,0 0 0 0 0,0 0 0 0 0,0-1 0 0 0,0 1 0 0 0,1 0 0 0 0,-1-2 0 0 0,0 1 0 0 0,0 1 0 0 0,0-2 0 0 0,1 1 0 0 0,-1-1 0 0 0,-7-2 12 0 0,7 4 42 0 0,0-1-1 0 0,-1 0 0 0 0,1 1 0 0 0,0-1 0 0 0,0 1 0 0 0,0 0 0 0 0,-1 1-53 0 0,-1-1-24 0 0,-3 0 24 0 0,2 1 0 0 0,-2 3 0 0 0,-15 2-22 0 0,10-1 6 0 0,9-6 38 0 0,3 1-21 0 0,0 0 0 0 0,1 0-1 0 0,-1 0 1 0 0,1 0 0 0 0,0 0-1 0 0,-1 0 1 0 0,1-1 0 0 0,-1 1-1 0 0,1 0 1 0 0,-1 0 0 0 0,1 0 0 0 0,0 0-1 0 0,-1 0 1 0 0,1-1 0 0 0,-1 1-1 0 0,1-1 1 0 0,0 1 0 0 0,-1-1-1 0 0,1 1 1 0 0,0 0 0 0 0,0 0-1 0 0,0-1 1 0 0,-1 1 0 0 0,1-1-1 0 0,0 1-16 0 0,0 0 0 0 0,-1-1 0 0 0,1 1 1 0 0,0 0-1 0 0,0 0 0 0 0,0 0 0 0 0,-1 0 0 0 0,1 0 1 0 0,0 0-1 0 0,0-1 0 0 0,0 1 0 0 0,0 0 1 0 0,0 0-1 0 0,-1 0 0 0 0,1 0 0 0 0,0-1 1 0 0,-1 1-1 0 0,1 0 0 0 0,0 0 0 0 0,-1 0 0 0 0,1 0 1 0 0,0 0-1 0 0,0 0 0 0 0,0 0 0 0 0,-1 0 1 0 0,1 0-1 0 0,0 0 0 0 0,-1 0 0 0 0,1 0 0 0 0,0 0 1 0 0,-1 0-1 0 0,1 1 0 0 0,0-1 0 0 0,0 0 16 0 0,-1 0 87 0 0,-4 4 321 0 0,2-3-396 0 0,2 0-87 0 0,1-1-45 0 0,0 0-9 0 0,0 0 30 0 0,0 0 151 0 0,0 0 68 0 0,0 0 10 0 0,-2 0-18 0 0,-2 2-106 0 0,3-1-92 0 0,-3 3-182 0 0,-2 0 597 0 0,3-4-444 0 0,-5 1 118 0 0,7 0 8 0 0,1-1 0 0 0,0 1 0 0 0,-1 0 0 0 0,0 0 0 0 0,0-1 0 0 0,1 1 0 0 0,0 1 0 0 0,0-2 0 0 0,-1 1-1 0 0,1 0 1 0 0,-1 0 0 0 0,1 0 0 0 0,0 0 0 0 0,-1 0-11 0 0,0 8-61 0 0,0 0-1 0 0,0 0 1 0 0,1 0-1 0 0,0 2 62 0 0,0-1-96 0 0,0-1 0 0 0,-1 2 0 0 0,-1 3 96 0 0,1-9 41 0 0,0 1 0 0 0,1 0 0 0 0,0 0 0 0 0,1 4-41 0 0,-1 4-959 0 0,1-12 656 0 0,2 4 65 0 0,-3-2 165 0 0,0 5 96 0 0,0-8 69 0 0,0-1 68 0 0,0 0 28 0 0,0 0-48 0 0,0 0-217 0 0,0 0-92 0 0,0 0-21 0 0,1 0 30 0 0,6 0 128 0 0,-3 0 32 0 0,31 2 0 0 0,-25-2 0 0 0,-1 0 0 0 0,0 0 0 0 0,0 0 0 0 0,4-2 0 0 0,58-11 972 0 0,-46 10-872 0 0,-23 3-97 0 0,-1 0 1 0 0,1 0-1 0 0,-1 0 0 0 0,1 0 0 0 0,0 0 0 0 0,-1 0 0 0 0,1 0 0 0 0,-1 0 0 0 0,1 0 1 0 0,-1 0-1 0 0,2 1-3 0 0,6 1 32 0 0,-1-3 17 0 0,-6 1-33 0 0,0 0 0 0 0,1 0 1 0 0,0 0-1 0 0,-1 0 1 0 0,1 1-1 0 0,-1-1 0 0 0,0 0 1 0 0,1 1-1 0 0,-1-1 1 0 0,0 2-1 0 0,0-2 0 0 0,2 2-16 0 0,0-1 10 0 0,0 0-1 0 0,-1 0 0 0 0,1 0 0 0 0,0 0 0 0 0,0-1 0 0 0,-1 1 1 0 0,1-1-1 0 0,0 0 0 0 0,0 0 0 0 0,-1-1 0 0 0,1 1 0 0 0,0-1 0 0 0,0 1 1 0 0,0-2-10 0 0,13 0 15 0 0,7-1-15 0 0,28-2 0 0 0,-23 5 60 0 0,-1 2 0 0 0,14 2-60 0 0,-7 4 328 0 0,-33-8-332 0 0,-1 0 0 0 0,1 0 1 0 0,0 1-1 0 0,0-1 0 0 0,-1 0 0 0 0,1 0 0 0 0,0 1 0 0 0,-1-1 0 0 0,1 1 0 0 0,0 0 0 0 0,0-1 0 0 0,-1 2 0 0 0,1-1 0 0 0,-1-1 4 0 0,0 1 5 0 0,0 0 0 0 0,0 0 0 0 0,1-1 0 0 0,-2 1 0 0 0,2-1-1 0 0,-1 1 1 0 0,0 0 0 0 0,1-1 0 0 0,-1 0 0 0 0,0 0 0 0 0,0 0 0 0 0,1 0-1 0 0,0 0-4 0 0,108-2 0 0 0,-78-2 0 0 0,-27 4 0 0 0,1-1 0 0 0,-1 0 0 0 0,1 0 0 0 0,0 1 0 0 0,0 0 0 0 0,-1 0 0 0 0,2 1 0 0 0,11 0 0 0 0,23 1 28 0 0,-26 1 268 0 0,1-1 0 0 0,-1 0 0 0 0,0-1 0 0 0,0-1 0 0 0,5 0-296 0 0,-7 0-192 0 0,-6 0 218 0 0,0 0 0 0 0,0 0 0 0 0,0 1 0 0 0,0 1 0 0 0,0-1 0 0 0,1 1-26 0 0,16 0 67 0 0,-1-1 10 0 0,18 4-32 0 0,-28-4-31 0 0,1 1-1 0 0,-1 0 1 0 0,0 1-1 0 0,0 1 0 0 0,2 1-13 0 0,6 2 0 0 0,0 0 0 0 0,17 2 0 0 0,-31-8 0 0 0,-1 0 0 0 0,2 0 0 0 0,-1-1 0 0 0,0 0 0 0 0,0 0 0 0 0,0 0 0 0 0,0-1 0 0 0,0 0 0 0 0,0 0 0 0 0,4-2 0 0 0,-10 3 0 0 0,-1-1 0 0 0,1 1 0 0 0,0 0 0 0 0,0-1 0 0 0,-1 1 0 0 0,1 0 0 0 0,0 0 0 0 0,0 0 0 0 0,-1 0 0 0 0,1 0 0 0 0,0 0 0 0 0,0 0 0 0 0,-1 1 0 0 0,1-1 0 0 0,0 0 0 0 0,0 1 0 0 0,1-1 0 0 0,-1 0 0 0 0,1 0 0 0 0,-1 0 0 0 0,1 1 0 0 0,0-1 0 0 0,0 0 0 0 0,-1 0 0 0 0,1 0 0 0 0,0-1 0 0 0,-1 1 0 0 0,1 0 0 0 0,1-1 0 0 0,3 0 0 0 0,1 0 0 0 0,-1 1 0 0 0,0-1 0 0 0,0 1 0 0 0,4 0 0 0 0,10 1 0 0 0,14-1 0 0 0,1 5 0 0 0,-32-5 6 0 0,0 1 0 0 0,-1-1 1 0 0,0 0-1 0 0,1 0 0 0 0,-1 1 0 0 0,1 0 0 0 0,0 0-6 0 0,10 2 21 0 0,26 1 107 0 0,-8-2-174 0 0,-26-1 68 0 0,1 0 1 0 0,0-1 0 0 0,-1 0 0 0 0,1 0 0 0 0,6-1-23 0 0,28-1-176 0 0,23 7 164 0 0,-55-4 12 0 0,-5-1 0 0 0,2 0 0 0 0,-1 0 0 0 0,-1-1 0 0 0,1 0 0 0 0,0 1 0 0 0,0-1 0 0 0,-1 0 0 0 0,1 0 0 0 0,1-1 0 0 0,26-6 0 0 0,-12 5 0 0 0,-7 4 0 0 0,-4 0 0 0 0,-5-1 0 0 0,0 1 0 0 0,0-1 0 0 0,0 0 0 0 0,0 0 0 0 0,-1 0 0 0 0,1 0 0 0 0,0-1 0 0 0,0 0 0 0 0,0 1 0 0 0,0-1 0 0 0,1-1 0 0 0,14-2 0 0 0,29-9-128 0 0,-15 7 36 0 0,-19 4-49 0 0,-11 2 124 0 0,0-1-1 0 0,0 1 0 0 0,-1 0 0 0 0,1-1 1 0 0,-1 1-1 0 0,1 0 0 0 0,-1 0 1 0 0,1-1-1 0 0,-1 0 0 0 0,1 0 0 0 0,0 0 18 0 0,-1 1 57 0 0,2 0-1 0 0,-1 0 1 0 0,0 0-1 0 0,0 0 1 0 0,0 0-1 0 0,0 1 1 0 0,0-1-1 0 0,0 0 1 0 0,-1 0-1 0 0,2 1 1 0 0,0 1-57 0 0,-1-2-70 0 0,0 1 0 0 0,0 0 1 0 0,1 0-1 0 0,-1-1 0 0 0,0 0 1 0 0,0 0-1 0 0,1 0 1 0 0,-1 0-1 0 0,1 0 70 0 0,17-9 765 0 0,-19 9-834 0 0,3-5 142 0 0,0 4-70 0 0,-3 1-104 0 0,-1 0-1 0 0,0 0 44 0 0,0 0 144 0 0,0 0 21 0 0,1-1-26 0 0,1-1-65 0 0,2-13-158 0 0,-4 14 116 0 0,0 0-18 0 0,0-6 252 0 0,0-47-196 0 0,0 48-57 0 0,0 0-69 0 0,0 0 0 0 0,0 0 0 0 0,0 1 0 0 0,0-1 0 0 0,-1 1 0 0 0,-1-1 0 0 0,2 1 0 0 0,-3-4 114 0 0,1 1 469 0 0,2 7-445 0 0,0 0 1 0 0,1 0-1 0 0,-1 0 0 0 0,0 0 1 0 0,0-1-1 0 0,-1 2 0 0 0,1-2 1 0 0,0 1-1 0 0,0 1 0 0 0,-1-2 1 0 0,1 1-1 0 0,0 0 0 0 0,0 0 1 0 0,-1 0-1 0 0,1 0 0 0 0,-1 0 1 0 0,0 0-25 0 0,-9-26 26 0 0,8 22-27 0 0,2 4 4 0 0,0 0-1 0 0,0-1 1 0 0,0 2-1 0 0,0-1 1 0 0,0-1-1 0 0,-1 2 1 0 0,1-1 0 0 0,-1-1-1 0 0,0 2 1 0 0,1-1-1 0 0,0-1 1 0 0,-1 2 0 0 0,0-1-1 0 0,1 0 1 0 0,-1 0-1 0 0,1 1-2 0 0,-1-1 76 0 0,1 1 0 0 0,0 0-4 0 0,0 0-28 0 0,0 0-109 0 0,0 0-16 0 0,0 0 31 0 0,0 0 97 0 0,0 0-6 0 0,0 0-162 0 0,0 0-291 0 0,0 0-88 0 0,0 0-11 0 0,0 0-137 0 0,0 0-572 0 0,0 0-253 0 0,0 0-50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69"/>
    </inkml:context>
    <inkml:brush xml:id="br0">
      <inkml:brushProperty name="width" value="0.05" units="cm"/>
      <inkml:brushProperty name="height" value="0.05" units="cm"/>
      <inkml:brushProperty name="color" value="#FFFFFF"/>
    </inkml:brush>
  </inkml:definitions>
  <inkml:trace contextRef="#ctx0" brushRef="#br0">0 0 11720 0 0,'0'0'264'0'0,"0"0"34"0"0,0 0 22 0 0,0 0-32 0 0,0 0-40 0 0,0 0 536 0 0,0 0 251 0 0,0 0 48 0 0,0 0-72 0 0,0 0-319 0 0,0 0-144 0 0,0 0-32 0 0,0 0-4 0 0,0 0 0 0 0,0 0 0 0 0,0 0 0 0 0,0 0-64 0 0,0 0-264 0 0,1 2-109 0 0,3 3-276 0 0,-3-4-906 0 0,-1-1-354 0 0,0 0-983 0 0,0 0-3697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1:45.150"/>
    </inkml:context>
    <inkml:brush xml:id="br0">
      <inkml:brushProperty name="width" value="0.05" units="cm"/>
      <inkml:brushProperty name="height" value="0.05" units="cm"/>
      <inkml:brushProperty name="color" value="#FFFFFF"/>
    </inkml:brush>
  </inkml:definitions>
  <inkml:trace contextRef="#ctx0" brushRef="#br0">388 64 4608 0 0,'0'0'208'0'0,"-7"-18"5076"0"0,7 17-5107 0 0,-2-7 850 0 0,2 7-657 0 0,0 1 118 0 0,0 0 22 0 0,0 0-52 0 0,0 0-222 0 0,-5-9 1439 0 0,5 8-1544 0 0,-2 1 0 0 0,1-1 0 0 0,-1 0 0 0 0,1 0 1 0 0,0 1-1 0 0,-1-1 0 0 0,1 1 0 0 0,-1-1 0 0 0,1 1 0 0 0,-1-1 1 0 0,1 1-1 0 0,-1 0 0 0 0,1 0 0 0 0,-1 0 0 0 0,1 0 0 0 0,-1 0 0 0 0,1 0 1 0 0,-1 1-132 0 0,-30 5 1409 0 0,21-4-2055 0 0,-6 1-298 0 0,-15 9 1020 0 0,26-10-62 0 0,0 0 0 0 0,0 0 0 0 0,0 1 0 0 0,0-1 0 0 0,-3 3-14 0 0,-8 5-70 0 0,9-5 701 0 0,-1 0 0 0 0,0 1 0 0 0,-4 5-631 0 0,-7 2-1163 0 0,18-11 1106 0 0,-1-1 0 0 0,1 1 0 0 0,-1 0 0 0 0,1 0 0 0 0,-1 0 0 0 0,1-1 0 0 0,0 2 0 0 0,0-1 0 0 0,0 1 0 0 0,0-1-1 0 0,0 1 58 0 0,-13 16 0 0 0,12-16 0 0 0,0-1 0 0 0,1 0 0 0 0,0 1 0 0 0,0 0 0 0 0,0 0 0 0 0,-1 1 0 0 0,-18 34 0 0 0,15-29 14 0 0,0 1-1 0 0,1 0 0 0 0,0 0 1 0 0,0 0-1 0 0,-2 12-13 0 0,0 3 137 0 0,2-7 112 0 0,1-1 0 0 0,0 1 0 0 0,2-1 0 0 0,0 1-1 0 0,0 5-248 0 0,3-9 109 0 0,0 0 0 0 0,3 13-109 0 0,-3-22 16 0 0,2 18 168 0 0,-2-10-101 0 0,2 0 0 0 0,2 11-83 0 0,-1-8 44 0 0,-1-6-1 0 0,0-1 0 0 0,0 1-1 0 0,3 3-42 0 0,6 12-132 0 0,-8-20 132 0 0,1 1 0 0 0,-2 0 0 0 0,1 0 0 0 0,1 3 0 0 0,1 1 0 0 0,0-1 0 0 0,0 1 0 0 0,3 1 0 0 0,-3-2 324 0 0,1-2 0 0 0,0 1-1 0 0,0-1 1 0 0,2 1-1 0 0,-1-2 1 0 0,6 5-324 0 0,27 18-230 0 0,2-9 526 0 0,-5-9 90 0 0,-19-5 103 0 0,-10-6-446 0 0,-6-1-31 0 0,1 0 1 0 0,-1 1-1 0 0,1 0 0 0 0,-1 0 1 0 0,0 0-1 0 0,4 0-12 0 0,6 0 0 0 0,1-4 0 0 0,6 2 0 0 0,-12 2 144 0 0,-1-2 0 0 0,1 1 0 0 0,-1-1 0 0 0,1 0 0 0 0,-1 0 0 0 0,0-1 0 0 0,5-2-144 0 0,-11 4 0 0 0,0 1 0 0 0,-1 0 0 0 0,1 0 0 0 0,1-1 0 0 0,-2 1 0 0 0,1-1 0 0 0,1 1 0 0 0,-2 0 0 0 0,1 0 0 0 0,1 0 0 0 0,-2 0 0 0 0,1 0 0 0 0,1 0 0 0 0,-2 0 0 0 0,1 0 0 0 0,1 1 0 0 0,-2-1 0 0 0,2 0 0 0 0,-2 1 0 0 0,1-1 0 0 0,-1 0 0 0 0,1 0 0 0 0,0 0 0 0 0,-1 0 0 0 0,1 0 0 0 0,-1 0 0 0 0,1 0 0 0 0,0 0 0 0 0,-1 0 0 0 0,1 0 0 0 0,-1 0 0 0 0,1 0 0 0 0,-1 0 0 0 0,1-1 0 0 0,0 1 0 0 0,-1 0 0 0 0,0-1 0 0 0,1 1 0 0 0,0-1 0 0 0,-1 1 0 0 0,1 0 0 0 0,-1 0 0 0 0,0-1 0 0 0,1 1 0 0 0,-1-1 0 0 0,1 0 0 0 0,1 0 0 0 0,16-9 0 0 0,-13 9 0 0 0,-1-2 0 0 0,-4 2 0 0 0,1 0 0 0 0,0 1 0 0 0,-1-1 0 0 0,0 1 0 0 0,1 0 0 0 0,0-1 0 0 0,0 1 0 0 0,-1-1 0 0 0,1 1 0 0 0,-1 0 0 0 0,1-1 0 0 0,0 1 0 0 0,-1 0 0 0 0,1 0 0 0 0,1 0 0 0 0,0-1-65 0 0,0-1 0 0 0,0 2 0 0 0,1-2 0 0 0,-1 1 0 0 0,0 0 0 0 0,0-1 0 0 0,0 0-1 0 0,0 1 1 0 0,0-1 0 0 0,0 0 0 0 0,-1 0 0 0 0,2-1 65 0 0,9-9-171 0 0,-7 4 171 0 0,-4 7 0 0 0,1-2 0 0 0,-1 2 0 0 0,1-1 0 0 0,-1 1 0 0 0,1-1 0 0 0,0 0 0 0 0,0 1 0 0 0,0 0 0 0 0,-1-1 0 0 0,2 1 0 0 0,-1 0 0 0 0,0 0 0 0 0,0 0 0 0 0,0 0 0 0 0,0 0 0 0 0,0 0 0 0 0,0-1 0 0 0,-1 1 0 0 0,1-1 0 0 0,-1 1 0 0 0,1-1 0 0 0,0 0 0 0 0,0 0 0 0 0,-1 0 0 0 0,1 1 0 0 0,-1-1 0 0 0,1 2 0 0 0,-1-2 0 0 0,1 1 0 0 0,-1 0 0 0 0,1-1 0 0 0,0 2 0 0 0,1-2 0 0 0,-2 2 0 0 0,-1 0 0 0 0,0 0 0 0 0,1 0 0 0 0,-1 0 0 0 0,1-1 0 0 0,0 1 0 0 0,-1 0 0 0 0,0 0 0 0 0,1 0 0 0 0,-1 0 0 0 0,1-1 0 0 0,-1 1 0 0 0,1-1 0 0 0,-1 1 0 0 0,0-1 0 0 0,1 1 0 0 0,-1 0 0 0 0,0 0 0 0 0,1-1 0 0 0,-1 1 0 0 0,1-1 0 0 0,-1 0 0 0 0,0 1 0 0 0,0 0 0 0 0,0-1 0 0 0,0 1 0 0 0,0-1 0 0 0,0 0 0 0 0,1 1 0 0 0,-1-1 0 0 0,0 1 0 0 0,1-1 0 0 0,-1 0 0 0 0,0 1 0 0 0,1 0 0 0 0,-1-1 0 0 0,0 0 0 0 0,0 1 0 0 0,1-1 0 0 0,0 1 0 0 0,-1 0 0 0 0,1-1 0 0 0,-1 1 0 0 0,0-1 0 0 0,1 1 0 0 0,0-1 0 0 0,-1 1 0 0 0,1 0 0 0 0,1-3-83 0 0,0 1 0 0 0,0-1 0 0 0,1 0-1 0 0,-2 0 1 0 0,1 0 0 0 0,0 0 0 0 0,-1 0-1 0 0,2-3 84 0 0,6-13-302 0 0,4 0 302 0 0,-2-2 0 0 0,1 0 0 0 0,2-11 0 0 0,-7 20 83 0 0,-5 10-62 0 0,-1 1-1 0 0,-1 1 1 0 0,1-2-1 0 0,0 1 1 0 0,0 0-1 0 0,-1-1 1 0 0,0 2-1 0 0,1-2 0 0 0,-1 1 1 0 0,1 0-1 0 0,-1-1 1 0 0,1 1-1 0 0,-1-1 1 0 0,0 0-21 0 0,0-3 91 0 0,0 0 0 0 0,2-1 1 0 0,-1 1-1 0 0,0 0 1 0 0,1-1-92 0 0,1-8 279 0 0,-1 8-38 0 0,-1-1-98 0 0,1 0 1 0 0,-1 0-1 0 0,-1 1 0 0 0,1-6-143 0 0,1-6-200 0 0,-2 14 134 0 0,1 0-1 0 0,0 0 1 0 0,-1-1 0 0 0,0 1-1 0 0,0-1 1 0 0,-1 1 0 0 0,0 0-1 0 0,1-1 1 0 0,-1 1-1 0 0,-1-3 67 0 0,2 5 0 0 0,-2 0 0 0 0,1-1 0 0 0,-1 1 0 0 0,1 0 0 0 0,-1 0 0 0 0,1-1 0 0 0,-1 1 0 0 0,-2-2 0 0 0,1 1 0 0 0,0-1 0 0 0,0 0 0 0 0,0 0 0 0 0,0 0 0 0 0,-1-3 0 0 0,-17-29 26 0 0,7 17-20 0 0,2-4-6 0 0,9 19 0 0 0,-4-7 0 0 0,6 10 0 0 0,0-2 0 0 0,-1 2 0 0 0,1-1 0 0 0,-1 0 0 0 0,1 1 0 0 0,-1-1 0 0 0,0 1 0 0 0,0-1 0 0 0,1 1 0 0 0,-2-1 0 0 0,-10-9 0 0 0,-27-33 216 0 0,38 42-201 0 0,-5-7 34 0 0,4 3-49 0 0,3 6 0 0 0,-13-13 0 0 0,10 10 0 0 0,1 0 0 0 0,-12-3 0 0 0,-7-6 0 0 0,20 12 0 0 0,1 0 0 0 0,0 0 0 0 0,-1 0 0 0 0,1 0 0 0 0,-1-1 0 0 0,1 1 0 0 0,-1 0 0 0 0,1-1 0 0 0,0 1 0 0 0,0-1 0 0 0,-1 1 0 0 0,1 0 0 0 0,-1 0 0 0 0,1-1 0 0 0,-1 1 0 0 0,1-1 0 0 0,0 1 0 0 0,0-1 0 0 0,0 1 0 0 0,0 0 0 0 0,0-1 0 0 0,-1 1 0 0 0,-4-6 0 0 0,-4 0 64 0 0,6 1-53 0 0,3 5-10 0 0,0 0 1 0 0,-1 0-1 0 0,1 0 0 0 0,0 0 0 0 0,0 0 1 0 0,0 0-1 0 0,0 0 0 0 0,0-1 1 0 0,-1 1-1 0 0,1 0 0 0 0,0 0 0 0 0,0 0 1 0 0,0 0-1 0 0,-1-1 0 0 0,1 1 1 0 0,0 0-1 0 0,0 0 0 0 0,0 0 0 0 0,0 0 1 0 0,0 0-1 0 0,0 0 0 0 0,-1 0 1 0 0,1 0-1 0 0,0 0 0 0 0,0-1 0 0 0,-1 1 1 0 0,1 0-1 0 0,0 0 0 0 0,0 1 1 0 0,-1-1-1 0 0,1 0 0 0 0,0 0 1 0 0,0 0-1 0 0,0 0 0 0 0,0 0 0 0 0,0 0 1 0 0,0 0-1 0 0,0 0 0 0 0,-1 0 1 0 0,1 0-2 0 0,-8 2 65 0 0,5-2-49 0 0,0 0-1 0 0,0 0 0 0 0,0-1 1 0 0,0 0-1 0 0,1 0 0 0 0,-1 1 1 0 0,-1-2-16 0 0,-5-1 20 0 0,4 3-9 0 0,-32-22-334 0 0,35 20-10 0 0,1 1 0 0 0,0-1 0 0 0,-1 1-1 0 0,1 0 1 0 0,-1 0 0 0 0,1 0 0 0 0,-1 0 0 0 0,1 0-1 0 0,-1 0 1 0 0,0 1 0 0 0,0-1 333 0 0,-5 0-1615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1:57.713"/>
    </inkml:context>
    <inkml:brush xml:id="br0">
      <inkml:brushProperty name="width" value="0.05" units="cm"/>
      <inkml:brushProperty name="height" value="0.05" units="cm"/>
      <inkml:brushProperty name="color" value="#FFC114"/>
    </inkml:brush>
  </inkml:definitions>
  <inkml:trace contextRef="#ctx0" brushRef="#br0">0 0 920 0 0,'0'0'0'0'0,"0"0"80"0"0,0 0-80 0 0,0 0 0 0 0,0 0 0 0 0,0 0 0 0 0,0 0 488 0 0,0 0 88 0 0,0 0 8 0 0,0 0-1584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04.365"/>
    </inkml:context>
    <inkml:brush xml:id="br0">
      <inkml:brushProperty name="width" value="0.05" units="cm"/>
      <inkml:brushProperty name="height" value="0.05" units="cm"/>
      <inkml:brushProperty name="color" value="#FFC114"/>
    </inkml:brush>
  </inkml:definitions>
  <inkml:trace contextRef="#ctx0" brushRef="#br0">94 80 4608 0 0,'0'0'208'0'0,"3"-15"8238"0"0,-9 30-8011 0 0,0-3-160 0 0,0 1 0 0 0,2 1 0 0 0,-1-1 0 0 0,1 1 0 0 0,1 3-275 0 0,-15 40 264 0 0,14-39-264 0 0,2-13 0 0 0,2 0 0 0 0,-2 0 0 0 0,1 0 0 0 0,1 1 0 0 0,0 2 0 0 0,-3 8 0 0 0,2-12 0 0 0,4-15 0 0 0,2-13-39 0 0,-1-1 0 0 0,-1-2 39 0 0,-2 14-96 0 0,2-4-176 0 0,1-1-1 0 0,6-14 273 0 0,-5 13-73 0 0,-3 17 94 0 0,-2 1 8 0 0,0 0-1 0 0,0 0 1 0 0,1 1 0 0 0,-1-1 0 0 0,0 0 0 0 0,0 0-1 0 0,0 1 1 0 0,0-1 0 0 0,0 0 0 0 0,0 0 0 0 0,0 1-1 0 0,-1-1 1 0 0,1 0 0 0 0,0 0-29 0 0,0 0-163 0 0,-3 7 175 0 0,0 1 0 0 0,0-1-1 0 0,0 0 1 0 0,-1 0 0 0 0,-2 3-12 0 0,-12 21 254 0 0,12-15-275 0 0,0-1 0 0 0,1 1 1 0 0,-2 13 20 0 0,8-29-41 0 0,-1-7-309 0 0,1-1 0 0 0,1 1 0 0 0,0 0 1 0 0,1-3 349 0 0,1 2-154 0 0,0-2 471 0 0,1-1-1 0 0,-1 0 1 0 0,1-7-317 0 0,-2 13 120 0 0,-1 0-63 0 0,-1 2-36 0 0,-1 2 33 0 0,-1 4-1 0 0,-10 30-22 0 0,-3 15-31 0 0,5-16 4 0 0,0 10 412 0 0,9-40-306 0 0,0-1-163 0 0,0 0-35 0 0,0 0 39 0 0,0 0 125 0 0,0 0 14 0 0,1-1-22 0 0,2-1-67 0 0,-1 0 1 0 0,1 0-1 0 0,-1-1 0 0 0,1 0 0 0 0,-1 1 1 0 0,0 0-1 0 0,0-1 0 0 0,0 0 0 0 0,-1 0 1 0 0,2-2-2 0 0,2-3 1 0 0,45-98 529 0 0,-43 88 1 0 0,-6 15-504 0 0,-1 1 0 0 0,1-1 0 0 0,0 1 0 0 0,0-1 0 0 0,0 1 0 0 0,1-1 0 0 0,-1 1 0 0 0,1 0-1 0 0,0-2-26 0 0,-2 4 160 0 0,2-4 370 0 0,-30 94-513 0 0,-2 9-1619 0 0,26-83 1740 0 0,0 0 1 0 0,1 0 0 0 0,1 1-1 0 0,0-1 1 0 0,2 0-1 0 0,0 7-138 0 0,-2-10 423 0 0,2-6-613 0 0,4-15 141 0 0,5-7 441 0 0,-8 14-280 0 0,3-7-97 0 0,0 1 0 0 0,-1-1 0 0 0,0 0 0 0 0,0 1 0 0 0,-1-2 0 0 0,0 1 0 0 0,0-5-15 0 0,3-7 7 0 0,0-1-7 0 0,4-16 0 0 0,0 8 0 0 0,-6 22 0 0 0,-1-2 0 0 0,0 2 0 0 0,1-1 0 0 0,4-7 0 0 0,43-79 0 0 0,-50 103 0 0 0,-4 8 0 0 0,1-9 0 0 0,-1 1 0 0 0,1 0 0 0 0,-1 8 0 0 0,-9 23 0 0 0,1-13 0 0 0,2 1 0 0 0,0 1 0 0 0,2 3 0 0 0,-2 1 0 0 0,6-20 0 0 0,0 1 0 0 0,1 0 0 0 0,1 0 0 0 0,-1 0 0 0 0,2 12 0 0 0,2-33 0 0 0,1-1 0 0 0,0 1 0 0 0,0 0 0 0 0,1-1 0 0 0,1-1 0 0 0,1-1 0 0 0,-2-1 0 0 0,1 1 0 0 0,1-8 0 0 0,-3 8 0 0 0,1 0 0 0 0,0 1 0 0 0,1-1 0 0 0,0 0 0 0 0,1 0 0 0 0,4-8 418 0 0,0-3-1 0 0,5-12-417 0 0,0-3 552 0 0,4-8-595 0 0,-15 38-86 0 0,-1 0-1 0 0,1 0 1 0 0,-1 0-1 0 0,-1-1 0 0 0,1 1 1 0 0,-1 0-1 0 0,0-1 1 0 0,-1 1-1 0 0,1-1 0 0 0,-1 0 1 0 0,0 1-1 0 0,-2-3 130 0 0,2-11 1077 0 0,0 20-1063 0 0,0 0 1 0 0,0 0 0 0 0,0 0 0 0 0,0 0-1 0 0,0 0 1 0 0,0 0 0 0 0,0 0-1 0 0,0 0 1 0 0,0 0 0 0 0,0 0 0 0 0,0 0-1 0 0,0 0 1 0 0,0 0 0 0 0,0 0-1 0 0,0 0 1 0 0,1 0 0 0 0,-1 0 0 0 0,0 0-1 0 0,0 0 1 0 0,0 0 0 0 0,0 0-1 0 0,0 0 1 0 0,0 0 0 0 0,0 0-15 0 0,2 8 405 0 0,-2 15 67 0 0,-3 0-472 0 0,0-8 0 0 0,0-1 0 0 0,0 1 0 0 0,-1 0 0 0 0,-3 5 0 0 0,-23 59 0 0 0,24-63 0 0 0,1 1 0 0 0,-1 4 0 0 0,3-7 0 0 0,-2 0 0 0 0,1 0 0 0 0,-2 0 0 0 0,1-1-12 0 0,1-1-1 0 0,0 1 0 0 0,0 1 0 0 0,2-2 0 0 0,-2 13 13 0 0,3 23-24 0 0,1-28 27 0 0,1-23-9 0 0,-1 0 0 0 0,2 0-1 0 0,-1 1 1 0 0,0-1 0 0 0,1 1-1 0 0,-1 0 1 0 0,1-2 6 0 0,6-10 1 0 0,2-12 0 0 0,3-20-1 0 0,-7 25-47 0 0,1 0 1 0 0,1 0 0 0 0,3-7 46 0 0,-2 9-24 0 0,-2 0 1 0 0,-1 0-1 0 0,-1-1 1 0 0,1-2 23 0 0,9-34-32 0 0,7 0 46 0 0,-17 44 45 0 0,-2 8-33 0 0,-1 1 1 0 0,-1-2 0 0 0,1 1 0 0 0,-1 0 0 0 0,1-1 0 0 0,-1 1-1 0 0,0-4-26 0 0,-1 7 60 0 0,-6 18 12 0 0,6-16-72 0 0,-7 15 0 0 0,0 1 0 0 0,1-1 0 0 0,1 2 0 0 0,0-1 0 0 0,0 7 0 0 0,2-5-19 0 0,-2 1 0 0 0,-2 7 19 0 0,-5 22-26 0 0,9-36 27 0 0,-1 0-1 0 0,-4 12 0 0 0,-3 5-11 0 0,-16 70-43 0 0,23-78 54 0 0,3-17 0 0 0,0 1 0 0 0,1-1 0 0 0,-2 1 0 0 0,1-1 0 0 0,-2 4 0 0 0,0-5-10 0 0,3-5-5 0 0,4-4 21 0 0,0 1-1 0 0,-1-1 1 0 0,0 0 0 0 0,0 0 0 0 0,-1 0-1 0 0,0 0 1 0 0,1-3-6 0 0,23-59 154 0 0,2-6 132 0 0,-25 61-255 0 0,0 2-1 0 0,-1-1 1 0 0,-1-1 0 0 0,1 1-1 0 0,-1-9-30 0 0,0 10 12 0 0,0 0 0 0 0,1 1-1 0 0,0-1 1 0 0,1 0-1 0 0,0 0 1 0 0,0 1 0 0 0,5-9-12 0 0,-2 3 15 0 0,-1 1 1 0 0,0 0-1 0 0,0-4-15 0 0,-1 1 5 0 0,-2 10 5 0 0,-1 0 0 0 0,1 0 0 0 0,-1 0 0 0 0,0-1 0 0 0,-1 1-1 0 0,0-4-9 0 0,0 11 54 0 0,-7 17 45 0 0,4-7-114 0 0,-1-1 0 0 0,0 0 0 0 0,-1-1-1 0 0,-3 5 16 0 0,5-7-19 0 0,1 0 0 0 0,0 0 0 0 0,0 0 0 0 0,0 0 0 0 0,1 0 0 0 0,0 0 0 0 0,0 3 19 0 0,-3 11-112 0 0,2-12 87 0 0,1 0 0 0 0,1 0 0 0 0,-1 0 0 0 0,1 0 25 0 0,-2 28-43 0 0,-5-1 38 0 0,-7 20 5 0 0,10-43-7 0 0,-6 30-303 0 0,-1 29 310 0 0,4-31-150 0 0,7-35 161 0 0,0-4 42 0 0,0-1 11 0 0,0 0 0 0 0,1-5-14 0 0,0 1-1 0 0,1 0 1 0 0,0 0-1 0 0,0 0 1 0 0,0 0-1 0 0,0 0 1 0 0,0 1-1 0 0,2-2-49 0 0,1-2 30 0 0,-2 0 0 0 0,1 1 0 0 0,0-2 0 0 0,0-3-30 0 0,13-22 74 0 0,-16 31-74 0 0,-1 2 1 0 0,0-2 0 0 0,1 1 0 0 0,0-1 0 0 0,-1 1-1 0 0,0 0 1 0 0,1-1 0 0 0,-1 1 0 0 0,0-1-1 0 0,0 1 1 0 0,0-1 0 0 0,0 1 0 0 0,0-1 0 0 0,0 1-1 0 0,-1 0 1 0 0,1 0 0 0 0,-1-2-1 0 0,0 2 0 0 0,1-1-1 0 0,0-1 1 0 0,0 2 0 0 0,0-1-1 0 0,0-1 1 0 0,0 2 0 0 0,0-1-1 0 0,0-1 1 0 0,12-39-36 0 0,0 1 0 0 0,11-17 36 0 0,-9 18-47 0 0,-7 20-1 0 0,0 2-1 0 0,5-8 49 0 0,-7 17 21 0 0,-1-1 1 0 0,-1 0-1 0 0,1-4-21 0 0,11-28 75 0 0,-13 37-47 0 0,2-6 65 0 0,-3 10-13 0 0,-1 1-12 0 0,0 0-4 0 0,0 0 0 0 0,0 0 6 0 0,0 0 15 0 0,-1 2-80 0 0,0 0 0 0 0,0-1 0 0 0,0 1 0 0 0,0 0 0 0 0,1 0 0 0 0,0-1 0 0 0,-1 1 0 0 0,1 0 0 0 0,-1 0 0 0 0,1 0 0 0 0,0 0-1 0 0,0-1 1 0 0,0 2 0 0 0,0-1-5 0 0,-1 5 0 0 0,1 0 0 0 0,-2 0 0 0 0,1 0 0 0 0,-1 0 0 0 0,-1 1 0 0 0,-1 10 0 0 0,-8 24-211 0 0,-11 24 211 0 0,3-8-97 0 0,5-21 32 0 0,10-28 32 0 0,2 0 1 0 0,-1 0-1 0 0,1 0 0 0 0,-2 7 33 0 0,-1 13-78 0 0,3-20 44 0 0,1 0 0 0 0,0 0 0 0 0,1 1 0 0 0,0-1 0 0 0,1 1 34 0 0,0 13-45 0 0,-1-1 0 0 0,-1 1-1 0 0,-4 18 46 0 0,6-41 0 0 0,-1 4-16 0 0,0 1-1 0 0,0 0 0 0 0,1 0 0 0 0,0 0 0 0 0,0 1 17 0 0,0-5-94 0 0,6-24 80 0 0,12-57 132 0 0,-12 57-38 0 0,6-26 212 0 0,48-132-278 0 0,-29 79-14 0 0,-25 80 0 0 0,0 1 0 0 0,0-14 0 0 0,-4 28 0 0 0,1-16 0 0 0,-12 51 38 0 0,2-3-12 0 0,0 0-99 0 0,0 0 1 0 0,-4 3 72 0 0,1 0-127 0 0,-2 16 127 0 0,-10 38-80 0 0,5-10 56 0 0,7-34-16 0 0,2-1 0 0 0,0 8 40 0 0,4-31-33 0 0,3-11 30 0 0,0 0-1 0 0,0-1 1 0 0,1 0 0 0 0,-1 1-1 0 0,1-1 1 0 0,-1 1 0 0 0,1 0-1 0 0,0 0 1 0 0,0-1 0 0 0,0 1-1 0 0,0-1 1 0 0,1 1 0 0 0,-1-1-1 0 0,1 3 4 0 0,-1-5 0 0 0,0 1 0 0 0,0-1 0 0 0,0 0 0 0 0,0 0 0 0 0,0 0 0 0 0,0 0 0 0 0,0 0 0 0 0,0 0 0 0 0,0 1 0 0 0,0-1 0 0 0,1 0 0 0 0,-1 0 0 0 0,0 0 0 0 0,0 1-1 0 0,0-1 1 0 0,0 0 0 0 0,1 0 0 0 0,-1 0 0 0 0,0 1 0 0 0,0-1 0 0 0,0 0 0 0 0,1 0 0 0 0,-1 0 0 0 0,0 0 0 0 0,0 0 0 0 0,0 0 0 0 0,0 0 0 0 0,0 0 0 0 0,0 0 0 0 0,0 0 0 0 0,1 0-1 0 0,-1 0 1 0 0,0 0 0 0 0,0 0 0 0 0,1 0 0 0 0,-1 0 0 0 0,0 0 0 0 0,0 0 0 0 0,1 0 0 0 0,-1 0 0 0 0,0 0 0 0 0,0 0 0 0 0,0 0 0 0 0,0 0 0 0 0,0 0 0 0 0,0 0 0 0 0,1 0 0 0 0,-1 0-1 0 0,0 0 1 0 0,5-4 15 0 0,-2-1 24 0 0,0 2 0 0 0,0-2-1 0 0,0 1 1 0 0,0-1-1 0 0,0 1 1 0 0,-2-2-1 0 0,1 2 1 0 0,1-1-1 0 0,-2-1 1 0 0,1-2-39 0 0,6-15 64 0 0,-4 10 4 0 0,1 0 1 0 0,1-12-69 0 0,7-21 151 0 0,11-31 25 0 0,-13 42 42 0 0,10-25-218 0 0,1 0 0 0 0,-9 2 64 0 0,-8 41 0 0 0,-17 64 64 0 0,-20 31-220 0 0,4 2 0 0 0,1 11 92 0 0,-1 24-64 0 0,20-70 43 0 0,5-32 10 0 0,1 0 0 0 0,-1 0 1 0 0,0-1-1 0 0,-3 7 11 0 0,3-14-10 0 0,18-17-33 0 0,-7-2 124 0 0,-2-1 1 0 0,0 0-1 0 0,3-10-81 0 0,-6 13 36 0 0,8-21 78 0 0,19-61 179 0 0,-11 32-95 0 0,2-10 82 0 0,10-45-26 0 0,-44 153 164 0 0,-8 31-418 0 0,-24 124-124 0 0,15-77-32 0 0,26-100 134 0 0,2-10 4 0 0,1 1 1 0 0,0-1 0 0 0,0 1-1 0 0,1-1 1 0 0,-1 0 0 0 0,1 1-1 0 0,0 2 18 0 0,13-26-144 0 0,18-75 144 0 0,8-34 75 0 0,-7 15 42 0 0,-30 109-114 0 0,1-6 24 0 0,0 0 0 0 0,0 0 0 0 0,-1 1 1 0 0,0-2-1 0 0,0 0-27 0 0,-2 9 53 0 0,0 2 11 0 0,0 0 0 0 0,0 0 2 0 0,-3 17 4 0 0,-17 62-216 0 0,10-44-100 0 0,-4 32 246 0 0,5-26-248 0 0,-5 16 248 0 0,5-23-18 0 0,-12 57-108 0 0,33-115 126 0 0,5-21 291 0 0,3-17-291 0 0,8-25 245 0 0,9-35 62 0 0,-25 77-207 0 0,-7 23 3 0 0,-5 21-96 0 0,0 0 0 0 0,0 1 0 0 0,0-1 0 0 0,1 0 0 0 0,-1 0 0 0 0,0 1 0 0 0,1-1 0 0 0,-1 0 0 0 0,1 0 0 0 0,-1 1 0 0 0,0-1 0 0 0,0 0 0 0 0,1 0 1 0 0,0 1-1 0 0,-1 0 0 0 0,1-1 0 0 0,-1 0-7 0 0,1 1 10 0 0,-1-1 1 0 0,0 1-1 0 0,1 0 1 0 0,-1 0-1 0 0,0 0 1 0 0,0 0 0 0 0,0-1-1 0 0,1 1 1 0 0,-1 0-1 0 0,0-1 1 0 0,0 1-1 0 0,0 0 1 0 0,0-1 0 0 0,0 1-1 0 0,0 0 1 0 0,0 0-1 0 0,0 0 1 0 0,0-1-1 0 0,0 1 1 0 0,0-1-1 0 0,0 1 1 0 0,0 0 0 0 0,0-1-1 0 0,0 1 1 0 0,0 0-1 0 0,0 0-10 0 0,0-1 64 0 0,0 1 0 0 0,0 24 54 0 0,-28 97-108 0 0,3-20-10 0 0,9-34 0 0 0,-5 13 0 0 0,21-74-12 0 0,2-7-43 0 0,3-6 44 0 0,3-11 71 0 0,5-29 22 0 0,-8 27-82 0 0,-1 0 0 0 0,7-13 0 0 0,6-27 0 0 0,-4 11 0 0 0,-1 1 0 0 0,-11 43 0 0 0,1 0 0 0 0,-1 1 0 0 0,1-1 0 0 0,-1 1 0 0 0,1-1 0 0 0,1 1 0 0 0,0-4 0 0 0,9-14 11 0 0,-12 21 42 0 0,0 34 11 0 0,-12 25-64 0 0,6-28 0 0 0,-7 15 0 0 0,-2 7 0 0 0,8-26-65 0 0,4-18 15 0 0,1 1 0 0 0,0-1 0 0 0,1 1 0 0 0,-1 0 0 0 0,2 0 0 0 0,-1 5 50 0 0,2-17-17 0 0,-1 1-1 0 0,2 0 1 0 0,-1-1 0 0 0,0 1 0 0 0,1-1-1 0 0,-1 1 1 0 0,2-2 17 0 0,2-2-18 0 0,4-15 18 0 0,1 0 0 0 0,-2-1 0 0 0,4-10 0 0 0,13-37 0 0 0,-6 25 0 0 0,-19 34 64 0 0,0 10 0 0 0,-1 1-57 0 0,0 1 0 0 0,0 0 0 0 0,0 0 0 0 0,0 0 0 0 0,1 0 0 0 0,0 0 0 0 0,-1 0 0 0 0,0 0 0 0 0,1 0-7 0 0,-2 6 1 0 0,-4 13-1 0 0,1-2 0 0 0,0 7 0 0 0,1-8 0 0 0,0 1 0 0 0,-6 13 0 0 0,-3 13 0 0 0,7-23 0 0 0,6-17 12 0 0,0-7-5 0 0,1 0 0 0 0,0 0 0 0 0,0 0 0 0 0,-1 1 1 0 0,1-1-1 0 0,0 1 0 0 0,0-1 0 0 0,0 0 0 0 0,2 0-7 0 0,5-13-4 0 0,18-48 68 0 0,14-62-64 0 0,-31 112 64 0 0,-9 13 0 0 0,-1 1-60 0 0,0 1 0 0 0,0-1 0 0 0,0 1 0 0 0,0-1 0 0 0,0 1 0 0 0,0 0 0 0 0,0-1 0 0 0,0 2 0 0 0,1-2 0 0 0,0 1 0 0 0,0 0 0 0 0,-1-1 0 0 0,1 2 0 0 0,0-1 0 0 0,-1 1-4 0 0,0 6 4 0 0,-5 19-4 0 0,4-21 0 0 0,1 0 0 0 0,-1 0 0 0 0,0 0 0 0 0,0 0 0 0 0,-2 2 0 0 0,3-8 0 0 0,0 2 0 0 0,1-2 0 0 0,-1 1 0 0 0,0 0 0 0 0,1 0 0 0 0,-1 0 0 0 0,1 0 0 0 0,0 2 0 0 0,-5 21 0 0 0,3-20-10 0 0,7-14-1 0 0,-1 1 1 0 0,0 0-1 0 0,0-1 1 0 0,1-8 10 0 0,7-12-12 0 0,-12 27 12 0 0,1 0 0 0 0,-1-1 0 0 0,1 0 0 0 0,0 1 0 0 0,-1 0 0 0 0,1 0 0 0 0,0-1 0 0 0,0 1 0 0 0,0 0 0 0 0,1-1 0 0 0,-7 39 0 0 0,-2-20 0 0 0,7-14 0 0 0,-1-1 0 0 0,-1 2 0 0 0,2-1 0 0 0,-1-1 0 0 0,0 2 0 0 0,1-1 0 0 0,-1 0 0 0 0,1 0 0 0 0,0 1 0 0 0,1 0-7 0 0,3-6-11 0 0,3-12-17 0 0,-4 12 31 0 0,16-30 4 0 0,-17 27 0 0 0,-1 0 0 0 0,3 0 0 0 0,1 2 11 0 0,-4 3 21 0 0,-1 1-76 0 0,0 0-27 0 0,0 0-1 0 0,0 0-1 0 0,0 0-10 0 0,0 0-18 0 0,0 0-10 0 0,0 0-1 0 0,0 0-25 0 0,0 0-107 0 0,0 0-48 0 0,0 0-11 0 0,0 0-135 0 0,0 0-566 0 0,0 0-247 0 0,0 0-660 0 0,0 0-2575 0 0,0 0-1103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06.987"/>
    </inkml:context>
    <inkml:brush xml:id="br0">
      <inkml:brushProperty name="width" value="0.05" units="cm"/>
      <inkml:brushProperty name="height" value="0.05" units="cm"/>
      <inkml:brushProperty name="color" value="#FFC114"/>
    </inkml:brush>
  </inkml:definitions>
  <inkml:trace contextRef="#ctx0" brushRef="#br0">247 8 0 0 0,'0'0'1732'0'0,"0"0"-192"0"0,0 0 141 0 0,0 0-52 0 0,0 0-567 0 0,0 0-256 0 0,0 0-50 0 0,0 0-60 0 0,0 0-209 0 0,-10-8 3868 0 0,-21 24-3871 0 0,22-9-485 0 0,-3 0-38 0 0,1 1 0 0 0,0 1 0 0 0,0 0 0 0 0,2 0 0 0 0,-8 9 39 0 0,-2 5 60 0 0,9-13 34 0 0,2 2 0 0 0,-1-1 0 0 0,-2 5-94 0 0,-23 48 1664 0 0,22-31-1343 0 0,6-13-321 0 0,2-4 0 0 0,-6 17 0 0 0,8-28-202 0 0,1-4-853 0 0,1-1-375 0 0,0 0-74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08.446"/>
    </inkml:context>
    <inkml:brush xml:id="br0">
      <inkml:brushProperty name="width" value="0.05" units="cm"/>
      <inkml:brushProperty name="height" value="0.05" units="cm"/>
      <inkml:brushProperty name="color" value="#FFC114"/>
    </inkml:brush>
  </inkml:definitions>
  <inkml:trace contextRef="#ctx0" brushRef="#br0">14 3 3856 0 0,'0'0'83'0'0,"0"0"11"0"0,0 0 12 0 0,-1-1-9 0 0,-1 0-45 0 0,1 0 109 0 0,1 1 39 0 0,0 0 7 0 0,0 0 10 0 0,0 0 41 0 0,0 0 19 0 0,0 0 3 0 0,0 0-14 0 0,0 0-54 0 0,0 0-20 0 0,0 0-6 0 0,-7 35 3184 0 0,5-23-2180 0 0,2-11-1106 0 0,0 0 1 0 0,0 0-1 0 0,0-1 1 0 0,1 2 0 0 0,-1-1-1 0 0,0-1 1 0 0,1 2-1 0 0,-1-1 1 0 0,0-1 0 0 0,0 1-1 0 0,1 0 1 0 0,0 0-1 0 0,-1 0 1 0 0,1 0 0 0 0,-1 0-1 0 0,2 0-84 0 0,-1 1 89 0 0,1 0 0 0 0,-1 1 0 0 0,1-1 0 0 0,-1 0 0 0 0,1 1 0 0 0,-1 0 0 0 0,1 1-89 0 0,2 6 175 0 0,1-1 0 0 0,-1-1 0 0 0,2 1 0 0 0,0-1 0 0 0,0 0 0 0 0,1 0 0 0 0,0 0 0 0 0,0-2 0 0 0,0 1 0 0 0,1 0 0 0 0,0-1 0 0 0,2 1-175 0 0,-6-5 240 0 0,0-1 0 0 0,-1 2 0 0 0,1-3 1 0 0,-1 2-1 0 0,1-1 0 0 0,4 1-240 0 0,14 5 562 0 0,-19-6-485 0 0,1 0-1 0 0,-1 0 0 0 0,0-1 0 0 0,0 0 0 0 0,0 0 0 0 0,1 0 1 0 0,-1 0-1 0 0,0 0-76 0 0,15 2 530 0 0,22-2 330 0 0,-36 0-864 0 0,0 1 14 0 0,-3 0-15 0 0,-1 1-1 0 0,1-2 1 0 0,0 1-1 0 0,-1 1 1 0 0,1-2 0 0 0,0 1-1 0 0,0 1 1 0 0,-1-2 0 0 0,1 1-1 0 0,0 0 1 0 0,0 0 0 0 0,0-1 5 0 0,4 7-1215 0 0,-3-5-1188 0 0,-1-1-3407 0 0,-1-1 1913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09.353"/>
    </inkml:context>
    <inkml:brush xml:id="br0">
      <inkml:brushProperty name="width" value="0.05" units="cm"/>
      <inkml:brushProperty name="height" value="0.05" units="cm"/>
      <inkml:brushProperty name="color" value="#FFC114"/>
    </inkml:brush>
  </inkml:definitions>
  <inkml:trace contextRef="#ctx0" brushRef="#br0">201 0 6704 0 0,'0'0'306'0'0,"0"0"-4"0"0,0 0-100 0 0,0 0 300 0 0,0 0 148 0 0,0 0 29 0 0,0 0-48 0 0,0 0-235 0 0,0 0-107 0 0,0 0-22 0 0,0 0 22 0 0,0 0 106 0 0,0 0 42 0 0,0 0 10 0 0,0 0-9 0 0,0 0-38 0 0,0 0-14 0 0,6 10 812 0 0,-4-7-919 0 0,-1 0 0 0 0,-1 0 0 0 0,1 1 0 0 0,0-1 0 0 0,0 0 0 0 0,-1 0 0 0 0,0 3-279 0 0,0-6 168 0 0,0 2-150 0 0,1-1-1 0 0,0 1 0 0 0,-1-1 0 0 0,1 0 0 0 0,-1 1 0 0 0,0-1 0 0 0,0 1 0 0 0,0-1 0 0 0,0 1 1 0 0,0-1-1 0 0,0 1 0 0 0,0-1-17 0 0,-6 45 138 0 0,2-20-138 0 0,-1-5 0 0 0,-3-1 2 0 0,6-13 36 0 0,0 0 0 0 0,-1 0 0 0 0,0-1 0 0 0,-1 1 0 0 0,-1 1-38 0 0,-10 16-7 0 0,9-14-27 0 0,0 1 0 0 0,0-2 0 0 0,-2 0-1 0 0,0 1 35 0 0,-9 8-9 0 0,4-2-39 0 0,-2-1-1 0 0,0 0 1 0 0,-8 4 48 0 0,-4 0-1728 0 0,24-17 1579 0 0,-7 0 241 0 0,9-1-3663 0 0,1-1 2370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10.347"/>
    </inkml:context>
    <inkml:brush xml:id="br0">
      <inkml:brushProperty name="width" value="0.05" units="cm"/>
      <inkml:brushProperty name="height" value="0.05" units="cm"/>
      <inkml:brushProperty name="color" value="#FFC114"/>
    </inkml:brush>
  </inkml:definitions>
  <inkml:trace contextRef="#ctx0" brushRef="#br0">1 1 8288 0 0,'0'0'190'0'0,"0"0"28"0"0,0 0 7 0 0,0 0 43 0 0,0 0 159 0 0,0 0 70 0 0,0 0 14 0 0,0 0 1 0 0,0 0 0 0 0,0 0 0 0 0,0 0 0 0 0,0 0-70 0 0,1 0-292 0 0,17 6 871 0 0,9 5 22 0 0,-24-9-928 0 0,1 1 0 0 0,-1-1 1 0 0,0 1-1 0 0,0 0 1 0 0,0 0-1 0 0,-1 0 0 0 0,1 0 1 0 0,1 4-116 0 0,9 9 462 0 0,-2-3-125 0 0,-1 1 1 0 0,-1 1 0 0 0,6 9-338 0 0,3 6 519 0 0,-10-15-389 0 0,1 0 0 0 0,-2 0 1 0 0,0 1-1 0 0,0 0 0 0 0,-2 0 1 0 0,-1 1-1 0 0,0 0 0 0 0,0 2-130 0 0,-3 10 116 0 0,-1-8-136 0 0,3-6-264 0 0,0-10-3790 0 0,-3-5 2883 0 0,0 0-275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0.005"/>
    </inkml:context>
    <inkml:brush xml:id="br0">
      <inkml:brushProperty name="width" value="0.05" units="cm"/>
      <inkml:brushProperty name="height" value="0.05" units="cm"/>
      <inkml:brushProperty name="color" value="#FFFFFF"/>
    </inkml:brush>
  </inkml:definitions>
  <inkml:trace contextRef="#ctx0" brushRef="#br0">388 64 4608 0 0,'0'0'208'0'0,"-7"-18"5076"0"0,7 17-5107 0 0,-2-7 850 0 0,2 7-657 0 0,0 1 118 0 0,0 0 22 0 0,0 0-52 0 0,0 0-222 0 0,-5-9 1439 0 0,5 8-1544 0 0,-2 1 0 0 0,1-1 0 0 0,-1 0 0 0 0,1 0 1 0 0,0 1-1 0 0,-1-1 0 0 0,1 1 0 0 0,-1-1 0 0 0,1 1 0 0 0,-1-1 1 0 0,1 1-1 0 0,-1 0 0 0 0,1 0 0 0 0,-1 0 0 0 0,1 0 0 0 0,-1 0 0 0 0,1 0 1 0 0,-1 1-132 0 0,-30 5 1409 0 0,21-4-2055 0 0,-6 1-298 0 0,-15 9 1020 0 0,26-10-62 0 0,0 0 0 0 0,0 0 0 0 0,0 1 0 0 0,0-1 0 0 0,-3 3-14 0 0,-8 5-70 0 0,9-5 701 0 0,-1 0 0 0 0,0 1 0 0 0,-4 5-631 0 0,-7 2-1163 0 0,18-11 1106 0 0,-1-1 0 0 0,1 1 0 0 0,-1 0 0 0 0,1 0 0 0 0,-1 0 0 0 0,1-1 0 0 0,0 2 0 0 0,0-1 0 0 0,0 1 0 0 0,0-1-1 0 0,0 1 58 0 0,-13 16 0 0 0,12-16 0 0 0,0-1 0 0 0,1 0 0 0 0,0 1 0 0 0,0 0 0 0 0,0 0 0 0 0,-1 1 0 0 0,-18 34 0 0 0,15-29 14 0 0,0 1-1 0 0,1 0 0 0 0,0 0 1 0 0,0 0-1 0 0,-2 12-13 0 0,0 3 137 0 0,2-7 112 0 0,1-1 0 0 0,0 1 0 0 0,2-1 0 0 0,0 1-1 0 0,0 5-248 0 0,3-9 109 0 0,0 0 0 0 0,3 13-109 0 0,-3-22 16 0 0,2 18 168 0 0,-2-10-101 0 0,2 0 0 0 0,2 11-83 0 0,-1-8 44 0 0,-1-6-1 0 0,0-1 0 0 0,0 1-1 0 0,3 3-42 0 0,6 12-132 0 0,-8-20 132 0 0,1 1 0 0 0,-2 0 0 0 0,1 0 0 0 0,1 3 0 0 0,1 1 0 0 0,0-1 0 0 0,0 1 0 0 0,3 1 0 0 0,-3-2 324 0 0,1-2 0 0 0,0 1-1 0 0,0-1 1 0 0,2 1-1 0 0,-1-2 1 0 0,6 5-324 0 0,27 18-230 0 0,2-9 526 0 0,-5-9 90 0 0,-19-5 103 0 0,-10-6-446 0 0,-6-1-31 0 0,1 0 1 0 0,-1 1-1 0 0,1 0 0 0 0,-1 0 1 0 0,0 0-1 0 0,4 0-12 0 0,6 0 0 0 0,1-4 0 0 0,6 2 0 0 0,-12 2 144 0 0,-1-2 0 0 0,1 1 0 0 0,-1-1 0 0 0,1 0 0 0 0,-1 0 0 0 0,0-1 0 0 0,5-2-144 0 0,-11 4 0 0 0,0 1 0 0 0,-1 0 0 0 0,1 0 0 0 0,1-1 0 0 0,-2 1 0 0 0,1-1 0 0 0,1 1 0 0 0,-2 0 0 0 0,1 0 0 0 0,1 0 0 0 0,-2 0 0 0 0,1 0 0 0 0,1 0 0 0 0,-2 0 0 0 0,1 0 0 0 0,1 1 0 0 0,-2-1 0 0 0,2 0 0 0 0,-2 1 0 0 0,1-1 0 0 0,-1 0 0 0 0,1 0 0 0 0,0 0 0 0 0,-1 0 0 0 0,1 0 0 0 0,-1 0 0 0 0,1 0 0 0 0,0 0 0 0 0,-1 0 0 0 0,1 0 0 0 0,-1 0 0 0 0,1 0 0 0 0,-1 0 0 0 0,1-1 0 0 0,0 1 0 0 0,-1 0 0 0 0,0-1 0 0 0,1 1 0 0 0,0-1 0 0 0,-1 1 0 0 0,1 0 0 0 0,-1 0 0 0 0,0-1 0 0 0,1 1 0 0 0,-1-1 0 0 0,1 0 0 0 0,1 0 0 0 0,16-9 0 0 0,-13 9 0 0 0,-1-2 0 0 0,-4 2 0 0 0,1 0 0 0 0,0 1 0 0 0,-1-1 0 0 0,0 1 0 0 0,1 0 0 0 0,0-1 0 0 0,0 1 0 0 0,-1-1 0 0 0,1 1 0 0 0,-1 0 0 0 0,1-1 0 0 0,0 1 0 0 0,-1 0 0 0 0,1 0 0 0 0,1 0 0 0 0,0-1-65 0 0,0-1 0 0 0,0 2 0 0 0,1-2 0 0 0,-1 1 0 0 0,0 0 0 0 0,0-1 0 0 0,0 0-1 0 0,0 1 1 0 0,0-1 0 0 0,0 0 0 0 0,-1 0 0 0 0,2-1 65 0 0,9-9-171 0 0,-7 4 171 0 0,-4 7 0 0 0,1-2 0 0 0,-1 2 0 0 0,1-1 0 0 0,-1 1 0 0 0,1-1 0 0 0,0 0 0 0 0,0 1 0 0 0,0 0 0 0 0,-1-1 0 0 0,2 1 0 0 0,-1 0 0 0 0,0 0 0 0 0,0 0 0 0 0,0 0 0 0 0,0 0 0 0 0,0 0 0 0 0,0-1 0 0 0,-1 1 0 0 0,1-1 0 0 0,-1 1 0 0 0,1-1 0 0 0,0 0 0 0 0,0 0 0 0 0,-1 0 0 0 0,1 1 0 0 0,-1-1 0 0 0,1 2 0 0 0,-1-2 0 0 0,1 1 0 0 0,-1 0 0 0 0,1-1 0 0 0,0 2 0 0 0,1-2 0 0 0,-2 2 0 0 0,-1 0 0 0 0,0 0 0 0 0,1 0 0 0 0,-1 0 0 0 0,1-1 0 0 0,0 1 0 0 0,-1 0 0 0 0,0 0 0 0 0,1 0 0 0 0,-1 0 0 0 0,1-1 0 0 0,-1 1 0 0 0,1-1 0 0 0,-1 1 0 0 0,0-1 0 0 0,1 1 0 0 0,-1 0 0 0 0,0 0 0 0 0,1-1 0 0 0,-1 1 0 0 0,1-1 0 0 0,-1 0 0 0 0,0 1 0 0 0,0 0 0 0 0,0-1 0 0 0,0 1 0 0 0,0-1 0 0 0,0 0 0 0 0,1 1 0 0 0,-1-1 0 0 0,0 1 0 0 0,1-1 0 0 0,-1 0 0 0 0,0 1 0 0 0,1 0 0 0 0,-1-1 0 0 0,0 0 0 0 0,0 1 0 0 0,1-1 0 0 0,0 1 0 0 0,-1 0 0 0 0,1-1 0 0 0,-1 1 0 0 0,0-1 0 0 0,1 1 0 0 0,0-1 0 0 0,-1 1 0 0 0,1 0 0 0 0,1-3-83 0 0,0 1 0 0 0,0-1 0 0 0,1 0-1 0 0,-2 0 1 0 0,1 0 0 0 0,0 0 0 0 0,-1 0-1 0 0,2-3 84 0 0,6-13-302 0 0,4 0 302 0 0,-2-2 0 0 0,1 0 0 0 0,2-11 0 0 0,-7 20 83 0 0,-5 10-62 0 0,-1 1-1 0 0,-1 1 1 0 0,1-2-1 0 0,0 1 1 0 0,0 0-1 0 0,-1-1 1 0 0,0 2-1 0 0,1-2 0 0 0,-1 1 1 0 0,1 0-1 0 0,-1-1 1 0 0,1 1-1 0 0,-1-1 1 0 0,0 0-21 0 0,0-3 91 0 0,0 0 0 0 0,2-1 1 0 0,-1 1-1 0 0,0 0 1 0 0,1-1-92 0 0,1-8 279 0 0,-1 8-38 0 0,-1-1-98 0 0,1 0 1 0 0,-1 0-1 0 0,-1 1 0 0 0,1-6-143 0 0,1-6-200 0 0,-2 14 134 0 0,1 0-1 0 0,0 0 1 0 0,-1-1 0 0 0,0 1-1 0 0,0-1 1 0 0,-1 1 0 0 0,0 0-1 0 0,1-1 1 0 0,-1 1-1 0 0,-1-3 67 0 0,2 5 0 0 0,-2 0 0 0 0,1-1 0 0 0,-1 1 0 0 0,1 0 0 0 0,-1 0 0 0 0,1-1 0 0 0,-1 1 0 0 0,-2-2 0 0 0,1 1 0 0 0,0-1 0 0 0,0 0 0 0 0,0 0 0 0 0,0 0 0 0 0,-1-3 0 0 0,-17-29 26 0 0,7 17-20 0 0,2-4-6 0 0,9 19 0 0 0,-4-7 0 0 0,6 10 0 0 0,0-2 0 0 0,-1 2 0 0 0,1-1 0 0 0,-1 0 0 0 0,1 1 0 0 0,-1-1 0 0 0,0 1 0 0 0,0-1 0 0 0,1 1 0 0 0,-2-1 0 0 0,-10-9 0 0 0,-27-33 216 0 0,38 42-201 0 0,-5-7 34 0 0,4 3-49 0 0,3 6 0 0 0,-13-13 0 0 0,10 10 0 0 0,1 0 0 0 0,-12-3 0 0 0,-7-6 0 0 0,20 12 0 0 0,1 0 0 0 0,0 0 0 0 0,-1 0 0 0 0,1 0 0 0 0,-1-1 0 0 0,1 1 0 0 0,-1 0 0 0 0,1-1 0 0 0,0 1 0 0 0,0-1 0 0 0,-1 1 0 0 0,1 0 0 0 0,-1 0 0 0 0,1-1 0 0 0,-1 1 0 0 0,1-1 0 0 0,0 1 0 0 0,0-1 0 0 0,0 1 0 0 0,0 0 0 0 0,0-1 0 0 0,-1 1 0 0 0,-4-6 0 0 0,-4 0 64 0 0,6 1-53 0 0,3 5-10 0 0,0 0 1 0 0,-1 0-1 0 0,1 0 0 0 0,0 0 0 0 0,0 0 1 0 0,0 0-1 0 0,0 0 0 0 0,0-1 1 0 0,-1 1-1 0 0,1 0 0 0 0,0 0 0 0 0,0 0 1 0 0,0 0-1 0 0,-1-1 0 0 0,1 1 1 0 0,0 0-1 0 0,0 0 0 0 0,0 0 0 0 0,0 0 1 0 0,0 0-1 0 0,0 0 0 0 0,-1 0 1 0 0,1 0-1 0 0,0 0 0 0 0,0-1 0 0 0,-1 1 1 0 0,1 0-1 0 0,0 0 0 0 0,0 1 1 0 0,-1-1-1 0 0,1 0 0 0 0,0 0 1 0 0,0 0-1 0 0,0 0 0 0 0,0 0 0 0 0,0 0 1 0 0,0 0-1 0 0,0 0 0 0 0,-1 0 1 0 0,1 0-2 0 0,-8 2 65 0 0,5-2-49 0 0,0 0-1 0 0,0 0 0 0 0,0-1 1 0 0,0 0-1 0 0,1 0 0 0 0,-1 1 1 0 0,-1-2-16 0 0,-5-1 20 0 0,4 3-9 0 0,-32-22-334 0 0,35 20-10 0 0,1 1 0 0 0,0-1 0 0 0,-1 1-1 0 0,1 0 1 0 0,-1 0 0 0 0,1 0 0 0 0,-1 0 0 0 0,1 0-1 0 0,-1 0 1 0 0,0 1 0 0 0,0-1 333 0 0,-5 0-1615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0.006"/>
    </inkml:context>
    <inkml:brush xml:id="br0">
      <inkml:brushProperty name="width" value="0.05" units="cm"/>
      <inkml:brushProperty name="height" value="0.05" units="cm"/>
      <inkml:brushProperty name="color" value="#FFC114"/>
    </inkml:brush>
  </inkml:definitions>
  <inkml:trace contextRef="#ctx0" brushRef="#br0">0 0 920 0 0,'0'0'0'0'0,"0"0"80"0"0,0 0-80 0 0,0 0 0 0 0,0 0 0 0 0,0 0 0 0 0,0 0 488 0 0,0 0 88 0 0,0 0 8 0 0,0 0-1584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0.007"/>
    </inkml:context>
    <inkml:brush xml:id="br0">
      <inkml:brushProperty name="width" value="0.05" units="cm"/>
      <inkml:brushProperty name="height" value="0.05" units="cm"/>
      <inkml:brushProperty name="color" value="#92D050"/>
    </inkml:brush>
  </inkml:definitions>
  <inkml:trace contextRef="#ctx0" brushRef="#br0">94 80 4608 0 0,'0'0'208'0'0,"3"-15"8238"0"0,-9 30-8011 0 0,0-3-160 0 0,0 1 0 0 0,2 1 0 0 0,-1-1 0 0 0,1 1 0 0 0,1 3-275 0 0,-15 40 264 0 0,14-39-264 0 0,2-13 0 0 0,2 0 0 0 0,-2 0 0 0 0,1 0 0 0 0,1 1 0 0 0,0 2 0 0 0,-3 8 0 0 0,2-12 0 0 0,4-15 0 0 0,2-13-39 0 0,-1-1 0 0 0,-1-2 39 0 0,-2 14-96 0 0,2-4-176 0 0,1-1-1 0 0,6-14 273 0 0,-5 13-73 0 0,-3 17 94 0 0,-2 1 8 0 0,0 0-1 0 0,0 0 1 0 0,1 1 0 0 0,-1-1 0 0 0,0 0 0 0 0,0 0-1 0 0,0 1 1 0 0,0-1 0 0 0,0 0 0 0 0,0 0 0 0 0,0 1-1 0 0,-1-1 1 0 0,1 0 0 0 0,0 0-29 0 0,0 0-163 0 0,-3 7 175 0 0,0 1 0 0 0,0-1-1 0 0,0 0 1 0 0,-1 0 0 0 0,-2 3-12 0 0,-12 21 254 0 0,12-15-275 0 0,0-1 0 0 0,1 1 1 0 0,-2 13 20 0 0,8-29-41 0 0,-1-7-309 0 0,1-1 0 0 0,1 1 0 0 0,0 0 1 0 0,1-3 349 0 0,1 2-154 0 0,0-2 471 0 0,1-1-1 0 0,-1 0 1 0 0,1-7-317 0 0,-2 13 120 0 0,-1 0-63 0 0,-1 2-36 0 0,-1 2 33 0 0,-1 4-1 0 0,-10 30-22 0 0,-3 15-31 0 0,5-16 4 0 0,0 10 412 0 0,9-40-306 0 0,0-1-163 0 0,0 0-35 0 0,0 0 39 0 0,0 0 125 0 0,0 0 14 0 0,1-1-22 0 0,2-1-67 0 0,-1 0 1 0 0,1 0-1 0 0,-1-1 0 0 0,1 0 0 0 0,-1 1 1 0 0,0 0-1 0 0,0-1 0 0 0,0 0 0 0 0,-1 0 1 0 0,2-2-2 0 0,2-3 1 0 0,45-98 529 0 0,-43 88 1 0 0,-6 15-504 0 0,-1 1 0 0 0,1-1 0 0 0,0 1 0 0 0,0-1 0 0 0,0 1 0 0 0,1-1 0 0 0,-1 1 0 0 0,1 0-1 0 0,0-2-26 0 0,-2 4 160 0 0,2-4 370 0 0,-30 94-513 0 0,-2 9-1619 0 0,26-83 1740 0 0,0 0 1 0 0,1 0 0 0 0,1 1-1 0 0,0-1 1 0 0,2 0-1 0 0,0 7-138 0 0,-2-10 423 0 0,2-6-613 0 0,4-15 141 0 0,5-7 441 0 0,-8 14-280 0 0,3-7-97 0 0,0 1 0 0 0,-1-1 0 0 0,0 0 0 0 0,0 1 0 0 0,-1-2 0 0 0,0 1 0 0 0,0-5-15 0 0,3-7 7 0 0,0-1-7 0 0,4-16 0 0 0,0 8 0 0 0,-6 22 0 0 0,-1-2 0 0 0,0 2 0 0 0,1-1 0 0 0,4-7 0 0 0,43-79 0 0 0,-50 103 0 0 0,-4 8 0 0 0,1-9 0 0 0,-1 1 0 0 0,1 0 0 0 0,-1 8 0 0 0,-9 23 0 0 0,1-13 0 0 0,2 1 0 0 0,0 1 0 0 0,2 3 0 0 0,-2 1 0 0 0,6-20 0 0 0,0 1 0 0 0,1 0 0 0 0,1 0 0 0 0,-1 0 0 0 0,2 12 0 0 0,2-33 0 0 0,1-1 0 0 0,0 1 0 0 0,0 0 0 0 0,1-1 0 0 0,1-1 0 0 0,1-1 0 0 0,-2-1 0 0 0,1 1 0 0 0,1-8 0 0 0,-3 8 0 0 0,1 0 0 0 0,0 1 0 0 0,1-1 0 0 0,0 0 0 0 0,1 0 0 0 0,4-8 418 0 0,0-3-1 0 0,5-12-417 0 0,0-3 552 0 0,4-8-595 0 0,-15 38-86 0 0,-1 0-1 0 0,1 0 1 0 0,-1 0-1 0 0,-1-1 0 0 0,1 1 1 0 0,-1 0-1 0 0,0-1 1 0 0,-1 1-1 0 0,1-1 0 0 0,-1 0 1 0 0,0 1-1 0 0,-2-3 130 0 0,2-11 1077 0 0,0 20-1063 0 0,0 0 1 0 0,0 0 0 0 0,0 0 0 0 0,0 0-1 0 0,0 0 1 0 0,0 0 0 0 0,0 0-1 0 0,0 0 1 0 0,0 0 0 0 0,0 0 0 0 0,0 0-1 0 0,0 0 1 0 0,0 0 0 0 0,0 0-1 0 0,0 0 1 0 0,1 0 0 0 0,-1 0 0 0 0,0 0-1 0 0,0 0 1 0 0,0 0 0 0 0,0 0-1 0 0,0 0 1 0 0,0 0 0 0 0,0 0-15 0 0,2 8 405 0 0,-2 15 67 0 0,-3 0-472 0 0,0-8 0 0 0,0-1 0 0 0,0 1 0 0 0,-1 0 0 0 0,-3 5 0 0 0,-23 59 0 0 0,24-63 0 0 0,1 1 0 0 0,-1 4 0 0 0,3-7 0 0 0,-2 0 0 0 0,1 0 0 0 0,-2 0 0 0 0,1-1-12 0 0,1-1-1 0 0,0 1 0 0 0,0 1 0 0 0,2-2 0 0 0,-2 13 13 0 0,3 23-24 0 0,1-28 27 0 0,1-23-9 0 0,-1 0 0 0 0,2 0-1 0 0,-1 1 1 0 0,0-1 0 0 0,1 1-1 0 0,-1 0 1 0 0,1-2 6 0 0,6-10 1 0 0,2-12 0 0 0,3-20-1 0 0,-7 25-47 0 0,1 0 1 0 0,1 0 0 0 0,3-7 46 0 0,-2 9-24 0 0,-2 0 1 0 0,-1 0-1 0 0,-1-1 1 0 0,1-2 23 0 0,9-34-32 0 0,7 0 46 0 0,-17 44 45 0 0,-2 8-33 0 0,-1 1 1 0 0,-1-2 0 0 0,1 1 0 0 0,-1 0 0 0 0,1-1 0 0 0,-1 1-1 0 0,0-4-26 0 0,-1 7 60 0 0,-6 18 12 0 0,6-16-72 0 0,-7 15 0 0 0,0 1 0 0 0,1-1 0 0 0,1 2 0 0 0,0-1 0 0 0,0 7 0 0 0,2-5-19 0 0,-2 1 0 0 0,-2 7 19 0 0,-5 22-26 0 0,9-36 27 0 0,-1 0-1 0 0,-4 12 0 0 0,-3 5-11 0 0,-16 70-43 0 0,23-78 54 0 0,3-17 0 0 0,0 1 0 0 0,1-1 0 0 0,-2 1 0 0 0,1-1 0 0 0,-2 4 0 0 0,0-5-10 0 0,3-5-5 0 0,4-4 21 0 0,0 1-1 0 0,-1-1 1 0 0,0 0 0 0 0,0 0 0 0 0,-1 0-1 0 0,0 0 1 0 0,1-3-6 0 0,23-59 154 0 0,2-6 132 0 0,-25 61-255 0 0,0 2-1 0 0,-1-1 1 0 0,-1-1 0 0 0,1 1-1 0 0,-1-9-30 0 0,0 10 12 0 0,0 0 0 0 0,1 1-1 0 0,0-1 1 0 0,1 0-1 0 0,0 0 1 0 0,0 1 0 0 0,5-9-12 0 0,-2 3 15 0 0,-1 1 1 0 0,0 0-1 0 0,0-4-15 0 0,-1 1 5 0 0,-2 10 5 0 0,-1 0 0 0 0,1 0 0 0 0,-1 0 0 0 0,0-1 0 0 0,-1 1-1 0 0,0-4-9 0 0,0 11 54 0 0,-7 17 45 0 0,4-7-114 0 0,-1-1 0 0 0,0 0 0 0 0,-1-1-1 0 0,-3 5 16 0 0,5-7-19 0 0,1 0 0 0 0,0 0 0 0 0,0 0 0 0 0,0 0 0 0 0,1 0 0 0 0,0 0 0 0 0,0 3 19 0 0,-3 11-112 0 0,2-12 87 0 0,1 0 0 0 0,1 0 0 0 0,-1 0 0 0 0,1 0 25 0 0,-2 28-43 0 0,-5-1 38 0 0,-7 20 5 0 0,10-43-7 0 0,-6 30-303 0 0,-1 29 310 0 0,4-31-150 0 0,7-35 161 0 0,0-4 42 0 0,0-1 11 0 0,0 0 0 0 0,1-5-14 0 0,0 1-1 0 0,1 0 1 0 0,0 0-1 0 0,0 0 1 0 0,0 0-1 0 0,0 0 1 0 0,0 1-1 0 0,2-2-49 0 0,1-2 30 0 0,-2 0 0 0 0,1 1 0 0 0,0-2 0 0 0,0-3-30 0 0,13-22 74 0 0,-16 31-74 0 0,-1 2 1 0 0,0-2 0 0 0,1 1 0 0 0,0-1 0 0 0,-1 1-1 0 0,0 0 1 0 0,1-1 0 0 0,-1 1 0 0 0,0-1-1 0 0,0 1 1 0 0,0-1 0 0 0,0 1 0 0 0,0-1 0 0 0,0 1-1 0 0,-1 0 1 0 0,1 0 0 0 0,-1-2-1 0 0,0 2 0 0 0,1-1-1 0 0,0-1 1 0 0,0 2 0 0 0,0-1-1 0 0,0-1 1 0 0,0 2 0 0 0,0-1-1 0 0,0-1 1 0 0,12-39-36 0 0,0 1 0 0 0,11-17 36 0 0,-9 18-47 0 0,-7 20-1 0 0,0 2-1 0 0,5-8 49 0 0,-7 17 21 0 0,-1-1 1 0 0,-1 0-1 0 0,1-4-21 0 0,11-28 75 0 0,-13 37-47 0 0,2-6 65 0 0,-3 10-13 0 0,-1 1-12 0 0,0 0-4 0 0,0 0 0 0 0,0 0 6 0 0,0 0 15 0 0,-1 2-80 0 0,0 0 0 0 0,0-1 0 0 0,0 1 0 0 0,0 0 0 0 0,1 0 0 0 0,0-1 0 0 0,-1 1 0 0 0,1 0 0 0 0,-1 0 0 0 0,1 0 0 0 0,0 0-1 0 0,0-1 1 0 0,0 2 0 0 0,0-1-5 0 0,-1 5 0 0 0,1 0 0 0 0,-2 0 0 0 0,1 0 0 0 0,-1 0 0 0 0,-1 1 0 0 0,-1 10 0 0 0,-8 24-211 0 0,-11 24 211 0 0,3-8-97 0 0,5-21 32 0 0,10-28 32 0 0,2 0 1 0 0,-1 0-1 0 0,1 0 0 0 0,-2 7 33 0 0,-1 13-78 0 0,3-20 44 0 0,1 0 0 0 0,0 0 0 0 0,1 1 0 0 0,0-1 0 0 0,1 1 34 0 0,0 13-45 0 0,-1-1 0 0 0,-1 1-1 0 0,-4 18 46 0 0,6-41 0 0 0,-1 4-16 0 0,0 1-1 0 0,0 0 0 0 0,1 0 0 0 0,0 0 0 0 0,0 1 17 0 0,0-5-94 0 0,6-24 80 0 0,12-57 132 0 0,-12 57-38 0 0,6-26 212 0 0,48-132-278 0 0,-29 79-14 0 0,-25 80 0 0 0,0 1 0 0 0,0-14 0 0 0,-4 28 0 0 0,1-16 0 0 0,-12 51 38 0 0,2-3-12 0 0,0 0-99 0 0,0 0 1 0 0,-4 3 72 0 0,1 0-127 0 0,-2 16 127 0 0,-10 38-80 0 0,5-10 56 0 0,7-34-16 0 0,2-1 0 0 0,0 8 40 0 0,4-31-33 0 0,3-11 30 0 0,0 0-1 0 0,0-1 1 0 0,1 0 0 0 0,-1 1-1 0 0,1-1 1 0 0,-1 1 0 0 0,1 0-1 0 0,0 0 1 0 0,0-1 0 0 0,0 1-1 0 0,0-1 1 0 0,1 1 0 0 0,-1-1-1 0 0,1 3 4 0 0,-1-5 0 0 0,0 1 0 0 0,0-1 0 0 0,0 0 0 0 0,0 0 0 0 0,0 0 0 0 0,0 0 0 0 0,0 0 0 0 0,0 0 0 0 0,0 1 0 0 0,0-1 0 0 0,1 0 0 0 0,-1 0 0 0 0,0 0 0 0 0,0 1-1 0 0,0-1 1 0 0,0 0 0 0 0,1 0 0 0 0,-1 0 0 0 0,0 1 0 0 0,0-1 0 0 0,0 0 0 0 0,1 0 0 0 0,-1 0 0 0 0,0 0 0 0 0,0 0 0 0 0,0 0 0 0 0,0 0 0 0 0,0 0 0 0 0,0 0 0 0 0,0 0 0 0 0,1 0-1 0 0,-1 0 1 0 0,0 0 0 0 0,0 0 0 0 0,1 0 0 0 0,-1 0 0 0 0,0 0 0 0 0,0 0 0 0 0,1 0 0 0 0,-1 0 0 0 0,0 0 0 0 0,0 0 0 0 0,0 0 0 0 0,0 0 0 0 0,0 0 0 0 0,0 0 0 0 0,1 0 0 0 0,-1 0-1 0 0,0 0 1 0 0,5-4 15 0 0,-2-1 24 0 0,0 2 0 0 0,0-2-1 0 0,0 1 1 0 0,0-1-1 0 0,0 1 1 0 0,-2-2-1 0 0,1 2 1 0 0,1-1-1 0 0,-2-1 1 0 0,1-2-39 0 0,6-15 64 0 0,-4 10 4 0 0,1 0 1 0 0,1-12-69 0 0,7-21 151 0 0,11-31 25 0 0,-13 42 42 0 0,10-25-218 0 0,1 0 0 0 0,-9 2 64 0 0,-8 41 0 0 0,-17 64 64 0 0,-20 31-220 0 0,4 2 0 0 0,1 11 92 0 0,-1 24-64 0 0,20-70 43 0 0,5-32 10 0 0,1 0 0 0 0,-1 0 1 0 0,0-1-1 0 0,-3 7 11 0 0,3-14-10 0 0,18-17-33 0 0,-7-2 124 0 0,-2-1 1 0 0,0 0-1 0 0,3-10-81 0 0,-6 13 36 0 0,8-21 78 0 0,19-61 179 0 0,-11 32-95 0 0,2-10 82 0 0,10-45-26 0 0,-44 153 164 0 0,-8 31-418 0 0,-24 124-124 0 0,15-77-32 0 0,26-100 134 0 0,2-10 4 0 0,1 1 1 0 0,0-1 0 0 0,0 1-1 0 0,1-1 1 0 0,-1 0 0 0 0,1 1-1 0 0,0 2 18 0 0,13-26-144 0 0,18-75 144 0 0,8-34 75 0 0,-7 15 42 0 0,-30 109-114 0 0,1-6 24 0 0,0 0 0 0 0,0 0 0 0 0,-1 1 1 0 0,0-2-1 0 0,0 0-27 0 0,-2 9 53 0 0,0 2 11 0 0,0 0 0 0 0,0 0 2 0 0,-3 17 4 0 0,-17 62-216 0 0,10-44-100 0 0,-4 32 246 0 0,5-26-248 0 0,-5 16 248 0 0,5-23-18 0 0,-12 57-108 0 0,33-115 126 0 0,5-21 291 0 0,3-17-291 0 0,8-25 245 0 0,9-35 62 0 0,-25 77-207 0 0,-7 23 3 0 0,-5 21-96 0 0,0 0 0 0 0,0 1 0 0 0,0-1 0 0 0,1 0 0 0 0,-1 0 0 0 0,0 1 0 0 0,1-1 0 0 0,-1 0 0 0 0,1 0 0 0 0,-1 1 0 0 0,0-1 0 0 0,0 0 0 0 0,1 0 1 0 0,0 1-1 0 0,-1 0 0 0 0,1-1 0 0 0,-1 0-7 0 0,1 1 10 0 0,-1-1 1 0 0,0 1-1 0 0,1 0 1 0 0,-1 0-1 0 0,0 0 1 0 0,0 0 0 0 0,0-1-1 0 0,1 1 1 0 0,-1 0-1 0 0,0-1 1 0 0,0 1-1 0 0,0 0 1 0 0,0-1 0 0 0,0 1-1 0 0,0 0 1 0 0,0 0-1 0 0,0 0 1 0 0,0-1-1 0 0,0 1 1 0 0,0-1-1 0 0,0 1 1 0 0,0 0 0 0 0,0-1-1 0 0,0 1 1 0 0,0 0-1 0 0,0 0-10 0 0,0-1 64 0 0,0 1 0 0 0,0 24 54 0 0,-28 97-108 0 0,3-20-10 0 0,9-34 0 0 0,-5 13 0 0 0,21-74-12 0 0,2-7-43 0 0,3-6 44 0 0,3-11 71 0 0,5-29 22 0 0,-8 27-82 0 0,-1 0 0 0 0,7-13 0 0 0,6-27 0 0 0,-4 11 0 0 0,-1 1 0 0 0,-11 43 0 0 0,1 0 0 0 0,-1 1 0 0 0,1-1 0 0 0,-1 1 0 0 0,1-1 0 0 0,1 1 0 0 0,0-4 0 0 0,9-14 11 0 0,-12 21 42 0 0,0 34 11 0 0,-12 25-64 0 0,6-28 0 0 0,-7 15 0 0 0,-2 7 0 0 0,8-26-65 0 0,4-18 15 0 0,1 1 0 0 0,0-1 0 0 0,1 1 0 0 0,-1 0 0 0 0,2 0 0 0 0,-1 5 50 0 0,2-17-17 0 0,-1 1-1 0 0,2 0 1 0 0,-1-1 0 0 0,0 1 0 0 0,1-1-1 0 0,-1 1 1 0 0,2-2 17 0 0,2-2-18 0 0,4-15 18 0 0,1 0 0 0 0,-2-1 0 0 0,4-10 0 0 0,13-37 0 0 0,-6 25 0 0 0,-19 34 64 0 0,0 10 0 0 0,-1 1-57 0 0,0 1 0 0 0,0 0 0 0 0,0 0 0 0 0,0 0 0 0 0,1 0 0 0 0,0 0 0 0 0,-1 0 0 0 0,0 0 0 0 0,1 0-7 0 0,-2 6 1 0 0,-4 13-1 0 0,1-2 0 0 0,0 7 0 0 0,1-8 0 0 0,0 1 0 0 0,-6 13 0 0 0,-3 13 0 0 0,7-23 0 0 0,6-17 12 0 0,0-7-5 0 0,1 0 0 0 0,0 0 0 0 0,0 0 0 0 0,-1 1 1 0 0,1-1-1 0 0,0 1 0 0 0,0-1 0 0 0,0 0 0 0 0,2 0-7 0 0,5-13-4 0 0,18-48 68 0 0,14-62-64 0 0,-31 112 64 0 0,-9 13 0 0 0,-1 1-60 0 0,0 1 0 0 0,0-1 0 0 0,0 1 0 0 0,0-1 0 0 0,0 1 0 0 0,0 0 0 0 0,0-1 0 0 0,0 2 0 0 0,1-2 0 0 0,0 1 0 0 0,0 0 0 0 0,-1-1 0 0 0,1 2 0 0 0,0-1 0 0 0,-1 1-4 0 0,0 6 4 0 0,-5 19-4 0 0,4-21 0 0 0,1 0 0 0 0,-1 0 0 0 0,0 0 0 0 0,0 0 0 0 0,-2 2 0 0 0,3-8 0 0 0,0 2 0 0 0,1-2 0 0 0,-1 1 0 0 0,0 0 0 0 0,1 0 0 0 0,-1 0 0 0 0,1 0 0 0 0,0 2 0 0 0,-5 21 0 0 0,3-20-10 0 0,7-14-1 0 0,-1 1 1 0 0,0 0-1 0 0,0-1 1 0 0,1-8 10 0 0,7-12-12 0 0,-12 27 12 0 0,1 0 0 0 0,-1-1 0 0 0,1 0 0 0 0,0 1 0 0 0,-1 0 0 0 0,1 0 0 0 0,0-1 0 0 0,0 1 0 0 0,0 0 0 0 0,1-1 0 0 0,-7 39 0 0 0,-2-20 0 0 0,7-14 0 0 0,-1-1 0 0 0,-1 2 0 0 0,2-1 0 0 0,-1-1 0 0 0,0 2 0 0 0,1-1 0 0 0,-1 0 0 0 0,1 0 0 0 0,0 1 0 0 0,1 0-7 0 0,3-6-11 0 0,3-12-17 0 0,-4 12 31 0 0,16-30 4 0 0,-17 27 0 0 0,-1 0 0 0 0,3 0 0 0 0,1 2 11 0 0,-4 3 21 0 0,-1 1-76 0 0,0 0-27 0 0,0 0-1 0 0,0 0-1 0 0,0 0-10 0 0,0 0-18 0 0,0 0-10 0 0,0 0-1 0 0,0 0-25 0 0,0 0-107 0 0,0 0-48 0 0,0 0-11 0 0,0 0-135 0 0,0 0-566 0 0,0 0-247 0 0,0 0-660 0 0,0 0-2575 0 0,0 0-1103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70"/>
    </inkml:context>
    <inkml:brush xml:id="br0">
      <inkml:brushProperty name="width" value="0.05" units="cm"/>
      <inkml:brushProperty name="height" value="0.05" units="cm"/>
      <inkml:brushProperty name="color" value="#FFFFFF"/>
    </inkml:brush>
  </inkml:definitions>
  <inkml:trace contextRef="#ctx0" brushRef="#br0">0 14 1840 0 0,'17'16'4232'0'0,"-11"-10"-3312"0"0,0 0 0 0 0,-1 1 0 0 0,-1 0 0 0 0,4 5-920 0 0,-6-10 255 0 0,0 0 1 0 0,0 0-1 0 0,0-1 1 0 0,1 1 0 0 0,-1-1-1 0 0,1 1 1 0 0,-1-1-1 0 0,1 0 1 0 0,-1 1-1 0 0,1-2 1 0 0,-1 1 0 0 0,1 0-1 0 0,0-1 1 0 0,0 1-1 0 0,0-1 1 0 0,0 0-256 0 0,-1 0 303 0 0,-2 0-13 0 0,4 0 372 0 0,9 0-303 0 0,-11-1-306 0 0,-1 1 1 0 0,1 0 0 0 0,0 0 0 0 0,-1 0 0 0 0,2 0 0 0 0,-2 1-1 0 0,1-1 1 0 0,0 0 0 0 0,-1 0 0 0 0,1 1 0 0 0,-1-1 0 0 0,1 1-1 0 0,-1 0 1 0 0,1-1 0 0 0,1 2-54 0 0,-2-1 233 0 0,-1-1 5 0 0,0 1-48 0 0,13 0 222 0 0,-7-1-412 0 0,-5 0 51 0 0,0 0-1 0 0,1 0 0 0 0,-1 0 0 0 0,1-1 0 0 0,-1 1 0 0 0,0 0 0 0 0,1-1 0 0 0,-2 1 0 0 0,2 0 0 0 0,-1-1 0 0 0,2 0-50 0 0,3-1-13 0 0,-5 1 29 0 0,1 1 0 0 0,-1-1 0 0 0,1 1-1 0 0,0-1 1 0 0,-1-1 0 0 0,1 2 0 0 0,-1-1 0 0 0,0-1 0 0 0,1 2 0 0 0,-1-2 0 0 0,1 1 0 0 0,-2 0 0 0 0,2-1 0 0 0,-1 0-16 0 0,11-9 105 0 0,-11 11-116 0 0,-1 0 0 0 0,1 0 1 0 0,-1 0-1 0 0,1-1 0 0 0,-1 1 1 0 0,0 0-1 0 0,0 0 0 0 0,0-1 1 0 0,1 1-1 0 0,-1 0 0 0 0,1 0 1 0 0,-1 0-1 0 0,0 0 0 0 0,1 0 1 0 0,-1-1-1 0 0,0 1 0 0 0,0-1 1 0 0,0 1-1 0 0,0 0 0 0 0,0-1 1 0 0,0 1-1 0 0,0 0 0 0 0,1 0 1 0 0,-1-1-1 0 0,0 1 0 0 0,0-1 11 0 0,4-6-313 0 0,15-8 158 0 0,4-5 871 0 0,-22 21-792 0 0,1-2 58 0 0,5-7-570 0 0,-7 7 726 0 0,6-1 292 0 0,-6 1-3319 0 0,0 1-2727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0.008"/>
    </inkml:context>
    <inkml:brush xml:id="br0">
      <inkml:brushProperty name="width" value="0.05" units="cm"/>
      <inkml:brushProperty name="height" value="0.05" units="cm"/>
      <inkml:brushProperty name="color" value="#92D050"/>
    </inkml:brush>
  </inkml:definitions>
  <inkml:trace contextRef="#ctx0" brushRef="#br0">247 8 0 0 0,'0'0'1732'0'0,"0"0"-192"0"0,0 0 141 0 0,0 0-52 0 0,0 0-567 0 0,0 0-256 0 0,0 0-50 0 0,0 0-60 0 0,0 0-209 0 0,-10-8 3868 0 0,-21 24-3871 0 0,22-9-485 0 0,-3 0-38 0 0,1 1 0 0 0,0 1 0 0 0,0 0 0 0 0,2 0 0 0 0,-8 9 39 0 0,-2 5 60 0 0,9-13 34 0 0,2 2 0 0 0,-1-1 0 0 0,-2 5-94 0 0,-23 48 1664 0 0,22-31-1343 0 0,6-13-321 0 0,2-4 0 0 0,-6 17 0 0 0,8-28-202 0 0,1-4-853 0 0,1-1-375 0 0,0 0-74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0.009"/>
    </inkml:context>
    <inkml:brush xml:id="br0">
      <inkml:brushProperty name="width" value="0.05" units="cm"/>
      <inkml:brushProperty name="height" value="0.05" units="cm"/>
      <inkml:brushProperty name="color" value="#92D050"/>
    </inkml:brush>
  </inkml:definitions>
  <inkml:trace contextRef="#ctx0" brushRef="#br0">14 3 3856 0 0,'0'0'83'0'0,"0"0"11"0"0,0 0 12 0 0,-1-1-9 0 0,-1 0-45 0 0,1 0 109 0 0,1 1 39 0 0,0 0 7 0 0,0 0 10 0 0,0 0 41 0 0,0 0 19 0 0,0 0 3 0 0,0 0-14 0 0,0 0-54 0 0,0 0-20 0 0,0 0-6 0 0,-7 35 3184 0 0,5-23-2180 0 0,2-11-1106 0 0,0 0 1 0 0,0 0-1 0 0,0-1 1 0 0,1 2 0 0 0,-1-1-1 0 0,0-1 1 0 0,1 2-1 0 0,-1-1 1 0 0,0-1 0 0 0,0 1-1 0 0,1 0 1 0 0,0 0-1 0 0,-1 0 1 0 0,1 0 0 0 0,-1 0-1 0 0,2 0-84 0 0,-1 1 89 0 0,1 0 0 0 0,-1 1 0 0 0,1-1 0 0 0,-1 0 0 0 0,1 1 0 0 0,-1 0 0 0 0,1 1-89 0 0,2 6 175 0 0,1-1 0 0 0,-1-1 0 0 0,2 1 0 0 0,0-1 0 0 0,0 0 0 0 0,1 0 0 0 0,0 0 0 0 0,0-2 0 0 0,0 1 0 0 0,1 0 0 0 0,0-1 0 0 0,2 1-175 0 0,-6-5 240 0 0,0-1 0 0 0,-1 2 0 0 0,1-3 1 0 0,-1 2-1 0 0,1-1 0 0 0,4 1-240 0 0,14 5 562 0 0,-19-6-485 0 0,1 0-1 0 0,-1 0 0 0 0,0-1 0 0 0,0 0 0 0 0,0 0 0 0 0,1 0 1 0 0,-1 0-1 0 0,0 0-76 0 0,15 2 530 0 0,22-2 330 0 0,-36 0-864 0 0,0 1 14 0 0,-3 0-15 0 0,-1 1-1 0 0,1-2 1 0 0,0 1-1 0 0,-1 1 1 0 0,1-2 0 0 0,0 1-1 0 0,0 1 1 0 0,-1-2 0 0 0,1 1-1 0 0,0 0 1 0 0,0 0 0 0 0,0-1 5 0 0,4 7-1215 0 0,-3-5-1188 0 0,-1-1-3407 0 0,-1-1 1913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0.010"/>
    </inkml:context>
    <inkml:brush xml:id="br0">
      <inkml:brushProperty name="width" value="0.05" units="cm"/>
      <inkml:brushProperty name="height" value="0.05" units="cm"/>
      <inkml:brushProperty name="color" value="#92D050"/>
    </inkml:brush>
  </inkml:definitions>
  <inkml:trace contextRef="#ctx0" brushRef="#br0">201 0 6704 0 0,'0'0'306'0'0,"0"0"-4"0"0,0 0-100 0 0,0 0 300 0 0,0 0 148 0 0,0 0 29 0 0,0 0-48 0 0,0 0-235 0 0,0 0-107 0 0,0 0-22 0 0,0 0 22 0 0,0 0 106 0 0,0 0 42 0 0,0 0 10 0 0,0 0-9 0 0,0 0-38 0 0,0 0-14 0 0,6 10 812 0 0,-4-7-919 0 0,-1 0 0 0 0,-1 0 0 0 0,1 1 0 0 0,0-1 0 0 0,0 0 0 0 0,-1 0 0 0 0,0 3-279 0 0,0-6 168 0 0,0 2-150 0 0,1-1-1 0 0,0 1 0 0 0,-1-1 0 0 0,1 0 0 0 0,-1 1 0 0 0,0-1 0 0 0,0 1 0 0 0,0-1 0 0 0,0 1 1 0 0,0-1-1 0 0,0 1 0 0 0,0-1-17 0 0,-6 45 138 0 0,2-20-138 0 0,-1-5 0 0 0,-3-1 2 0 0,6-13 36 0 0,0 0 0 0 0,-1 0 0 0 0,0-1 0 0 0,-1 1 0 0 0,-1 1-38 0 0,-10 16-7 0 0,9-14-27 0 0,0 1 0 0 0,0-2 0 0 0,-2 0-1 0 0,0 1 35 0 0,-9 8-9 0 0,4-2-39 0 0,-2-1-1 0 0,0 0 1 0 0,-8 4 48 0 0,-4 0-1728 0 0,24-17 1579 0 0,-7 0 241 0 0,9-1-3663 0 0,1-1 2370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0.011"/>
    </inkml:context>
    <inkml:brush xml:id="br0">
      <inkml:brushProperty name="width" value="0.05" units="cm"/>
      <inkml:brushProperty name="height" value="0.05" units="cm"/>
      <inkml:brushProperty name="color" value="#92D050"/>
    </inkml:brush>
  </inkml:definitions>
  <inkml:trace contextRef="#ctx0" brushRef="#br0">1 1 8288 0 0,'0'0'190'0'0,"0"0"28"0"0,0 0 7 0 0,0 0 43 0 0,0 0 159 0 0,0 0 70 0 0,0 0 14 0 0,0 0 1 0 0,0 0 0 0 0,0 0 0 0 0,0 0 0 0 0,0 0-70 0 0,1 0-292 0 0,17 6 871 0 0,9 5 22 0 0,-24-9-928 0 0,1 1 0 0 0,-1-1 1 0 0,0 1-1 0 0,0 0 1 0 0,0 0-1 0 0,-1 0 0 0 0,1 0 1 0 0,1 4-116 0 0,9 9 462 0 0,-2-3-125 0 0,-1 1 1 0 0,-1 1 0 0 0,6 9-338 0 0,3 6 519 0 0,-10-15-389 0 0,1 0 0 0 0,-2 0 1 0 0,0 1-1 0 0,0 0 0 0 0,-2 0 1 0 0,-1 1-1 0 0,0 0 0 0 0,0 2-130 0 0,-3 10 116 0 0,-1-8-136 0 0,3-6-264 0 0,0-10-3790 0 0,-3-5 2883 0 0,0 0-275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6.290"/>
    </inkml:context>
    <inkml:brush xml:id="br0">
      <inkml:brushProperty name="width" value="0.05" units="cm"/>
      <inkml:brushProperty name="height" value="0.05" units="cm"/>
      <inkml:brushProperty name="color" value="#FFFFFF"/>
    </inkml:brush>
  </inkml:definitions>
  <inkml:trace contextRef="#ctx0" brushRef="#br0">388 64 4608 0 0,'0'0'208'0'0,"-7"-18"5076"0"0,7 17-5107 0 0,-2-7 850 0 0,2 7-657 0 0,0 1 118 0 0,0 0 22 0 0,0 0-52 0 0,0 0-222 0 0,-5-9 1439 0 0,5 8-1544 0 0,-2 1 0 0 0,1-1 0 0 0,-1 0 0 0 0,1 0 1 0 0,0 1-1 0 0,-1-1 0 0 0,1 1 0 0 0,-1-1 0 0 0,1 1 0 0 0,-1-1 1 0 0,1 1-1 0 0,-1 0 0 0 0,1 0 0 0 0,-1 0 0 0 0,1 0 0 0 0,-1 0 0 0 0,1 0 1 0 0,-1 1-132 0 0,-30 5 1409 0 0,21-4-2055 0 0,-6 1-298 0 0,-15 9 1020 0 0,26-10-62 0 0,0 0 0 0 0,0 0 0 0 0,0 1 0 0 0,0-1 0 0 0,-3 3-14 0 0,-8 5-70 0 0,9-5 701 0 0,-1 0 0 0 0,0 1 0 0 0,-4 5-631 0 0,-7 2-1163 0 0,18-11 1106 0 0,-1-1 0 0 0,1 1 0 0 0,-1 0 0 0 0,1 0 0 0 0,-1 0 0 0 0,1-1 0 0 0,0 2 0 0 0,0-1 0 0 0,0 1 0 0 0,0-1-1 0 0,0 1 58 0 0,-13 16 0 0 0,12-16 0 0 0,0-1 0 0 0,1 0 0 0 0,0 1 0 0 0,0 0 0 0 0,0 0 0 0 0,-1 1 0 0 0,-18 34 0 0 0,15-29 14 0 0,0 1-1 0 0,1 0 0 0 0,0 0 1 0 0,0 0-1 0 0,-2 12-13 0 0,0 3 137 0 0,2-7 112 0 0,1-1 0 0 0,0 1 0 0 0,2-1 0 0 0,0 1-1 0 0,0 5-248 0 0,3-9 109 0 0,0 0 0 0 0,3 13-109 0 0,-3-22 16 0 0,2 18 168 0 0,-2-10-101 0 0,2 0 0 0 0,2 11-83 0 0,-1-8 44 0 0,-1-6-1 0 0,0-1 0 0 0,0 1-1 0 0,3 3-42 0 0,6 12-132 0 0,-8-20 132 0 0,1 1 0 0 0,-2 0 0 0 0,1 0 0 0 0,1 3 0 0 0,1 1 0 0 0,0-1 0 0 0,0 1 0 0 0,3 1 0 0 0,-3-2 324 0 0,1-2 0 0 0,0 1-1 0 0,0-1 1 0 0,2 1-1 0 0,-1-2 1 0 0,6 5-324 0 0,27 18-230 0 0,2-9 526 0 0,-5-9 90 0 0,-19-5 103 0 0,-10-6-446 0 0,-6-1-31 0 0,1 0 1 0 0,-1 1-1 0 0,1 0 0 0 0,-1 0 1 0 0,0 0-1 0 0,4 0-12 0 0,6 0 0 0 0,1-4 0 0 0,6 2 0 0 0,-12 2 144 0 0,-1-2 0 0 0,1 1 0 0 0,-1-1 0 0 0,1 0 0 0 0,-1 0 0 0 0,0-1 0 0 0,5-2-144 0 0,-11 4 0 0 0,0 1 0 0 0,-1 0 0 0 0,1 0 0 0 0,1-1 0 0 0,-2 1 0 0 0,1-1 0 0 0,1 1 0 0 0,-2 0 0 0 0,1 0 0 0 0,1 0 0 0 0,-2 0 0 0 0,1 0 0 0 0,1 0 0 0 0,-2 0 0 0 0,1 0 0 0 0,1 1 0 0 0,-2-1 0 0 0,2 0 0 0 0,-2 1 0 0 0,1-1 0 0 0,-1 0 0 0 0,1 0 0 0 0,0 0 0 0 0,-1 0 0 0 0,1 0 0 0 0,-1 0 0 0 0,1 0 0 0 0,0 0 0 0 0,-1 0 0 0 0,1 0 0 0 0,-1 0 0 0 0,1 0 0 0 0,-1 0 0 0 0,1-1 0 0 0,0 1 0 0 0,-1 0 0 0 0,0-1 0 0 0,1 1 0 0 0,0-1 0 0 0,-1 1 0 0 0,1 0 0 0 0,-1 0 0 0 0,0-1 0 0 0,1 1 0 0 0,-1-1 0 0 0,1 0 0 0 0,1 0 0 0 0,16-9 0 0 0,-13 9 0 0 0,-1-2 0 0 0,-4 2 0 0 0,1 0 0 0 0,0 1 0 0 0,-1-1 0 0 0,0 1 0 0 0,1 0 0 0 0,0-1 0 0 0,0 1 0 0 0,-1-1 0 0 0,1 1 0 0 0,-1 0 0 0 0,1-1 0 0 0,0 1 0 0 0,-1 0 0 0 0,1 0 0 0 0,1 0 0 0 0,0-1-65 0 0,0-1 0 0 0,0 2 0 0 0,1-2 0 0 0,-1 1 0 0 0,0 0 0 0 0,0-1 0 0 0,0 0-1 0 0,0 1 1 0 0,0-1 0 0 0,0 0 0 0 0,-1 0 0 0 0,2-1 65 0 0,9-9-171 0 0,-7 4 171 0 0,-4 7 0 0 0,1-2 0 0 0,-1 2 0 0 0,1-1 0 0 0,-1 1 0 0 0,1-1 0 0 0,0 0 0 0 0,0 1 0 0 0,0 0 0 0 0,-1-1 0 0 0,2 1 0 0 0,-1 0 0 0 0,0 0 0 0 0,0 0 0 0 0,0 0 0 0 0,0 0 0 0 0,0 0 0 0 0,0-1 0 0 0,-1 1 0 0 0,1-1 0 0 0,-1 1 0 0 0,1-1 0 0 0,0 0 0 0 0,0 0 0 0 0,-1 0 0 0 0,1 1 0 0 0,-1-1 0 0 0,1 2 0 0 0,-1-2 0 0 0,1 1 0 0 0,-1 0 0 0 0,1-1 0 0 0,0 2 0 0 0,1-2 0 0 0,-2 2 0 0 0,-1 0 0 0 0,0 0 0 0 0,1 0 0 0 0,-1 0 0 0 0,1-1 0 0 0,0 1 0 0 0,-1 0 0 0 0,0 0 0 0 0,1 0 0 0 0,-1 0 0 0 0,1-1 0 0 0,-1 1 0 0 0,1-1 0 0 0,-1 1 0 0 0,0-1 0 0 0,1 1 0 0 0,-1 0 0 0 0,0 0 0 0 0,1-1 0 0 0,-1 1 0 0 0,1-1 0 0 0,-1 0 0 0 0,0 1 0 0 0,0 0 0 0 0,0-1 0 0 0,0 1 0 0 0,0-1 0 0 0,0 0 0 0 0,1 1 0 0 0,-1-1 0 0 0,0 1 0 0 0,1-1 0 0 0,-1 0 0 0 0,0 1 0 0 0,1 0 0 0 0,-1-1 0 0 0,0 0 0 0 0,0 1 0 0 0,1-1 0 0 0,0 1 0 0 0,-1 0 0 0 0,1-1 0 0 0,-1 1 0 0 0,0-1 0 0 0,1 1 0 0 0,0-1 0 0 0,-1 1 0 0 0,1 0 0 0 0,1-3-83 0 0,0 1 0 0 0,0-1 0 0 0,1 0-1 0 0,-2 0 1 0 0,1 0 0 0 0,0 0 0 0 0,-1 0-1 0 0,2-3 84 0 0,6-13-302 0 0,4 0 302 0 0,-2-2 0 0 0,1 0 0 0 0,2-11 0 0 0,-7 20 83 0 0,-5 10-62 0 0,-1 1-1 0 0,-1 1 1 0 0,1-2-1 0 0,0 1 1 0 0,0 0-1 0 0,-1-1 1 0 0,0 2-1 0 0,1-2 0 0 0,-1 1 1 0 0,1 0-1 0 0,-1-1 1 0 0,1 1-1 0 0,-1-1 1 0 0,0 0-21 0 0,0-3 91 0 0,0 0 0 0 0,2-1 1 0 0,-1 1-1 0 0,0 0 1 0 0,1-1-92 0 0,1-8 279 0 0,-1 8-38 0 0,-1-1-98 0 0,1 0 1 0 0,-1 0-1 0 0,-1 1 0 0 0,1-6-143 0 0,1-6-200 0 0,-2 14 134 0 0,1 0-1 0 0,0 0 1 0 0,-1-1 0 0 0,0 1-1 0 0,0-1 1 0 0,-1 1 0 0 0,0 0-1 0 0,1-1 1 0 0,-1 1-1 0 0,-1-3 67 0 0,2 5 0 0 0,-2 0 0 0 0,1-1 0 0 0,-1 1 0 0 0,1 0 0 0 0,-1 0 0 0 0,1-1 0 0 0,-1 1 0 0 0,-2-2 0 0 0,1 1 0 0 0,0-1 0 0 0,0 0 0 0 0,0 0 0 0 0,0 0 0 0 0,-1-3 0 0 0,-17-29 26 0 0,7 17-20 0 0,2-4-6 0 0,9 19 0 0 0,-4-7 0 0 0,6 10 0 0 0,0-2 0 0 0,-1 2 0 0 0,1-1 0 0 0,-1 0 0 0 0,1 1 0 0 0,-1-1 0 0 0,0 1 0 0 0,0-1 0 0 0,1 1 0 0 0,-2-1 0 0 0,-10-9 0 0 0,-27-33 216 0 0,38 42-201 0 0,-5-7 34 0 0,4 3-49 0 0,3 6 0 0 0,-13-13 0 0 0,10 10 0 0 0,1 0 0 0 0,-12-3 0 0 0,-7-6 0 0 0,20 12 0 0 0,1 0 0 0 0,0 0 0 0 0,-1 0 0 0 0,1 0 0 0 0,-1-1 0 0 0,1 1 0 0 0,-1 0 0 0 0,1-1 0 0 0,0 1 0 0 0,0-1 0 0 0,-1 1 0 0 0,1 0 0 0 0,-1 0 0 0 0,1-1 0 0 0,-1 1 0 0 0,1-1 0 0 0,0 1 0 0 0,0-1 0 0 0,0 1 0 0 0,0 0 0 0 0,0-1 0 0 0,-1 1 0 0 0,-4-6 0 0 0,-4 0 64 0 0,6 1-53 0 0,3 5-10 0 0,0 0 1 0 0,-1 0-1 0 0,1 0 0 0 0,0 0 0 0 0,0 0 1 0 0,0 0-1 0 0,0 0 0 0 0,0-1 1 0 0,-1 1-1 0 0,1 0 0 0 0,0 0 0 0 0,0 0 1 0 0,0 0-1 0 0,-1-1 0 0 0,1 1 1 0 0,0 0-1 0 0,0 0 0 0 0,0 0 0 0 0,0 0 1 0 0,0 0-1 0 0,0 0 0 0 0,-1 0 1 0 0,1 0-1 0 0,0 0 0 0 0,0-1 0 0 0,-1 1 1 0 0,1 0-1 0 0,0 0 0 0 0,0 1 1 0 0,-1-1-1 0 0,1 0 0 0 0,0 0 1 0 0,0 0-1 0 0,0 0 0 0 0,0 0 0 0 0,0 0 1 0 0,0 0-1 0 0,0 0 0 0 0,-1 0 1 0 0,1 0-2 0 0,-8 2 65 0 0,5-2-49 0 0,0 0-1 0 0,0 0 0 0 0,0-1 1 0 0,0 0-1 0 0,1 0 0 0 0,-1 1 1 0 0,-1-2-16 0 0,-5-1 20 0 0,4 3-9 0 0,-32-22-334 0 0,35 20-10 0 0,1 1 0 0 0,0-1 0 0 0,-1 1-1 0 0,1 0 1 0 0,-1 0 0 0 0,1 0 0 0 0,-1 0 0 0 0,1 0-1 0 0,-1 0 1 0 0,0 1 0 0 0,0-1 333 0 0,-5 0-1615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6.291"/>
    </inkml:context>
    <inkml:brush xml:id="br0">
      <inkml:brushProperty name="width" value="0.05" units="cm"/>
      <inkml:brushProperty name="height" value="0.05" units="cm"/>
      <inkml:brushProperty name="color" value="#FFC114"/>
    </inkml:brush>
  </inkml:definitions>
  <inkml:trace contextRef="#ctx0" brushRef="#br0">0 0 920 0 0,'0'0'0'0'0,"0"0"80"0"0,0 0-80 0 0,0 0 0 0 0,0 0 0 0 0,0 0 0 0 0,0 0 488 0 0,0 0 88 0 0,0 0 8 0 0,0 0-1584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6.292"/>
    </inkml:context>
    <inkml:brush xml:id="br0">
      <inkml:brushProperty name="width" value="0.05" units="cm"/>
      <inkml:brushProperty name="height" value="0.05" units="cm"/>
      <inkml:brushProperty name="color" value="#FF0000"/>
    </inkml:brush>
  </inkml:definitions>
  <inkml:trace contextRef="#ctx0" brushRef="#br0">94 80 4608 0 0,'0'0'208'0'0,"3"-15"8238"0"0,-9 30-8011 0 0,0-3-160 0 0,0 1 0 0 0,2 1 0 0 0,-1-1 0 0 0,1 1 0 0 0,1 3-275 0 0,-15 40 264 0 0,14-39-264 0 0,2-13 0 0 0,2 0 0 0 0,-2 0 0 0 0,1 0 0 0 0,1 1 0 0 0,0 2 0 0 0,-3 8 0 0 0,2-12 0 0 0,4-15 0 0 0,2-13-39 0 0,-1-1 0 0 0,-1-2 39 0 0,-2 14-96 0 0,2-4-176 0 0,1-1-1 0 0,6-14 273 0 0,-5 13-73 0 0,-3 17 94 0 0,-2 1 8 0 0,0 0-1 0 0,0 0 1 0 0,1 1 0 0 0,-1-1 0 0 0,0 0 0 0 0,0 0-1 0 0,0 1 1 0 0,0-1 0 0 0,0 0 0 0 0,0 0 0 0 0,0 1-1 0 0,-1-1 1 0 0,1 0 0 0 0,0 0-29 0 0,0 0-163 0 0,-3 7 175 0 0,0 1 0 0 0,0-1-1 0 0,0 0 1 0 0,-1 0 0 0 0,-2 3-12 0 0,-12 21 254 0 0,12-15-275 0 0,0-1 0 0 0,1 1 1 0 0,-2 13 20 0 0,8-29-41 0 0,-1-7-309 0 0,1-1 0 0 0,1 1 0 0 0,0 0 1 0 0,1-3 349 0 0,1 2-154 0 0,0-2 471 0 0,1-1-1 0 0,-1 0 1 0 0,1-7-317 0 0,-2 13 120 0 0,-1 0-63 0 0,-1 2-36 0 0,-1 2 33 0 0,-1 4-1 0 0,-10 30-22 0 0,-3 15-31 0 0,5-16 4 0 0,0 10 412 0 0,9-40-306 0 0,0-1-163 0 0,0 0-35 0 0,0 0 39 0 0,0 0 125 0 0,0 0 14 0 0,1-1-22 0 0,2-1-67 0 0,-1 0 1 0 0,1 0-1 0 0,-1-1 0 0 0,1 0 0 0 0,-1 1 1 0 0,0 0-1 0 0,0-1 0 0 0,0 0 0 0 0,-1 0 1 0 0,2-2-2 0 0,2-3 1 0 0,45-98 529 0 0,-43 88 1 0 0,-6 15-504 0 0,-1 1 0 0 0,1-1 0 0 0,0 1 0 0 0,0-1 0 0 0,0 1 0 0 0,1-1 0 0 0,-1 1 0 0 0,1 0-1 0 0,0-2-26 0 0,-2 4 160 0 0,2-4 370 0 0,-30 94-513 0 0,-2 9-1619 0 0,26-83 1740 0 0,0 0 1 0 0,1 0 0 0 0,1 1-1 0 0,0-1 1 0 0,2 0-1 0 0,0 7-138 0 0,-2-10 423 0 0,2-6-613 0 0,4-15 141 0 0,5-7 441 0 0,-8 14-280 0 0,3-7-97 0 0,0 1 0 0 0,-1-1 0 0 0,0 0 0 0 0,0 1 0 0 0,-1-2 0 0 0,0 1 0 0 0,0-5-15 0 0,3-7 7 0 0,0-1-7 0 0,4-16 0 0 0,0 8 0 0 0,-6 22 0 0 0,-1-2 0 0 0,0 2 0 0 0,1-1 0 0 0,4-7 0 0 0,43-79 0 0 0,-50 103 0 0 0,-4 8 0 0 0,1-9 0 0 0,-1 1 0 0 0,1 0 0 0 0,-1 8 0 0 0,-9 23 0 0 0,1-13 0 0 0,2 1 0 0 0,0 1 0 0 0,2 3 0 0 0,-2 1 0 0 0,6-20 0 0 0,0 1 0 0 0,1 0 0 0 0,1 0 0 0 0,-1 0 0 0 0,2 12 0 0 0,2-33 0 0 0,1-1 0 0 0,0 1 0 0 0,0 0 0 0 0,1-1 0 0 0,1-1 0 0 0,1-1 0 0 0,-2-1 0 0 0,1 1 0 0 0,1-8 0 0 0,-3 8 0 0 0,1 0 0 0 0,0 1 0 0 0,1-1 0 0 0,0 0 0 0 0,1 0 0 0 0,4-8 418 0 0,0-3-1 0 0,5-12-417 0 0,0-3 552 0 0,4-8-595 0 0,-15 38-86 0 0,-1 0-1 0 0,1 0 1 0 0,-1 0-1 0 0,-1-1 0 0 0,1 1 1 0 0,-1 0-1 0 0,0-1 1 0 0,-1 1-1 0 0,1-1 0 0 0,-1 0 1 0 0,0 1-1 0 0,-2-3 130 0 0,2-11 1077 0 0,0 20-1063 0 0,0 0 1 0 0,0 0 0 0 0,0 0 0 0 0,0 0-1 0 0,0 0 1 0 0,0 0 0 0 0,0 0-1 0 0,0 0 1 0 0,0 0 0 0 0,0 0 0 0 0,0 0-1 0 0,0 0 1 0 0,0 0 0 0 0,0 0-1 0 0,0 0 1 0 0,1 0 0 0 0,-1 0 0 0 0,0 0-1 0 0,0 0 1 0 0,0 0 0 0 0,0 0-1 0 0,0 0 1 0 0,0 0 0 0 0,0 0-15 0 0,2 8 405 0 0,-2 15 67 0 0,-3 0-472 0 0,0-8 0 0 0,0-1 0 0 0,0 1 0 0 0,-1 0 0 0 0,-3 5 0 0 0,-23 59 0 0 0,24-63 0 0 0,1 1 0 0 0,-1 4 0 0 0,3-7 0 0 0,-2 0 0 0 0,1 0 0 0 0,-2 0 0 0 0,1-1-12 0 0,1-1-1 0 0,0 1 0 0 0,0 1 0 0 0,2-2 0 0 0,-2 13 13 0 0,3 23-24 0 0,1-28 27 0 0,1-23-9 0 0,-1 0 0 0 0,2 0-1 0 0,-1 1 1 0 0,0-1 0 0 0,1 1-1 0 0,-1 0 1 0 0,1-2 6 0 0,6-10 1 0 0,2-12 0 0 0,3-20-1 0 0,-7 25-47 0 0,1 0 1 0 0,1 0 0 0 0,3-7 46 0 0,-2 9-24 0 0,-2 0 1 0 0,-1 0-1 0 0,-1-1 1 0 0,1-2 23 0 0,9-34-32 0 0,7 0 46 0 0,-17 44 45 0 0,-2 8-33 0 0,-1 1 1 0 0,-1-2 0 0 0,1 1 0 0 0,-1 0 0 0 0,1-1 0 0 0,-1 1-1 0 0,0-4-26 0 0,-1 7 60 0 0,-6 18 12 0 0,6-16-72 0 0,-7 15 0 0 0,0 1 0 0 0,1-1 0 0 0,1 2 0 0 0,0-1 0 0 0,0 7 0 0 0,2-5-19 0 0,-2 1 0 0 0,-2 7 19 0 0,-5 22-26 0 0,9-36 27 0 0,-1 0-1 0 0,-4 12 0 0 0,-3 5-11 0 0,-16 70-43 0 0,23-78 54 0 0,3-17 0 0 0,0 1 0 0 0,1-1 0 0 0,-2 1 0 0 0,1-1 0 0 0,-2 4 0 0 0,0-5-10 0 0,3-5-5 0 0,4-4 21 0 0,0 1-1 0 0,-1-1 1 0 0,0 0 0 0 0,0 0 0 0 0,-1 0-1 0 0,0 0 1 0 0,1-3-6 0 0,23-59 154 0 0,2-6 132 0 0,-25 61-255 0 0,0 2-1 0 0,-1-1 1 0 0,-1-1 0 0 0,1 1-1 0 0,-1-9-30 0 0,0 10 12 0 0,0 0 0 0 0,1 1-1 0 0,0-1 1 0 0,1 0-1 0 0,0 0 1 0 0,0 1 0 0 0,5-9-12 0 0,-2 3 15 0 0,-1 1 1 0 0,0 0-1 0 0,0-4-15 0 0,-1 1 5 0 0,-2 10 5 0 0,-1 0 0 0 0,1 0 0 0 0,-1 0 0 0 0,0-1 0 0 0,-1 1-1 0 0,0-4-9 0 0,0 11 54 0 0,-7 17 45 0 0,4-7-114 0 0,-1-1 0 0 0,0 0 0 0 0,-1-1-1 0 0,-3 5 16 0 0,5-7-19 0 0,1 0 0 0 0,0 0 0 0 0,0 0 0 0 0,0 0 0 0 0,1 0 0 0 0,0 0 0 0 0,0 3 19 0 0,-3 11-112 0 0,2-12 87 0 0,1 0 0 0 0,1 0 0 0 0,-1 0 0 0 0,1 0 25 0 0,-2 28-43 0 0,-5-1 38 0 0,-7 20 5 0 0,10-43-7 0 0,-6 30-303 0 0,-1 29 310 0 0,4-31-150 0 0,7-35 161 0 0,0-4 42 0 0,0-1 11 0 0,0 0 0 0 0,1-5-14 0 0,0 1-1 0 0,1 0 1 0 0,0 0-1 0 0,0 0 1 0 0,0 0-1 0 0,0 0 1 0 0,0 1-1 0 0,2-2-49 0 0,1-2 30 0 0,-2 0 0 0 0,1 1 0 0 0,0-2 0 0 0,0-3-30 0 0,13-22 74 0 0,-16 31-74 0 0,-1 2 1 0 0,0-2 0 0 0,1 1 0 0 0,0-1 0 0 0,-1 1-1 0 0,0 0 1 0 0,1-1 0 0 0,-1 1 0 0 0,0-1-1 0 0,0 1 1 0 0,0-1 0 0 0,0 1 0 0 0,0-1 0 0 0,0 1-1 0 0,-1 0 1 0 0,1 0 0 0 0,-1-2-1 0 0,0 2 0 0 0,1-1-1 0 0,0-1 1 0 0,0 2 0 0 0,0-1-1 0 0,0-1 1 0 0,0 2 0 0 0,0-1-1 0 0,0-1 1 0 0,12-39-36 0 0,0 1 0 0 0,11-17 36 0 0,-9 18-47 0 0,-7 20-1 0 0,0 2-1 0 0,5-8 49 0 0,-7 17 21 0 0,-1-1 1 0 0,-1 0-1 0 0,1-4-21 0 0,11-28 75 0 0,-13 37-47 0 0,2-6 65 0 0,-3 10-13 0 0,-1 1-12 0 0,0 0-4 0 0,0 0 0 0 0,0 0 6 0 0,0 0 15 0 0,-1 2-80 0 0,0 0 0 0 0,0-1 0 0 0,0 1 0 0 0,0 0 0 0 0,1 0 0 0 0,0-1 0 0 0,-1 1 0 0 0,1 0 0 0 0,-1 0 0 0 0,1 0 0 0 0,0 0-1 0 0,0-1 1 0 0,0 2 0 0 0,0-1-5 0 0,-1 5 0 0 0,1 0 0 0 0,-2 0 0 0 0,1 0 0 0 0,-1 0 0 0 0,-1 1 0 0 0,-1 10 0 0 0,-8 24-211 0 0,-11 24 211 0 0,3-8-97 0 0,5-21 32 0 0,10-28 32 0 0,2 0 1 0 0,-1 0-1 0 0,1 0 0 0 0,-2 7 33 0 0,-1 13-78 0 0,3-20 44 0 0,1 0 0 0 0,0 0 0 0 0,1 1 0 0 0,0-1 0 0 0,1 1 34 0 0,0 13-45 0 0,-1-1 0 0 0,-1 1-1 0 0,-4 18 46 0 0,6-41 0 0 0,-1 4-16 0 0,0 1-1 0 0,0 0 0 0 0,1 0 0 0 0,0 0 0 0 0,0 1 17 0 0,0-5-94 0 0,6-24 80 0 0,12-57 132 0 0,-12 57-38 0 0,6-26 212 0 0,48-132-278 0 0,-29 79-14 0 0,-25 80 0 0 0,0 1 0 0 0,0-14 0 0 0,-4 28 0 0 0,1-16 0 0 0,-12 51 38 0 0,2-3-12 0 0,0 0-99 0 0,0 0 1 0 0,-4 3 72 0 0,1 0-127 0 0,-2 16 127 0 0,-10 38-80 0 0,5-10 56 0 0,7-34-16 0 0,2-1 0 0 0,0 8 40 0 0,4-31-33 0 0,3-11 30 0 0,0 0-1 0 0,0-1 1 0 0,1 0 0 0 0,-1 1-1 0 0,1-1 1 0 0,-1 1 0 0 0,1 0-1 0 0,0 0 1 0 0,0-1 0 0 0,0 1-1 0 0,0-1 1 0 0,1 1 0 0 0,-1-1-1 0 0,1 3 4 0 0,-1-5 0 0 0,0 1 0 0 0,0-1 0 0 0,0 0 0 0 0,0 0 0 0 0,0 0 0 0 0,0 0 0 0 0,0 0 0 0 0,0 0 0 0 0,0 1 0 0 0,0-1 0 0 0,1 0 0 0 0,-1 0 0 0 0,0 0 0 0 0,0 1-1 0 0,0-1 1 0 0,0 0 0 0 0,1 0 0 0 0,-1 0 0 0 0,0 1 0 0 0,0-1 0 0 0,0 0 0 0 0,1 0 0 0 0,-1 0 0 0 0,0 0 0 0 0,0 0 0 0 0,0 0 0 0 0,0 0 0 0 0,0 0 0 0 0,0 0 0 0 0,0 0 0 0 0,1 0-1 0 0,-1 0 1 0 0,0 0 0 0 0,0 0 0 0 0,1 0 0 0 0,-1 0 0 0 0,0 0 0 0 0,0 0 0 0 0,1 0 0 0 0,-1 0 0 0 0,0 0 0 0 0,0 0 0 0 0,0 0 0 0 0,0 0 0 0 0,0 0 0 0 0,0 0 0 0 0,1 0 0 0 0,-1 0-1 0 0,0 0 1 0 0,5-4 15 0 0,-2-1 24 0 0,0 2 0 0 0,0-2-1 0 0,0 1 1 0 0,0-1-1 0 0,0 1 1 0 0,-2-2-1 0 0,1 2 1 0 0,1-1-1 0 0,-2-1 1 0 0,1-2-39 0 0,6-15 64 0 0,-4 10 4 0 0,1 0 1 0 0,1-12-69 0 0,7-21 151 0 0,11-31 25 0 0,-13 42 42 0 0,10-25-218 0 0,1 0 0 0 0,-9 2 64 0 0,-8 41 0 0 0,-17 64 64 0 0,-20 31-220 0 0,4 2 0 0 0,1 11 92 0 0,-1 24-64 0 0,20-70 43 0 0,5-32 10 0 0,1 0 0 0 0,-1 0 1 0 0,0-1-1 0 0,-3 7 11 0 0,3-14-10 0 0,18-17-33 0 0,-7-2 124 0 0,-2-1 1 0 0,0 0-1 0 0,3-10-81 0 0,-6 13 36 0 0,8-21 78 0 0,19-61 179 0 0,-11 32-95 0 0,2-10 82 0 0,10-45-26 0 0,-44 153 164 0 0,-8 31-418 0 0,-24 124-124 0 0,15-77-32 0 0,26-100 134 0 0,2-10 4 0 0,1 1 1 0 0,0-1 0 0 0,0 1-1 0 0,1-1 1 0 0,-1 0 0 0 0,1 1-1 0 0,0 2 18 0 0,13-26-144 0 0,18-75 144 0 0,8-34 75 0 0,-7 15 42 0 0,-30 109-114 0 0,1-6 24 0 0,0 0 0 0 0,0 0 0 0 0,-1 1 1 0 0,0-2-1 0 0,0 0-27 0 0,-2 9 53 0 0,0 2 11 0 0,0 0 0 0 0,0 0 2 0 0,-3 17 4 0 0,-17 62-216 0 0,10-44-100 0 0,-4 32 246 0 0,5-26-248 0 0,-5 16 248 0 0,5-23-18 0 0,-12 57-108 0 0,33-115 126 0 0,5-21 291 0 0,3-17-291 0 0,8-25 245 0 0,9-35 62 0 0,-25 77-207 0 0,-7 23 3 0 0,-5 21-96 0 0,0 0 0 0 0,0 1 0 0 0,0-1 0 0 0,1 0 0 0 0,-1 0 0 0 0,0 1 0 0 0,1-1 0 0 0,-1 0 0 0 0,1 0 0 0 0,-1 1 0 0 0,0-1 0 0 0,0 0 0 0 0,1 0 1 0 0,0 1-1 0 0,-1 0 0 0 0,1-1 0 0 0,-1 0-7 0 0,1 1 10 0 0,-1-1 1 0 0,0 1-1 0 0,1 0 1 0 0,-1 0-1 0 0,0 0 1 0 0,0 0 0 0 0,0-1-1 0 0,1 1 1 0 0,-1 0-1 0 0,0-1 1 0 0,0 1-1 0 0,0 0 1 0 0,0-1 0 0 0,0 1-1 0 0,0 0 1 0 0,0 0-1 0 0,0 0 1 0 0,0-1-1 0 0,0 1 1 0 0,0-1-1 0 0,0 1 1 0 0,0 0 0 0 0,0-1-1 0 0,0 1 1 0 0,0 0-1 0 0,0 0-10 0 0,0-1 64 0 0,0 1 0 0 0,0 24 54 0 0,-28 97-108 0 0,3-20-10 0 0,9-34 0 0 0,-5 13 0 0 0,21-74-12 0 0,2-7-43 0 0,3-6 44 0 0,3-11 71 0 0,5-29 22 0 0,-8 27-82 0 0,-1 0 0 0 0,7-13 0 0 0,6-27 0 0 0,-4 11 0 0 0,-1 1 0 0 0,-11 43 0 0 0,1 0 0 0 0,-1 1 0 0 0,1-1 0 0 0,-1 1 0 0 0,1-1 0 0 0,1 1 0 0 0,0-4 0 0 0,9-14 11 0 0,-12 21 42 0 0,0 34 11 0 0,-12 25-64 0 0,6-28 0 0 0,-7 15 0 0 0,-2 7 0 0 0,8-26-65 0 0,4-18 15 0 0,1 1 0 0 0,0-1 0 0 0,1 1 0 0 0,-1 0 0 0 0,2 0 0 0 0,-1 5 50 0 0,2-17-17 0 0,-1 1-1 0 0,2 0 1 0 0,-1-1 0 0 0,0 1 0 0 0,1-1-1 0 0,-1 1 1 0 0,2-2 17 0 0,2-2-18 0 0,4-15 18 0 0,1 0 0 0 0,-2-1 0 0 0,4-10 0 0 0,13-37 0 0 0,-6 25 0 0 0,-19 34 64 0 0,0 10 0 0 0,-1 1-57 0 0,0 1 0 0 0,0 0 0 0 0,0 0 0 0 0,0 0 0 0 0,1 0 0 0 0,0 0 0 0 0,-1 0 0 0 0,0 0 0 0 0,1 0-7 0 0,-2 6 1 0 0,-4 13-1 0 0,1-2 0 0 0,0 7 0 0 0,1-8 0 0 0,0 1 0 0 0,-6 13 0 0 0,-3 13 0 0 0,7-23 0 0 0,6-17 12 0 0,0-7-5 0 0,1 0 0 0 0,0 0 0 0 0,0 0 0 0 0,-1 1 1 0 0,1-1-1 0 0,0 1 0 0 0,0-1 0 0 0,0 0 0 0 0,2 0-7 0 0,5-13-4 0 0,18-48 68 0 0,14-62-64 0 0,-31 112 64 0 0,-9 13 0 0 0,-1 1-60 0 0,0 1 0 0 0,0-1 0 0 0,0 1 0 0 0,0-1 0 0 0,0 1 0 0 0,0 0 0 0 0,0-1 0 0 0,0 2 0 0 0,1-2 0 0 0,0 1 0 0 0,0 0 0 0 0,-1-1 0 0 0,1 2 0 0 0,0-1 0 0 0,-1 1-4 0 0,0 6 4 0 0,-5 19-4 0 0,4-21 0 0 0,1 0 0 0 0,-1 0 0 0 0,0 0 0 0 0,0 0 0 0 0,-2 2 0 0 0,3-8 0 0 0,0 2 0 0 0,1-2 0 0 0,-1 1 0 0 0,0 0 0 0 0,1 0 0 0 0,-1 0 0 0 0,1 0 0 0 0,0 2 0 0 0,-5 21 0 0 0,3-20-10 0 0,7-14-1 0 0,-1 1 1 0 0,0 0-1 0 0,0-1 1 0 0,1-8 10 0 0,7-12-12 0 0,-12 27 12 0 0,1 0 0 0 0,-1-1 0 0 0,1 0 0 0 0,0 1 0 0 0,-1 0 0 0 0,1 0 0 0 0,0-1 0 0 0,0 1 0 0 0,0 0 0 0 0,1-1 0 0 0,-7 39 0 0 0,-2-20 0 0 0,7-14 0 0 0,-1-1 0 0 0,-1 2 0 0 0,2-1 0 0 0,-1-1 0 0 0,0 2 0 0 0,1-1 0 0 0,-1 0 0 0 0,1 0 0 0 0,0 1 0 0 0,1 0-7 0 0,3-6-11 0 0,3-12-17 0 0,-4 12 31 0 0,16-30 4 0 0,-17 27 0 0 0,-1 0 0 0 0,3 0 0 0 0,1 2 11 0 0,-4 3 21 0 0,-1 1-76 0 0,0 0-27 0 0,0 0-1 0 0,0 0-1 0 0,0 0-10 0 0,0 0-18 0 0,0 0-10 0 0,0 0-1 0 0,0 0-25 0 0,0 0-107 0 0,0 0-48 0 0,0 0-11 0 0,0 0-135 0 0,0 0-566 0 0,0 0-247 0 0,0 0-660 0 0,0 0-2575 0 0,0 0-1103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6.293"/>
    </inkml:context>
    <inkml:brush xml:id="br0">
      <inkml:brushProperty name="width" value="0.05" units="cm"/>
      <inkml:brushProperty name="height" value="0.05" units="cm"/>
      <inkml:brushProperty name="color" value="#FF0000"/>
    </inkml:brush>
  </inkml:definitions>
  <inkml:trace contextRef="#ctx0" brushRef="#br0">247 8 0 0 0,'0'0'1732'0'0,"0"0"-192"0"0,0 0 141 0 0,0 0-52 0 0,0 0-567 0 0,0 0-256 0 0,0 0-50 0 0,0 0-60 0 0,0 0-209 0 0,-10-8 3868 0 0,-21 24-3871 0 0,22-9-485 0 0,-3 0-38 0 0,1 1 0 0 0,0 1 0 0 0,0 0 0 0 0,2 0 0 0 0,-8 9 39 0 0,-2 5 60 0 0,9-13 34 0 0,2 2 0 0 0,-1-1 0 0 0,-2 5-94 0 0,-23 48 1664 0 0,22-31-1343 0 0,6-13-321 0 0,2-4 0 0 0,-6 17 0 0 0,8-28-202 0 0,1-4-853 0 0,1-1-375 0 0,0 0-74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6.294"/>
    </inkml:context>
    <inkml:brush xml:id="br0">
      <inkml:brushProperty name="width" value="0.05" units="cm"/>
      <inkml:brushProperty name="height" value="0.05" units="cm"/>
      <inkml:brushProperty name="color" value="#FF0000"/>
    </inkml:brush>
  </inkml:definitions>
  <inkml:trace contextRef="#ctx0" brushRef="#br0">14 3 3856 0 0,'0'0'83'0'0,"0"0"11"0"0,0 0 12 0 0,-1-1-9 0 0,-1 0-45 0 0,1 0 109 0 0,1 1 39 0 0,0 0 7 0 0,0 0 10 0 0,0 0 41 0 0,0 0 19 0 0,0 0 3 0 0,0 0-14 0 0,0 0-54 0 0,0 0-20 0 0,0 0-6 0 0,-7 35 3184 0 0,5-23-2180 0 0,2-11-1106 0 0,0 0 1 0 0,0 0-1 0 0,0-1 1 0 0,1 2 0 0 0,-1-1-1 0 0,0-1 1 0 0,1 2-1 0 0,-1-1 1 0 0,0-1 0 0 0,0 1-1 0 0,1 0 1 0 0,0 0-1 0 0,-1 0 1 0 0,1 0 0 0 0,-1 0-1 0 0,2 0-84 0 0,-1 1 89 0 0,1 0 0 0 0,-1 1 0 0 0,1-1 0 0 0,-1 0 0 0 0,1 1 0 0 0,-1 0 0 0 0,1 1-89 0 0,2 6 175 0 0,1-1 0 0 0,-1-1 0 0 0,2 1 0 0 0,0-1 0 0 0,0 0 0 0 0,1 0 0 0 0,0 0 0 0 0,0-2 0 0 0,0 1 0 0 0,1 0 0 0 0,0-1 0 0 0,2 1-175 0 0,-6-5 240 0 0,0-1 0 0 0,-1 2 0 0 0,1-3 1 0 0,-1 2-1 0 0,1-1 0 0 0,4 1-240 0 0,14 5 562 0 0,-19-6-485 0 0,1 0-1 0 0,-1 0 0 0 0,0-1 0 0 0,0 0 0 0 0,0 0 0 0 0,1 0 1 0 0,-1 0-1 0 0,0 0-76 0 0,15 2 530 0 0,22-2 330 0 0,-36 0-864 0 0,0 1 14 0 0,-3 0-15 0 0,-1 1-1 0 0,1-2 1 0 0,0 1-1 0 0,-1 1 1 0 0,1-2 0 0 0,0 1-1 0 0,0 1 1 0 0,-1-2 0 0 0,1 1-1 0 0,0 0 1 0 0,0 0 0 0 0,0-1 5 0 0,4 7-1215 0 0,-3-5-1188 0 0,-1-1-3407 0 0,-1-1 1913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6.295"/>
    </inkml:context>
    <inkml:brush xml:id="br0">
      <inkml:brushProperty name="width" value="0.05" units="cm"/>
      <inkml:brushProperty name="height" value="0.05" units="cm"/>
      <inkml:brushProperty name="color" value="#FF0000"/>
    </inkml:brush>
  </inkml:definitions>
  <inkml:trace contextRef="#ctx0" brushRef="#br0">201 0 6704 0 0,'0'0'306'0'0,"0"0"-4"0"0,0 0-100 0 0,0 0 300 0 0,0 0 148 0 0,0 0 29 0 0,0 0-48 0 0,0 0-235 0 0,0 0-107 0 0,0 0-22 0 0,0 0 22 0 0,0 0 106 0 0,0 0 42 0 0,0 0 10 0 0,0 0-9 0 0,0 0-38 0 0,0 0-14 0 0,6 10 812 0 0,-4-7-919 0 0,-1 0 0 0 0,-1 0 0 0 0,1 1 0 0 0,0-1 0 0 0,0 0 0 0 0,-1 0 0 0 0,0 3-279 0 0,0-6 168 0 0,0 2-150 0 0,1-1-1 0 0,0 1 0 0 0,-1-1 0 0 0,1 0 0 0 0,-1 1 0 0 0,0-1 0 0 0,0 1 0 0 0,0-1 0 0 0,0 1 1 0 0,0-1-1 0 0,0 1 0 0 0,0-1-17 0 0,-6 45 138 0 0,2-20-138 0 0,-1-5 0 0 0,-3-1 2 0 0,6-13 36 0 0,0 0 0 0 0,-1 0 0 0 0,0-1 0 0 0,-1 1 0 0 0,-1 1-38 0 0,-10 16-7 0 0,9-14-27 0 0,0 1 0 0 0,0-2 0 0 0,-2 0-1 0 0,0 1 35 0 0,-9 8-9 0 0,4-2-39 0 0,-2-1-1 0 0,0 0 1 0 0,-8 4 48 0 0,-4 0-1728 0 0,24-17 1579 0 0,-7 0 241 0 0,9-1-3663 0 0,1-1 2370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71"/>
    </inkml:context>
    <inkml:brush xml:id="br0">
      <inkml:brushProperty name="width" value="0.05" units="cm"/>
      <inkml:brushProperty name="height" value="0.05" units="cm"/>
      <inkml:brushProperty name="color" value="#FFFFFF"/>
    </inkml:brush>
  </inkml:definitions>
  <inkml:trace contextRef="#ctx0" brushRef="#br0">0 47 6560 0 0,'0'0'149'0'0,"0"0"23"0"0,0 0 11 0 0,0 0 22 0 0,0 0 90 0 0,0 0 38 0 0,0 0 10 0 0,0 0-17 0 0,0 0-71 0 0,0 0-30 0 0,0 0-7 0 0,0 0-2 0 0,0 0 0 0 0,0 0 0 0 0,0 0 0 0 0,0 0 8 0 0,0 0 34 0 0,0 0 20 0 0,0 0 2 0 0,19 8 1224 0 0,-19-8-1488 0 0,0 0 1 0 0,0 0 0 0 0,0 0 0 0 0,0 0-1 0 0,0 0 1 0 0,0 0 0 0 0,0 0-1 0 0,1 0 1 0 0,-1 0 0 0 0,0 0 0 0 0,0 0-1 0 0,0 0 1 0 0,1 0 0 0 0,-1 0 0 0 0,0 0-1 0 0,0 1 1 0 0,0-1 0 0 0,0 0-1 0 0,1 0 1 0 0,-1 0 0 0 0,0 0 0 0 0,0 0-1 0 0,0 0 1 0 0,0 0 0 0 0,0 0 0 0 0,0 0-1 0 0,0 0 1 0 0,0 0 0 0 0,0 0-1 0 0,0 0 1 0 0,0 1 0 0 0,0-1 0 0 0,0 0-1 0 0,0 0 1 0 0,0 0 0 0 0,0 1-17 0 0,0-1 5 0 0,1 0 0 0 0,-1 0 0 0 0,0 0 0 0 0,0 1 0 0 0,0-1 0 0 0,0 0 0 0 0,0 0 0 0 0,0 0 0 0 0,0 0 0 0 0,0 0 0 0 0,0 0-1 0 0,1 0 1 0 0,-1 0 0 0 0,0 0 0 0 0,0 0 0 0 0,0 0 0 0 0,0 1 0 0 0,0-1 0 0 0,1 0 0 0 0,-1 0 0 0 0,0 0 0 0 0,0 0 0 0 0,0 0 0 0 0,0 0 0 0 0,0 0 0 0 0,0 0 0 0 0,0 0 0 0 0,0 0 0 0 0,0 0 0 0 0,0 0 0 0 0,1 0 0 0 0,-1 0 0 0 0,0 0 0 0 0,0 0 0 0 0,0 0 0 0 0,1 0-5 0 0,4 1 8 0 0,23-3 536 0 0,-4-3-686 0 0,-10 3-114 0 0,0 0 1 0 0,13-1 255 0 0,-27 4 17 0 0,2-1 1 0 0,-1 0 0 0 0,0 0-1 0 0,0 0 1 0 0,0-1-1 0 0,0 1 1 0 0,1 0 0 0 0,-2 0-1 0 0,2 0 1 0 0,-1 0 0 0 0,0-1-1 0 0,0 0 1 0 0,0 1 0 0 0,0-1-18 0 0,6-1 277 0 0,13-3 603 0 0,-18 4-858 0 0,-1 0 1 0 0,0 1 0 0 0,0 0 0 0 0,1-1 0 0 0,-1 0-1 0 0,1 1 1 0 0,-1-1 0 0 0,1 1 0 0 0,0 0 0 0 0,0 0-1 0 0,-1 0 1 0 0,1 0 0 0 0,-1 0 0 0 0,1 0-1 0 0,-1 0 1 0 0,1 0 0 0 0,-1 1 0 0 0,1-1 0 0 0,-1 1-1 0 0,1-1 1 0 0,0 1-23 0 0,0 0 16 0 0,0 0 1 0 0,1 0-1 0 0,0 0 0 0 0,-1-1 1 0 0,0 1-1 0 0,0 0 0 0 0,1-1 0 0 0,0 0 1 0 0,-1 0-1 0 0,0 0 0 0 0,1 0 0 0 0,-1 0 1 0 0,1 0-1 0 0,0-1 0 0 0,-1 0 1 0 0,0 1-1 0 0,0-1 0 0 0,1 0 0 0 0,0-1-16 0 0,2 1-1 0 0,-1 0-1 0 0,1 0 0 0 0,-1 0 0 0 0,0 0 0 0 0,4 1 2 0 0,-8 0 188 0 0,0 0 18 0 0,18-2 889 0 0,-15 3-1049 0 0,1-1-1 0 0,0 0 1 0 0,0 0-1 0 0,-1 0 0 0 0,1 0 1 0 0,0 0-1 0 0,0-1 1 0 0,-1 0-1 0 0,3 0-45 0 0,0-1-41 0 0,0 1-1 0 0,-1 0 1 0 0,1 0-1 0 0,-1 0 1 0 0,3 1 41 0 0,40 0 374 0 0,-34 5-442 0 0,-13-4 63 0 0,-1-1-1 0 0,2 0 0 0 0,-1 0 0 0 0,0 1 1 0 0,1-1-1 0 0,-2 1 0 0 0,2-1 0 0 0,-1 0 0 0 0,0 0 1 0 0,1 0-1 0 0,-1 0 0 0 0,0 0 0 0 0,0 0 1 0 0,0-1-1 0 0,1 1 6 0 0,49 2 673 0 0,-44-1-629 0 0,1-1-244 0 0,-2 0 233 0 0,-1 0 0 0 0,0 0 0 0 0,0 0 0 0 0,1-1 0 0 0,-1 1 0 0 0,0-1 0 0 0,0 0 0 0 0,1 0 0 0 0,0-2-33 0 0,-5 3 8 0 0,0 0-1 0 0,0 0 0 0 0,-1 0 0 0 0,1-1 0 0 0,0 1 0 0 0,0 0 0 0 0,-1 0 1 0 0,0 0-1 0 0,1 0 0 0 0,0 0 0 0 0,0 1 0 0 0,-1-1 0 0 0,1 0 0 0 0,0 0 1 0 0,0 0-1 0 0,-1 0 0 0 0,1 1-7 0 0,7 0 36 0 0,-5-2 34 0 0,0 1 0 0 0,-1-1-1 0 0,1 1 1 0 0,0 0 0 0 0,0 0 0 0 0,0 0 0 0 0,0 0 0 0 0,1 1-70 0 0,26 1 431 0 0,-27-2-431 0 0,-6 0 0 0 0,6-3 0 0 0,14-3 0 0 0,-15 6-11 0 0,0 0-1 0 0,1 0 0 0 0,-1-1 0 0 0,0 1 0 0 0,0 0 1 0 0,1 0-1 0 0,-1 0 0 0 0,0 1 0 0 0,0-1 0 0 0,1 0 1 0 0,-1 0-1 0 0,0 1 0 0 0,0 0 0 0 0,1 0 0 0 0,0 0 12 0 0,-1 0 47 0 0,-1 0 34 0 0,10-1-73 0 0,-10 0-351 0 0,-1 0-133 0 0,0 0-32 0 0,0 0 134 0 0,0 0 575 0 0,0 0 250 0 0,1 0-330 0 0,1 1 1 0 0,0 0-1 0 0,0-1 1 0 0,0 1-1 0 0,0-1 1 0 0,0 0-1 0 0,0 0 1 0 0,1 1-1 0 0,0-1-121 0 0,2 0-11 0 0,1-1 11 0 0,0 2 19 0 0,-5 0 4 0 0,-1-1-1 0 0,1 0 1 0 0,0 0-1 0 0,0 0 1 0 0,-1 0-1 0 0,1 0 1 0 0,0 0 0 0 0,0 0-1 0 0,-1 0 1 0 0,1 0-1 0 0,0 0 1 0 0,0 0-1 0 0,-1-1 1 0 0,1 1-1 0 0,0 0 1 0 0,0-1-23 0 0,-1 1 26 0 0,2 0 0 0 0,-1 0-1 0 0,-1 0 1 0 0,2 0 0 0 0,-1-1 0 0 0,-1 1 0 0 0,2 0-1 0 0,-1 0 1 0 0,-1 0 0 0 0,2 0 0 0 0,-1 0 0 0 0,-1 1-1 0 0,2-1 1 0 0,-1 0 0 0 0,-1 0 0 0 0,2 0 0 0 0,-1 1-1 0 0,0-1-25 0 0,1 1 48 0 0,5 1-36 0 0,-7-2-16 0 0,0 1 0 0 0,1-1 0 0 0,-1 0 0 0 0,1 1 0 0 0,-1-1 0 0 0,0 0 0 0 0,1 0 0 0 0,-1 0 0 0 0,1 0 0 0 0,-1 0 0 0 0,1 0 0 0 0,-1 0 0 0 0,0 0 0 0 0,1 0 0 0 0,-1 1 0 0 0,1-1 0 0 0,-1 0-1 0 0,1-1 1 0 0,-1 1 0 0 0,0 0 0 0 0,1 0 0 0 0,-1 0 0 0 0,1 0 0 0 0,-1 0 0 0 0,1 0 0 0 0,-1 0 0 0 0,0 0 0 0 0,1 0 0 0 0,0-1 4 0 0,0 0-37 0 0,0 1-163 0 0,-1 0-22 0 0,0 0 61 0 0,9-1 146 0 0,-4 1-25 0 0,10 1 198 0 0,-14-1 54 0 0,-1 0 20 0 0,8-2-794 0 0,-5 1 531 0 0,-4 0 16 0 0,28 3 21 0 0,-19-1 21 0 0,-6 0 121 0 0,-2-1 87 0 0,0 0 21 0 0,0 0-27 0 0,0 0-142 0 0,6-1-77 0 0,1-2-10 0 0,-2 3-28 0 0,-3 0-126 0 0,-2 0-92 0 0,0 0-30 0 0,0 0 71 0 0,0 0 313 0 0,0 0 137 0 0,0 0 31 0 0,1 1-63 0 0,17-8-1099 0 0,-15 7 1312 0 0,-2 0-341 0 0,0 0 0 0 0,0 0 1 0 0,0 0-1 0 0,0-1 0 0 0,0 1 0 0 0,0 0 0 0 0,1-1 1 0 0,-2 1-1 0 0,1-1 0 0 0,1 1 0 0 0,-2 0 0 0 0,1-1 1 0 0,0 0-1 0 0,0 0 0 0 0,0 1-85 0 0,0-1 45 0 0,-1-1 37 0 0,0-4-20 0 0,2 2-1483 0 0,-1 3-5745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6.296"/>
    </inkml:context>
    <inkml:brush xml:id="br0">
      <inkml:brushProperty name="width" value="0.05" units="cm"/>
      <inkml:brushProperty name="height" value="0.05" units="cm"/>
      <inkml:brushProperty name="color" value="#FF0000"/>
    </inkml:brush>
  </inkml:definitions>
  <inkml:trace contextRef="#ctx0" brushRef="#br0">1 1 8288 0 0,'0'0'190'0'0,"0"0"28"0"0,0 0 7 0 0,0 0 43 0 0,0 0 159 0 0,0 0 70 0 0,0 0 14 0 0,0 0 1 0 0,0 0 0 0 0,0 0 0 0 0,0 0 0 0 0,0 0-70 0 0,1 0-292 0 0,17 6 871 0 0,9 5 22 0 0,-24-9-928 0 0,1 1 0 0 0,-1-1 1 0 0,0 1-1 0 0,0 0 1 0 0,0 0-1 0 0,-1 0 0 0 0,1 0 1 0 0,1 4-116 0 0,9 9 462 0 0,-2-3-125 0 0,-1 1 1 0 0,-1 1 0 0 0,6 9-338 0 0,3 6 519 0 0,-10-15-389 0 0,1 0 0 0 0,-2 0 1 0 0,0 1-1 0 0,0 0 0 0 0,-2 0 1 0 0,-1 1-1 0 0,0 0 0 0 0,0 2-130 0 0,-3 10 116 0 0,-1-8-136 0 0,3-6-264 0 0,0-10-3790 0 0,-3-5 2883 0 0,0 0-275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4:02.615"/>
    </inkml:context>
    <inkml:brush xml:id="br0">
      <inkml:brushProperty name="width" value="0.05" units="cm"/>
      <inkml:brushProperty name="height" value="0.05" units="cm"/>
      <inkml:brushProperty name="color" value="#FFFFFF"/>
    </inkml:brush>
  </inkml:definitions>
  <inkml:trace contextRef="#ctx0" brushRef="#br0">388 64 4608 0 0,'0'0'208'0'0,"-7"-18"5076"0"0,7 17-5107 0 0,-2-7 850 0 0,2 7-657 0 0,0 1 118 0 0,0 0 22 0 0,0 0-52 0 0,0 0-222 0 0,-5-9 1439 0 0,5 8-1544 0 0,-2 1 0 0 0,1-1 0 0 0,-1 0 0 0 0,1 0 1 0 0,0 1-1 0 0,-1-1 0 0 0,1 1 0 0 0,-1-1 0 0 0,1 1 0 0 0,-1-1 1 0 0,1 1-1 0 0,-1 0 0 0 0,1 0 0 0 0,-1 0 0 0 0,1 0 0 0 0,-1 0 0 0 0,1 0 1 0 0,-1 1-132 0 0,-30 5 1409 0 0,21-4-2055 0 0,-6 1-298 0 0,-15 9 1020 0 0,26-10-62 0 0,0 0 0 0 0,0 0 0 0 0,0 1 0 0 0,0-1 0 0 0,-3 3-14 0 0,-8 5-70 0 0,9-5 701 0 0,-1 0 0 0 0,0 1 0 0 0,-4 5-631 0 0,-7 2-1163 0 0,18-11 1106 0 0,-1-1 0 0 0,1 1 0 0 0,-1 0 0 0 0,1 0 0 0 0,-1 0 0 0 0,1-1 0 0 0,0 2 0 0 0,0-1 0 0 0,0 1 0 0 0,0-1-1 0 0,0 1 58 0 0,-13 16 0 0 0,12-16 0 0 0,0-1 0 0 0,1 0 0 0 0,0 1 0 0 0,0 0 0 0 0,0 0 0 0 0,-1 1 0 0 0,-18 34 0 0 0,15-29 14 0 0,0 1-1 0 0,1 0 0 0 0,0 0 1 0 0,0 0-1 0 0,-2 12-13 0 0,0 3 137 0 0,2-7 112 0 0,1-1 0 0 0,0 1 0 0 0,2-1 0 0 0,0 1-1 0 0,0 5-248 0 0,3-9 109 0 0,0 0 0 0 0,3 13-109 0 0,-3-22 16 0 0,2 18 168 0 0,-2-10-101 0 0,2 0 0 0 0,2 11-83 0 0,-1-8 44 0 0,-1-6-1 0 0,0-1 0 0 0,0 1-1 0 0,3 3-42 0 0,6 12-132 0 0,-8-20 132 0 0,1 1 0 0 0,-2 0 0 0 0,1 0 0 0 0,1 3 0 0 0,1 1 0 0 0,0-1 0 0 0,0 1 0 0 0,3 1 0 0 0,-3-2 324 0 0,1-2 0 0 0,0 1-1 0 0,0-1 1 0 0,2 1-1 0 0,-1-2 1 0 0,6 5-324 0 0,27 18-230 0 0,2-9 526 0 0,-5-9 90 0 0,-19-5 103 0 0,-10-6-446 0 0,-6-1-31 0 0,1 0 1 0 0,-1 1-1 0 0,1 0 0 0 0,-1 0 1 0 0,0 0-1 0 0,4 0-12 0 0,6 0 0 0 0,1-4 0 0 0,6 2 0 0 0,-12 2 144 0 0,-1-2 0 0 0,1 1 0 0 0,-1-1 0 0 0,1 0 0 0 0,-1 0 0 0 0,0-1 0 0 0,5-2-144 0 0,-11 4 0 0 0,0 1 0 0 0,-1 0 0 0 0,1 0 0 0 0,1-1 0 0 0,-2 1 0 0 0,1-1 0 0 0,1 1 0 0 0,-2 0 0 0 0,1 0 0 0 0,1 0 0 0 0,-2 0 0 0 0,1 0 0 0 0,1 0 0 0 0,-2 0 0 0 0,1 0 0 0 0,1 1 0 0 0,-2-1 0 0 0,2 0 0 0 0,-2 1 0 0 0,1-1 0 0 0,-1 0 0 0 0,1 0 0 0 0,0 0 0 0 0,-1 0 0 0 0,1 0 0 0 0,-1 0 0 0 0,1 0 0 0 0,0 0 0 0 0,-1 0 0 0 0,1 0 0 0 0,-1 0 0 0 0,1 0 0 0 0,-1 0 0 0 0,1-1 0 0 0,0 1 0 0 0,-1 0 0 0 0,0-1 0 0 0,1 1 0 0 0,0-1 0 0 0,-1 1 0 0 0,1 0 0 0 0,-1 0 0 0 0,0-1 0 0 0,1 1 0 0 0,-1-1 0 0 0,1 0 0 0 0,1 0 0 0 0,16-9 0 0 0,-13 9 0 0 0,-1-2 0 0 0,-4 2 0 0 0,1 0 0 0 0,0 1 0 0 0,-1-1 0 0 0,0 1 0 0 0,1 0 0 0 0,0-1 0 0 0,0 1 0 0 0,-1-1 0 0 0,1 1 0 0 0,-1 0 0 0 0,1-1 0 0 0,0 1 0 0 0,-1 0 0 0 0,1 0 0 0 0,1 0 0 0 0,0-1-65 0 0,0-1 0 0 0,0 2 0 0 0,1-2 0 0 0,-1 1 0 0 0,0 0 0 0 0,0-1 0 0 0,0 0-1 0 0,0 1 1 0 0,0-1 0 0 0,0 0 0 0 0,-1 0 0 0 0,2-1 65 0 0,9-9-171 0 0,-7 4 171 0 0,-4 7 0 0 0,1-2 0 0 0,-1 2 0 0 0,1-1 0 0 0,-1 1 0 0 0,1-1 0 0 0,0 0 0 0 0,0 1 0 0 0,0 0 0 0 0,-1-1 0 0 0,2 1 0 0 0,-1 0 0 0 0,0 0 0 0 0,0 0 0 0 0,0 0 0 0 0,0 0 0 0 0,0 0 0 0 0,0-1 0 0 0,-1 1 0 0 0,1-1 0 0 0,-1 1 0 0 0,1-1 0 0 0,0 0 0 0 0,0 0 0 0 0,-1 0 0 0 0,1 1 0 0 0,-1-1 0 0 0,1 2 0 0 0,-1-2 0 0 0,1 1 0 0 0,-1 0 0 0 0,1-1 0 0 0,0 2 0 0 0,1-2 0 0 0,-2 2 0 0 0,-1 0 0 0 0,0 0 0 0 0,1 0 0 0 0,-1 0 0 0 0,1-1 0 0 0,0 1 0 0 0,-1 0 0 0 0,0 0 0 0 0,1 0 0 0 0,-1 0 0 0 0,1-1 0 0 0,-1 1 0 0 0,1-1 0 0 0,-1 1 0 0 0,0-1 0 0 0,1 1 0 0 0,-1 0 0 0 0,0 0 0 0 0,1-1 0 0 0,-1 1 0 0 0,1-1 0 0 0,-1 0 0 0 0,0 1 0 0 0,0 0 0 0 0,0-1 0 0 0,0 1 0 0 0,0-1 0 0 0,0 0 0 0 0,1 1 0 0 0,-1-1 0 0 0,0 1 0 0 0,1-1 0 0 0,-1 0 0 0 0,0 1 0 0 0,1 0 0 0 0,-1-1 0 0 0,0 0 0 0 0,0 1 0 0 0,1-1 0 0 0,0 1 0 0 0,-1 0 0 0 0,1-1 0 0 0,-1 1 0 0 0,0-1 0 0 0,1 1 0 0 0,0-1 0 0 0,-1 1 0 0 0,1 0 0 0 0,1-3-83 0 0,0 1 0 0 0,0-1 0 0 0,1 0-1 0 0,-2 0 1 0 0,1 0 0 0 0,0 0 0 0 0,-1 0-1 0 0,2-3 84 0 0,6-13-302 0 0,4 0 302 0 0,-2-2 0 0 0,1 0 0 0 0,2-11 0 0 0,-7 20 83 0 0,-5 10-62 0 0,-1 1-1 0 0,-1 1 1 0 0,1-2-1 0 0,0 1 1 0 0,0 0-1 0 0,-1-1 1 0 0,0 2-1 0 0,1-2 0 0 0,-1 1 1 0 0,1 0-1 0 0,-1-1 1 0 0,1 1-1 0 0,-1-1 1 0 0,0 0-21 0 0,0-3 91 0 0,0 0 0 0 0,2-1 1 0 0,-1 1-1 0 0,0 0 1 0 0,1-1-92 0 0,1-8 279 0 0,-1 8-38 0 0,-1-1-98 0 0,1 0 1 0 0,-1 0-1 0 0,-1 1 0 0 0,1-6-143 0 0,1-6-200 0 0,-2 14 134 0 0,1 0-1 0 0,0 0 1 0 0,-1-1 0 0 0,0 1-1 0 0,0-1 1 0 0,-1 1 0 0 0,0 0-1 0 0,1-1 1 0 0,-1 1-1 0 0,-1-3 67 0 0,2 5 0 0 0,-2 0 0 0 0,1-1 0 0 0,-1 1 0 0 0,1 0 0 0 0,-1 0 0 0 0,1-1 0 0 0,-1 1 0 0 0,-2-2 0 0 0,1 1 0 0 0,0-1 0 0 0,0 0 0 0 0,0 0 0 0 0,0 0 0 0 0,-1-3 0 0 0,-17-29 26 0 0,7 17-20 0 0,2-4-6 0 0,9 19 0 0 0,-4-7 0 0 0,6 10 0 0 0,0-2 0 0 0,-1 2 0 0 0,1-1 0 0 0,-1 0 0 0 0,1 1 0 0 0,-1-1 0 0 0,0 1 0 0 0,0-1 0 0 0,1 1 0 0 0,-2-1 0 0 0,-10-9 0 0 0,-27-33 216 0 0,38 42-201 0 0,-5-7 34 0 0,4 3-49 0 0,3 6 0 0 0,-13-13 0 0 0,10 10 0 0 0,1 0 0 0 0,-12-3 0 0 0,-7-6 0 0 0,20 12 0 0 0,1 0 0 0 0,0 0 0 0 0,-1 0 0 0 0,1 0 0 0 0,-1-1 0 0 0,1 1 0 0 0,-1 0 0 0 0,1-1 0 0 0,0 1 0 0 0,0-1 0 0 0,-1 1 0 0 0,1 0 0 0 0,-1 0 0 0 0,1-1 0 0 0,-1 1 0 0 0,1-1 0 0 0,0 1 0 0 0,0-1 0 0 0,0 1 0 0 0,0 0 0 0 0,0-1 0 0 0,-1 1 0 0 0,-4-6 0 0 0,-4 0 64 0 0,6 1-53 0 0,3 5-10 0 0,0 0 1 0 0,-1 0-1 0 0,1 0 0 0 0,0 0 0 0 0,0 0 1 0 0,0 0-1 0 0,0 0 0 0 0,0-1 1 0 0,-1 1-1 0 0,1 0 0 0 0,0 0 0 0 0,0 0 1 0 0,0 0-1 0 0,-1-1 0 0 0,1 1 1 0 0,0 0-1 0 0,0 0 0 0 0,0 0 0 0 0,0 0 1 0 0,0 0-1 0 0,0 0 0 0 0,-1 0 1 0 0,1 0-1 0 0,0 0 0 0 0,0-1 0 0 0,-1 1 1 0 0,1 0-1 0 0,0 0 0 0 0,0 1 1 0 0,-1-1-1 0 0,1 0 0 0 0,0 0 1 0 0,0 0-1 0 0,0 0 0 0 0,0 0 0 0 0,0 0 1 0 0,0 0-1 0 0,0 0 0 0 0,-1 0 1 0 0,1 0-2 0 0,-8 2 65 0 0,5-2-49 0 0,0 0-1 0 0,0 0 0 0 0,0-1 1 0 0,0 0-1 0 0,1 0 0 0 0,-1 1 1 0 0,-1-2-16 0 0,-5-1 20 0 0,4 3-9 0 0,-32-22-334 0 0,35 20-10 0 0,1 1 0 0 0,0-1 0 0 0,-1 1-1 0 0,1 0 1 0 0,-1 0 0 0 0,1 0 0 0 0,-1 0 0 0 0,1 0-1 0 0,-1 0 1 0 0,0 1 0 0 0,0-1 333 0 0,-5 0-1615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202"/>
    </inkml:context>
    <inkml:brush xml:id="br0">
      <inkml:brushProperty name="width" value="0.05" units="cm"/>
      <inkml:brushProperty name="height" value="0.05" units="cm"/>
      <inkml:brushProperty name="color" value="#FFFFFF"/>
    </inkml:brush>
  </inkml:definitions>
  <inkml:trace contextRef="#ctx0" brushRef="#br0">582 83 456 0 0,'0'-3'229'0'0,"0"3"955"0"0,0 0 388 0 0,0 0 76 0 0,0 0-140 0 0,0 0-647 0 0,-1-6 2595 0 0,-7-6 1095 0 0,1 0-3063 0 0,5 9-1319 0 0,-1 0 0 0 0,1 0 1 0 0,0 0-1 0 0,-1 0 0 0 0,0 1 1 0 0,0-1-1 0 0,0 1 0 0 0,0 0 1 0 0,-1 0-1 0 0,1 1 0 0 0,-4-2-169 0 0,-24-11 408 0 0,18 12-318 0 0,10 0-56 0 0,1 2-1 0 0,-1 0 0 0 0,0-1 1 0 0,1 1-1 0 0,-1 0 1 0 0,1-1-1 0 0,-1 1 1 0 0,1 1-1 0 0,-1-1 0 0 0,0 0-33 0 0,-16 1 152 0 0,17-1-175 0 0,-1 0 0 0 0,0 0 0 0 0,0 0 0 0 0,0 0 0 0 0,0 0-1 0 0,0 0 1 0 0,0 1 0 0 0,0 1 23 0 0,-1-2-3 0 0,1 1 1 0 0,-1 0-1 0 0,0 0 0 0 0,1-1 1 0 0,0 0-1 0 0,-2 1 3 0 0,1-1-15 0 0,1 0 1 0 0,0 0-1 0 0,0 1 0 0 0,0 0 1 0 0,-1-1-1 0 0,1 1 0 0 0,-2 1 15 0 0,-40 10 214 0 0,33-5 24 0 0,1 0 0 0 0,0 0 0 0 0,0 2 0 0 0,-1 1-238 0 0,-27 19-7 0 0,33-24 74 0 0,0-1 0 0 0,0 2 0 0 0,1-1 0 0 0,0 1 0 0 0,0-1 0 0 0,-2 4-67 0 0,-27 40-1396 0 0,33-47 1339 0 0,-48 69 149 0 0,46-67 64 0 0,0 1-1 0 0,0 1 0 0 0,1-2 0 0 0,-1 2 0 0 0,0 4-155 0 0,-14 38 0 0 0,2-8 0 0 0,12-32 0 0 0,0-1 0 0 0,0 1 0 0 0,1 0 0 0 0,0 0 0 0 0,-1 2 0 0 0,-6 55 0 0 0,5-37-70 0 0,2 1 0 0 0,0 3 70 0 0,-7 56-629 0 0,9-77 773 0 0,0-1-1 0 0,1 2 1 0 0,0-2-1 0 0,1 1 1 0 0,0 0-1 0 0,3 7-143 0 0,10 25 100 0 0,-15-40-75 0 0,1 0 1 0 0,1 0-1 0 0,-2 0 0 0 0,0 0 0 0 0,1 0 0 0 0,0 0 0 0 0,-1 2-25 0 0,3 15 304 0 0,17 39-216 0 0,-14-44-67 0 0,-4-9 3 0 0,1 0 1 0 0,0 0-1 0 0,0 0 1 0 0,0 0-1 0 0,0 0 0 0 0,1 0 1 0 0,0-1-1 0 0,0 0 0 0 0,3 4-24 0 0,4 5 0 0 0,-8-11 0 0 0,-2 0 0 0 0,1 0 0 0 0,1 0 0 0 0,-1 0 0 0 0,0 0 0 0 0,1 0 0 0 0,2 1 0 0 0,2 1 0 0 0,0-1 0 0 0,0 1 0 0 0,6 2 0 0 0,-8-5 0 0 0,-4-2 0 0 0,1 0 0 0 0,-2 0 0 0 0,2 0 0 0 0,-1 1 0 0 0,0 0 0 0 0,0-1 0 0 0,0 1 0 0 0,0-1 0 0 0,0 1 0 0 0,0 0 0 0 0,0 0 0 0 0,0-1 0 0 0,0 1 0 0 0,2 1 21 0 0,-1-1 0 0 0,0 1 0 0 0,1-1 0 0 0,-1 0-1 0 0,1 0 1 0 0,0 0 0 0 0,0 0 0 0 0,0 0 0 0 0,-1-1-1 0 0,3 0-20 0 0,-4 0-6 0 0,0 0-1 0 0,-1 0 0 0 0,1 1 0 0 0,0-1 0 0 0,0 0 1 0 0,-1 0-1 0 0,1 1 0 0 0,0-1 0 0 0,0 1 0 0 0,-1-1 1 0 0,1 0-1 0 0,0 0 0 0 0,0 1 0 0 0,-1-1 0 0 0,0 1 0 0 0,1 0 1 0 0,0-1-1 0 0,0 0 0 0 0,-1 2 7 0 0,3 0-15 0 0,3 1 15 0 0,0-1 0 0 0,0 0 0 0 0,0 0 0 0 0,0 0 0 0 0,1-2 0 0 0,16 7 0 0 0,-21-6 15 0 0,0 0 162 0 0,0 0 1 0 0,1 0-1 0 0,-1 0 1 0 0,0-1 0 0 0,0 1-1 0 0,1 0 1 0 0,-1-1-1 0 0,0 1 1 0 0,0-1 0 0 0,1 0-1 0 0,1 0-177 0 0,34 0 16 0 0,-20-3-16 0 0,-8 0 0 0 0,-2 3-121 0 0,-1-1-1 0 0,1-1 1 0 0,0 1-1 0 0,-1-1 1 0 0,8-3 121 0 0,6-2-177 0 0,-18 7 231 0 0,0-1-1 0 0,0 0 0 0 0,0 0 0 0 0,0-1 1 0 0,0 1-1 0 0,0-1 0 0 0,0 1 1 0 0,0-1-1 0 0,-1 0 0 0 0,0 0 0 0 0,1-1 1 0 0,0 0-54 0 0,2-1 63 0 0,-1 1-133 0 0,0-1 0 0 0,0 0 0 0 0,-1 1 0 0 0,1-2 1 0 0,2-3 69 0 0,11-12-4 0 0,-15 18 30 0 0,0 0-1 0 0,0-1 1 0 0,1 1-1 0 0,-1-1 0 0 0,-1 0 1 0 0,2 0-1 0 0,-2 0 1 0 0,1 0-26 0 0,26-42-338 0 0,-8 7 48 0 0,1-5-181 0 0,-13 28 156 0 0,0-1-1 0 0,0-5 316 0 0,-4 13 0 0 0,-2-1 0 0 0,1 1 0 0 0,-1 0 0 0 0,-1 0 0 0 0,2-7 0 0 0,3-10 0 0 0,-5 20 0 0 0,0 1 0 0 0,0-1 0 0 0,0 2 0 0 0,1-2 0 0 0,-1 1 0 0 0,1 0 0 0 0,0-1 0 0 0,7-14 0 0 0,1-24 0 0 0,-4 7 0 0 0,-3 7 0 0 0,0 11 0 0 0,-1 0 0 0 0,-1 0 0 0 0,-1-14 0 0 0,0 26 0 0 0,1-3 0 0 0,-2-7 0 0 0,-2-19 0 0 0,3 27-45 0 0,-2 1 0 0 0,2 1 0 0 0,-1-1 0 0 0,2 0 0 0 0,0-4 45 0 0,-2-27-131 0 0,0 30 276 0 0,-2-17-28 0 0,-1 9-224 0 0,1 8 11 0 0,1 1 0 0 0,0-1 1 0 0,1-1-1 0 0,0 2 0 0 0,0-5 96 0 0,-4-18-13 0 0,4 28-40 0 0,-1-1 27 0 0,1-1-23 0 0,1 3 41 0 0,0 0 0 0 0,0 0 0 0 0,0-1 0 0 0,-1 2 0 0 0,1-1-1 0 0,0-1 1 0 0,0 2 0 0 0,0-1 0 0 0,-1-1 0 0 0,1 2 0 0 0,-1-1-1 0 0,0-1 1 0 0,1 2 0 0 0,0-1 0 0 0,-1 0 0 0 0,0 0 0 0 0,0 1-1 0 0,0-2 9 0 0,-1 1-16 0 0,-1-2 0 0 0,0 1 0 0 0,2 0 0 0 0,-1 0 0 0 0,-1-1 0 0 0,2 1 0 0 0,-1 0 0 0 0,0-1 0 0 0,1 1 0 0 0,-1-1 0 0 0,1 0 0 0 0,-1-3 16 0 0,-2 1-564 0 0,4 4 571 0 0,0 1 0 0 0,-1 0 0 0 0,1-1-1 0 0,-1 1 1 0 0,1-1 0 0 0,-1 0 0 0 0,1 1-1 0 0,0-1 1 0 0,0 1 0 0 0,0-1 0 0 0,-1 0-1 0 0,1 1 1 0 0,0-1 0 0 0,0 0 0 0 0,0 0-7 0 0,-11-26 534 0 0,10 22-534 0 0,-1 3-26 0 0,-4 0-500 0 0,6 2 512 0 0,-1 0-1 0 0,1 0 1 0 0,-1 0 0 0 0,1 0 0 0 0,-1 0 0 0 0,1 0-1 0 0,0 0 1 0 0,0 0 0 0 0,0 0 0 0 0,-1 0 0 0 0,1 0 0 0 0,-1 0-1 0 0,1 0 1 0 0,-1 0 0 0 0,1-1 0 0 0,0 1 0 0 0,0 0-1 0 0,0-1 1 0 0,-1 1 0 0 0,1 0 0 0 0,0-1 0 0 0,-1 1 0 0 0,1 0-1 0 0,0 0 1 0 0,-1 0 0 0 0,1 0 14 0 0,0-2 133 0 0,-1 1 0 0 0,-1 1-1 0 0,2-2 1 0 0,-1 1 0 0 0,-1 1 0 0 0,2-1-1 0 0,-2 0 1 0 0,1 0 0 0 0,0 1-1 0 0,-1-1-132 0 0,-17-12 570 0 0,8 3-657 0 0,-4-8-347 0 0,15 18 113 0 0,0 0-485 0 0,0 0-214 0 0,0 0-673 0 0,0 0-2665 0 0,0 0-1146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203"/>
    </inkml:context>
    <inkml:brush xml:id="br0">
      <inkml:brushProperty name="width" value="0.05" units="cm"/>
      <inkml:brushProperty name="height" value="0.05" units="cm"/>
      <inkml:brushProperty name="color" value="#FFFFFF"/>
    </inkml:brush>
  </inkml:definitions>
  <inkml:trace contextRef="#ctx0" brushRef="#br0">1 6 8720 0 0,'0'0'197'0'0,"0"0"24"0"0,0 0 19 0 0,0 0 99 0 0,0 0 362 0 0,0 0 163 0 0,0 0 31 0 0,0 0-44 0 0,12-5 2840 0 0,-11 5-3536 0 0,8 1 352 0 0,-6 0-617 0 0,-2 0-92 0 0,-1-1 0 0 0,0 1 0 0 0,0 0 0 0 0,1-1 0 0 0,-1 1 0 0 0,1 0 0 0 0,-1 0 0 0 0,0-1 0 0 0,0 0 0 0 0,1 1 0 0 0,-1 0 0 0 0,0 0-1 0 0,0-1 1 0 0,0 1 0 0 0,0 0 0 0 0,0 0 202 0 0,0 0-5190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204"/>
    </inkml:context>
    <inkml:brush xml:id="br0">
      <inkml:brushProperty name="width" value="0.05" units="cm"/>
      <inkml:brushProperty name="height" value="0.05" units="cm"/>
      <inkml:brushProperty name="color" value="#FFFFFF"/>
    </inkml:brush>
  </inkml:definitions>
  <inkml:trace contextRef="#ctx0" brushRef="#br0">0 0 11720 0 0,'0'0'264'0'0,"0"0"34"0"0,0 0 22 0 0,0 0-32 0 0,0 0-40 0 0,0 0 536 0 0,0 0 251 0 0,0 0 48 0 0,0 0-72 0 0,0 0-319 0 0,0 0-144 0 0,0 0-32 0 0,0 0-4 0 0,0 0 0 0 0,0 0 0 0 0,0 0 0 0 0,0 0-64 0 0,0 0-264 0 0,1 2-109 0 0,3 3-276 0 0,-3-4-906 0 0,-1-1-354 0 0,0 0-983 0 0,0 0-3697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205"/>
    </inkml:context>
    <inkml:brush xml:id="br0">
      <inkml:brushProperty name="width" value="0.05" units="cm"/>
      <inkml:brushProperty name="height" value="0.05" units="cm"/>
      <inkml:brushProperty name="color" value="#FFFFFF"/>
    </inkml:brush>
  </inkml:definitions>
  <inkml:trace contextRef="#ctx0" brushRef="#br0">0 14 1840 0 0,'17'16'4232'0'0,"-11"-10"-3312"0"0,0 0 0 0 0,-1 1 0 0 0,-1 0 0 0 0,4 5-920 0 0,-6-10 255 0 0,0 0 1 0 0,0 0-1 0 0,0-1 1 0 0,1 1 0 0 0,-1-1-1 0 0,1 1 1 0 0,-1-1-1 0 0,1 0 1 0 0,-1 1-1 0 0,1-2 1 0 0,-1 1 0 0 0,1 0-1 0 0,0-1 1 0 0,0 1-1 0 0,0-1 1 0 0,0 0-256 0 0,-1 0 303 0 0,-2 0-13 0 0,4 0 372 0 0,9 0-303 0 0,-11-1-306 0 0,-1 1 1 0 0,1 0 0 0 0,0 0 0 0 0,-1 0 0 0 0,2 0 0 0 0,-2 1-1 0 0,1-1 1 0 0,0 0 0 0 0,-1 0 0 0 0,1 1 0 0 0,-1-1 0 0 0,1 1-1 0 0,-1 0 1 0 0,1-1 0 0 0,1 2-54 0 0,-2-1 233 0 0,-1-1 5 0 0,0 1-48 0 0,13 0 222 0 0,-7-1-412 0 0,-5 0 51 0 0,0 0-1 0 0,1 0 0 0 0,-1 0 0 0 0,1-1 0 0 0,-1 1 0 0 0,0 0 0 0 0,1-1 0 0 0,-2 1 0 0 0,2 0 0 0 0,-1-1 0 0 0,2 0-50 0 0,3-1-13 0 0,-5 1 29 0 0,1 1 0 0 0,-1-1 0 0 0,1 1-1 0 0,0-1 1 0 0,-1-1 0 0 0,1 2 0 0 0,-1-1 0 0 0,0-1 0 0 0,1 2 0 0 0,-1-2 0 0 0,1 1 0 0 0,-2 0 0 0 0,2-1 0 0 0,-1 0-16 0 0,11-9 105 0 0,-11 11-116 0 0,-1 0 0 0 0,1 0 1 0 0,-1 0-1 0 0,1-1 0 0 0,-1 1 1 0 0,0 0-1 0 0,0 0 0 0 0,0-1 1 0 0,1 1-1 0 0,-1 0 0 0 0,1 0 1 0 0,-1 0-1 0 0,0 0 0 0 0,1 0 1 0 0,-1-1-1 0 0,0 1 0 0 0,0-1 1 0 0,0 1-1 0 0,0 0 0 0 0,0-1 1 0 0,0 1-1 0 0,0 0 0 0 0,1 0 1 0 0,-1-1-1 0 0,0 1 0 0 0,0-1 11 0 0,4-6-313 0 0,15-8 158 0 0,4-5 871 0 0,-22 21-792 0 0,1-2 58 0 0,5-7-570 0 0,-7 7 726 0 0,6-1 292 0 0,-6 1-3319 0 0,0 1-2727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206"/>
    </inkml:context>
    <inkml:brush xml:id="br0">
      <inkml:brushProperty name="width" value="0.05" units="cm"/>
      <inkml:brushProperty name="height" value="0.05" units="cm"/>
      <inkml:brushProperty name="color" value="#FFFFFF"/>
    </inkml:brush>
  </inkml:definitions>
  <inkml:trace contextRef="#ctx0" brushRef="#br0">1 47 6560 0 0,'0'0'149'0'0,"0"0"23"0"0,0 0 11 0 0,0 0 22 0 0,0 0 90 0 0,0 0 38 0 0,0 0 10 0 0,0 0-17 0 0,0 0-71 0 0,0 0-30 0 0,0 0-7 0 0,0 0-2 0 0,0 0 0 0 0,0 0 0 0 0,0 0 0 0 0,0 0 8 0 0,0 0 34 0 0,0 0 20 0 0,0 0 2 0 0,19 8 1224 0 0,-19-8-1488 0 0,0 0 1 0 0,0 0 0 0 0,0 0 0 0 0,1 0-1 0 0,-1 0 1 0 0,0 0 0 0 0,0 0-1 0 0,0 0 1 0 0,0 0 0 0 0,0 0 0 0 0,0 0-1 0 0,0 0 1 0 0,0 0 0 0 0,0 0 0 0 0,1 0-1 0 0,-1 1 1 0 0,0-1 0 0 0,0 0-1 0 0,0 0 1 0 0,0 0 0 0 0,1 0 0 0 0,-1 0-1 0 0,0 0 1 0 0,0 0 0 0 0,0 0 0 0 0,0 0-1 0 0,0 0 1 0 0,1 0 0 0 0,-1 0-1 0 0,0 0 1 0 0,0 1 0 0 0,0-1 0 0 0,0 0-1 0 0,0 0 1 0 0,0 0 0 0 0,0 1-17 0 0,0-1 5 0 0,0 0 0 0 0,0 0 0 0 0,0 0 0 0 0,0 1 0 0 0,0-1 0 0 0,0 0 0 0 0,0 0 0 0 0,0 0 0 0 0,0 0 0 0 0,0 0 0 0 0,0 0-1 0 0,0 0 1 0 0,0 0 0 0 0,1 0 0 0 0,-1 0 0 0 0,0 0 0 0 0,0 1 0 0 0,0-1 0 0 0,0 0 0 0 0,0 0 0 0 0,1 0 0 0 0,-1 0 0 0 0,0 0 0 0 0,0 0 0 0 0,0 0 0 0 0,0 0 0 0 0,1 0 0 0 0,-1 0 0 0 0,0 0 0 0 0,0 0 0 0 0,0 0 0 0 0,0 0 0 0 0,0 0 0 0 0,0 0 0 0 0,0 0 0 0 0,1 0-5 0 0,4 1 8 0 0,22-3 536 0 0,-2-3-686 0 0,-11 3-114 0 0,1 0 1 0 0,10-1 255 0 0,-23 4 17 0 0,-1-1 1 0 0,0 0 0 0 0,0 0-1 0 0,0 0 1 0 0,1-1-1 0 0,-2 1 1 0 0,2 0 0 0 0,-1 0-1 0 0,0 0 1 0 0,0 0 0 0 0,0-1-1 0 0,0 0 1 0 0,0 1 0 0 0,0-1-18 0 0,5-1 277 0 0,15-3 603 0 0,-20 4-858 0 0,1 0 1 0 0,-1 1 0 0 0,1 0 0 0 0,-1-1 0 0 0,1 0-1 0 0,-1 1 1 0 0,1-1 0 0 0,-1 1 0 0 0,1 0 0 0 0,-1 0-1 0 0,1 0 1 0 0,0 0 0 0 0,-1 0 0 0 0,1 0-1 0 0,-1 0 1 0 0,1 0 0 0 0,-1 1 0 0 0,1-1 0 0 0,-1 1-1 0 0,1-1 1 0 0,0 1-23 0 0,0 0 16 0 0,1 0 1 0 0,-1 0-1 0 0,0 0 0 0 0,1-1 1 0 0,-1 1-1 0 0,1 0 0 0 0,-1-1 0 0 0,1 0 1 0 0,-1 0-1 0 0,0 0 0 0 0,1 0 0 0 0,0 0 1 0 0,-1 0-1 0 0,0-1 0 0 0,1 0 1 0 0,-1 1-1 0 0,1-1 0 0 0,-1 0 0 0 0,2-1-16 0 0,0 1-1 0 0,1 0-1 0 0,-2 0 0 0 0,2 0 0 0 0,-1 0 0 0 0,3 1 2 0 0,-5 0 188 0 0,-2 0 18 0 0,17-2 889 0 0,-13 3-1049 0 0,-1-1-1 0 0,1 0 1 0 0,0 0-1 0 0,0 0 0 0 0,-1 0 1 0 0,1 0-1 0 0,0-1 1 0 0,-1 0-1 0 0,4 0-45 0 0,-2-1-41 0 0,1 1-1 0 0,-1 0 1 0 0,1 0-1 0 0,-1 0 1 0 0,4 1 41 0 0,37 0 374 0 0,-32 5-442 0 0,-12-4 63 0 0,-1-1-1 0 0,0 0 0 0 0,0 0 0 0 0,0 1 1 0 0,1-1-1 0 0,-1 1 0 0 0,0-1 0 0 0,0 0 0 0 0,0 0 1 0 0,1 0-1 0 0,-1 0 0 0 0,0 0 0 0 0,1 0 1 0 0,-2-1-1 0 0,2 1 6 0 0,50 2 673 0 0,-46-1-629 0 0,3-1-244 0 0,-4 0 233 0 0,0 0 0 0 0,0 0 0 0 0,1 0 0 0 0,-1-1 0 0 0,0 1 0 0 0,0-1 0 0 0,1 0 0 0 0,-2 0 0 0 0,4-2-33 0 0,-8 3 8 0 0,1 0-1 0 0,0 0 0 0 0,-1 0 0 0 0,1-1 0 0 0,-1 1 0 0 0,1 0 0 0 0,0 0 1 0 0,0 0-1 0 0,-1 0 0 0 0,1 0 0 0 0,0 1 0 0 0,0-1 0 0 0,-1 0 0 0 0,1 0 1 0 0,-1 0-1 0 0,1 0 0 0 0,0 1-7 0 0,7 0 36 0 0,-6-2 34 0 0,1 1 0 0 0,0-1-1 0 0,0 1 1 0 0,0 0 0 0 0,0 0 0 0 0,0 0 0 0 0,0 0 0 0 0,2 1-70 0 0,24 1 431 0 0,-26-2-431 0 0,-5 0 0 0 0,5-3 0 0 0,13-3 0 0 0,-14 6-11 0 0,1 0-1 0 0,-1 0 0 0 0,0-1 0 0 0,0 1 0 0 0,1 0 1 0 0,-1 0-1 0 0,0 0 0 0 0,0 1 0 0 0,1-1 0 0 0,-1 0 1 0 0,0 0-1 0 0,0 1 0 0 0,1 0 0 0 0,-1 0 0 0 0,1 0 12 0 0,-1 0 47 0 0,-1 0 34 0 0,9-1-73 0 0,-8 0-351 0 0,-2 0-133 0 0,0 0-32 0 0,0 0 134 0 0,0 0 575 0 0,0 0 250 0 0,1 0-330 0 0,2 1 1 0 0,-2 0-1 0 0,1-1 1 0 0,1 1-1 0 0,-2-1 1 0 0,1 0-1 0 0,1 0 1 0 0,-2 1-1 0 0,3-1-121 0 0,0 0-11 0 0,2-1 11 0 0,1 2 19 0 0,-6 0 4 0 0,0-1-1 0 0,-1 0 1 0 0,1 0-1 0 0,0 0 1 0 0,0 0-1 0 0,-1 0 1 0 0,1 0 0 0 0,0 0-1 0 0,0 0 1 0 0,-1 0-1 0 0,1 0 1 0 0,0 0-1 0 0,0-1 1 0 0,-1 1-1 0 0,1 0 1 0 0,0-1-23 0 0,0 1 26 0 0,-1 0 0 0 0,2 0-1 0 0,-1 0 1 0 0,-1 0 0 0 0,2-1 0 0 0,-1 1 0 0 0,-1 0-1 0 0,2 0 1 0 0,-1 0 0 0 0,0 0 0 0 0,0 0 0 0 0,0 1-1 0 0,0-1 1 0 0,0 0 0 0 0,0 0 0 0 0,-1 0 0 0 0,2 1-1 0 0,-1-1-25 0 0,2 1 48 0 0,3 1-36 0 0,-6-2-16 0 0,0 1 0 0 0,1-1 0 0 0,-1 0 0 0 0,1 1 0 0 0,-1-1 0 0 0,1 0 0 0 0,-1 0 0 0 0,0 0 0 0 0,0 0 0 0 0,1 0 0 0 0,0 0 0 0 0,-1 0 0 0 0,1 0 0 0 0,-1 0 0 0 0,0 1 0 0 0,1-1 0 0 0,-1 0-1 0 0,1-1 1 0 0,-1 1 0 0 0,1 0 0 0 0,-1 0 0 0 0,0 0 0 0 0,1 0 0 0 0,-1 0 0 0 0,1 0 0 0 0,-1 0 0 0 0,1 0 0 0 0,-1 0 0 0 0,0-1 4 0 0,1 0-37 0 0,1 1-163 0 0,-2 0-22 0 0,0 0 61 0 0,9-1 146 0 0,-4 1-25 0 0,10 1 198 0 0,-14-1 54 0 0,-1 0 20 0 0,8-2-794 0 0,-5 1 531 0 0,-4 0 16 0 0,28 3 21 0 0,-19-1 21 0 0,-6 0 121 0 0,-2-1 87 0 0,0 0 21 0 0,0 0-27 0 0,1 0-142 0 0,4-1-77 0 0,2-2-10 0 0,-1 3-28 0 0,-6 0-126 0 0,0 0-92 0 0,0 0-30 0 0,0 0 71 0 0,0 0 313 0 0,0 0 137 0 0,0 0 31 0 0,3 1-63 0 0,14-8-1099 0 0,-14 7 1312 0 0,-2 0-341 0 0,0 0 0 0 0,0 0 1 0 0,0 0-1 0 0,0-1 0 0 0,1 1 0 0 0,-2 0 0 0 0,1-1 1 0 0,1 1-1 0 0,-2-1 0 0 0,1 1 0 0 0,1 0 0 0 0,-2-1 1 0 0,1 0-1 0 0,0 0 0 0 0,0 1-85 0 0,-1-1 45 0 0,0-1 37 0 0,1-4-20 0 0,1 2-1483 0 0,-2 3-5745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197"/>
    </inkml:context>
    <inkml:brush xml:id="br0">
      <inkml:brushProperty name="width" value="0.05" units="cm"/>
      <inkml:brushProperty name="height" value="0.05" units="cm"/>
      <inkml:brushProperty name="color" value="#FFFF66"/>
    </inkml:brush>
  </inkml:definitions>
  <inkml:trace contextRef="#ctx0" brushRef="#br0">85 79 8288 0 0,'0'0'190'0'0,"0"0"28"0"0,0 0 7 0 0,0 0 43 0 0,0 0 159 0 0,0 0 70 0 0,0 0 14 0 0,0 0-69 0 0,0 0-220 0 0,0 0 164 0 0,0 0 102 0 0,0 0 22 0 0,0 0 2 0 0,0 0 0 0 0,0 0 0 0 0,0 0 0 0 0,0 0-70 0 0,0 1-292 0 0,0 1-149 0 0,0 0 1 0 0,0 0-1 0 0,0 0 1 0 0,0 0-1 0 0,-1 0 1 0 0,0-1-1 0 0,1 1 1 0 0,-1 0 0 0 0,1 0-1 0 0,-2 1-1 0 0,0 3 1 0 0,1-2-14 0 0,0 0 1 0 0,-1-1 0 0 0,0 1 0 0 0,0 0-1 0 0,0-1 1 0 0,1 1 0 0 0,-2-1 0 0 0,0 0 0 0 0,1 0-1 0 0,-2 1 13 0 0,-6 10-349 0 0,2 1 257 0 0,8-14 33 0 0,1-2 52 0 0,0 1 0 0 0,0-1 0 0 0,0 0 1 0 0,1 0-1 0 0,-1 0 0 0 0,0 0 0 0 0,0 0 0 0 0,0 0 1 0 0,0 0-1 0 0,0 0 0 0 0,-1-1 0 0 0,1 1 0 0 0,0 0 1 0 0,0-1-1 0 0,-1 2 0 0 0,1-3 7 0 0,5-6-20 0 0,10-14 20 0 0,-4 4 162 0 0,4 6 129 0 0,-16 13-224 0 0,0 0 13 0 0,0 0 0 0 0,0 0-2 0 0,0 0-4 0 0,0 0-2 0 0,0 0 0 0 0,0 0-28 0 0,0 0-110 0 0,0 0-15 0 0,0 0 32 0 0,0 0 102 0 0,0 0 47 0 0,0 1 11 0 0,-1 1-115 0 0,0 1 1 0 0,0-1 0 0 0,-1 0 0 0 0,1 1-1 0 0,-2-1 1 0 0,2 0 0 0 0,-1 0 0 0 0,0 0-1 0 0,0 0 1 0 0,0 0 0 0 0,-1 0 3 0 0,-9 8-226 0 0,6-1 206 0 0,-11 10 22 0 0,3-1-389 0 0,3-4 38 0 0,11-12 241 0 0,0 0-23 0 0,-2-1 122 0 0,1 0 0 0 0,1-1 0 0 0,-2 2 0 0 0,1-1 0 0 0,1-1-1 0 0,-1 2 1 0 0,0-1 0 0 0,0 0 0 0 0,1 0 0 0 0,-1 0-1 0 0,0 0 1 0 0,1 1 0 0 0,-1-1 0 0 0,1 1 9 0 0,-6 2-126 0 0,4-4 78 0 0,7-6 29 0 0,1-1 31 0 0,-4 6-12 0 0,-1-1-1 0 0,1-1 1 0 0,-1 1 0 0 0,1 0-1 0 0,-1 0 1 0 0,1-1-1 0 0,-1 1 1 0 0,0 0 0 0 0,0 0-1 0 0,0-1 1 0 0,-1 0 0 0 0,2 0 0 0 0,-15 31-714 0 0,6-8 1417 0 0,22-43-1314 0 0,-12 16 588 0 0,2 1 0 0 0,-1-1 0 0 0,2 0 0 0 0,3-5 23 0 0,1 2-140 0 0,-3 3 521 0 0,-1-1-1 0 0,0 1 1 0 0,3-5-381 0 0,-9 11 74 0 0,0 1-4 0 0,0-1-17 0 0,0-2-32 0 0,0 2 11 0 0,-11 13-74 0 0,6-8-98 0 0,0-1 0 0 0,0 1 0 0 0,1 1 0 0 0,0-2 0 0 0,0 2 0 0 0,0 0 0 0 0,-1 2 140 0 0,-8 9-228 0 0,11-13 238 0 0,1-1 1 0 0,-1 1 0 0 0,1 0-1 0 0,-1 0 1 0 0,2 0 0 0 0,-2 0-1 0 0,1 0 1 0 0,1 0-11 0 0,0-2 140 0 0,0-1 20 0 0,0 0-37 0 0,0 0-186 0 0,0 0-86 0 0,0 0-13 0 0,0 1 24 0 0,0-1 141 0 0,0 1 1 0 0,0-1 0 0 0,0 0 0 0 0,0 1 0 0 0,0-1-1 0 0,0 0 1 0 0,0 0 0 0 0,0 0 0 0 0,0 0 0 0 0,0 0-1 0 0,0 1 1 0 0,0-1 0 0 0,0 0 0 0 0,0 1 0 0 0,0-1-1 0 0,0 0 1 0 0,0 0 0 0 0,0 1 0 0 0,0-1 0 0 0,1 0-1 0 0,-1 0 1 0 0,0 0 0 0 0,0 0 0 0 0,1 0 0 0 0,-1 0 0 0 0,0 0-1 0 0,0 1 1 0 0,1-1 0 0 0,-1 0 0 0 0,0 0 0 0 0,0 0-1 0 0,0 0 1 0 0,0 0 0 0 0,0 0 0 0 0,1 0 0 0 0,-1 0-1 0 0,0 1 1 0 0,1-1 0 0 0,-1 0 0 0 0,0 0 0 0 0,1 0-1 0 0,-1 0 1 0 0,0-1 0 0 0,0 1 0 0 0,0 0 0 0 0,0 0-1 0 0,0 0 1 0 0,1 0 0 0 0,-1 0 0 0 0,0 0 0 0 0,1 0-1 0 0,-1-1-3 0 0,9-3 229 0 0,-8 4-231 0 0,6-6 88 0 0,1 0 1 0 0,-1 0 0 0 0,0-1-1 0 0,0-1-86 0 0,0 1 119 0 0,0-1 0 0 0,0 0 0 0 0,-1 0 0 0 0,-1 0 0 0 0,0-1 0 0 0,0 0-119 0 0,9-13 300 0 0,-12 19-252 0 0,0 0 0 0 0,1-1 0 0 0,-1 1 0 0 0,-1 0 0 0 0,1 0 0 0 0,-1-1 0 0 0,1 0-48 0 0,0 0-55 0 0,0-2 1413 0 0,-8 9-946 0 0,0 0-553 0 0,2 2-1 0 0,-1 0 0 0 0,1 0 0 0 0,0 0 0 0 0,0 0 0 0 0,1 0 0 0 0,0 1 0 0 0,0 0 0 0 0,0-1 0 0 0,0 2 142 0 0,-12 20-372 0 0,8-16 146 0 0,2 1 1 0 0,-1 1 0 0 0,-1 5 225 0 0,6-15-6 0 0,0-2 73 0 0,1-1-65 0 0,0 0 0 0 0,0 1 1 0 0,0-1-1 0 0,0 0 0 0 0,0 1 1 0 0,0-1-1 0 0,-1 0 0 0 0,1 0 1 0 0,0 0-1 0 0,0 1 0 0 0,0-1 0 0 0,0 1 1 0 0,0-1-1 0 0,0 0 0 0 0,0 1 1 0 0,0-1-1 0 0,0 0 0 0 0,0 0 0 0 0,0 1 1 0 0,0-1-1 0 0,0 0 0 0 0,0 1 1 0 0,0-1-1 0 0,1 1 0 0 0,-1-1 1 0 0,0 0-1 0 0,0 0 0 0 0,0 0 0 0 0,0 0 1 0 0,0 1-1 0 0,0-1 0 0 0,0 0 1 0 0,1 1-1 0 0,-1-1 0 0 0,0 0 0 0 0,1 1 1 0 0,-1-1-1 0 0,0 0 0 0 0,1 0 1 0 0,-1 0-1 0 0,0 0 0 0 0,0 0 1 0 0,0 0-1 0 0,1 0 0 0 0,-1 0 0 0 0,0 0 1 0 0,1 1-1 0 0,-1-1 0 0 0,1 0 1 0 0,-1 0-1 0 0,0 0 0 0 0,0 0 0 0 0,0 0 1 0 0,1 0-1 0 0,-1 0 0 0 0,1 0 1 0 0,-1-1-1 0 0,0 1 0 0 0,1 0 1 0 0,-1 0-1 0 0,0 0-2 0 0,3 0 37 0 0,-2-1-1 0 0,1 0 1 0 0,0 0 0 0 0,0 0 0 0 0,0 0 0 0 0,0 0 0 0 0,-1 0 0 0 0,2-1-37 0 0,3-4-156 0 0,0-1 0 0 0,0 0 1 0 0,-1 0-1 0 0,-1 0 0 0 0,2-1 156 0 0,15-21 107 0 0,-17 22 43 0 0,1-1 0 0 0,-1 1 0 0 0,1-2 0 0 0,1-6-150 0 0,3-5 124 0 0,-3 5-124 0 0,-6 15 0 0 0,0 0 0 0 0,0 0 0 0 0,0 0 0 0 0,0-1 0 0 0,0 1 0 0 0,0 0 0 0 0,0 0 0 0 0,0 0 0 0 0,0 0 0 0 0,0 0 0 0 0,0 0 0 0 0,0-1 0 0 0,0 1 0 0 0,0 0 0 0 0,0 0 0 0 0,0 0 0 0 0,0-1 0 0 0,0 1 0 0 0,0 0 0 0 0,0 0 0 0 0,0-1 0 0 0,0 1 0 0 0,0 0 0 0 0,0 0 0 0 0,-1 0 0 0 0,1 0 0 0 0,0 0 0 0 0,0 0 0 0 0,0 0 0 0 0,0 0 0 0 0,-1 0 0 0 0,1 0 0 0 0,0-1 0 0 0,0 1 0 0 0,-1 0 0 0 0,1 0 0 0 0,0 0 0 0 0,0 0 0 0 0,-1 0 0 0 0,1 0 0 0 0,-1 0 0 0 0,1 0 0 0 0,-1 0 0 0 0,1 0 0 0 0,0 0 0 0 0,-1 1 0 0 0,1-1 0 0 0,-1 0 0 0 0,1 0 0 0 0,-1 0 0 0 0,1 0 0 0 0,0 0 0 0 0,0 0 0 0 0,-1 1 0 0 0,1-1 0 0 0,0 0 0 0 0,-1 1 0 0 0,1-1 0 0 0,-1 1 0 0 0,-5 5-187 0 0,0 2 0 0 0,1-1 1 0 0,0 1-1 0 0,0-1 1 0 0,0 2-1 0 0,1-1 1 0 0,0 1-1 0 0,-2 5 187 0 0,-11 22-427 0 0,9-10 495 0 0,8-22-66 0 0,-1 0 0 0 0,0 0 0 0 0,0-1 0 0 0,0 0 0 0 0,0 1 0 0 0,-1 1-2 0 0,-1 1 376 0 0,8-7 495 0 0,6-5-229 0 0,-11 6-758 0 0,5-4 125 0 0,0 0 1 0 0,-1 0-1 0 0,1-1 0 0 0,-1 1 0 0 0,0-1 1 0 0,0 0-1 0 0,-1 0 0 0 0,3-6-9 0 0,16-19 1 0 0,-16 24 227 0 0,-2-1 1 0 0,1 1-1 0 0,-2-1 1 0 0,1 0 0 0 0,1-3-229 0 0,12-20 944 0 0,-15 25-944 0 0,-1-1 0 0 0,0 3 32 0 0,0 1 132 0 0,-1 2 50 0 0,-13 8-114 0 0,7-2-137 0 0,0 0 0 0 0,-1 0-1 0 0,2 0 1 0 0,-1 0 0 0 0,0 1 0 0 0,1 1 0 0 0,1-1 0 0 0,-1 1 0 0 0,1-1 0 0 0,1 1 0 0 0,-1 0-1 0 0,-1 7 38 0 0,0 2-104 0 0,4-11 12 0 0,-1 1 0 0 0,0-1 0 0 0,0 0 0 0 0,-3 5 92 0 0,4-10 47 0 0,1 0-47 0 0,0-1 0 0 0,0 0 0 0 0,0 0 0 0 0,0 0-1 0 0,0 0 1 0 0,0 0 0 0 0,1 1 0 0 0,-1-1 0 0 0,0 0 0 0 0,0 0 0 0 0,0 1-1 0 0,1-1 1 0 0,-1 0 0 0 0,0 0 0 0 0,0 1 0 0 0,0-1 0 0 0,1 0 0 0 0,-1 0-1 0 0,0 0 1 0 0,0 0 0 0 0,0 0 0 0 0,0 0 0 0 0,0 0 0 0 0,1 0 0 0 0,-1 0-1 0 0,0 0 1 0 0,0 0 0 0 0,1 0 0 0 0,-1 0 0 0 0,0 0 0 0 0,1 0 0 0 0,-1 0-1 0 0,0 0 1 0 0,0 0 0 0 0,0 0 0 0 0,0 0 0 0 0,12-4-71 0 0,6-11-52 0 0,3-10 378 0 0,-3 0-1 0 0,9-17-254 0 0,-18 28 27 0 0,17-37-27 0 0,-26 50-9 0 0,1 1 0 0 0,-1 0 0 0 0,0-1 0 0 0,0 1 0 0 0,0-1 0 0 0,1 0 0 0 0,-1 1 0 0 0,0 0 0 0 0,1-1 0 0 0,-1 0 0 0 0,0 1 0 0 0,0-1 0 0 0,0 1 0 0 0,0-1 0 0 0,0 1 0 0 0,0-1 0 0 0,0 0 0 0 0,0 1 0 0 0,0-1 9 0 0,0 1-3 0 0,0 0 0 0 0,-1 0 0 0 0,1 0 0 0 0,0-1 0 0 0,0 1 0 0 0,-1 0 0 0 0,1 0 0 0 0,0 0 0 0 0,0-1 0 0 0,0 1 0 0 0,0 0-1 0 0,0 0 1 0 0,-1 0 0 0 0,1 0 0 0 0,0 0 0 0 0,-1 0 0 0 0,1 0 0 0 0,0 0 0 0 0,-1 0 0 0 0,1 0 0 0 0,0 0 0 0 0,0 0 0 0 0,0 0 0 0 0,0 0 0 0 0,-1 0 0 0 0,1 0 0 0 0,0 0 0 0 0,-1 1 3 0 0,0-1 7 0 0,-2 1 0 0 0,1 0-1 0 0,1-1 1 0 0,-1 1 0 0 0,0 1-1 0 0,0-2 1 0 0,0 2 0 0 0,1-1-1 0 0,-2 1-6 0 0,-1 2-67 0 0,0 0-1 0 0,0 0 0 0 0,1 0 0 0 0,0 1 0 0 0,0-1 0 0 0,0 1 1 0 0,0 0-1 0 0,0 0 0 0 0,-1 4 68 0 0,-4 12-292 0 0,5-16 226 0 0,1 1 0 0 0,0-1-1 0 0,0 1 1 0 0,0 0 0 0 0,1 0 0 0 0,0 0-1 0 0,0 1 1 0 0,0-1 0 0 0,1 4 66 0 0,0-10 1 0 0,0 0 1 0 0,1 0-1 0 0,-1 0 1 0 0,1 1-1 0 0,-1-1 1 0 0,1 0-1 0 0,-1 0 1 0 0,0 0-1 0 0,0 0 1 0 0,1 0-1 0 0,-1 0 1 0 0,0 0-1 0 0,1 0 1 0 0,-1 0-1 0 0,1-1 1 0 0,-1 1-1 0 0,0 0 1 0 0,0 0-1 0 0,1 0 1 0 0,-1 0-1 0 0,1 0 1 0 0,-1 0-1 0 0,0 0 1 0 0,1 0-1 0 0,-1-1 1 0 0,0 1-1 0 0,0 0 1 0 0,0-1-2 0 0,11-4-286 0 0,-7 0 282 0 0,1 2 1 0 0,-1-2-1 0 0,1 0 1 0 0,-1 0-1 0 0,0 0 1 0 0,0 0-1 0 0,-1 0 1 0 0,0-1-1 0 0,2-5 4 0 0,3-2 3 0 0,-3 4-3 0 0,-1 0 0 0 0,1-1 0 0 0,0-4 0 0 0,5-4 857 0 0,-8 15-670 0 0,0-1-1 0 0,0 1 0 0 0,0-1 1 0 0,0 0-1 0 0,-1 1 0 0 0,1-3-186 0 0,-2 6 4 0 0,0 0 0 0 0,0 0 0 0 0,0 0-1 0 0,0 0 1 0 0,0 0 0 0 0,0 0 0 0 0,0 0-1 0 0,0 0 1 0 0,0 0 0 0 0,0 0 0 0 0,0 0-1 0 0,0 0 1 0 0,0 0 0 0 0,0 0-1 0 0,0 0 1 0 0,0 0 0 0 0,0 0 0 0 0,0 0-1 0 0,0 0 1 0 0,0 0 0 0 0,0 0 0 0 0,0 0-1 0 0,0 0 1 0 0,0 0 0 0 0,0 0-1 0 0,0 0 1 0 0,0 0 0 0 0,0-1 0 0 0,0 1-1 0 0,0 0 1 0 0,0 0 0 0 0,0 0 0 0 0,0 0-1 0 0,0 0 1 0 0,0 0 0 0 0,0 0-1 0 0,0 0 1 0 0,0 0 0 0 0,0 0 0 0 0,0 0-1 0 0,0 0 1 0 0,0 0 0 0 0,0 0 0 0 0,0 0-1 0 0,0 0 1 0 0,0 0 0 0 0,0 0 0 0 0,0 0-1 0 0,0 0 1 0 0,0 0 0 0 0,-1-1-1 0 0,1 1 1 0 0,0 0 0 0 0,0 0 0 0 0,0 0-1 0 0,0 0 1 0 0,0 0 0 0 0,0 0 0 0 0,0 0-1 0 0,0 1 1 0 0,0-1 0 0 0,0 0-1 0 0,0 0 1 0 0,0 0 0 0 0,0 0 0 0 0,-1 0-1 0 0,1 0-3 0 0,-5 3 310 0 0,-5 4 49 0 0,6-2-377 0 0,1 0 0 0 0,-1 0 0 0 0,1 1 0 0 0,-1 0 0 0 0,2 0 0 0 0,-1 0 0 0 0,0 1 18 0 0,-14 47-528 0 0,12-36 429 0 0,2-10 63 0 0,2-5 25 0 0,1 0 1 0 0,-1 0 0 0 0,0 1 0 0 0,0-1 0 0 0,1 1-1 0 0,0-1 1 0 0,0 1 0 0 0,0-1 0 0 0,1 1 10 0 0,1-5-7 0 0,1 1 0 0 0,0-1 0 0 0,0 0 0 0 0,-1 0 0 0 0,0 0 0 0 0,0 0-1 0 0,3-2 8 0 0,-4 3-4 0 0,2-2 4 0 0,0 0 0 0 0,0-1 0 0 0,-1 1 0 0 0,0-1 0 0 0,1 1 0 0 0,-1-1 0 0 0,0 0 0 0 0,0 1 0 0 0,0-1 0 0 0,1-2 0 0 0,4-5 0 0 0,-3 4 86 0 0,0 0 0 0 0,0 0-1 0 0,-1 1 1 0 0,1-2-1 0 0,-1 1 1 0 0,-1 0-1 0 0,1 0 1 0 0,-1 0 0 0 0,0-1-1 0 0,-1 0 1 0 0,1-3-86 0 0,-1 7 736 0 0,2-5-391 0 0,-4 3-328 0 0,-1 1-78 0 0,1 3-264 0 0,1 1-142 0 0,0 0-40 0 0,0 0 65 0 0,-8 8 258 0 0,4-4 65 0 0,-1 0 1 0 0,2 0-1 0 0,0 0 1 0 0,-1 0-1 0 0,1 1 0 0 0,0 0 1 0 0,0-1-1 0 0,1 2 1 0 0,-1-2-1 0 0,1 1 0 0 0,0 1 1 0 0,0-1 118 0 0,-1 4-205 0 0,-1 0 0 0 0,-1 0 1 0 0,-1 2 204 0 0,4-7 31 0 0,0 0 0 0 0,0 0 0 0 0,1 0 0 0 0,0 0 0 0 0,0 1 0 0 0,0-1 0 0 0,0 0 0 0 0,1 1 1 0 0,-1 2-32 0 0,1-6-130 0 0,1 0 18 0 0,2 5 90 0 0,-3-6 22 0 0,0 0 0 0 0,1 0 0 0 0,-1 0 0 0 0,0 0 0 0 0,0 0 0 0 0,0 1 0 0 0,1-1 0 0 0,-1 0 0 0 0,0 0 0 0 0,0 1 0 0 0,0-1 0 0 0,0 0 0 0 0,1 0 0 0 0,-1 0 0 0 0,0 0 0 0 0,1 1 0 0 0,-1-1 0 0 0,0 0 0 0 0,1 0 0 0 0,-1 0 0 0 0,0 0 0 0 0,0 0 0 0 0,0 0 0 0 0,0 0 0 0 0,1 0 0 0 0,-1 0 0 0 0,1 0 0 0 0,-1 0 0 0 0,0 0 0 0 0,1 0 0 0 0,-1 0 0 0 0,0 0 0 0 0,0-1 0 0 0,0 1 0 0 0,0 0 0 0 0,1 0 0 0 0,-1 0 0 0 0,0 0 0 0 0,1-1 0 0 0,-1 1 0 0 0,0 0 0 0 0,0 0 0 0 0,1-1 0 0 0,-1 1 0 0 0,3-2 0 0 0,1 1 0 0 0,0-2 0 0 0,0 1 0 0 0,-1 0 0 0 0,0 0 0 0 0,1-1 0 0 0,-1 0 0 0 0,0 0 0 0 0,0 0 0 0 0,0 0 0 0 0,-1-1 0 0 0,1 1 0 0 0,1-5 0 0 0,4-5 0 0 0,-1-2 0 0 0,0 1 0 0 0,0-4 0 0 0,8-18 0 0 0,-11 18 0 0 0,-2 7 0 0 0,-2 7 0 0 0,0 4 4 0 0,0-1 0 0 0,0 1 1 0 0,0 0-1 0 0,0-1 0 0 0,0 1 1 0 0,0 0-1 0 0,0-1 0 0 0,0 1 1 0 0,0 0-1 0 0,0 0 0 0 0,-1 0 1 0 0,1 0-1 0 0,0-1 0 0 0,0 1 1 0 0,0 0-1 0 0,0-1 0 0 0,0 1 1 0 0,-1 0-1 0 0,1-1 0 0 0,0 1 1 0 0,0 0-1 0 0,-1 0 1 0 0,1 0-1 0 0,0 0 0 0 0,0 0 1 0 0,0 0-1 0 0,0 0 0 0 0,0-1 1 0 0,-1 1-1 0 0,1 0 0 0 0,0 0 1 0 0,-1 0-1 0 0,1 0 0 0 0,0 0 1 0 0,-1 0-1 0 0,1 0 0 0 0,0 0 1 0 0,0 0-1 0 0,0 0 0 0 0,0 0 1 0 0,-1 0-1 0 0,1 0 1 0 0,0 0-1 0 0,-1 0 0 0 0,1 0 1 0 0,-1 0-1 0 0,1 0 0 0 0,0 0 1 0 0,0 0-1 0 0,0 0 0 0 0,0 1 1 0 0,0-1-1 0 0,-1 0 0 0 0,1 0-4 0 0,-10 9 387 0 0,9-8-336 0 0,-3 5-89 0 0,-1 0 1 0 0,2 0 0 0 0,-1 0 0 0 0,0 1 0 0 0,0-1 0 0 0,1 1 0 0 0,0 3 37 0 0,-14 50-388 0 0,15-50 389 0 0,0 0 0 0 0,1-1 0 0 0,0 1-1 0 0,1 1 1 0 0,0 4-1 0 0,0 0 12 0 0,0-14 18 0 0,1 0 1 0 0,-1 0 0 0 0,0-1-1 0 0,0 2 1 0 0,1-1 0 0 0,-1-1 0 0 0,0 1-1 0 0,0 0 1 0 0,1 0 0 0 0,-1-1 0 0 0,1 2-1 0 0,0-1 1 0 0,-1-1 0 0 0,0 1 0 0 0,1-1-1 0 0,0 1 1 0 0,0 0 0 0 0,-1-1 0 0 0,1 1-31 0 0,1-1-17 0 0,-2 1 1 0 0,1-1 0 0 0,1 0-1 0 0,-2 1 1 0 0,2-1 0 0 0,-1 0 0 0 0,0 0-1 0 0,0 0 1 0 0,0 0 0 0 0,0 0-1 0 0,1-1 1 0 0,-2 1 0 0 0,1 0 0 0 0,1-1-1 0 0,-2 1 1 0 0,2-1 0 0 0,-1 1 0 0 0,-1 0-1 0 0,2-1 1 0 0,-1 1 0 0 0,-1-1-1 0 0,1 0 1 0 0,0 1 0 0 0,0-1 0 0 0,0 0-1 0 0,0 0 1 0 0,0 1 0 0 0,-1-1-1 0 0,0 0 1 0 0,1 0 0 0 0,0 0 0 0 0,0 0-1 0 0,-1 0 1 0 0,0 0 0 0 0,0 0 0 0 0,1 0-1 0 0,-1-1 17 0 0,2 0-13 0 0,5-12 13 0 0,0-1 0 0 0,-1 0 0 0 0,4-16 0 0 0,-5 17 0 0 0,-4 12 0 0 0,0 0 0 0 0,0 0 0 0 0,0-1 0 0 0,-1 1 0 0 0,1 0 0 0 0,0 0 0 0 0,-1-1 0 0 0,0 0 0 0 0,1-1 0 0 0,2-8-5 0 0,-3 9 7 0 0,1 1 0 0 0,1-1 1 0 0,-2 0-1 0 0,0 0 1 0 0,1 1-1 0 0,0-1 0 0 0,-1 1 1 0 0,0-1-1 0 0,0 1 0 0 0,0-1 1 0 0,0 0-3 0 0,0 1 117 0 0,0 2 67 0 0,0 0 22 0 0,0 0-54 0 0,0 0-235 0 0,-9 9-432 0 0,-13 41 559 0 0,14-30-134 0 0,6-16 81 0 0,1-1 0 0 0,-1 1 0 0 0,1 0 0 0 0,-1 0 1 0 0,1 2 8 0 0,-1 0 0 0 0,2-5 0 0 0,0 1 0 0 0,-1 0 0 0 0,1-1 0 0 0,0 1 0 0 0,-1-1 0 0 0,1 1 0 0 0,0 0 0 0 0,0 0 0 0 0,0-1 0 0 0,0 1 0 0 0,1 0 0 0 0,-1-1 0 0 0,0 1 0 0 0,1-1 0 0 0,-1 1 0 0 0,0-1 0 0 0,2 2 0 0 0,-2-3 0 0 0,0 1 0 0 0,1-1 0 0 0,-1 0 0 0 0,0 1 0 0 0,0-1 0 0 0,0 1 0 0 0,1-1 0 0 0,-1 0 0 0 0,1 0 0 0 0,-1 0 0 0 0,1 1 0 0 0,-1-1 0 0 0,0 0 0 0 0,0 0 0 0 0,1 1 0 0 0,-1-1 0 0 0,1 0 0 0 0,0 0 0 0 0,-1 0 0 0 0,0 0 0 0 0,0 0 0 0 0,1 0 0 0 0,0 0 0 0 0,-1 0 0 0 0,1 0 0 0 0,-1 0 0 0 0,0 0 0 0 0,0 0 0 0 0,1 0 0 0 0,0 0 0 0 0,-1 0 0 0 0,1-1 0 0 0,8-4 0 0 0,-4 0 0 0 0,-1 1 0 0 0,1-1 0 0 0,-1 0 0 0 0,-1 0 0 0 0,0-1 0 0 0,1 1 0 0 0,1-4 0 0 0,1-5 19 0 0,-3 7 11 0 0,0 1 0 0 0,0 0 1 0 0,0-1-1 0 0,0-1 0 0 0,0-4-30 0 0,-2 6 49 0 0,0 3-62 0 0,-1 1 0 0 0,1-1 0 0 0,-1 1 0 0 0,0 0 1 0 0,0-1-1 0 0,0 1 0 0 0,0 0 0 0 0,0 0 0 0 0,0-1 0 0 0,0 1 0 0 0,0 0 0 0 0,-1-1 1 0 0,0-1 12 0 0,0 3 85 0 0,1 1 10 0 0,0 0-5 0 0,-3 0-10 0 0,2 1-78 0 0,-1-1 0 0 0,2 0 0 0 0,-1 1 1 0 0,-1 0-1 0 0,2-1 0 0 0,-1 0 0 0 0,0 1 0 0 0,0 0 0 0 0,0 0 0 0 0,0-1 0 0 0,0 1 0 0 0,1 0 0 0 0,-1 0 0 0 0,0-1 1 0 0,1 1-1 0 0,-1 0 0 0 0,1 0 0 0 0,-1 0 0 0 0,1 0 0 0 0,-1 0 0 0 0,0 0 0 0 0,1 0 0 0 0,0 0-2 0 0,-2 4-9 0 0,-3 2-119 0 0,-3 3 50 0 0,2 1 0 0 0,0 1 1 0 0,0-1-1 0 0,-3 6 78 0 0,7-11 9 0 0,-1 0-1 0 0,1 1 1 0 0,0 0-1 0 0,0-1 1 0 0,1 0-1 0 0,0 1 1 0 0,0 0-1 0 0,0 0 1 0 0,1-1-1 0 0,0 1 1 0 0,1 7-9 0 0,-1-13 1 0 0,1 1 0 0 0,-1-1 1 0 0,1 1-1 0 0,-1-2 1 0 0,0 2-1 0 0,1-1 1 0 0,0 1-1 0 0,-1-1 0 0 0,1 0 1 0 0,-1 1-1 0 0,2-2 1 0 0,-1 2-1 0 0,-1-1 1 0 0,2 0-2 0 0,-1 0-2 0 0,-1-1 0 0 0,1 1 0 0 0,0-1 1 0 0,0 0-1 0 0,-1 0 0 0 0,0 1 1 0 0,1-1-1 0 0,0 1 0 0 0,0-1 1 0 0,-1 0-1 0 0,1 0 0 0 0,0 0 0 0 0,0 1 1 0 0,0-1-1 0 0,0 0 0 0 0,0 0 1 0 0,-1-1-1 0 0,1 1 0 0 0,0 0 1 0 0,0 0 1 0 0,0-1-4 0 0,1 0 0 0 0,0 1 0 0 0,0-1 1 0 0,0-1-1 0 0,-1 2 0 0 0,1-1 1 0 0,-1-1-1 0 0,1 1 0 0 0,-1 0 1 0 0,1 0-1 0 0,-1-1 0 0 0,1 1 0 0 0,-1-1 1 0 0,0 1-1 0 0,0-2 0 0 0,0 2 1 0 0,0-1-1 0 0,0 0 0 0 0,-1 1 1 0 0,1-2 3 0 0,7-12 0 0 0,-5 12 0 0 0,-2-1 0 0 0,1 0 0 0 0,0 0 0 0 0,-1 1 0 0 0,1-1 0 0 0,-1-4 0 0 0,14-34 0 0 0,-13 34 0 0 0,-1 1 0 0 0,0 1 0 0 0,0-1 0 0 0,-1 0 0 0 0,0-1 0 0 0,-1 4 0 0 0,-3 5 0 0 0,1 0 0 0 0,1 2 0 0 0,0-2 0 0 0,0 1 0 0 0,0 0 0 0 0,0 0 0 0 0,0 0 0 0 0,0 1 0 0 0,1-1 0 0 0,-1 0 0 0 0,1 1 0 0 0,-1-1 0 0 0,1 1 0 0 0,0 0 0 0 0,-1 1 0 0 0,-5 11 0 0 0,3-7 0 0 0,1 1 0 0 0,0-1 0 0 0,1 0 0 0 0,0 0 0 0 0,-1 1 0 0 0,3 0 0 0 0,-2-1 0 0 0,1 1 0 0 0,1 1 0 0 0,0-8 0 0 0,-1 2 0 0 0,8 8 0 0 0,-4-6 0 0 0,-3-6 2 0 0,0 0 1 0 0,1 0 0 0 0,-1 0 0 0 0,1 1 0 0 0,-1-1-1 0 0,1 0 1 0 0,-1 0 0 0 0,0 1 0 0 0,0-1 0 0 0,1 0 0 0 0,-1 0-1 0 0,1 0 1 0 0,0 1 0 0 0,-1-1 0 0 0,0 0 0 0 0,0 0-1 0 0,1 0 1 0 0,0 0 0 0 0,-1 0 0 0 0,1 0 0 0 0,-1 0 0 0 0,0-1-1 0 0,0 1 1 0 0,1 0 0 0 0,-1 0 0 0 0,1 0 0 0 0,0 0 0 0 0,-1-1-1 0 0,0 1 1 0 0,0 0 0 0 0,1-1 0 0 0,-1 1 0 0 0,1 0-1 0 0,-1 0 1 0 0,0 0 0 0 0,1 0 0 0 0,-1-1 0 0 0,0 1 0 0 0,0-1-1 0 0,0 1 1 0 0,1-1 0 0 0,-1 1 0 0 0,0 0-3 0 0,3-3-9 0 0,-1 1 1 0 0,1-1-1 0 0,0 1 0 0 0,-1-1 1 0 0,0 1-1 0 0,0-1 0 0 0,1 0 1 0 0,-2 0-1 0 0,1 0 0 0 0,-1 0 1 0 0,1-1-1 0 0,-1 1 0 0 0,0-1 1 0 0,0 0 8 0 0,6-14 0 0 0,-6 17 0 0 0,0-1 0 0 0,0 1 0 0 0,0-1 0 0 0,-1 1 0 0 0,1-1 0 0 0,-1 0 0 0 0,0 1 0 0 0,1-2 0 0 0,-1 2 0 0 0,1-1 0 0 0,2-36 0 0 0,-4 33 0 0 0,1 5 0 0 0,0-1 0 0 0,0 1 0 0 0,0 0 0 0 0,0 0 0 0 0,0-1 0 0 0,0 1 0 0 0,0 0 0 0 0,0 0 0 0 0,-1 0 0 0 0,1 0 0 0 0,0 0 0 0 0,0 0 0 0 0,0 0 0 0 0,0 0 0 0 0,0-1 0 0 0,0 1 0 0 0,0 0 0 0 0,0 0 0 0 0,0 0 0 0 0,0 0 0 0 0,0 0 0 0 0,-1-1 0 0 0,1 1 0 0 0,0 0 0 0 0,0 0 0 0 0,0 0 0 0 0,-1 0 0 0 0,1 0 0 0 0,0 0 0 0 0,0 0 0 0 0,0 0 0 0 0,-1 0 0 0 0,1 0 0 0 0,0 0 0 0 0,0 0 0 0 0,0 0 0 0 0,0 0 0 0 0,0 0 0 0 0,0 0 0 0 0,-1 0 0 0 0,1 0 0 0 0,0 0 0 0 0,0 0 0 0 0,0 0 0 0 0,-1 0 0 0 0,1 0 0 0 0,0 1 0 0 0,0-1 0 0 0,0 0 0 0 0,-1 0 0 0 0,1 0 0 0 0,0 0 0 0 0,0 0 0 0 0,0 1 0 0 0,0-1 0 0 0,0 0 0 0 0,-4 5 0 0 0,1-1 0 0 0,2-4 0 0 0,1 0 0 0 0,-1 0 0 0 0,1 1 0 0 0,0-1 0 0 0,-1 1 0 0 0,1 0 0 0 0,-1-1 0 0 0,1 0 0 0 0,-1 1 0 0 0,1 0 0 0 0,0-1 0 0 0,0 1 0 0 0,0-1 0 0 0,0 1 0 0 0,0 0 0 0 0,-1-1 0 0 0,1 1 0 0 0,0 0 0 0 0,-2 12 0 0 0,-1 0 0 0 0,1-9 0 0 0,1 1 0 0 0,0-1 0 0 0,0 1 0 0 0,0-1 0 0 0,1 1 0 0 0,0-1 0 0 0,0 2 0 0 0,4 19 78 0 0,-4-24-78 0 0,1 0-5 0 0,0 1 1 0 0,-1 0-1 0 0,1-1 1 0 0,0 1-1 0 0,0-1 0 0 0,0 1 1 0 0,0-1-1 0 0,0 1 0 0 0,1-1 1 0 0,-1 0-1 0 0,0 1 1 0 0,1-1-1 0 0,-1 0 0 0 0,1 0 1 0 0,-1 0-1 0 0,1 0 1 0 0,1 0 4 0 0,-3-1-1 0 0,0 0 0 0 0,1 0 1 0 0,0 0-1 0 0,0 0 1 0 0,-1 0-1 0 0,0 0 1 0 0,1 0-1 0 0,0 0 0 0 0,0 0 1 0 0,-1 0-1 0 0,1 0 1 0 0,-1 0-1 0 0,1 0 1 0 0,0-1-1 0 0,-1 1 1 0 0,1-1-1 0 0,-1 1 0 0 0,1-1 1 0 0,0 1-1 0 0,-1 0 1 0 0,0 0-1 0 0,1-1 1 0 0,-1 1-1 0 0,1-1 1 0 0,-1 0-1 0 0,1 1 0 0 0,-1 0 1 0 0,0-1-1 0 0,0 0 1 0 0,1 0 1 0 0,1-1 22 0 0,0 0 1 0 0,0-1 0 0 0,0 0 0 0 0,0 0 0 0 0,-1 1 0 0 0,1-1 0 0 0,-1-1 0 0 0,1 1 0 0 0,-1 0 0 0 0,-1 0 0 0 0,1-1-1 0 0,0 1 1 0 0,0 0 0 0 0,-1-1 0 0 0,0 1-24 0 0,3-12 7 0 0,-2 10-65 0 0,0 0-1 0 0,-1 0 1 0 0,1-1 0 0 0,-1 2 0 0 0,0-1 0 0 0,-1-3 58 0 0,-1 1 0 0 0,2 6 5 0 0,0 0 0 0 0,0 0 0 0 0,0 1 0 0 0,-1-1 0 0 0,1 0 0 0 0,-1 1 1 0 0,1-1-1 0 0,-1 1 0 0 0,1-1 0 0 0,0 0 0 0 0,-1 0 0 0 0,1 1 0 0 0,-1 0 0 0 0,0-1 1 0 0,1 1-1 0 0,0-1 0 0 0,-1 0 0 0 0,0 1 0 0 0,0 0-5 0 0,1 0 9 0 0,-1 0-1 0 0,1 0 1 0 0,-1 0-1 0 0,1 0 1 0 0,-1 0 0 0 0,1 0-1 0 0,0 0 1 0 0,0 0-1 0 0,0 1 1 0 0,-1-1-1 0 0,1 0 1 0 0,-1 0 0 0 0,1 1-1 0 0,0-1 1 0 0,-1 0-1 0 0,1 1 1 0 0,0-1-1 0 0,0 0 1 0 0,0 0-1 0 0,0 0 1 0 0,0 1 0 0 0,-1-1-1 0 0,1 0 1 0 0,0 1-1 0 0,0-1 1 0 0,0 1-9 0 0,-2 2 57 0 0,1 0 0 0 0,0 0 0 0 0,0 0-1 0 0,1 0 1 0 0,-1 0 0 0 0,1 1 0 0 0,-1 0-57 0 0,0 12 213 0 0,1-12-53 0 0,0 0-1 0 0,0 0 0 0 0,0 0 0 0 0,0 0 0 0 0,0 3-159 0 0,6 28-264 0 0,6-4 436 0 0,-12-30-113 0 0,1-1-4 0 0,0-1-52 0 0,0 1-1 0 0,-1 0 1 0 0,2 0 0 0 0,-1-1-1 0 0,-1 0 1 0 0,1 0 0 0 0,0 1 0 0 0,0 0-1 0 0,-1-1 1 0 0,0 0 0 0 0,1 0-1 0 0,0 1 1 0 0,0-1 0 0 0,-1-1 0 0 0,0 2-1 0 0,1-1 1 0 0,-1 0 0 0 0,1 0-1 0 0,-1 1 1 0 0,1-2 0 0 0,-1 1-1 0 0,0 1 1 0 0,0-2 0 0 0,0 1 0 0 0,0 1-1 0 0,0-1 1 0 0,0-1-3 0 0,2-6 1 0 0,7-34-81 0 0,-8 30-48 0 0,0 0-1 0 0,0 0 0 0 0,-2-4 129 0 0,1 6 5 0 0,0 9 178 0 0,0 1 17 0 0,3-7-839 0 0,-4 16 777 0 0,-1 1 0 0 0,1 0 0 0 0,1 0 0 0 0,0-1 0 0 0,1 5-138 0 0,-1-1 161 0 0,0-11-150 0 0,-1-1-10 0 0,1-1-1 0 0,0 0 0 0 0,0 1 1 0 0,0 0-1 0 0,0 0 0 0 0,0-1 1 0 0,0 0-1 0 0,1 1 0 0 0,-1 0 1 0 0,0 0-1 0 0,0-1 0 0 0,0 0 1 0 0,1 1-1 0 0,-1 0 0 0 0,0 0 1 0 0,1-1-1 0 0,-1 0 0 0 0,0 1 1 0 0,0-1-1 0 0,1 1 0 0 0,0 0 0 0 0,0 3 0 0 0,-1-3 0 0 0,0 0 0 0 0,0 0 0 0 0,0 0 0 0 0,1 0 0 0 0,-1-1 0 0 0,1 2 0 0 0,0-1 0 0 0,-1-1 0 0 0,0 1 0 0 0,1 0 0 0 0,-1 0 0 0 0,1-1 0 0 0,0 1 0 0 0,-1 0 0 0 0,1 0 0 0 0,4 3 0 0 0,-2 0 0 0 0,1-1 0 0 0,1-5 0 0 0,-5 2 5 0 0,1 0 0 0 0,-1 0 0 0 0,1 0 0 0 0,0 0 0 0 0,-1 0 0 0 0,0-1 0 0 0,1 1 0 0 0,-1-1 0 0 0,1 1 0 0 0,-1-1 0 0 0,1 1 0 0 0,-1 0 0 0 0,0 0 0 0 0,0-1 0 0 0,0 1 0 0 0,1-1 0 0 0,-1 0 0 0 0,1 1 0 0 0,-1 0-1 0 0,0-1 1 0 0,0 1 0 0 0,1-1 0 0 0,-1 0 0 0 0,0 1 0 0 0,0 0 0 0 0,0-1-5 0 0,0-14 486 0 0,-1 11-502 0 0,1 2-4 0 0,0 0-148 0 0,-2-1-59 0 0,-4-23 115 0 0,4 22 112 0 0,0-2 0 0 0,0 2 0 0 0,0-1 0 0 0,-1 1 0 0 0,1-1 0 0 0,-2-1 0 0 0,3 6 2 0 0,1 0-1 0 0,-1-1 0 0 0,-1 1 1 0 0,2-1-1 0 0,0 0 0 0 0,-1 1 0 0 0,0-1 1 0 0,0 0-1 0 0,1 0 0 0 0,-1 1 0 0 0,1-1 1 0 0,-1 0-1 0 0,0 0 0 0 0,1 1 0 0 0,0-1 1 0 0,0-1-2 0 0,-4-4-17 0 0,-11-8-3 0 0,14 13 20 0 0,-5-4 0 0 0,-9-2 0 0 0,9 4 0 0 0,-8-6 0 0 0,-3-9-12 0 0,17 18-36 0 0,-3-3 36 0 0,-2 0 12 0 0,4-2 0 0 0,1 5 0 0 0,0 0-1 0 0,0-1 1 0 0,0 1-1 0 0,0 0 0 0 0,0 0 1 0 0,0 0-1 0 0,0-1 1 0 0,0 1-1 0 0,0-1 0 0 0,-1 1 1 0 0,1 0-1 0 0,0-1 0 0 0,0 1 1 0 0,0 0-1 0 0,-1 0 1 0 0,1 0-1 0 0,0-1 0 0 0,-1 1 1 0 0,1 0-1 0 0,0 0 0 0 0,0-1 1 0 0,0 1-1 0 0,0 0 1 0 0,-1 0-1 0 0,1-1 0 0 0,0 1 1 0 0,-1 0-1 0 0,1 0 1 0 0,-1 0-1 0 0,1 0 0 0 0,0 0 1 0 0,0 0-1 0 0,0 0 0 0 0,-1 0 1 0 0,1 0-1 0 0,0 0 1 0 0,-5-3 262 0 0,5 2-237 0 0,-1-1 0 0 0,0 2 1 0 0,0-2-1 0 0,0 1 0 0 0,0 0 0 0 0,0 0 0 0 0,0 0 0 0 0,-1 1 0 0 0,2-2 0 0 0,-2 1 0 0 0,1 1 0 0 0,0-1 0 0 0,-1 1 0 0 0,1-1 0 0 0,-1 0 0 0 0,1 1 0 0 0,-1 0-25 0 0,-1-1-4 0 0,3 0-171 0 0,0 1-17 0 0,-26-5-7 0 0,20 3 199 0 0,1 2 0 0 0,-1 0 0 0 0,0-3 0 0 0,0 3 0 0 0,1 3 0 0 0,-1-3 0 0 0,0 0 0 0 0,-2 4 0 0 0,2-1 0 0 0,0-1 0 0 0,1 1 0 0 0,0 1 62 0 0,4-3 263 0 0,-1-1-269 0 0,1 0-1 0 0,0 1 1 0 0,0-1-1 0 0,0 0 0 0 0,-1 0 1 0 0,2 1-1 0 0,-2 0 1 0 0,1 0-1 0 0,0-1 1 0 0,0 0-1 0 0,-1 2-55 0 0,-10 5-475 0 0,8-6 412 0 0,0 0 0 0 0,0 0 0 0 0,-1-1 0 0 0,1 1 0 0 0,-4-1 63 0 0,2 4-1648 0 0,6-4 106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198"/>
    </inkml:context>
    <inkml:brush xml:id="br0">
      <inkml:brushProperty name="width" value="0.05" units="cm"/>
      <inkml:brushProperty name="height" value="0.05" units="cm"/>
      <inkml:brushProperty name="color" value="#FFFF66"/>
    </inkml:brush>
  </inkml:definitions>
  <inkml:trace contextRef="#ctx0" brushRef="#br0">2 27 1840 0 0,'0'0'83'0'0,"0"0"237"0"0,0 0 954 0 0,0 0 417 0 0,0 0 79 0 0,0 0-151 0 0,0 0-715 0 0,0 0-316 0 0,0 0-63 0 0,0 0-11 0 0,0 0-2 0 0,0 0 0 0 0,0 0 0 0 0,0 0 0 0 0,0 0 0 0 0,0 0 0 0 0,0 0 0 0 0,0 0-44 0 0,6-4 192 0 0,-1 2-501 0 0,-2 1-60 0 0,0 0 0 0 0,0 0 0 0 0,0 1 0 0 0,0-1 0 0 0,1 1-1 0 0,-1-1 1 0 0,0 1 0 0 0,2 0-99 0 0,5-4 91 0 0,-6 3-12 0 0,-2 3 93 0 0,12-1 71 0 0,-2 1-206 0 0,0-1-358 0 0,23-12 533 0 0,-29 10-215 0 0,-6 2 6 0 0,0-1 0 0 0,1 0-1 0 0,-1 0 1 0 0,0 0 0 0 0,0 0 0 0 0,0 1 0 0 0,0-1 0 0 0,1 0 0 0 0,-1 0 0 0 0,0 0 0 0 0,1 1-1 0 0,-1-1 1 0 0,1 0 0 0 0,-1 0 0 0 0,0 0 0 0 0,0 0 0 0 0,0 0 0 0 0,1 0 0 0 0,-1 0 0 0 0,1 1-1 0 0,-1-1 1 0 0,1-1 0 0 0,-1 1 0 0 0,0 0 0 0 0,0 0 0 0 0,0 0 0 0 0,1 0 0 0 0,-1 0-1 0 0,1 0-2 0 0,0-2 0 0 0,2 1 0 0 0,7 4 0 0 0,-4-3 0 0 0,-1-2 0 0 0,-2 1 181 0 0,0 0-1 0 0,0 0 1 0 0,0 1-1 0 0,0-1 0 0 0,0 0 1 0 0,0 1-1 0 0,0 0 0 0 0,3 0-180 0 0,0 0-788 0 0,12 2 316 0 0,-17-2 636 0 0,-1 0 17 0 0,11 3 3 0 0,-6-3-172 0 0,-3 0 36 0 0,3 2-24 0 0,4 1 215 0 0,-6-2-231 0 0,0 1 0 0 0,0-1 1 0 0,0 0-1 0 0,0 0 0 0 0,0-1 0 0 0,0 1 0 0 0,0-1-8 0 0,-2 1 115 0 0,4 3-43 0 0,7 3 40 0 0,-1 0-25 0 0,-9-5-74 0 0,2 3 42 0 0,12 10 79 0 0,-16-14-129 0 0,2 0-1 0 0,-1 1 0 0 0,-1-1 0 0 0,1 0 0 0 0,0 0 0 0 0,0 1 0 0 0,-1-1 0 0 0,1 0 0 0 0,-1 1 0 0 0,1-1 1 0 0,0 1-1 0 0,-1 0-4 0 0,0 0 5 0 0,1 0 1 0 0,0 0-1 0 0,0 0 0 0 0,-1 0 1 0 0,2 1-1 0 0,-1-2 1 0 0,0 1-1 0 0,0 0 1 0 0,0 0-1 0 0,1 0 1 0 0,-1-1-1 0 0,1 1 0 0 0,1 1-5 0 0,0 0-12 0 0,-2-1-49 0 0,-1-2-48 0 0,0 0-126 0 0,0 0-36 0 0,4 1 225 0 0,0-1-5718 0 0,-4 0 903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199"/>
    </inkml:context>
    <inkml:brush xml:id="br0">
      <inkml:brushProperty name="width" value="0.05" units="cm"/>
      <inkml:brushProperty name="height" value="0.05" units="cm"/>
      <inkml:brushProperty name="color" value="#FFFF66"/>
    </inkml:brush>
  </inkml:definitions>
  <inkml:trace contextRef="#ctx0" brushRef="#br0">290 15 4608 0 0,'0'0'208'0'0,"0"0"67"0"0,0 0 154 0 0,0 0 68 0 0,0 0 14 0 0,0 0 7 0 0,0 0 30 0 0,0 0 18 0 0,0 0 2 0 0,0 0-16 0 0,0 0-68 0 0,0 0-32 0 0,12-10 2594 0 0,-11 9-2929 0 0,0 0 0 0 0,1 0 0 0 0,-1 1 0 0 0,1 0 0 0 0,-1-1 0 0 0,0 1 0 0 0,1 0 0 0 0,-1-1 0 0 0,1 1 0 0 0,-1 0 0 0 0,1 0 0 0 0,-1 0 0 0 0,1 0 0 0 0,-1 0 0 0 0,1 1 0 0 0,-1-1 0 0 0,1 1 0 0 0,0-1-117 0 0,35 18 1615 0 0,-32-14-1601 0 0,-4-3 119 0 0,-1-1 295 0 0,2 0-311 0 0,0 0 0 0 0,1 0 0 0 0,-1 1-1 0 0,1-1 1 0 0,-1 0 0 0 0,0 0 0 0 0,0 1 0 0 0,0 0-1 0 0,0 0 1 0 0,3 1-117 0 0,1 2-219 0 0,-3 1 187 0 0,-1-4 80 0 0,4 3-36 0 0,-2 1-12 0 0,14 13 128 0 0,-18-18-115 0 0,1 2-9 0 0,1 0 0 0 0,-1 0-1 0 0,1-1 1 0 0,-1 1-1 0 0,1-1 1 0 0,0 1 0 0 0,-1-1-1 0 0,2 1 1 0 0,-2-2 0 0 0,1 2-1 0 0,1-1 1 0 0,-2 0 0 0 0,1 0-1 0 0,1 0-3 0 0,3 2 11 0 0,-4-1 32 0 0,5 2-33 0 0,-1 2-10 0 0,1-1 0 0 0,0-1 0 0 0,3 10 0 0 0,2 0 0 0 0,-6-9 0 0 0,-1-1 27 0 0,-4-2 24 0 0,2 0 1 0 0,-1 0-1 0 0,-1 0 0 0 0,1 1 1 0 0,-1-1-1 0 0,1 0 0 0 0,-1 0 1 0 0,1 1-1 0 0,-1 0 0 0 0,0 0-51 0 0,-1-2-76 0 0,1 0 16 0 0,-1-1 60 0 0,1 0-1 0 0,-1 1 0 0 0,0-1 0 0 0,0 0 0 0 0,0 0 0 0 0,1 0 0 0 0,-1 1 0 0 0,0-1 0 0 0,0 0 1 0 0,1 1-1 0 0,-1-1 0 0 0,0 1 0 0 0,0-1 0 0 0,0 0 0 0 0,0 0 0 0 0,1 1 0 0 0,-1-1 0 0 0,0 1 1 0 0,0-1-1 0 0,0 1 0 0 0,0-1 0 0 0,0 0 0 0 0,0 0 0 0 0,0 1 0 0 0,0-1 0 0 0,0 1 1 0 0,-1 5 245 0 0,1-5-315 0 0,0 0 13 0 0,0 5 34 0 0,0-4-38 0 0,0-2-22 0 0,0 0-10 0 0,0 0 22 0 0,0 0 7 0 0,0 0 0 0 0,0 0 0 0 0,0 0-6 0 0,0 0-21 0 0,0 0-14 0 0,0 0-131 0 0,0 0-30 0 0,0 0 2 0 0,0 0 68 0 0,0 0 286 0 0,0 0 124 0 0,0 0 30 0 0,-2 0-255 0 0,2 2 0 0 0,-1-1 0 0 0,0 1-1 0 0,0-1 1 0 0,0 0 0 0 0,-1 0 0 0 0,2 0 0 0 0,-2 0-1 0 0,1 0 1 0 0,0 0 0 0 0,-1-1 0 0 0,1 1-1 0 0,-1 0 1 0 0,1 0 0 0 0,-1-1 0 0 0,1 1 11 0 0,-24 10-362 0 0,22-10 298 0 0,0 0 0 0 0,0 0-1 0 0,0 0 1 0 0,0 0 0 0 0,0 0 0 0 0,-1-1 0 0 0,1 0-1 0 0,0 0 1 0 0,0 0 0 0 0,0 0 0 0 0,0 0-1 0 0,-3-1 65 0 0,-9 2-325 0 0,14 0 280 0 0,0-1 0 0 0,0 0-1 0 0,0 1 1 0 0,-1-1 0 0 0,1 0-1 0 0,0 0 1 0 0,0 0 0 0 0,0 0-1 0 0,-1 0 1 0 0,2 0 0 0 0,-2 0-1 0 0,1-1 1 0 0,0 1 0 0 0,0-1-1 0 0,0 1 1 0 0,0 0 0 0 0,-1-1 45 0 0,-19 3-766 0 0,11-3 529 0 0,5 1 12 0 0,0 0 0 0 0,1 0 0 0 0,-2 1 1 0 0,2 0-1 0 0,-1 0 0 0 0,-1-1 225 0 0,2 2-23 0 0,-1-1 1 0 0,1 0 0 0 0,-1-1 0 0 0,1 1-1 0 0,-1-1 1 0 0,-1 1 22 0 0,3-1-10 0 0,3 0-62 0 0,-1 0 12 0 0,-9 0 48 0 0,0 4 1 0 0,4-4-32 0 0,-18-4 51 0 0,23 4 83 0 0,1 0 8 0 0,-1-1-19 0 0,-3-1-64 0 0,-5 0-16 0 0,-12-6 0 0 0,20 6 0 0 0,-8-3 0 0 0,-11 4 0 0 0,15 0 38 0 0,4 0 160 0 0,1 1 55 0 0,0 0 10 0 0,0 0-29 0 0,-1 0-118 0 0,-3 0-12 0 0,-21-3 451 0 0,25 3-428 0 0,-12-1 1 0 0,6 1-128 0 0,1 2 194 0 0,0-1 0 0 0,0 1 0 0 0,0-1 1 0 0,0-1-1 0 0,0 0 0 0 0,-4 0-194 0 0,2 0 111 0 0,-13 3 491 0 0,8 0-417 0 0,5 0-185 0 0,-13 4 30 0 0,19-6 2 0 0,-1-1 1 0 0,1 1 0 0 0,-1-1-1 0 0,1 0 1 0 0,-1 1 0 0 0,2-1-1 0 0,-2 1 1 0 0,1 0 0 0 0,0-1-1 0 0,-1 1 1 0 0,1 1-1 0 0,0-2 1 0 0,0 1 0 0 0,0 0-1 0 0,0 0 1 0 0,0 0 0 0 0,0 1-1 0 0,0-1 1 0 0,0 0-1 0 0,1 0 1 0 0,-1 1-33 0 0,0-1 11 0 0,0-1 1 0 0,1 0-1 0 0,-1 1 0 0 0,0-1 1 0 0,0 1-1 0 0,0-1 0 0 0,0 0 1 0 0,0 0-1 0 0,1 1 0 0 0,-1-1 0 0 0,0 0 1 0 0,0 0-1 0 0,0 0 0 0 0,0 0 1 0 0,0 0-1 0 0,1 0 0 0 0,-1-1 0 0 0,-1 1 1 0 0,1 0-12 0 0,-6-3 137 0 0,7 3-136 0 0,0 0 0 0 0,0 0 0 0 0,0 0 1 0 0,0 0-1 0 0,0-1 0 0 0,0 1 0 0 0,0 0 0 0 0,0 0 1 0 0,0 0-1 0 0,0 0 0 0 0,0 0 0 0 0,0-1 0 0 0,1 1 0 0 0,-1 0 1 0 0,0 0-1 0 0,0 0 0 0 0,0 0 0 0 0,0 0 0 0 0,0 0 1 0 0,0 0-1 0 0,0 0 0 0 0,0 0 0 0 0,0 0 0 0 0,1 0 0 0 0,-1 0 1 0 0,0 0-1 0 0,0 0 0 0 0,0 0 0 0 0,0 0 0 0 0,0 0 1 0 0,0 0-1 0 0,0 0 0 0 0,0 0 0 0 0,0-1 0 0 0,0 1 0 0 0,0 0 1 0 0,0 0-1 0 0,0 0 0 0 0,1 0 0 0 0,-1 0 0 0 0,0 0 1 0 0,0 0-1 0 0,0 0 0 0 0,0 0 0 0 0,0 0 0 0 0,1 1 0 0 0,-1-1 1 0 0,0 0-1 0 0,0 0 0 0 0,0 0 0 0 0,0 0 0 0 0,0 0-1 0 0,41-6-1368 0 0,15-3-1610 0 0,-47 7 1525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62"/>
    </inkml:context>
    <inkml:brush xml:id="br0">
      <inkml:brushProperty name="width" value="0.05" units="cm"/>
      <inkml:brushProperty name="height" value="0.05" units="cm"/>
      <inkml:brushProperty name="color" value="#FFFF66"/>
    </inkml:brush>
  </inkml:definitions>
  <inkml:trace contextRef="#ctx0" brushRef="#br0">83 79 8288 0 0,'0'0'190'0'0,"0"0"28"0"0,0 0 7 0 0,0 0 43 0 0,0 0 159 0 0,0 0 70 0 0,0 0 14 0 0,0 0-69 0 0,0 0-220 0 0,0 0 164 0 0,0 0 102 0 0,0 0 22 0 0,0 0 2 0 0,0 0 0 0 0,0 0 0 0 0,0 0 0 0 0,0 0-70 0 0,0 1-292 0 0,0 1-149 0 0,0 0 1 0 0,0 0-1 0 0,0 0 1 0 0,0 0-1 0 0,0-1 1 0 0,-1 1-1 0 0,0 0 1 0 0,1 0 0 0 0,-1 0-1 0 0,0 1-1 0 0,-1 3 1 0 0,0-2-14 0 0,1-1 1 0 0,-1 1 0 0 0,1 0 0 0 0,-1 0-1 0 0,0-1 1 0 0,0 0 0 0 0,-1 0 0 0 0,1 1 0 0 0,-1-1-1 0 0,-1 1 13 0 0,-5 10-349 0 0,0 1 257 0 0,9-14 33 0 0,1-2 52 0 0,1 0 0 0 0,-2 1 0 0 0,2-1 1 0 0,-1-1-1 0 0,0 2 0 0 0,1-1 0 0 0,-2-1 0 0 0,1 2 1 0 0,1-1-1 0 0,-2-1 0 0 0,1 1 0 0 0,0 0 0 0 0,0 0 1 0 0,-1-1-1 0 0,1 1 0 0 0,0-1 7 0 0,4-7-20 0 0,12-14 20 0 0,-6 4 162 0 0,5 6 129 0 0,-15 13-224 0 0,-1 0 13 0 0,0 0 0 0 0,0 0-2 0 0,0 0-4 0 0,0 0-2 0 0,0 0 0 0 0,0 0-28 0 0,0 0-110 0 0,0 0-15 0 0,0 0 32 0 0,0 0 102 0 0,0 0 47 0 0,-1 0 11 0 0,1 3-115 0 0,-2 0 1 0 0,1-1 0 0 0,-1 0 0 0 0,1 0-1 0 0,-1 1 1 0 0,1-1 0 0 0,-2 0 0 0 0,1 0-1 0 0,1 0 1 0 0,-2-1 0 0 0,0 2 3 0 0,-8 7-226 0 0,4-1 206 0 0,-9 10 22 0 0,2-1-389 0 0,3-4 38 0 0,10-12 241 0 0,1 0-23 0 0,-1-1 122 0 0,-1-1 0 0 0,2 1 0 0 0,-1 1 0 0 0,0-2 0 0 0,0 1-1 0 0,0 1 1 0 0,0-2 0 0 0,0 2 0 0 0,1-1 0 0 0,0 0-1 0 0,-1 0 1 0 0,0 0 0 0 0,0 1 0 0 0,1-1 9 0 0,-6 4-126 0 0,5-5 78 0 0,5-6 29 0 0,2-1 31 0 0,-4 6-12 0 0,0-2-1 0 0,0 1 1 0 0,-1 0 0 0 0,1 0-1 0 0,-1-1 1 0 0,1 1-1 0 0,-2 0 1 0 0,2 0 0 0 0,-1-1-1 0 0,-1 0 1 0 0,1 1 0 0 0,0-2 0 0 0,-14 33-714 0 0,7-9 1417 0 0,20-43-1314 0 0,-10 16 588 0 0,1 0 0 0 0,-1 1 0 0 0,1-1 0 0 0,5-5 23 0 0,0 1-140 0 0,-4 5 521 0 0,1-2-1 0 0,-1 1 1 0 0,2-5-381 0 0,-7 11 74 0 0,-1 1-4 0 0,0-2-17 0 0,0-1-32 0 0,0 3 11 0 0,-12 12-74 0 0,7-9-98 0 0,1 1 0 0 0,-1 0 0 0 0,1 0 0 0 0,-1 0 0 0 0,1 1 0 0 0,1 0 0 0 0,-3 2 140 0 0,-6 8-228 0 0,10-12 238 0 0,0 0 1 0 0,0 0 0 0 0,1 0-1 0 0,0 0 1 0 0,0 0 0 0 0,0 0-1 0 0,0 0 1 0 0,0 0-11 0 0,1-3 140 0 0,0 0 20 0 0,0 0-37 0 0,0 0-186 0 0,0 0-86 0 0,0 0-13 0 0,0 2 24 0 0,0-2 141 0 0,0 1 1 0 0,0-1 0 0 0,0 0 0 0 0,0 0 0 0 0,0 0-1 0 0,0 0 1 0 0,0 0 0 0 0,0 1 0 0 0,0-1 0 0 0,0 0-1 0 0,0 1 1 0 0,0-1 0 0 0,0 0 0 0 0,0 1 0 0 0,0-1-1 0 0,0 0 1 0 0,1 0 0 0 0,-1 0 0 0 0,0 0 0 0 0,0 0-1 0 0,0 0 1 0 0,1 1 0 0 0,-1-1 0 0 0,0 0 0 0 0,0 0 0 0 0,1 0-1 0 0,-1 1 1 0 0,0-1 0 0 0,0 0 0 0 0,0 0 0 0 0,0 0-1 0 0,0 0 1 0 0,1 0 0 0 0,-1 0 0 0 0,0 0 0 0 0,1 0-1 0 0,-1 1 1 0 0,0-1 0 0 0,0 0 0 0 0,1 0 0 0 0,-1 0-1 0 0,0 0 1 0 0,0-1 0 0 0,0 1 0 0 0,0 0 0 0 0,1 0-1 0 0,-1 0 1 0 0,0 0 0 0 0,1 0 0 0 0,-1 0 0 0 0,0 0-1 0 0,1-1-3 0 0,8-3 229 0 0,-9 4-231 0 0,7-6 88 0 0,1 0 1 0 0,-1 0 0 0 0,0-1-1 0 0,0-1-86 0 0,1 1 119 0 0,-2-1 0 0 0,1 0 0 0 0,-1 0 0 0 0,0 0 0 0 0,-1-1 0 0 0,0 0-119 0 0,9-13 300 0 0,-12 19-252 0 0,0 0 0 0 0,0-1 0 0 0,0 1 0 0 0,0 0 0 0 0,0-1 0 0 0,-1 1 0 0 0,1-1-48 0 0,0-1-55 0 0,0-1 1413 0 0,-9 9-946 0 0,2 1-553 0 0,0 1-1 0 0,1 0 0 0 0,0-1 0 0 0,0 2 0 0 0,-1-1 0 0 0,2 0 0 0 0,0 0 0 0 0,0 1 0 0 0,0 0 0 0 0,0 0 142 0 0,-12 21-372 0 0,9-15 146 0 0,0 0 1 0 0,0 0 0 0 0,-1 7 225 0 0,6-17-6 0 0,1 0 73 0 0,-1-2-65 0 0,1 0 0 0 0,0 1 1 0 0,0-1-1 0 0,0 0 0 0 0,0 0 1 0 0,0 0-1 0 0,0 0 0 0 0,0 1 1 0 0,0-1-1 0 0,0 1 0 0 0,0-1 0 0 0,-1 1 1 0 0,1-1-1 0 0,0 0 0 0 0,0 0 1 0 0,0 0-1 0 0,0 1 0 0 0,0-1 0 0 0,0 1 1 0 0,1-1-1 0 0,-1 0 0 0 0,0 1 1 0 0,0-1-1 0 0,0 0 0 0 0,0 0 1 0 0,0 0-1 0 0,0 1 0 0 0,0-1 0 0 0,0 0 1 0 0,0 1-1 0 0,1-1 0 0 0,-1 0 1 0 0,0 1-1 0 0,0-1 0 0 0,1 0 0 0 0,-1 0 1 0 0,0 0-1 0 0,1 0 0 0 0,-1 0 1 0 0,0 1-1 0 0,0-1 0 0 0,0 0 1 0 0,1 0-1 0 0,-1 0 0 0 0,0 0 0 0 0,1 0 1 0 0,-1 1-1 0 0,1-1 0 0 0,-1 0 1 0 0,0 0-1 0 0,0 0 0 0 0,0 0 0 0 0,1 0 1 0 0,-1 0-1 0 0,1 0 0 0 0,-1 0 1 0 0,1-1-1 0 0,-1 1 0 0 0,0 0 1 0 0,0 0-1 0 0,0 0-2 0 0,3-1 37 0 0,-1 1-1 0 0,-1-1 1 0 0,2 0 0 0 0,-2 0 0 0 0,1 0 0 0 0,0-1 0 0 0,0 2 0 0 0,0-3-37 0 0,4-3-156 0 0,0 0 0 0 0,0-1 1 0 0,-1 0-1 0 0,0 0 0 0 0,0-1 156 0 0,16-21 107 0 0,-16 21 43 0 0,-1 1 0 0 0,1-1 0 0 0,-1 0 0 0 0,2-7-150 0 0,3-5 124 0 0,-3 5-124 0 0,-6 15 0 0 0,0 0 0 0 0,0 0 0 0 0,0 0 0 0 0,0-1 0 0 0,0 1 0 0 0,0 0 0 0 0,0 0 0 0 0,0-1 0 0 0,0 1 0 0 0,0 0 0 0 0,0 0 0 0 0,0 0 0 0 0,0 0 0 0 0,0 0 0 0 0,0 0 0 0 0,0 0 0 0 0,0-1 0 0 0,0 1 0 0 0,0 0 0 0 0,0 0 0 0 0,0-1 0 0 0,0 1 0 0 0,0 0 0 0 0,0 0 0 0 0,0 0 0 0 0,0-1 0 0 0,0 1 0 0 0,0 0 0 0 0,-1 0 0 0 0,1 0 0 0 0,0 0 0 0 0,0 0 0 0 0,0 0 0 0 0,-1 0 0 0 0,1 0 0 0 0,-1 0 0 0 0,1 0 0 0 0,0 0 0 0 0,0 0 0 0 0,-1 0 0 0 0,1 0 0 0 0,-1 0 0 0 0,1 0 0 0 0,-1 0 0 0 0,1 0 0 0 0,0 0 0 0 0,-1 0 0 0 0,1 0 0 0 0,-1 0 0 0 0,1 0 0 0 0,-1 1 0 0 0,1-1 0 0 0,0 0 0 0 0,0 1 0 0 0,0-1 0 0 0,-1 0 0 0 0,1 1 0 0 0,-1-1 0 0 0,1 0 0 0 0,-6 7-187 0 0,0 1 0 0 0,0-2 1 0 0,1 3-1 0 0,0-2 1 0 0,0 1-1 0 0,1 1 1 0 0,0 0-1 0 0,-1 5 187 0 0,-13 22-427 0 0,11-10 495 0 0,6-22-66 0 0,0 0 0 0 0,1-1 0 0 0,-1 1 0 0 0,-1-1 0 0 0,1 1 0 0 0,-1 0-2 0 0,0 2 376 0 0,7-6 495 0 0,5-6-229 0 0,-9 6-758 0 0,3-4 125 0 0,2-1 1 0 0,-2 2-1 0 0,0-2 0 0 0,0 1 0 0 0,0-2 1 0 0,0 2-1 0 0,0-1 0 0 0,2-6-9 0 0,16-20 1 0 0,-17 25 227 0 0,0 0 1 0 0,-1 0-1 0 0,0-1 1 0 0,0 0 0 0 0,0-3-229 0 0,13-20 944 0 0,-14 24-944 0 0,-2 1 0 0 0,0 1 32 0 0,-1 3 132 0 0,0 1 50 0 0,-12 8-114 0 0,5-3-137 0 0,1 1 0 0 0,0 0-1 0 0,0 0 1 0 0,0 1 0 0 0,0 0 0 0 0,2 0 0 0 0,-1 1 0 0 0,1-1 0 0 0,-1 1 0 0 0,2-1 0 0 0,0 2-1 0 0,-3 6 38 0 0,2 2-104 0 0,2-11 12 0 0,0 1 0 0 0,1-1 0 0 0,-2 0 0 0 0,-2 5 92 0 0,4-10 47 0 0,1-1-47 0 0,0 0 0 0 0,1 0 0 0 0,-1 1 0 0 0,0-1-1 0 0,0 0 1 0 0,0 0 0 0 0,0 1 0 0 0,0-1 0 0 0,0 0 0 0 0,1 0 0 0 0,-1 1-1 0 0,0-1 1 0 0,0 0 0 0 0,0 0 0 0 0,1 0 0 0 0,-1 0 0 0 0,0 0 0 0 0,0 0-1 0 0,0 0 1 0 0,0 0 0 0 0,0 1 0 0 0,1-1 0 0 0,-1 0 0 0 0,0 0 0 0 0,0 0-1 0 0,1 0 1 0 0,-1 0 0 0 0,0 0 0 0 0,1 0 0 0 0,-1 0 0 0 0,0 0 0 0 0,0 0-1 0 0,0 0 1 0 0,0 0 0 0 0,0 0 0 0 0,1 0 0 0 0,10-4-71 0 0,8-11-52 0 0,1-10 378 0 0,-2-1-1 0 0,9-15-254 0 0,-17 27 27 0 0,15-37-27 0 0,-24 50-9 0 0,-1 0 0 0 0,0 1 0 0 0,0 0 0 0 0,1 0 0 0 0,-1-1 0 0 0,0 0 0 0 0,1 1 0 0 0,-1-1 0 0 0,0 1 0 0 0,0-1 0 0 0,0 1 0 0 0,1-1 0 0 0,-1 0 0 0 0,0 1 0 0 0,0 0 0 0 0,0-1 0 0 0,0 0 0 0 0,0 0 0 0 0,0 1 9 0 0,-1 0-3 0 0,1 0 0 0 0,0 0 0 0 0,0 0 0 0 0,-1-1 0 0 0,1 1 0 0 0,0 0 0 0 0,0 0 0 0 0,-1 0 0 0 0,1-1 0 0 0,0 1 0 0 0,0 0-1 0 0,0 0 1 0 0,0 0 0 0 0,-1 0 0 0 0,1 0 0 0 0,0 0 0 0 0,-1 0 0 0 0,1 0 0 0 0,0 0 0 0 0,-1 0 0 0 0,1 0 0 0 0,0 0 0 0 0,0 0 0 0 0,0 0 0 0 0,0 0 0 0 0,0 0 0 0 0,-1 0 0 0 0,1 1 3 0 0,-2-1 7 0 0,0 1 0 0 0,0-1-1 0 0,0 1 1 0 0,0 0 0 0 0,1 0-1 0 0,-2 0 1 0 0,2 1 0 0 0,-1-2-1 0 0,-1 3-6 0 0,0 0-67 0 0,-2 2-1 0 0,2-1 0 0 0,-1 0 0 0 0,1 1 0 0 0,0-1 0 0 0,0 1 1 0 0,0 0-1 0 0,0-1 0 0 0,0 6 68 0 0,-6 10-292 0 0,7-14 226 0 0,-1 0 0 0 0,1-1-1 0 0,0 1 1 0 0,1 0 0 0 0,-1 0 0 0 0,1 0-1 0 0,0 1 1 0 0,0-1 0 0 0,1 4 66 0 0,0-10 1 0 0,1 0 1 0 0,-1 0-1 0 0,1 0 1 0 0,-1 1-1 0 0,1-1 1 0 0,-1 0-1 0 0,0 0 1 0 0,0 0-1 0 0,1 0 1 0 0,-1 0-1 0 0,1 0 1 0 0,-1 0-1 0 0,0 0 1 0 0,1 0-1 0 0,-1-1 1 0 0,0 1-1 0 0,0 0 1 0 0,1 0-1 0 0,-1 0 1 0 0,1 0-1 0 0,-1-1 1 0 0,0 1-1 0 0,1 0 1 0 0,-1 0-1 0 0,0 0 1 0 0,0 0-1 0 0,0 0 1 0 0,1-1-2 0 0,9-4-286 0 0,-5 0 282 0 0,0 1 1 0 0,-1 0-1 0 0,1-1 1 0 0,-2 0-1 0 0,1 0 1 0 0,0 0-1 0 0,0-1 1 0 0,-1 0-1 0 0,2-4 4 0 0,2-4 3 0 0,-1 5-3 0 0,-2 0 0 0 0,0 0 0 0 0,2-6 0 0 0,3-3 857 0 0,-7 15-670 0 0,0 0-1 0 0,1 0 0 0 0,-2-1 1 0 0,1 0-1 0 0,-1 0 0 0 0,1-1-186 0 0,-2 5 4 0 0,0 0 0 0 0,0 0 0 0 0,0 0-1 0 0,0 0 1 0 0,0 0 0 0 0,0 0 0 0 0,0 0-1 0 0,0 0 1 0 0,0 0 0 0 0,0 0 0 0 0,0 0-1 0 0,0 0 1 0 0,0-1 0 0 0,0 1-1 0 0,0 0 1 0 0,0 0 0 0 0,0 0 0 0 0,0 0-1 0 0,0 0 1 0 0,0 0 0 0 0,0 0 0 0 0,0 0-1 0 0,0 0 1 0 0,0 0 0 0 0,0 0-1 0 0,0 0 1 0 0,0 0 0 0 0,0 0 0 0 0,0 0-1 0 0,0 0 1 0 0,0 0 0 0 0,0 0 0 0 0,0 0-1 0 0,0 0 1 0 0,0 0 0 0 0,0 0-1 0 0,0 0 1 0 0,0 0 0 0 0,0 0 0 0 0,0 0-1 0 0,0 0 1 0 0,0 0 0 0 0,0 0 0 0 0,0 0-1 0 0,0 0 1 0 0,0 0 0 0 0,0 0 0 0 0,0 0-1 0 0,0 0 1 0 0,0 0 0 0 0,0-1-1 0 0,0 1 1 0 0,0 0 0 0 0,0 0 0 0 0,0 0-1 0 0,0 0 1 0 0,0 0 0 0 0,-1 0 0 0 0,1 0-1 0 0,0 1 1 0 0,0-1 0 0 0,0 0-1 0 0,0 0 1 0 0,0 0 0 0 0,0 0 0 0 0,0 0-1 0 0,0 0-3 0 0,-5 3 310 0 0,-5 4 49 0 0,5-2-377 0 0,2 0 0 0 0,0 0 0 0 0,-1 1 0 0 0,1-1 0 0 0,0 1 0 0 0,1 0 0 0 0,-1 2 18 0 0,-15 46-528 0 0,13-36 429 0 0,3-11 63 0 0,0-3 25 0 0,2-1 1 0 0,-1 0 0 0 0,1 1 0 0 0,-1-1 0 0 0,1 1-1 0 0,-1-1 1 0 0,1 0 0 0 0,1 0 0 0 0,-1 2 10 0 0,3-6-7 0 0,-1 0 0 0 0,1 1 0 0 0,0-1 0 0 0,-1 0 0 0 0,1 0 0 0 0,-1 0-1 0 0,3-2 8 0 0,-5 3-4 0 0,3-2 4 0 0,0-1 0 0 0,0 1 0 0 0,0 0 0 0 0,-1-1 0 0 0,0 1 0 0 0,0-1 0 0 0,1 0 0 0 0,-1 0 0 0 0,-1 0 0 0 0,2-1 0 0 0,4-7 0 0 0,-2 5 86 0 0,-2 1 0 0 0,1-1-1 0 0,0 1 1 0 0,-1-2-1 0 0,0 1 1 0 0,0 0-1 0 0,-1-1 1 0 0,0 1 0 0 0,0 0-1 0 0,0-1 1 0 0,0-3-86 0 0,-1 7 736 0 0,1-5-391 0 0,-2 3-328 0 0,-3 1-78 0 0,3 3-264 0 0,0 1-142 0 0,0 0-40 0 0,0 0 65 0 0,-9 8 258 0 0,5-5 65 0 0,0 2 1 0 0,0-1-1 0 0,1 0 1 0 0,0 0-1 0 0,-1 0 0 0 0,1 2 1 0 0,1-2-1 0 0,-1 1 1 0 0,0 0-1 0 0,1 0 0 0 0,0 0 1 0 0,0 1 118 0 0,-1 3-205 0 0,-1 0 0 0 0,-1 0 1 0 0,-1 2 204 0 0,4-7 31 0 0,1-1 0 0 0,-1 2 0 0 0,1-1 0 0 0,-1 0 0 0 0,1 1 0 0 0,1-2 0 0 0,-1 2 0 0 0,0-1 1 0 0,1 4-32 0 0,0-7-130 0 0,0-1 18 0 0,3 6 90 0 0,-2-6 22 0 0,-1 0 0 0 0,0 1 0 0 0,0-1 0 0 0,0 0 0 0 0,1 0 0 0 0,-1 1 0 0 0,0-1 0 0 0,0 0 0 0 0,0 0 0 0 0,0 1 0 0 0,0-1 0 0 0,1 0 0 0 0,-1 0 0 0 0,0 0 0 0 0,1 0 0 0 0,-1 0 0 0 0,0 0 0 0 0,1 0 0 0 0,-1 0 0 0 0,0 0 0 0 0,0 0 0 0 0,0 0 0 0 0,1 0 0 0 0,-1 0 0 0 0,0 0 0 0 0,1 0 0 0 0,-1 0 0 0 0,0 0 0 0 0,1 0 0 0 0,-1 0 0 0 0,0 0 0 0 0,0 0 0 0 0,0 0 0 0 0,1 0 0 0 0,-1 0 0 0 0,0 0 0 0 0,1 0 0 0 0,-1 0 0 0 0,0-1 0 0 0,0 1 0 0 0,1 0 0 0 0,-1 0 0 0 0,0-1 0 0 0,0 1 0 0 0,4-2 0 0 0,0 0 0 0 0,0 0 0 0 0,-1 0 0 0 0,0 0 0 0 0,1-1 0 0 0,-1 0 0 0 0,0 0 0 0 0,0 0 0 0 0,0 0 0 0 0,0 0 0 0 0,0 0 0 0 0,-1 0 0 0 0,3-5 0 0 0,2-5 0 0 0,1-2 0 0 0,-1 0 0 0 0,-1-2 0 0 0,9-20 0 0 0,-10 19 0 0 0,-4 8 0 0 0,-1 5 0 0 0,0 5 4 0 0,0 0 0 0 0,0 0 1 0 0,0 0-1 0 0,0-1 0 0 0,0 1 1 0 0,0 0-1 0 0,0-1 0 0 0,0 1 1 0 0,0 0-1 0 0,0-1 0 0 0,0 1 1 0 0,0 0-1 0 0,0 0 0 0 0,0 0 1 0 0,-1 0-1 0 0,1-1 0 0 0,0 1 1 0 0,0 0-1 0 0,0-1 0 0 0,-1 1 1 0 0,1 0-1 0 0,0 0 1 0 0,0-1-1 0 0,-1 1 0 0 0,1 0 1 0 0,0 0-1 0 0,0 0 0 0 0,0 0 1 0 0,0 0-1 0 0,0 0 0 0 0,-1 0 1 0 0,1 0-1 0 0,0 0 0 0 0,-1 0 1 0 0,1 0-1 0 0,-1 0 0 0 0,1 0 1 0 0,0 0-1 0 0,0 0 0 0 0,0 0 1 0 0,0 0-1 0 0,-1 0 1 0 0,1 0-1 0 0,0 0 0 0 0,-1 0 1 0 0,1 0-1 0 0,0 0 0 0 0,-1 0 1 0 0,1 0-1 0 0,0 0 0 0 0,0 0 1 0 0,0 0-1 0 0,0 0 0 0 0,-1 0-4 0 0,-8 10 387 0 0,8-9-336 0 0,-3 5-89 0 0,-1 0 1 0 0,1 0 0 0 0,0 0 0 0 0,0 1 0 0 0,1-1 0 0 0,0 0 0 0 0,-1 5 37 0 0,-13 49-388 0 0,15-50 389 0 0,0-1 0 0 0,2 1 0 0 0,-1 0-1 0 0,0 0 1 0 0,2 5-1 0 0,-1 0 12 0 0,0-13 18 0 0,0-1 1 0 0,0-1 0 0 0,1 1-1 0 0,-1 1 1 0 0,0-2 0 0 0,0 1 0 0 0,0 0-1 0 0,1 0 1 0 0,-1-1 0 0 0,1 1 0 0 0,0 1-1 0 0,-1-2 1 0 0,0 1 0 0 0,1 0 0 0 0,0-1-1 0 0,0 1 1 0 0,-1-1 0 0 0,0 1 0 0 0,2 0-31 0 0,-1-1-17 0 0,0 1 1 0 0,0-1 0 0 0,0 0-1 0 0,0 0 1 0 0,0 0 0 0 0,0 0 0 0 0,0 0-1 0 0,1 0 1 0 0,-2 0 0 0 0,2 0-1 0 0,-1 0 1 0 0,0 0 0 0 0,0 0 0 0 0,0-1-1 0 0,0 1 1 0 0,0-1 0 0 0,0 1 0 0 0,0-1-1 0 0,0 1 1 0 0,0 0 0 0 0,0-1-1 0 0,0 0 1 0 0,0 0 0 0 0,-1 1 0 0 0,1-1-1 0 0,0 0 1 0 0,0 0 0 0 0,-1 1-1 0 0,1-1 1 0 0,0-1 0 0 0,-1 2 0 0 0,1-1-1 0 0,-1 0 1 0 0,0 0 0 0 0,1 0 0 0 0,-1-1-1 0 0,1 1 17 0 0,0-1-13 0 0,7-13 13 0 0,-1 0 0 0 0,-1 0 0 0 0,3-15 0 0 0,-3 16 0 0 0,-6 12 0 0 0,2 0 0 0 0,-1-1 0 0 0,-1 1 0 0 0,1 0 0 0 0,-1 0 0 0 0,1-1 0 0 0,0 0 0 0 0,-1 1 0 0 0,0-2 0 0 0,3-8-5 0 0,-2 9 7 0 0,0 0 0 0 0,0 0 1 0 0,-1 1-1 0 0,1-1 1 0 0,0 1-1 0 0,-1-1 0 0 0,1 1 1 0 0,-1-1-1 0 0,0 0 0 0 0,0 0 1 0 0,-1 0-3 0 0,1 2 117 0 0,0 1 67 0 0,0 0 22 0 0,0 0-54 0 0,0 0-235 0 0,-8 9-432 0 0,-14 40 559 0 0,14-28-134 0 0,5-18 81 0 0,2 1 0 0 0,-1 0 0 0 0,1 0 0 0 0,0-1 1 0 0,0 4 8 0 0,-1-2 0 0 0,1-3 0 0 0,1-1 0 0 0,0 2 0 0 0,-1-2 0 0 0,1 1 0 0 0,0-1 0 0 0,0 1 0 0 0,-1 0 0 0 0,1-1 0 0 0,1 1 0 0 0,-1-1 0 0 0,0 2 0 0 0,0-2 0 0 0,1 1 0 0 0,-1-1 0 0 0,0 1 0 0 0,1-1 0 0 0,0 2 0 0 0,0-3 0 0 0,-1 1 0 0 0,0-1 0 0 0,0 0 0 0 0,0 1 0 0 0,0-1 0 0 0,1 0 0 0 0,-1 0 0 0 0,1 1 0 0 0,-1-1 0 0 0,1 0 0 0 0,-1 1 0 0 0,0-1 0 0 0,0 0 0 0 0,1 0 0 0 0,-1 1 0 0 0,1-1 0 0 0,0 0 0 0 0,-1 0 0 0 0,0 0 0 0 0,0 0 0 0 0,1 0 0 0 0,-1 0 0 0 0,1 0 0 0 0,0 0 0 0 0,-1 0 0 0 0,0 0 0 0 0,0 0 0 0 0,1 0 0 0 0,0 0 0 0 0,-1 0 0 0 0,1 0 0 0 0,-1-1 0 0 0,10-4 0 0 0,-5 0 0 0 0,-1 1 0 0 0,0-2 0 0 0,0 2 0 0 0,-1-1 0 0 0,1-1 0 0 0,-1 0 0 0 0,2-3 0 0 0,1-4 19 0 0,-2 6 11 0 0,-1 1 0 0 0,0-1 1 0 0,-1 1-1 0 0,1-2 0 0 0,0-5-30 0 0,-2 7 49 0 0,0 4-62 0 0,0 0 0 0 0,-1-1 0 0 0,0 1 0 0 0,1-1 1 0 0,-1 1-1 0 0,0 0 0 0 0,0 0 0 0 0,0-1 0 0 0,-1 1 0 0 0,1 0 0 0 0,0 0 0 0 0,0-1 1 0 0,-2-1 12 0 0,1 3 85 0 0,1 1 10 0 0,0 0-5 0 0,-3 0-10 0 0,2 1-78 0 0,0-1 0 0 0,0 0 0 0 0,0 1 1 0 0,0-1-1 0 0,0 0 0 0 0,0 1 0 0 0,0 0 0 0 0,0 0 0 0 0,1-1 0 0 0,-1 1 0 0 0,0 0 0 0 0,0 0 0 0 0,1-1 0 0 0,-1 1 1 0 0,0 0-1 0 0,0 0 0 0 0,1-1 0 0 0,0 2 0 0 0,-1-1 0 0 0,0-1 0 0 0,1 2 0 0 0,-1-1 0 0 0,1 0-2 0 0,-2 4-9 0 0,-2 1-119 0 0,-4 5 50 0 0,1 0 0 0 0,1 0 1 0 0,0 1-1 0 0,-2 5 78 0 0,5-11 9 0 0,1 0-1 0 0,0 1 1 0 0,-1-1-1 0 0,2 0 1 0 0,-1 1-1 0 0,1 0 1 0 0,0 0-1 0 0,0-1 1 0 0,1 1-1 0 0,0 0 1 0 0,2 6-9 0 0,-2-11 1 0 0,0-1 0 0 0,1 1 1 0 0,-1-1-1 0 0,0 0 1 0 0,0 1-1 0 0,1-1 1 0 0,0 1-1 0 0,0-2 0 0 0,-1 2 1 0 0,1-1-1 0 0,0 0 1 0 0,0 1-1 0 0,0-2 1 0 0,1 2-2 0 0,-2-1-2 0 0,0-1 0 0 0,1 0 0 0 0,0 1 1 0 0,0-1-1 0 0,-1 0 0 0 0,1 1 1 0 0,0-1-1 0 0,0 1 0 0 0,-1-1 1 0 0,1 0-1 0 0,0 0 0 0 0,0 0 0 0 0,-1 0 1 0 0,1 0-1 0 0,0 0 0 0 0,0 0 1 0 0,-1 0-1 0 0,1 0 0 0 0,0 0 1 0 0,0 0 1 0 0,1-1-4 0 0,-1 0 0 0 0,2 0 0 0 0,-2 1 1 0 0,1-2-1 0 0,0 1 0 0 0,-1 1 1 0 0,1-2-1 0 0,-1 1 0 0 0,1 0 1 0 0,-1-1-1 0 0,1 1 0 0 0,-1-1 0 0 0,0 1 1 0 0,1-1-1 0 0,-2 0 0 0 0,1 1 1 0 0,1-1-1 0 0,-2 0 0 0 0,1 0 1 0 0,0 0 3 0 0,6-13 0 0 0,-4 11 0 0 0,-1 1 0 0 0,-1-1 0 0 0,2 0 0 0 0,-2 0 0 0 0,0 1 0 0 0,1-5 0 0 0,13-35 0 0 0,-14 36 0 0 0,0 0 0 0 0,0 0 0 0 0,0 1 0 0 0,0-1 0 0 0,-1-1 0 0 0,-1 4 0 0 0,-4 5 0 0 0,3 0 0 0 0,0 1 0 0 0,0 0 0 0 0,-1 0 0 0 0,1 0 0 0 0,1 0 0 0 0,-2 0 0 0 0,2 0 0 0 0,-1 1 0 0 0,0-1 0 0 0,1 1 0 0 0,0-1 0 0 0,-1 1 0 0 0,2-1 0 0 0,-3 3 0 0 0,-3 10 0 0 0,2-7 0 0 0,0 0 0 0 0,2 1 0 0 0,-1-1 0 0 0,1 0 0 0 0,0 0 0 0 0,1 1 0 0 0,0 0 0 0 0,0 0 0 0 0,0 1 0 0 0,1-8 0 0 0,-1 1 0 0 0,8 10 0 0 0,-4-8 0 0 0,-2-5 2 0 0,-1 1 1 0 0,0-1 0 0 0,1 0 0 0 0,-1 1 0 0 0,1-1-1 0 0,-1 0 1 0 0,0 0 0 0 0,0 1 0 0 0,1-1 0 0 0,-1 0 0 0 0,1 0-1 0 0,0 0 1 0 0,-1 0 0 0 0,0 0 0 0 0,0 0 0 0 0,1 0-1 0 0,-1 0 1 0 0,1 0 0 0 0,0 0 0 0 0,-1 0 0 0 0,0 0 0 0 0,0 0-1 0 0,1 0 1 0 0,-1 0 0 0 0,1 0 0 0 0,0 0 0 0 0,-1 0 0 0 0,0-1-1 0 0,0 1 1 0 0,1 0 0 0 0,-1-1 0 0 0,1 1 0 0 0,-1 0-1 0 0,0-1 1 0 0,1 1 0 0 0,-1 0 0 0 0,0 0 0 0 0,0 0 0 0 0,0-1-1 0 0,1 1 1 0 0,-1-1 0 0 0,0 1 0 0 0,1-1-3 0 0,1-1-9 0 0,1 0 1 0 0,-1-1-1 0 0,1 1 0 0 0,0-1 1 0 0,-1 0-1 0 0,-1 0 0 0 0,2 0 1 0 0,-2 0-1 0 0,1 0 0 0 0,0 0 1 0 0,-1 0-1 0 0,0 0 0 0 0,1-1 1 0 0,-1-1 8 0 0,6-12 0 0 0,-6 16 0 0 0,-1-1 0 0 0,1 1 0 0 0,0-1 0 0 0,0 1 0 0 0,-1-2 0 0 0,0 2 0 0 0,1-1 0 0 0,-1 0 0 0 0,1 1 0 0 0,-1-2 0 0 0,3-34 0 0 0,-3 32 0 0 0,0 5 0 0 0,0-1 0 0 0,-1 1 0 0 0,1 0 0 0 0,0 0 0 0 0,0-1 0 0 0,0 1 0 0 0,0 0 0 0 0,0 0 0 0 0,0 0 0 0 0,0-1 0 0 0,0 1 0 0 0,0 0 0 0 0,0 0 0 0 0,-1 0 0 0 0,1 0 0 0 0,0 0 0 0 0,0 0 0 0 0,0 0 0 0 0,0 0 0 0 0,0 0 0 0 0,0 0 0 0 0,0-1 0 0 0,0 1 0 0 0,0 0 0 0 0,-1 0 0 0 0,1 0 0 0 0,0 0 0 0 0,0 0 0 0 0,-1 0 0 0 0,1 0 0 0 0,0 0 0 0 0,0 0 0 0 0,0 0 0 0 0,-1 0 0 0 0,1 0 0 0 0,0 0 0 0 0,0 0 0 0 0,0 0 0 0 0,0 0 0 0 0,0 0 0 0 0,0 0 0 0 0,0 0 0 0 0,-1 0 0 0 0,1 0 0 0 0,0 0 0 0 0,0 0 0 0 0,0 1 0 0 0,-1-1 0 0 0,1 0 0 0 0,0 0 0 0 0,0 0 0 0 0,0 0 0 0 0,-1 0 0 0 0,1 0 0 0 0,0 0 0 0 0,0 0 0 0 0,-4 6 0 0 0,2-3 0 0 0,1-3 0 0 0,0 1 0 0 0,1-1 0 0 0,-1 1 0 0 0,1-1 0 0 0,0 1 0 0 0,-1-1 0 0 0,1 0 0 0 0,-1 1 0 0 0,1 0 0 0 0,0 0 0 0 0,-1-1 0 0 0,1 0 0 0 0,0 1 0 0 0,0 0 0 0 0,0 0 0 0 0,0-1 0 0 0,0 0 0 0 0,0 2 0 0 0,-3 11 0 0 0,0-1 0 0 0,2-7 0 0 0,-1-1 0 0 0,2 1 0 0 0,-1-1 0 0 0,0 1 0 0 0,0-1 0 0 0,1 1 0 0 0,0 1 0 0 0,4 19 78 0 0,-4-25-78 0 0,1 2-5 0 0,0-1 1 0 0,-1 2-1 0 0,1-2 1 0 0,1 1-1 0 0,-2-1 0 0 0,1 1 1 0 0,1-1-1 0 0,-2 1 0 0 0,2-1 1 0 0,-1 0-1 0 0,1 0 1 0 0,-1 1-1 0 0,1-1 0 0 0,-1 0 1 0 0,1 0-1 0 0,-1 0 1 0 0,2 0 4 0 0,-3-1-1 0 0,1 0 0 0 0,0 0 1 0 0,-1 0-1 0 0,1 0 1 0 0,-1 0-1 0 0,1 0 1 0 0,0 0-1 0 0,0 0 0 0 0,-1 0 1 0 0,0-1-1 0 0,1 1 1 0 0,0 0-1 0 0,0 0 1 0 0,-1 0-1 0 0,0 0 1 0 0,1-1-1 0 0,0 1 0 0 0,0-1 1 0 0,-1 1-1 0 0,0-1 1 0 0,1 1-1 0 0,-1 0 1 0 0,1 0-1 0 0,-1-1 1 0 0,1 0-1 0 0,-1 1 0 0 0,0-1 1 0 0,0 1-1 0 0,1-1 1 0 0,-1 0 1 0 0,2-1 22 0 0,1 0 1 0 0,-1-1 0 0 0,-1 0 0 0 0,1 0 0 0 0,0 0 0 0 0,0 0 0 0 0,-2 0 0 0 0,2 0 0 0 0,-1 0 0 0 0,0 0 0 0 0,0-1-1 0 0,0 1 1 0 0,-1 0 0 0 0,0-1 0 0 0,0 0-24 0 0,3-11 7 0 0,-2 11-65 0 0,0-1-1 0 0,0-1 1 0 0,-1 1 0 0 0,0 1 0 0 0,0-2 0 0 0,0-1 58 0 0,-3-1 0 0 0,3 8 5 0 0,0-1 0 0 0,0 0 0 0 0,0 0 0 0 0,0 1 0 0 0,-1-1 0 0 0,1 1 1 0 0,-1-1-1 0 0,1 0 0 0 0,-1 1 0 0 0,1-1 0 0 0,0 0 0 0 0,-1 1 0 0 0,0-1 0 0 0,1 1 1 0 0,-1 0-1 0 0,1-1 0 0 0,-1 0 0 0 0,0 1 0 0 0,0-1-5 0 0,1 1 9 0 0,0 0-1 0 0,-1 0 1 0 0,1 0-1 0 0,-1 1 1 0 0,1-1 0 0 0,-1 0-1 0 0,1 0 1 0 0,0 0-1 0 0,0 1 1 0 0,0-1-1 0 0,-1 0 1 0 0,1 0 0 0 0,0 1-1 0 0,-1-1 1 0 0,1 0-1 0 0,0 0 1 0 0,-1 0-1 0 0,1 0 1 0 0,0 1-1 0 0,0-1 1 0 0,0 1 0 0 0,0-1-1 0 0,0 0 1 0 0,0 1-1 0 0,-1-1 1 0 0,1 0-9 0 0,-2 3 57 0 0,2 0 0 0 0,-1 1 0 0 0,-1-1-1 0 0,2 0 1 0 0,0 0 0 0 0,-1 1 0 0 0,1 0-57 0 0,-2 12 213 0 0,2-12-53 0 0,0 0-1 0 0,0 0 0 0 0,0 0 0 0 0,0 0 0 0 0,1 3-159 0 0,4 28-264 0 0,7-4 436 0 0,-12-30-113 0 0,1-1-4 0 0,1-1-52 0 0,-2 1-1 0 0,1-1 1 0 0,0 1 0 0 0,0 0-1 0 0,-1-1 1 0 0,1 0 0 0 0,0 0 0 0 0,0 1-1 0 0,-1 0 1 0 0,1-1 0 0 0,0 0-1 0 0,0 0 1 0 0,-1 1 0 0 0,0-2 0 0 0,1 1-1 0 0,-1 1 1 0 0,1-1 0 0 0,-1 0-1 0 0,1 0 1 0 0,-1 0 0 0 0,0 0-1 0 0,0 0 1 0 0,0 0 0 0 0,0 0 0 0 0,0 0-1 0 0,0 1 1 0 0,0-2-3 0 0,3-6 1 0 0,5-34-81 0 0,-7 30-48 0 0,1 0-1 0 0,-2 0 0 0 0,0-4 129 0 0,0 6 5 0 0,0 9 178 0 0,0 1 17 0 0,2-8-839 0 0,-3 18 777 0 0,0 0 0 0 0,0 0 0 0 0,0-1 0 0 0,1 1 0 0 0,1 4-138 0 0,0-2 161 0 0,-2-9-150 0 0,1-3-10 0 0,0 1-1 0 0,0-1 0 0 0,0 1 1 0 0,0 0-1 0 0,0-1 0 0 0,0 1 1 0 0,0-1-1 0 0,0 1 0 0 0,0 0 1 0 0,0-1-1 0 0,1 1 0 0 0,-1-1 1 0 0,0 1-1 0 0,1 0 0 0 0,-1-1 1 0 0,0 0-1 0 0,0 1 0 0 0,0 0 1 0 0,1-1-1 0 0,-1 1 0 0 0,1-1 0 0 0,0 5 0 0 0,-1-4 0 0 0,0 0 0 0 0,1 0 0 0 0,-1 0 0 0 0,0-1 0 0 0,1 1 0 0 0,-1 1 0 0 0,1-2 0 0 0,-1 1 0 0 0,0 0 0 0 0,1 0 0 0 0,0-1 0 0 0,0 1 0 0 0,-1 0 0 0 0,0 0 0 0 0,2-1 0 0 0,3 5 0 0 0,-2-1 0 0 0,0-1 0 0 0,2-5 0 0 0,-4 2 5 0 0,-1 0 0 0 0,1 0 0 0 0,0-1 0 0 0,-1 1 0 0 0,0 0 0 0 0,0 0 0 0 0,1 0 0 0 0,0-1 0 0 0,-1 1 0 0 0,1-1 0 0 0,-1 1 0 0 0,0-1 0 0 0,0 1 0 0 0,1 0 0 0 0,-1 0 0 0 0,0-1 0 0 0,1 0 0 0 0,-1 1 0 0 0,0-1-1 0 0,1 1 1 0 0,-1 0 0 0 0,0-1 0 0 0,0 0 0 0 0,0 1 0 0 0,0-1 0 0 0,0 1-5 0 0,0-15 486 0 0,0 11-502 0 0,0 2-4 0 0,0-1-148 0 0,-3 0-59 0 0,-3-22 115 0 0,4 20 112 0 0,1 0 0 0 0,-2 1 0 0 0,1-1 0 0 0,0 1 0 0 0,0-1 0 0 0,-3-1 0 0 0,4 6 2 0 0,1-1-1 0 0,-1 1 0 0 0,0 0 1 0 0,0-1-1 0 0,1 0 0 0 0,-1 0 0 0 0,0 1 1 0 0,0-1-1 0 0,1 0 0 0 0,0 0 0 0 0,-1 1 1 0 0,1-1-1 0 0,-1 0 0 0 0,0 0 0 0 0,1 1 1 0 0,0-2-2 0 0,-4-4-17 0 0,-10-8-3 0 0,13 13 20 0 0,-5-4 0 0 0,-9-2 0 0 0,9 4 0 0 0,-9-7 0 0 0,-2-7-12 0 0,17 16-36 0 0,-3-1 36 0 0,-1-1 12 0 0,2-2 0 0 0,2 5 0 0 0,0 0-1 0 0,0-1 1 0 0,0 1-1 0 0,0-1 0 0 0,0 1 1 0 0,0 0-1 0 0,0 0 1 0 0,0 0-1 0 0,0-1 0 0 0,0 1 1 0 0,0 0-1 0 0,-1-1 0 0 0,1 1 1 0 0,0-1-1 0 0,0 1 1 0 0,0 0-1 0 0,-1 0 0 0 0,1 0 1 0 0,0 0-1 0 0,-1 0 0 0 0,1-1 1 0 0,0 1-1 0 0,0 0 1 0 0,0 0-1 0 0,0-1 0 0 0,-1 1 1 0 0,1 0-1 0 0,-1 0 1 0 0,1 0-1 0 0,0 0 0 0 0,-1-1 1 0 0,1 1-1 0 0,0 0 0 0 0,0 0 1 0 0,0 0-1 0 0,-1 0 1 0 0,-3-2 262 0 0,3 1-237 0 0,0-1 0 0 0,0 1 1 0 0,0 0-1 0 0,1 0 0 0 0,-2 0 0 0 0,1 0 0 0 0,0 0 0 0 0,0 0 0 0 0,0 0 0 0 0,-1 0 0 0 0,1 0 0 0 0,0 1 0 0 0,-1 0 0 0 0,1-1 0 0 0,0 0 0 0 0,0 1 0 0 0,-2-1-25 0 0,1 1-4 0 0,1-1-171 0 0,1 1-17 0 0,-25-5-7 0 0,19 3 199 0 0,0 1 0 0 0,0 1 0 0 0,1-2 0 0 0,-1 2 0 0 0,0 2 0 0 0,0-2 0 0 0,0 1 0 0 0,-1 3 0 0 0,1-1 0 0 0,0-1 0 0 0,0 1 0 0 0,1 1 62 0 0,4-3 263 0 0,0-1-269 0 0,0 0-1 0 0,-1 0 1 0 0,1 0-1 0 0,0 1 0 0 0,0-1 1 0 0,0 1-1 0 0,0 0 1 0 0,-1-1-1 0 0,2 1 1 0 0,-2-1-1 0 0,1 2-55 0 0,-11 4-475 0 0,7-4 412 0 0,1-1 0 0 0,0-1 0 0 0,0 1 0 0 0,0 0 0 0 0,-5-1 63 0 0,3 4-1648 0 0,6-4 106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200"/>
    </inkml:context>
    <inkml:brush xml:id="br0">
      <inkml:brushProperty name="width" value="0.05" units="cm"/>
      <inkml:brushProperty name="height" value="0.05" units="cm"/>
      <inkml:brushProperty name="color" value="#FFFF66"/>
    </inkml:brush>
  </inkml:definitions>
  <inkml:trace contextRef="#ctx0" brushRef="#br0">8 38 1376 0 0,'0'0'65'0'0,"0"0"271"0"0,0 0 1115 0 0,0 0 484 0 0,0 0 95 0 0,0 0-206 0 0,0 0-933 0 0,0 0-410 0 0,0 0-86 0 0,0 0-6 0 0,0 0 24 0 0,0 0 17 0 0,0 0 2 0 0,0 0-47 0 0,0 0-196 0 0,0 0-86 0 0,0 0-20 0 0,0 0 47 0 0,0 0 213 0 0,-2 14 1829 0 0,1-13-2123 0 0,1-1 0 0 0,0 1-1 0 0,0 0 1 0 0,0 0 0 0 0,-1-1 0 0 0,1 1 0 0 0,0 0 0 0 0,-1 0 0 0 0,1 0-1 0 0,0 0 1 0 0,0 0 0 0 0,0-1 0 0 0,0 1 0 0 0,0 0 0 0 0,0 0 0 0 0,1-1-1 0 0,-1 1 1 0 0,0 0 0 0 0,1 0 0 0 0,-1-1 0 0 0,0 1 0 0 0,0 0 0 0 0,0 0-1 0 0,1-1 1 0 0,-1 1 0 0 0,1 0 0 0 0,0 0 0 0 0,-1-1 0 0 0,0 1 0 0 0,1 0-1 0 0,0-1-48 0 0,9 4 0 0 0,-8-6 0 0 0,-1 1 0 0 0,39-2 0 0 0,-38 2 32 0 0,-1 1-1 0 0,1 0 0 0 0,-1 0 1 0 0,1 0-1 0 0,-1 0 0 0 0,1 0 0 0 0,-1 0 1 0 0,1 0-1 0 0,-1 1 0 0 0,1-1 1 0 0,-1 0-32 0 0,9 0 551 0 0,-9 0-279 0 0,2 0-172 0 0,-2 0-158 0 0,1 0-1 0 0,-1 0 0 0 0,0 0 0 0 0,0-1 0 0 0,0 1 0 0 0,1 0 0 0 0,-2-1 0 0 0,2 0 0 0 0,-1 1 1 0 0,0 0-1 0 0,0-1 0 0 0,0 0 0 0 0,0 1 0 0 0,0-1 0 0 0,0 1 0 0 0,0-2 0 0 0,0 1 0 0 0,0 0 59 0 0,23 5 26 0 0,-23-4 22 0 0,5 0 288 0 0,7-4 904 0 0,-7 3-1256 0 0,-5 1 10 0 0,0 0-1 0 0,0 0 0 0 0,0 0 0 0 0,0 0 0 0 0,0 0 1 0 0,0 0-1 0 0,-1-1 0 0 0,1 1 0 0 0,1 0 1 0 0,-2 0-1 0 0,1 0 0 0 0,0-1 0 0 0,0 0 0 0 0,-1 1 1 0 0,1-1-1 0 0,0 1 7 0 0,1-1 90 0 0,2 1 1 0 0,18 5-22 0 0,-18-5-69 0 0,0 0 1 0 0,-1 0-2 0 0,4-4 12 0 0,-5 4 32 0 0,2 2-33 0 0,2 1-10 0 0,-5-3 0 0 0,-1 0 0 0 0,1 1 0 0 0,-1-1 0 0 0,1 0 0 0 0,-1 0 0 0 0,0 0 0 0 0,1 0 0 0 0,-1 0 0 0 0,1 1 0 0 0,0-1 0 0 0,-1 0 0 0 0,0 0 0 0 0,1 0 0 0 0,-1 0 0 0 0,1 0 0 0 0,0 0 0 0 0,-1 0 0 0 0,0 0 0 0 0,1 0 0 0 0,-1 0 0 0 0,1-1 0 0 0,12 2 0 0 0,-6-1 11 0 0,13-3 42 0 0,-5-1-10 0 0,-5-1-34 0 0,-7 5-57 0 0,2 2 50 0 0,-2-2 51 0 0,2-2-40 0 0,2 1-13 0 0,-1-1 0 0 0,0 1 0 0 0,0 0 0 0 0,1-2-13 0 0,-5 2-40 0 0,2 0 53 0 0,-3 1 40 0 0,-6-4 27 0 0,5 3-60 0 0,0 1 0 0 0,0-1 0 0 0,-1 1 0 0 0,1 0 0 0 0,-1-1 0 0 0,1 0 0 0 0,-1 1 1 0 0,1-1-1 0 0,0 1 0 0 0,-1 0 0 0 0,0 0 0 0 0,1 0 0 0 0,-1-1 0 0 0,1 1 0 0 0,-1 0 0 0 0,0-1 0 0 0,1 1 0 0 0,-1 0-7 0 0,-8-1-37 0 0,7 1 17 0 0,1 0 0 0 0,-1 0 0 0 0,0 0-1 0 0,0 0 1 0 0,1 0 0 0 0,-1 0 0 0 0,0 1-1 0 0,1-1 1 0 0,-1 1 0 0 0,0 0 0 0 0,0-1-1 0 0,1 1 21 0 0,-5 1-48 0 0,1-1-1 0 0,-1 1 1 0 0,0-1-1 0 0,0 0 1 0 0,0-1-1 0 0,0 1 0 0 0,-1-1 49 0 0,-16 1-86 0 0,-10 5-6 0 0,19-4 39 0 0,1 1 0 0 0,-1-2 0 0 0,-3 0 53 0 0,11-2-3 0 0,0 0 0 0 0,1 1 0 0 0,-1-2-1 0 0,0 1 1 0 0,0-2 0 0 0,1 1 0 0 0,0 0 0 0 0,0 0 0 0 0,-1-1-1 0 0,1 0 1 0 0,0-1 0 0 0,0 0 3 0 0,-2 0-26 0 0,6 2 14 0 0,-15 1 13 0 0,11 2-1 0 0,5-1 0 0 0,-1-1-1 0 0,1 1 0 0 0,0 0 0 0 0,0 0 0 0 0,0 0 0 0 0,-1 0 1 0 0,1 0-1 0 0,0 0 0 0 0,-1 0 0 0 0,1 0 0 0 0,-1 0 0 0 0,1 1 1 0 0,0-1-1 0 0,0 0 0 0 0,0 0 0 0 0,0 0 0 0 0,-1 0 0 0 0,1 0 0 0 0,0 1 1 0 0,-1-1-1 0 0,1 0 0 0 0,0 0 0 0 0,-1 1 0 0 0,1-1 0 0 0,0 0 1 0 0,0 0-1 0 0,0 0 0 0 0,0 0 0 0 0,0 0 0 0 0,0 1 0 0 0,0-1 1 0 0,-1 0-1 0 0,1 1 0 0 0,0-1 1 0 0,-2 2-24 0 0,-8-1 12 0 0,17-1 12 0 0,2 0 0 0 0,1 0 0 0 0,0-1 0 0 0,0 0 0 0 0,-1 0 0 0 0,1-1 0 0 0,2-1 0 0 0,-7 2 0 0 0,0-1 0 0 0,0 2 0 0 0,0-1 0 0 0,0 0 0 0 0,0 1 0 0 0,0-1 0 0 0,0 1 0 0 0,0 1 0 0 0,0 0 0 0 0,1 0 0 0 0,0-1 0 0 0,22 8-98 0 0,-26-7-140 0 0,-2-1-34 0 0,0 0 0 0 0,0 0 104 0 0,0 0 438 0 0,0 0 194 0 0,0 0 42 0 0,-21-9-1735 0 0,2 2 1013 0 0,15 5 186 0 0,0 1 1 0 0,0-1 0 0 0,0 1 0 0 0,0 0-1 0 0,0 0 1 0 0,-1 1 0 0 0,1-1-1 0 0,-1 1 30 0 0,-4-1 75 0 0,0 1 0 0 0,1 1 0 0 0,-1 0 0 0 0,1-1 0 0 0,-1 2 0 0 0,1 0 0 0 0,-1 0 0 0 0,-7 4-75 0 0,14-3-18 0 0,2-3-73 0 0,0 0-8 0 0,0 0 42 0 0,0 0 164 0 0,0 0 75 0 0,0 0 12 0 0,0 0-49 0 0,0 0-222 0 0,9 0-260 0 0,8 0 597 0 0,-1 0 1 0 0,9 3-261 0 0,-21-3 22 0 0,0 0 0 0 0,0 0-1 0 0,0 0 1 0 0,0 0 0 0 0,-1-1 0 0 0,1 0 0 0 0,1 0-22 0 0,12-2 119 0 0,14-3 161 0 0,-25 3-194 0 0,2 2 0 0 0,-1-1 0 0 0,0 2 0 0 0,4-1-86 0 0,-5 0 10 0 0,0-1-10 0 0,1 1-20 0 0,-5 1-73 0 0,-2 0 8 0 0,0 1 11 0 0,24 13-164 0 0,-22-13 150 0 0,-2-1 6 0 0,0 0-43 0 0,0 0-190 0 0,0 0-79 0 0,0 0-723 0 0,0 0-2959 0 0,0 0-1264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201"/>
    </inkml:context>
    <inkml:brush xml:id="br0">
      <inkml:brushProperty name="width" value="0.05" units="cm"/>
      <inkml:brushProperty name="height" value="0.05" units="cm"/>
      <inkml:brushProperty name="color" value="#FFFF66"/>
    </inkml:brush>
  </inkml:definitions>
  <inkml:trace contextRef="#ctx0" brushRef="#br0">68 101 4608 0 0,'-2'-2'-129'0'0,"0"-2"1082"0"0,4-9 735 0 0,-2 7-1672 0 0,1 4 229 0 0,-1-1 0 0 0,-1 0 0 0 0,1 1 0 0 0,0 0 1 0 0,-1 0-1 0 0,1-1 0 0 0,0 0 0 0 0,-1 1 0 0 0,-1 0 0 0 0,2 0 1 0 0,-1-1-1 0 0,-1 1 0 0 0,2 0 0 0 0,-2 0 0 0 0,1-1 0 0 0,-1 2 1 0 0,1-1-246 0 0,-2-1 1267 0 0,2 1-1208 0 0,0 1 0 0 0,0 0 0 0 0,1-1 0 0 0,-2 2 0 0 0,1-2 0 0 0,0 1 0 0 0,0 1 0 0 0,0-1 0 0 0,-1 0 1 0 0,1 0-1 0 0,0 1 0 0 0,-1-2-59 0 0,-4-1-1 0 0,-18-8-9 0 0,22 10-50 0 0,-1-2-1457 0 0,3 3 177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189"/>
    </inkml:context>
    <inkml:brush xml:id="br0">
      <inkml:brushProperty name="width" value="0.05" units="cm"/>
      <inkml:brushProperty name="height" value="0.05" units="cm"/>
      <inkml:brushProperty name="color" value="#FFFFFF"/>
    </inkml:brush>
  </inkml:definitions>
  <inkml:trace contextRef="#ctx0" brushRef="#br0">233 90 1376 0 0,'0'0'277'0'0,"0"0"630"0"0,0 0 282 0 0,0 0 54 0 0,0 0-141 0 0,0 0-611 0 0,0 0-274 0 0,0 0-51 0 0,0 0 52 0 0,0 0 246 0 0,0 0 106 0 0,0 0 26 0 0,0 0-20 0 0,0 0-100 0 0,0 0-42 0 0,0 0-8 0 0,0 0-58 0 0,0 0-163 0 0,0 0 203 0 0,0 0 116 0 0,0 0 20 0 0,0 0-72 0 0,0 0-340 0 0,0 0-107 0 0,0 0 305 0 0,0 0 146 0 0,0 0 32 0 0,0 0-66 0 0,0 0-276 0 0,0 0-72 0 0,-4 5-126 0 0,1-10 158 0 0,1 4 21 0 0,1 0 0 0 0,-2 0-1 0 0,2 0 1 0 0,-1 0 0 0 0,1 0 0 0 0,-1 0-1 0 0,0 1 1 0 0,1-1 0 0 0,-2 1-1 0 0,1-1-146 0 0,-4 1 110 0 0,5-1-86 0 0,-1 1 0 0 0,0 0 1 0 0,0 0-1 0 0,1 0 0 0 0,-1 1 0 0 0,1-1 0 0 0,-1 0 0 0 0,0 1 0 0 0,1 0 1 0 0,-1-1-1 0 0,1 0 0 0 0,-1 1 0 0 0,1 0 0 0 0,0 0 0 0 0,-1-1 0 0 0,0 2-24 0 0,-30 29-32 0 0,30-31 31 0 0,-1 1-1 0 0,1 1 0 0 0,0-1 0 0 0,0 1 1 0 0,-1-1-1 0 0,2 1 0 0 0,-1-1 0 0 0,-1 1 0 0 0,1 1 2 0 0,-1 2 0 0 0,-19 20 0 0 0,13 8 0 0 0,-3 3 0 0 0,2-6 0 0 0,0 3 0 0 0,1 3 0 0 0,8-30 0 0 0,-2 6 126 0 0,1 0-1 0 0,0 12-125 0 0,-3 17 141 0 0,2-29-293 0 0,-2 9-80 0 0,-2 85 232 0 0,4-20 0 0 0,6 23 42 0 0,0-44 216 0 0,-3 36 1068 0 0,-3-56-1313 0 0,3-23 255 0 0,-1-15-322 0 0,0 1 0 0 0,1-1 0 0 0,1 2 0 0 0,0 4 54 0 0,1 4-423 0 0,-1 1 1 0 0,-1-2-1 0 0,-1 17 423 0 0,-1 8-439 0 0,3-20 465 0 0,0-12 21 0 0,0 0 0 0 0,-1 0 0 0 0,-1 0 0 0 0,0 0-1 0 0,0 0 1 0 0,-1 1-47 0 0,-2 10 1220 0 0,-2 6-2627 0 0,6-21 1383 0 0,-1 0 0 0 0,1 1 0 0 0,-1-2-1 0 0,1 1 1 0 0,1 4 24 0 0,-1 3 1 0 0,2 51 110 0 0,4-24 1629 0 0,-6-39-1843 0 0,2 21 355 0 0,-2-19-277 0 0,-1 0-1 0 0,1 0 0 0 0,0 0 0 0 0,0 0 0 0 0,0 0 1 0 0,0 0-1 0 0,0 0 0 0 0,0 0 0 0 0,1 0 1 0 0,-1 0-1 0 0,0 0 0 0 0,1 1 26 0 0,2 10-51 0 0,-1-6 51 0 0,1-1 0 0 0,-2-1 0 0 0,-1 0 0 0 0,0 31 204 0 0,0-27 35 0 0,-1-8-196 0 0,-1 3-22 0 0,1-3 22 0 0,1 3-22 0 0,0-3 7 0 0,0-1-87 0 0,0 0-9 0 0,0 8 327 0 0,0-6-206 0 0,-2 9-410 0 0,-1 1 738 0 0,2-5-381 0 0,1-2 0 0 0,0-1-10 0 0,0-3-50 0 0,0-1-39 0 0,0 0-12 0 0,0 0 39 0 0,0 0 156 0 0,0 0 23 0 0,1 1-26 0 0,1 3-65 0 0,1 1-16 0 0,0 0 0 0 0,0 0 0 0 0,0 1 0 0 0,18 18 0 0 0,-10-9 64 0 0,-1-6-64 0 0,-7-5 0 0 0,0 2 4 0 0,0-4 16 0 0,10 2 20 0 0,28 22 296 0 0,-23-16-272 0 0,-18-10-64 0 0,0 1-1 0 0,1-1 1 0 0,-1 1-1 0 0,1-1 1 0 0,-1 0-1 0 0,1 0 1 0 0,-1 0-1 0 0,1 1 1 0 0,-1-1-1 0 0,1 0 0 0 0,0 1 1 0 0,-1-1-1 0 0,0 0 1 0 0,1 0-1 0 0,0 0 1 0 0,0 0-1 0 0,-1 0 1 0 0,0 0-1 0 0,1 0 1 0 0,0 0-1 0 0,-1 0 1 0 0,1 0-1 0 0,-1 0 0 0 0,1 0 1 0 0,-1-1-1 0 0,1 1 1 0 0,0 0 0 0 0,0-1-18 0 0,46 1-352 0 0,-45 0 156 0 0,-1 0 221 0 0,-1 0-1 0 0,0 0 0 0 0,0 0 0 0 0,1 0 1 0 0,-1 0-1 0 0,1 0 0 0 0,-1 0 1 0 0,1 0-1 0 0,-1 0 0 0 0,0 0 0 0 0,0 1 1 0 0,1-1-1 0 0,-1 0 0 0 0,1 0 0 0 0,-1 1 1 0 0,1-1-1 0 0,-1 0 0 0 0,0 0 1 0 0,0 1-1 0 0,0-1 0 0 0,1 0 0 0 0,-1 0 1 0 0,1 0-7 0 0,2 3 249 0 0,4-3-219 0 0,23 3-574 0 0,-28-3 683 0 0,-2 0-66 0 0,0 0 48 0 0,1 0-116 0 0,-1 0 1 0 0,1 0-1 0 0,0 0 1 0 0,0 0 0 0 0,0 1-1 0 0,0-1 1 0 0,0 0 0 0 0,-1 0-1 0 0,2 0 1 0 0,-1 0-1 0 0,-1 0 1 0 0,1 0 0 0 0,0 0-1 0 0,0-1 1 0 0,0 1-1 0 0,0 0 1 0 0,0 0 0 0 0,0 0-6 0 0,12-3-402 0 0,-12 3 293 0 0,-1 0 146 0 0,9 0 187 0 0,-1 3-124 0 0,-2-3-80 0 0,-1 2-20 0 0,6 0-9 0 0,-6-1-2 0 0,1 0 0 0 0,-1-1 0 0 0,0 1 0 0 0,1-1 0 0 0,4 0 11 0 0,35 2-77 0 0,-44-2-24 0 0,24 0-11 0 0,-24 0 212 0 0,16-1-47 0 0,-3-2-103 0 0,-7 1 21 0 0,0 0 0 0 0,1 0 1 0 0,-1 0-1 0 0,0-1 0 0 0,0-1 0 0 0,4-1 29 0 0,8-1 0 0 0,-12 5 0 0 0,-5 0 0 0 0,15-7 0 0 0,8-2 216 0 0,-23 10-86 0 0,-2 0-32 0 0,14-6-511 0 0,17-6 454 0 0,-25 9 348 0 0,-3 2-188 0 0,1 0 0 0 0,-1-1 0 0 0,0 0 0 0 0,1 1 0 0 0,-1-2 0 0 0,0 1 0 0 0,2-1-201 0 0,-5 3-96 0 0,3-1 84 0 0,1 0 0 0 0,0-1 0 0 0,-1 2 0 0 0,1-3 0 0 0,-1 2 0 0 0,0-1 0 0 0,0 0 0 0 0,0 0 12 0 0,8-3 88 0 0,-7 3-54 0 0,0 0 0 0 0,1 0 0 0 0,-2 0 0 0 0,1 0 0 0 0,0-1 0 0 0,2-2-34 0 0,2-4 228 0 0,-1 0 0 0 0,0 0 0 0 0,-1 0-1 0 0,0 0 1 0 0,0-1 0 0 0,2-8-228 0 0,-4 8 55 0 0,1 0 0 0 0,-1-1 0 0 0,-1 1 0 0 0,0-2-1 0 0,-1 2 1 0 0,1-11-55 0 0,0 4 7 0 0,-1 2 18 0 0,0 1-1 0 0,0 0 0 0 0,-1-1-24 0 0,2-41 56 0 0,0 17-118 0 0,-2 30 37 0 0,1 1 1 0 0,-2-1 0 0 0,0 0 0 0 0,0 1 0 0 0,0-1-1 0 0,-3-7 25 0 0,3 12 5 0 0,0 0-1 0 0,-1 0 0 0 0,1 0 1 0 0,0-1-1 0 0,0 1 1 0 0,1 0-1 0 0,-1-1-4 0 0,1 1-10 0 0,-1-1-1 0 0,1 1 1 0 0,-1-1-1 0 0,0 2 1 0 0,-1-2-1 0 0,0 0 11 0 0,0-8-55 0 0,0 0 0 0 0,0-1-1 0 0,1 1 1 0 0,2-6 55 0 0,-1-13-35 0 0,5-69 35 0 0,2-8 0 0 0,-7 99 0 0 0,-1-1 0 0 0,2 0 0 0 0,0 0 0 0 0,0 3 0 0 0,-1 0 0 0 0,0 1 0 0 0,0-2 0 0 0,-1 2 0 0 0,0-1 0 0 0,0-2 0 0 0,0-20 0 0 0,1 11 0 0 0,2-43 0 0 0,-1-27 320 0 0,-1 71-185 0 0,0 9-105 0 0,-1 0-1 0 0,-1 0 1 0 0,1 0 0 0 0,-2-6-30 0 0,2 12-34 0 0,-1 0 0 0 0,1 0 0 0 0,1 0 0 0 0,-1 0 1 0 0,0 0-1 0 0,1 0 0 0 0,-1 0 0 0 0,1 0 34 0 0,0 0 59 0 0,0 0-1 0 0,-1-1 0 0 0,0 1 1 0 0,1-1-1 0 0,-1 1 1 0 0,0-1-1 0 0,-1-2-58 0 0,0-3-66 0 0,0 0-1 0 0,1 0 1 0 0,0 0-1 0 0,1-3 67 0 0,0-9-406 0 0,-2-61 1020 0 0,-3 44-1165 0 0,4-30 616 0 0,0 67-223 0 0,0 1 240 0 0,1-1-52 0 0,-1-1-1 0 0,0 1 0 0 0,0-1 0 0 0,0 1 1 0 0,-1-1-1 0 0,1 0 0 0 0,0 1 0 0 0,-1-1 1 0 0,1 1-1 0 0,-1-2-29 0 0,0 0-441 0 0,1 0 503 0 0,0 0 1 0 0,-1 0-1 0 0,1 1 0 0 0,0-1 0 0 0,-1 1 0 0 0,0-1 0 0 0,0 1 0 0 0,0-1 0 0 0,0 1 1 0 0,0-1-63 0 0,-8-27-510 0 0,9 29 324 0 0,0 1 288 0 0,-1-18-175 0 0,-1 17 69 0 0,0-1 0 0 0,1-1 1 0 0,-1 2-1 0 0,1-1 0 0 0,-1-1 0 0 0,1 1 1 0 0,0 0-1 0 0,0 0 0 0 0,0-1 0 0 0,0 0 1 0 0,0 0 3 0 0,0 3 138 0 0,1 0 78 0 0,0 0 28 0 0,-3-3-796 0 0,3 2 549 0 0,-5-5-42 0 0,-9-9 128 0 0,11 12-40 0 0,-14-12 79 0 0,14 12-122 0 0,3-1 22 0 0,0 3 90 0 0,-3 1-84 0 0,2-1-1 0 0,-1 0 1 0 0,0 0 0 0 0,1 1 0 0 0,-1-1 0 0 0,1 0 0 0 0,-1 0 0 0 0,1 0 0 0 0,-1 0 0 0 0,1 0 0 0 0,-1-1 0 0 0,1 1-1 0 0,0 0 1 0 0,-1-1 0 0 0,1 0-28 0 0,-14-1 151 0 0,6 3-5326 0 0,9 0 4055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190"/>
    </inkml:context>
    <inkml:brush xml:id="br0">
      <inkml:brushProperty name="width" value="0.05" units="cm"/>
      <inkml:brushProperty name="height" value="0.05" units="cm"/>
      <inkml:brushProperty name="color" value="#FFFFFF"/>
    </inkml:brush>
  </inkml:definitions>
  <inkml:trace contextRef="#ctx0" brushRef="#br0">3 74 920 0 0,'0'0'120'0'0,"0"0"167"0"0,0 0 69 0 0,0 0 17 0 0,0 0-9 0 0,0 0-51 0 0,0 0-22 0 0,0 0-3 0 0,0 0-11 0 0,0 0-43 0 0,0 0-18 0 0,0 0-7 0 0,0 0-13 0 0,0 0-49 0 0,0 0-19 0 0,0 0-7 0 0,0 0 8 0 0,0 0 41 0 0,0 0 19 0 0,0 0 3 0 0,0 0 18 0 0,0 0 80 0 0,0 0 35 0 0,0 0 10 0 0,0 0 9 0 0,0 0 32 0 0,0 0 9 0 0,0 0 6 0 0,0 0-33 0 0,0 0-140 0 0,0 0-68 0 0,0 0-12 0 0,0 0 22 0 0,0 0 100 0 0,0 0 41 0 0,0 0 10 0 0,0 0-3 0 0,0 0-16 0 0,0 0-4 0 0,0 0 0 0 0,0 0 8 0 0,0 0 33 0 0,0 0 14 0 0,0 0 1 0 0,0 0-36 0 0,0 0-150 0 0,0 0-59 0 0,0 0-16 0 0,0 0 43 0 0,8 3 1796 0 0,-3 1-1840 0 0,-4-3-49 0 0,0 0 0 0 0,1-1 0 0 0,-2 2 0 0 0,2-1-1 0 0,-1-1 1 0 0,0 2 0 0 0,0-1 0 0 0,0 0-1 0 0,0 1 1 0 0,0-1-33 0 0,0 0-101 0 0,-1 0 1 0 0,18 10 20 0 0,-18-10 185 0 0,1-1 0 0 0,0 1 1 0 0,0 0-1 0 0,-1 0 0 0 0,1-1 0 0 0,0 0 0 0 0,0 1 0 0 0,-1-1 1 0 0,1 1-1 0 0,1 0 0 0 0,-2-1 0 0 0,1 0 0 0 0,0 0 0 0 0,0 0 0 0 0,0 0 1 0 0,0 0-1 0 0,1 1-105 0 0,15 4-188 0 0,-5 1 426 0 0,-3-4-138 0 0,3 1 52 0 0,0 0 0 0 0,1-2 0 0 0,10 2-152 0 0,-22-3 6 0 0,0 0 0 0 0,0 0 0 0 0,-1 0 0 0 0,1 0 0 0 0,0 0 0 0 0,0 0 0 0 0,-1 0 0 0 0,1 1 0 0 0,0-1 0 0 0,0 0-1 0 0,-1 1 1 0 0,0-1 0 0 0,1 1 0 0 0,0-1 0 0 0,0 0-6 0 0,20 9-417 0 0,-16-7 427 0 0,-1-1 55 0 0,2 1-1 0 0,-1-1 0 0 0,0 0 1 0 0,0-1-1 0 0,0 1 0 0 0,0-1 0 0 0,3 0-64 0 0,52-5-9 0 0,-27 2 533 0 0,2-2-108 0 0,-25 4-350 0 0,-9 1-45 0 0,1 0 1 0 0,0 0-1 0 0,-1 0 1 0 0,1 0-1 0 0,-1 0 1 0 0,1 0-1 0 0,0 0 0 0 0,0 0 1 0 0,0 1-22 0 0,-1-1 113 0 0,19-4-232 0 0,35-4 447 0 0,-50 7-328 0 0,6 2 0 0 0,-7-1 0 0 0,0-1 0 0 0,-1 1 0 0 0,1 0 0 0 0,0 0 0 0 0,0-2 0 0 0,-1 1 0 0 0,1 1 0 0 0,0-2 0 0 0,0 1 0 0 0,1-2 0 0 0,4 0 0 0 0,3 1 0 0 0,6-2 0 0 0,-11 3 0 0 0,-2 0 0 0 0,-1 0 1 0 0,2 1-1 0 0,-2-1 0 0 0,1-1 0 0 0,0 1 0 0 0,2-2 0 0 0,5-1 33 0 0,24-10 944 0 0,-24 6-924 0 0,-6 5-53 0 0,3 0 0 0 0,-9 1 0 0 0,0 2 0 0 0,0 0 0 0 0,0 0 0 0 0,0 0 0 0 0,0 0 0 0 0,0 0 0 0 0,0 0 0 0 0,-1 0 0 0 0,1 0 0 0 0,0 0 0 0 0,0 0 0 0 0,0 0 0 0 0,0 0 0 0 0,0 0 0 0 0,0 0 0 0 0,0 0 0 0 0,0-1 0 0 0,0 1 0 0 0,0 0 0 0 0,0 0 0 0 0,0 0 0 0 0,0 0 0 0 0,0 0 0 0 0,0 0 0 0 0,0 0 0 0 0,0 0 0 0 0,0 0 0 0 0,0 0 0 0 0,0 0 0 0 0,0 0 0 0 0,0 0 0 0 0,0 0 0 0 0,0 0 0 0 0,0 0 0 0 0,0 0 0 0 0,0 0 0 0 0,0 0 0 0 0,0 0 0 0 0,0 0 0 0 0,0 0 0 0 0,0-1 0 0 0,0 1 0 0 0,0 0 0 0 0,0 0 0 0 0,0 0 0 0 0,0 0 0 0 0,0 0 0 0 0,0 0 0 0 0,0 0 0 0 0,0 0 0 0 0,0 0 0 0 0,0 0 0 0 0,0 0 0 0 0,0 0 0 0 0,1 0 0 0 0,-1 0 0 0 0,0-1 0 0 0,0 1 0 0 0,0 0 0 0 0,0 0 0 0 0,0 0 0 0 0,0 0 0 0 0,0 0 0 0 0,0 0 0 0 0,0 0 0 0 0,0 0 0 0 0,0 0 0 0 0,0 0 0 0 0,23-10 0 0 0,-16 7 11 0 0,-2 0-3 0 0,-4 2-180 0 0,-1 1-85 0 0,0 0-21 0 0,1-1 45 0 0,1 0 237 0 0,0 1 0 0 0,-1-1 1 0 0,2 0-1 0 0,-2 0 0 0 0,1 0 0 0 0,-1 0 0 0 0,1 0 1 0 0,0-1-1 0 0,-1 1 0 0 0,1 0 0 0 0,-1-1 0 0 0,0 1 1 0 0,1-1-1 0 0,-1-1-4 0 0,0 3 268 0 0,-1 0 196 0 0,0 0 42 0 0,0 0-63 0 0,0 0-304 0 0,0 0-183 0 0,1-1-36 0 0,2-1 74 0 0,-2 2 65 0 0,0-1-4 0 0,1-4-45 0 0,1 2-10 0 0,-1 0 22 0 0,-2 2 82 0 0,0 1 9 0 0,2 0-8 0 0,2-2-3 0 0,-2 2-13 0 0,8-9 53 0 0,-10 8-128 0 0,0 0 7 0 0,0 1-122 0 0,5 0-59 0 0,-4 0-6505 0 0,-1 0 120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195"/>
    </inkml:context>
    <inkml:brush xml:id="br0">
      <inkml:brushProperty name="width" value="0.05" units="cm"/>
      <inkml:brushProperty name="height" value="0.05" units="cm"/>
      <inkml:brushProperty name="color" value="#FFFFFF"/>
    </inkml:brush>
  </inkml:definitions>
  <inkml:trace contextRef="#ctx0" brushRef="#br0">256 17 456 0 0,'-1'-8'8802'0'0,"-2"0"-1301"0"0,8 12-4565 0 0,-4-3-2908 0 0,0 2 1 0 0,1-2-1 0 0,-2 1 0 0 0,1 1 0 0 0,0-2 0 0 0,0 1 0 0 0,-1 1 0 0 0,1-1 0 0 0,-1 0 0 0 0,1 0 0 0 0,-1 1 0 0 0,1 1-28 0 0,-4 35 100 0 0,2-30-78 0 0,-4 60 119 0 0,3 26-141 0 0,2-40-36 0 0,-1-29-451 0 0,0 2 357 0 0,-1-7 449 0 0,2-18-285 0 0,-1-1 0 0 0,1 1 0 0 0,-1 0-1 0 0,1-1 1 0 0,0 1 0 0 0,0-1 0 0 0,0 1-1 0 0,1 1-33 0 0,-1 0 1 0 0,1 2-1 0 0,-1-2 1 0 0,-1 1-1 0 0,1 0 1 0 0,-1 0-1 0 0,0 4 0 0 0,-3 20-33 0 0,2-8-305 0 0,2-18 154 0 0,0-3 50 0 0,0 0 206 0 0,-4 15 284 0 0,2-3-643 0 0,2-9 315 0 0,0-2 1 0 0,0 1 0 0 0,-1-1-1 0 0,1 1 1 0 0,-1 0 0 0 0,0-1 0 0 0,1 1-1 0 0,0-1 1 0 0,-1 1 0 0 0,-1 0-29 0 0,2-1-150 0 0,0-1-11 0 0,0 10 13 0 0,0-10 251 0 0,0 0 58 0 0,0 0 20 0 0,0 0-46 0 0,0 0-207 0 0,0 0-89 0 0,0 0-21 0 0,0 0 49 0 0,0 0 212 0 0,0 0 90 0 0,0 0 20 0 0,0 0-155 0 0,0 0-1 0 0,-1 0 0 0 0,1 1 0 0 0,-1-1 0 0 0,1 0 0 0 0,-1 1 0 0 0,1-1 0 0 0,0 0 0 0 0,0 1 1 0 0,0-1-1 0 0,-1 0 0 0 0,1 0 0 0 0,0 0 0 0 0,-1 1 0 0 0,1-1 0 0 0,0 1 0 0 0,0-1 0 0 0,-1 1 1 0 0,1-1-1 0 0,0 0 0 0 0,0 0 0 0 0,0 1 0 0 0,0 0 0 0 0,0-1 0 0 0,0 1 0 0 0,0-1 1 0 0,0 0-1 0 0,0 0 0 0 0,0 1 0 0 0,0-1 0 0 0,0 1 0 0 0,0 0-33 0 0,3 20-66 0 0,-3-21 77 0 0,1 0 0 0 0,-1 0-1 0 0,0 1 1 0 0,0-1 0 0 0,0 0 0 0 0,0 1 0 0 0,0-1 0 0 0,0 0 0 0 0,0 1 0 0 0,0-1 0 0 0,0 0 0 0 0,0 0 0 0 0,0 0 0 0 0,0 1 0 0 0,0-1 0 0 0,0 0-1 0 0,0 1 1 0 0,0-1 0 0 0,0 0 0 0 0,0 1 0 0 0,0-1 0 0 0,0 0 0 0 0,-1 0 0 0 0,1 0 0 0 0,0 0 0 0 0,0 0 0 0 0,0 1 0 0 0,0-1 0 0 0,0 0 0 0 0,0 1-12 0 0,-1 0 11 0 0,0-1-1 0 0,1 1 1 0 0,-1 0-1 0 0,1 0 0 0 0,0-1 1 0 0,-1 1-1 0 0,1 0 0 0 0,0 0 1 0 0,-1 0-1 0 0,1 0 0 0 0,0 0 1 0 0,-1 0-1 0 0,1 0 0 0 0,0 0 1 0 0,0-1-1 0 0,0 2 0 0 0,1-1-9 0 0,-5 17 21 0 0,4-15-117 0 0,-1 0 1 0 0,0 0 0 0 0,0 1-1 0 0,1 0 1 0 0,0 0-1 0 0,-1 1 96 0 0,-1 2 333 0 0,-1-3-140 0 0,2 1-167 0 0,2 1-26 0 0,4 15-22 0 0,-7-14-156 0 0,0 2-1286 0 0,1-8 1231 0 0,0 5 186 0 0,0 0 47 0 0,1 0 0 0 0,-1-3 59 0 0,0-3 256 0 0,1 0 149 0 0,0 0 42 0 0,0 0-63 0 0,0 0-311 0 0,0 0-211 0 0,0 0-66 0 0,0 0-14 0 0,-1 1 26 0 0,-3 2 133 0 0,-8 3 519 0 0,11-6-518 0 0,0 0 0 0 0,1 1 0 0 0,-1-1 0 0 0,1 1 0 0 0,0-1 0 0 0,-1 1 0 0 0,0-1 1 0 0,1 0-1 0 0,-1 0 0 0 0,1 0 0 0 0,-1 0 0 0 0,0 0 0 0 0,1 1 0 0 0,-1-1 0 0 0,1 0 0 0 0,-1 0 1 0 0,0 0-1 0 0,0 0 0 0 0,1 0 0 0 0,0 0 0 0 0,-1 0 0 0 0,-1-1-1 0 0,2 1 0 0 0,-1 0 0 0 0,0 0 0 0 0,0 0 0 0 0,1 0 0 0 0,-1 0-1 0 0,0 0 1 0 0,0 0 0 0 0,0 0 0 0 0,0 0 0 0 0,0 0 0 0 0,1 0 0 0 0,-1 1 0 0 0,0-1 0 0 0,0 0-1 0 0,1 1 1 0 0,-2-1 0 0 0,-1 1-180 0 0,0-1 0 0 0,0 1-1 0 0,0 0 1 0 0,-1-1 0 0 0,1 0-1 0 0,0 0 1 0 0,0 0-1 0 0,0-1 1 0 0,0 1 0 0 0,0-1-1 0 0,-3 0 181 0 0,-23-9 0 0 0,1-2 0 0 0,11 7 1172 0 0,-2 2-1158 0 0,18 1 69 0 0,-1 0-827 0 0,-7 1 129 0 0,0 16-537 0 0,9-14 648 0 0,-4 4 714 0 0,3-3-5568 0 0,1-2-59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196"/>
    </inkml:context>
    <inkml:brush xml:id="br0">
      <inkml:brushProperty name="width" value="0.05" units="cm"/>
      <inkml:brushProperty name="height" value="0.05" units="cm"/>
      <inkml:brushProperty name="color" value="#FFFFFF"/>
    </inkml:brush>
  </inkml:definitions>
  <inkml:trace contextRef="#ctx0" brushRef="#br0">6 21 4320 0 0,'-3'-7'7786'0'0,"7"0"-6366"0"0,0 2-737 0 0,-4 3-172 0 0,0 2-69 0 0,0 0-220 0 0,0 0 164 0 0,0 0 102 0 0,0 0 21 0 0,0 16 1027 0 0,0 0-1964 0 0,1-1 0 0 0,2 13 428 0 0,-1-6 122 0 0,0 0 0 0 0,-2 2-122 0 0,3 36 118 0 0,2-10 245 0 0,-3-19 307 0 0,2-1-1 0 0,6 23-669 0 0,-8-37-481 0 0,0-1-1 0 0,0 1 1 0 0,-1 0-1 0 0,-2 15 482 0 0,1-8-218 0 0,-5 2 218 0 0,4-22 0 0 0,0 2 0 0 0,0-1 0 0 0,1 1 0 0 0,-1-1 0 0 0,0 2 0 0 0,0 14 0 0 0,0-16 0 0 0,0 0 0 0 0,1 0 0 0 0,0 0 0 0 0,0 0 0 0 0,0 0 0 0 0,1 3 0 0 0,-1 13-44 0 0,-1-17 11 0 0,1-1 1 0 0,-1 0-1 0 0,1 1 1 0 0,0 0-1 0 0,0-1 1 0 0,1 1-1 0 0,-1-1 1 0 0,1 0-1 0 0,0 3 33 0 0,3 19-112 0 0,-3-18 89 0 0,-1 0 23 0 0,0-3-16 0 0,0 0-1 0 0,1 0 0 0 0,-1 0 0 0 0,0 0 0 0 0,1-1 0 0 0,0 1 0 0 0,0 0 0 0 0,1 1 17 0 0,0 3-262 0 0,-2-6-244 0 0,0-1 94 0 0,0 0 418 0 0,2 17 482 0 0,-3-17-557 0 0,0 17-495 0 0,3-7 846 0 0,1-3-494 0 0,-2 20 459 0 0,-1-26-332 0 0,0-1-12 0 0,0 0 1 0 0,0 1 16 0 0,0 3 64 0 0,1 1 16 0 0,0-1 13 0 0,-1-3 26 0 0,0-1-74 0 0,0 0 78 0 0,0 0 42 0 0,0 0 10 0 0,1 0-15 0 0,4 0-54 0 0,-3 0 17 0 0,48-2 130 0 0,-46 2-418 0 0,2-2 297 0 0,-1 1-1 0 0,1 0 1 0 0,-1-1-1 0 0,1 0 1 0 0,-1 0 0 0 0,0 0-1 0 0,0-1 1 0 0,1 0-52 0 0,-1 0-61 0 0,2 0-381 0 0,-5 1 495 0 0,0 1 1 0 0,0 1-1 0 0,-1-1 1 0 0,1 0-1 0 0,0 0 1 0 0,-1 1 0 0 0,2 0-1 0 0,-2 0 1 0 0,1-1-1 0 0,0 1-53 0 0,2-2 133 0 0,-1 1-1 0 0,1-1 1 0 0,0 1-1 0 0,0-1 1 0 0,-1 0-1 0 0,3-2-132 0 0,-1 1 434 0 0,-4 3-308 0 0,-1 0-12 0 0,0 0-2 0 0,6-2 459 0 0,3 1-904 0 0,-7 1-5152 0 0,-2 0 109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191"/>
    </inkml:context>
    <inkml:brush xml:id="br0">
      <inkml:brushProperty name="width" value="0.05" units="cm"/>
      <inkml:brushProperty name="height" value="0.05" units="cm"/>
      <inkml:brushProperty name="color" value="#FFFFFF"/>
    </inkml:brush>
  </inkml:definitions>
  <inkml:trace contextRef="#ctx0" brushRef="#br0">2 68 456 0 0,'0'0'763'0'0,"0"0"77"0"0,0 0 30 0 0,0 0-44 0 0,10-13 3577 0 0,-9 11-4182 0 0,2-10 4752 0 0,1 5-2934 0 0,-1 10-523 0 0,1 14-530 0 0,-3-12-1350 0 0,4 58 266 0 0,-3-51 106 0 0,0-1-1 0 0,-2 1 1 0 0,0 0-8 0 0,3 27 17 0 0,3-21 465 0 0,-1 3 239 0 0,-4-17-682 0 0,1 2 1 0 0,-1-2-1 0 0,2 1 0 0 0,-1-1 0 0 0,0 1 1 0 0,1-2-1 0 0,0 2-39 0 0,-3-4 106 0 0,2 1 103 0 0,0 0-194 0 0,-1 0-1 0 0,1 1 0 0 0,-1-2 1 0 0,2 1-1 0 0,-2 0 0 0 0,1 0 1 0 0,1 0-1 0 0,-2-1 1 0 0,1 1-1 0 0,1-1 0 0 0,-1 0 1 0 0,1 0-15 0 0,-1 0 76 0 0,0 1-79 0 0,1-2 1 0 0,0 1-1 0 0,0 0 1 0 0,0 0-1 0 0,-1-1 1 0 0,1 0-1 0 0,0 0 1 0 0,1 0 2 0 0,28 3-22 0 0,-28-4 22 0 0,-1 0 0 0 0,1 0 0 0 0,0-1 0 0 0,0 1 0 0 0,-1-2 0 0 0,1 1 0 0 0,-1 1 0 0 0,4-5 0 0 0,3 1 0 0 0,-8 3 0 0 0,-1 0 0 0 0,1 1 0 0 0,-1 0 0 0 0,1 0 0 0 0,-1 0 0 0 0,1 0 0 0 0,-1 0 0 0 0,1 0 0 0 0,0 0 0 0 0,1 0 0 0 0,1 1 0 0 0,-3-1 0 0 0,2 0 0 0 0,-1 0 0 0 0,-1 1 0 0 0,2-2 0 0 0,-1 1 0 0 0,-1 0 0 0 0,1 0 0 0 0,0 0 0 0 0,0-1 0 0 0,-1 1 0 0 0,1-1 0 0 0,-1 1 0 0 0,7-6 0 0 0,-5 4 0 0 0,-1 1 0 0 0,0-1 0 0 0,0 0 0 0 0,1 0 0 0 0,-1 0 0 0 0,-1 0 0 0 0,1 0 0 0 0,-1 0 0 0 0,1-1 0 0 0,-1 1 0 0 0,0-1 0 0 0,0 1 0 0 0,0-1 0 0 0,-1 1 0 0 0,1 0 0 0 0,-1-1 0 0 0,1-3 0 0 0,0-14 0 0 0,3-19 0 0 0,-4 39 52 0 0,0-1 0 0 0,0 1-1 0 0,0-1 1 0 0,0 1 0 0 0,1 0-1 0 0,-1 0 1 0 0,1-1 0 0 0,-1 1-1 0 0,0 0 1 0 0,1-1 0 0 0,0 1-52 0 0,0-4 107 0 0,14-48-751 0 0,-6 28 1188 0 0,-9 23-385 0 0,0 2-242 0 0,0-8-501 0 0,2 4 584 0 0,-1 3 194 0 0,-1 1-128 0 0,0 0 1 0 0,0 0 0 0 0,0 0-1 0 0,1-1 1 0 0,-1 1-1 0 0,0-1 1 0 0,1 1 0 0 0,-1-1-1 0 0,0 1 1 0 0,0 0-1 0 0,0 0 1 0 0,1-1 0 0 0,-1 1-1 0 0,0-1 1 0 0,0 1 0 0 0,0-1-1 0 0,0 1 1 0 0,0 0-1 0 0,0 0 1 0 0,0-1 0 0 0,0 1-1 0 0,0-1 1 0 0,0 1-1 0 0,0-1 1 0 0,0 1-67 0 0,0-1 48 0 0,0 1 45 0 0,0 0-10 0 0,0 0-10 0 0,0 0-29 0 0,12-12-2092 0 0,-11 11 1036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192"/>
    </inkml:context>
    <inkml:brush xml:id="br0">
      <inkml:brushProperty name="width" value="0.05" units="cm"/>
      <inkml:brushProperty name="height" value="0.05" units="cm"/>
      <inkml:brushProperty name="color" value="#FFFF66"/>
    </inkml:brush>
  </inkml:definitions>
  <inkml:trace contextRef="#ctx0" brushRef="#br0">40 36 456 0 0,'2'1'5366'0'0,"1"0"-1223"0"0,3-1-3524 0 0,-3 0 479 0 0,-2 0-886 0 0,-1 0-10 0 0,4 1 61 0 0,-4-1-169 0 0,5-3 897 0 0,-6 5-1001 0 0,-1 1-1 0 0,1-1 1 0 0,-1 1 0 0 0,1 0 0 0 0,0-1 0 0 0,-1 1 0 0 0,2 0 0 0 0,-1 1 10 0 0,-1 3 76 0 0,0-1-1 0 0,0 1 1 0 0,-1-1-1 0 0,0 0 1 0 0,-1 0-1 0 0,1 0 1 0 0,-1 1-76 0 0,1-5-25 0 0,-4 14-407 0 0,6-14 377 0 0,1 1 30 0 0,2-4 16 0 0,4-7 12 0 0,-4 5 0 0 0,-1 2-84 0 0,0 0 0 0 0,1 0 0 0 0,-2-1 0 0 0,1 1 0 0 0,1-2 0 0 0,-2 2 1 0 0,1-1-1 0 0,0 1 0 0 0,0-2 81 0 0,7-13-611 0 0,-7 14 559 0 0,1-1 1 0 0,-1 1-1 0 0,1-1 1 0 0,-1 0-1 0 0,0 0 1 0 0,1 0-1 0 0,-2 1 1 0 0,1-1-1 0 0,0 0 0 0 0,0 0 1 0 0,-1 0-1 0 0,0-1 52 0 0,2-4 1655 0 0,-1 1 318 0 0,-6 14-1659 0 0,-3 6-293 0 0,6-11-12 0 0,0 1 0 0 0,1 0 0 0 0,-2-1 0 0 0,3 1 0 0 0,-2 0 1 0 0,0 3-10 0 0,0 0-2 0 0,-1 1 0 0 0,-1 0 0 0 0,-3 6 2 0 0,4-8-5 0 0,-1 1 0 0 0,2-1 0 0 0,-1 1 0 0 0,1 0 0 0 0,0 0 0 0 0,0 1 5 0 0,0 3-80 0 0,1-7-83 0 0,1 3 94 0 0,0-6 52 0 0,1 0 1 0 0,-1 0-1 0 0,0 0 1 0 0,0 0 0 0 0,0 0-1 0 0,0 0 1 0 0,0 0-1 0 0,0 0 1 0 0,1 0-1 0 0,-1-1 1 0 0,0 1 0 0 0,0 0-1 0 0,0 0 1 0 0,0 0-1 0 0,0 0 1 0 0,0 0 0 0 0,0 0-1 0 0,0 0 1 0 0,0 0-1 0 0,1 0 1 0 0,-1-1 0 0 0,0 1-1 0 0,0 0 1 0 0,0 0-1 0 0,1 0 1 0 0,-1 0 0 0 0,0 0-1 0 0,0 0 1 0 0,0 1-1 0 0,1-1 1 0 0,-1 0 0 0 0,0 0-1 0 0,0 0 1 0 0,0 0-1 0 0,0 0 1 0 0,0 0 0 0 0,0 0-1 0 0,0 0 1 0 0,0 0-1 0 0,1 0 1 0 0,-1 1 0 0 0,0-1-1 0 0,0 0 1 0 0,0 0-1 0 0,0 0 1 0 0,0 0 0 0 0,1 0-1 0 0,-1 0 1 0 0,0 0-1 0 0,0 0 1 0 0,0 0 0 0 0,0 0-1 0 0,0 1 1 0 0,0-1-1 0 0,0 0 1 0 0,0 0 0 0 0,0 0-1 0 0,0 1 1 0 0,0-1-1 0 0,0 0 1 0 0,0 0-1 0 0,0 0 1 0 0,0 1 0 0 0,0-1-1 0 0,0 0 17 0 0,7-12-389 0 0,-5 7 340 0 0,-1 0 0 0 0,2 0 0 0 0,-2 0 0 0 0,1 0 0 0 0,3-3 49 0 0,5-12-118 0 0,14-26-175 0 0,7-11 1333 0 0,-30 55-811 0 0,-1 2-77 0 0,0 0-136 0 0,0 0 1 0 0,0 0-1 0 0,0 0 0 0 0,-1-1 0 0 0,1 1 1 0 0,0 0-1 0 0,0 0 0 0 0,0 0 1 0 0,0 0-1 0 0,0 0 0 0 0,0 0 1 0 0,0-1-1 0 0,0 1 0 0 0,0 0 1 0 0,0 0-1 0 0,0-1 0 0 0,0 1 1 0 0,0 0-1 0 0,0 0 0 0 0,1-1 1 0 0,-1 1-1 0 0,0 0 0 0 0,0 0 1 0 0,0 0-1 0 0,0 0 0 0 0,0 0 0 0 0,0 0 1 0 0,1 0-1 0 0,-1-1 0 0 0,0 1 1 0 0,0 0-1 0 0,0 0 0 0 0,0 0 1 0 0,0-1-1 0 0,0 1 0 0 0,0 0 1 0 0,0 0-1 0 0,1 0 0 0 0,-1 0 1 0 0,0 0-1 0 0,0 0 0 0 0,1 0-16 0 0,-1 0 27 0 0,0 1 0 0 0,0-1 0 0 0,0 1 0 0 0,0-1 0 0 0,0 0 0 0 0,0 1 0 0 0,0-1 0 0 0,0 1 0 0 0,0 0 0 0 0,0-1 0 0 0,-1 0 0 0 0,1 0 0 0 0,0 1 0 0 0,0-1 0 0 0,0 1 0 0 0,-1 0 0 0 0,1-1 0 0 0,0 0 0 0 0,0 0 0 0 0,0 0 0 0 0,0 1 1 0 0,-1-1-1 0 0,0 1-27 0 0,0 2-6 0 0,0 0 1 0 0,-1 1 0 0 0,2-1-1 0 0,-2 0 1 0 0,1 0 0 0 0,1 0-1 0 0,0 1 1 0 0,-1-1 0 0 0,1 1-1 0 0,0-1 1 0 0,0 1 5 0 0,-2 24-65 0 0,-16 52-269 0 0,16-70 325 0 0,0 0-1 0 0,0 0 1 0 0,1-1-1 0 0,0 0 0 0 0,1 1 1 0 0,0 1 9 0 0,1-12-53 0 0,-1-1 0 0 0,1 1 1 0 0,-1 0-1 0 0,1 0 0 0 0,0 0 1 0 0,0-1-1 0 0,-1 2 0 0 0,1-2 0 0 0,0 1 1 0 0,0 1-1 0 0,0-2 53 0 0,7-8-95 0 0,-6 5 93 0 0,0 0-1 0 0,0-1 1 0 0,-1 0-1 0 0,1 1 1 0 0,-2-2 2 0 0,9-24 14 0 0,3-9 336 0 0,0 5 288 0 0,-12 34-566 0 0,0-2-28 0 0,0 2-110 0 0,0 1-15 0 0,0-5 20 0 0,0 32 285 0 0,-3-7-231 0 0,-3 8-69 0 0,3-1-1 0 0,0 1 1 0 0,1 4 76 0 0,2-3-147 0 0,0-28 147 0 0,0-1-1 0 0,0 0 1 0 0,0 0 0 0 0,0 0 0 0 0,0 0-1 0 0,0 0 1 0 0,0 0 0 0 0,0 1 0 0 0,0-1-1 0 0,0 0 1 0 0,0 0 0 0 0,0 0-1 0 0,0 1 1 0 0,1-1 0 0 0,-1 0 0 0 0,0 0-1 0 0,0 0 1 0 0,0 1 0 0 0,0-1 0 0 0,0 0-1 0 0,1 0 1 0 0,-1 0 0 0 0,0 0 0 0 0,0 0-1 0 0,0 0 1 0 0,0 0 0 0 0,0 0 0 0 0,0 0-1 0 0,0 0 1 0 0,1 0 0 0 0,-1 0 0 0 0,0 0-1 0 0,0 0 1 0 0,1 0 0 0 0,-1 0 0 0 0,0 0-1 0 0,0 0 1 0 0,0 0 0 0 0,1 0-1 0 0,-1 0 1 0 0,0 0 0 0 0,0 0 0 0 0,0 0-1 0 0,0 0 1 0 0,0 0 0 0 0,0 0 0 0 0,1 0-1 0 0,-1 0 1 0 0,0 0 0 0 0,0 0 0 0 0,0 0-1 0 0,1 0 1 0 0,-1 0 0 0 0,0 0 0 0 0,0-1-1 0 0,0 1 1 0 0,0 0 0 0 0,1 0 0 0 0,-1 0-1 0 0,0-1 1 0 0,0 1 0 0 0,0 0 0 0 0,0 0-1 0 0,0 0 1 0 0,7-9 3 0 0,-7 9-2 0 0,5-8 7 0 0,-2-1 1 0 0,1 1 0 0 0,0-1 0 0 0,-2 0 0 0 0,1-1-1 0 0,-1 1 1 0 0,1-8-9 0 0,5-20 19 0 0,-6 25-31 0 0,0-1 1 0 0,1 1 0 0 0,-3-1-1 0 0,1 1 1 0 0,-1 0 0 0 0,0-3 11 0 0,-5 37 60 0 0,-4 105-60 0 0,9-114 0 0 0,0-2 0 0 0,0-1 0 0 0,1 0 0 0 0,0 1 0 0 0,1 0 0 0 0,-2-11 0 0 0,0 1 0 0 0,0-1 0 0 0,0 1 0 0 0,0-1 0 0 0,0 1 0 0 0,0 0 0 0 0,0-1 0 0 0,0 0 0 0 0,0 1 0 0 0,0-1 0 0 0,1 1 0 0 0,-1 0 0 0 0,0-1 0 0 0,1 0 0 0 0,-1 0 0 0 0,0 1 0 0 0,1 0 0 0 0,-1-1 0 0 0,0 1 0 0 0,0-1 0 0 0,1 0 0 0 0,-1 0 0 0 0,1 0 0 0 0,0 1 0 0 0,0 1 0 0 0,-1-2-3 0 0,0 0 0 0 0,0 0 1 0 0,0 0-1 0 0,0 0 0 0 0,0 0 1 0 0,0 0-1 0 0,0 0 0 0 0,0 0 1 0 0,0 0-1 0 0,0 0 0 0 0,1 0 0 0 0,-1 0 1 0 0,0 0-1 0 0,0 0 0 0 0,0 0 1 0 0,0 0-1 0 0,0 0 0 0 0,0 0 1 0 0,0 0-1 0 0,0 0 0 0 0,1 0 1 0 0,-1 0-1 0 0,0 0 0 0 0,0 0 1 0 0,0 0-1 0 0,0 0 0 0 0,0 0 1 0 0,0 0-1 0 0,0 0 0 0 0,0 0 1 0 0,0 0-1 0 0,0 0 0 0 0,0 0 1 0 0,0 0-1 0 0,0 0 0 0 0,0 0 1 0 0,0 0-1 0 0,0 0 0 0 0,1 0 1 0 0,-1 0-1 0 0,0 0 0 0 0,0 0 1 0 0,0 0-1 0 0,0 0 0 0 0,0 0 1 0 0,0 0-1 0 0,0 0 0 0 0,0 0 1 0 0,0 0-1 0 0,1 0 0 0 0,-1 0 1 0 0,0 0 2 0 0,3-6-134 0 0,-1-8 101 0 0,6-98-64 0 0,-8 103 60 0 0,1 6 57 0 0,-1 0 1 0 0,0 0-1 0 0,0-1 1 0 0,0 0-1 0 0,-1 1 1 0 0,1-1-1 0 0,-1 1 1 0 0,0 0-1 0 0,0 0 0 0 0,0-1 1 0 0,0 1-21 0 0,-13-23 143 0 0,14 26-289 0 0,0 0-12 0 0,-1 0 157 0 0,1 0 0 0 0,0 0 1 0 0,0 0-1 0 0,0 0 0 0 0,0 0 1 0 0,-1 0-1 0 0,1 0 0 0 0,0 0 1 0 0,0 0-1 0 0,0 0 0 0 0,0 0 1 0 0,0 0-1 0 0,0-1 0 0 0,0 1 1 0 0,0 0-1 0 0,0 0 1 0 0,0 0-1 0 0,-1 0 0 0 0,1 0 1 0 0,0 0-1 0 0,0-1 0 0 0,0 1 1 0 0,0 0-1 0 0,0 0 0 0 0,0 0 1 0 0,0 0-1 0 0,0-1 0 0 0,-1 1 1 0 0,1 0-1 0 0,0 0 0 0 0,0 0 1 0 0,0 0-1 0 0,0 0 1 0 0,0 0-1 0 0,0 0 0 0 0,0 0 1 0 0,0 0-1 0 0,0-1 0 0 0,0 1 1 0 0,0 0-1 0 0,0 0 0 0 0,0 0 1 0 0,0 0-1 0 0,0-1 0 0 0,1 1 1 0 0,-1 0-1 0 0,0 0 1 0 0,0-1 9 0 0,0 1 0 0 0,0 0-1 0 0,0 0 1 0 0,0-1 0 0 0,0 0 0 0 0,0 1 0 0 0,0-1-1 0 0,0 1 1 0 0,0 0 0 0 0,0 0 0 0 0,-1-1 0 0 0,1 1 0 0 0,0-1-1 0 0,0 1 1 0 0,0-1 0 0 0,-1 1 0 0 0,1 0 0 0 0,0 0-1 0 0,0-1 1 0 0,0 1-9 0 0,-1-1-24 0 0,-1 0 0 0 0,2 1 0 0 0,-1 0 0 0 0,-1-1 0 0 0,2 1 1 0 0,-2-1-1 0 0,1 1 0 0 0,0 0 0 0 0,0-1 0 0 0,0 1 0 0 0,0 0 0 0 0,-1 0 0 0 0,1 0 0 0 0,0 0 0 0 0,-1 0 24 0 0,1 1-4 0 0,0 0 0 0 0,-1 0-1 0 0,1 0 1 0 0,0 0 0 0 0,0 0 0 0 0,0 0-1 0 0,0 1 1 0 0,0-2 0 0 0,0 2 0 0 0,1-1-1 0 0,-1 0 1 0 0,0 1 0 0 0,0-1-1 0 0,1 1 1 0 0,0-2 0 0 0,-1 2 0 0 0,1-1-1 0 0,-1 1 1 0 0,1-1 0 0 0,-1 2 4 0 0,1 0-21 0 0,0-8 134 0 0,2 2-126 0 0,-1-1 0 0 0,0 1-1 0 0,0 0 1 0 0,0-1 0 0 0,-1 1 0 0 0,0-1 0 0 0,0 1-1 0 0,0-1 1 0 0,0-2 13 0 0,0 5 59 0 0,0 1 26 0 0,0 0-15 0 0,0 0-6 0 0,0 0 8 0 0,0 0 29 0 0,0 0-2 0 0,0 0-3 0 0,-3 3 0 0 0,2 0-96 0 0,-1 1 0 0 0,0-1 0 0 0,1 0 0 0 0,-1 1 0 0 0,1 0 0 0 0,-1-1 0 0 0,1 1 0 0 0,1-1 0 0 0,-1 1 0 0 0,0 1 0 0 0,1-2 0 0 0,0 1 0 0 0,0 1 0 0 0,-2 18 0 0 0,-21 114-186 0 0,16-72-661 0 0,1 22 847 0 0,4-60-187 0 0,2 135-985 0 0,0-87 106 0 0,0-75 796 0 0,3-15 18 0 0,1 2-255 0 0,-1-1 0 0 0,-1 1 1 0 0,0-1-1 0 0,-1-11 507 0 0,2 0-328 0 0,-1-26 440 0 0,-1-15-112 0 0,-2 33 87 0 0,1 20 10 0 0,-2-52 243 0 0,2 59-14 0 0,-1 0 0 0 0,-1-1 0 0 0,1 1 1 0 0,-1 0-1 0 0,0 0 0 0 0,0 0 0 0 0,0 0 0 0 0,-4-3-326 0 0,6 8 330 0 0,0 1-2 0 0,0-3 69 0 0,-2 4 264 0 0,-1 8 233 0 0,2 2-889 0 0,0-1 1 0 0,-1 1-1 0 0,0-1 1 0 0,-2 7-6 0 0,-5 30 48 0 0,4-2 103 0 0,1-2 20 0 0,1 18-171 0 0,9-17 60 0 0,-6-44-58 0 0,0 0-2 0 0,0 1 0 0 0,0-1 0 0 0,0 0 0 0 0,0 0 0 0 0,0 0-1 0 0,0 0 1 0 0,0 0 0 0 0,0 1 0 0 0,0-1 0 0 0,0 0 0 0 0,0 0 0 0 0,0 1-1 0 0,0-1 1 0 0,0 0 0 0 0,0 1 0 0 0,0-1 0 0 0,0 0 0 0 0,0 0-1 0 0,0 0 1 0 0,0 0 0 0 0,0 0 0 0 0,0 0 0 0 0,0 1 0 0 0,0-1-1 0 0,0 0 1 0 0,0 0 0 0 0,1 0 0 0 0,-1 1 0 0 0,0-1 0 0 0,0 0 0 0 0,1 0-1 0 0,-1 0 1 0 0,0 0 0 0 0,0 0 0 0 0,1 1 0 0 0,-1-1 0 0 0,0 0-1 0 0,0 0 1 0 0,0 0 0 0 0,0 0 0 0 0,0 0 0 0 0,0 0 0 0 0,1 0 0 0 0,-1 0 0 0 0,4-13-80 0 0,-3 8 63 0 0,0-1 0 0 0,0 1 1 0 0,-1-1-1 0 0,1 1 0 0 0,-1 0 1 0 0,-1-1-1 0 0,0-1 17 0 0,1-22-99 0 0,1 2-562 0 0,-3-19 661 0 0,1 2-315 0 0,1-58-373 0 0,0 98 688 0 0,0 0 0 0 0,0 0 0 0 0,-1 0 0 0 0,0 0 0 0 0,1 0 0 0 0,-1 0 0 0 0,-1 0 0 0 0,1-1 0 0 0,0 4 0 0 0,1 1 0 0 0,0 0 0 0 0,-1 0 0 0 0,1-1 0 0 0,0 1 0 0 0,0 0 0 0 0,0 0 0 0 0,0 0 0 0 0,-1 0 0 0 0,1 0 0 0 0,0 0 0 0 0,-1 0 0 0 0,1 0 0 0 0,-1 0 0 0 0,1 0 0 0 0,0 0 0 0 0,0 0 0 0 0,0 0 0 0 0,0 0 0 0 0,-1 0 0 0 0,1 0 0 0 0,-1 0 0 0 0,1 0 0 0 0,0 0 0 0 0,-1 0 0 0 0,1 0 0 0 0,0 0 0 0 0,0 0 0 0 0,0 1 0 0 0,0-1 0 0 0,-1 0 0 0 0,1 0 0 0 0,0 1 0 0 0,0-1 0 0 0,-1 0 0 0 0,1 1 0 0 0,0-1 0 0 0,-1 1 0 0 0,1 0 0 0 0,0 0 0 0 0,-1 1 0 0 0,1-1 0 0 0,0 1 0 0 0,0-1 0 0 0,0 1 0 0 0,0-1 0 0 0,0 1 0 0 0,0-1 0 0 0,0 1 0 0 0,1 1 0 0 0,-1 8 0 0 0,-2 6 0 0 0,1-1 0 0 0,1 0 0 0 0,0 1 0 0 0,1-2 0 0 0,-2 0 0 0 0,1 0 0 0 0,-3 11 0 0 0,1-17 0 0 0,-1 5 0 0 0,0-1 0 0 0,1 1 0 0 0,1 0 0 0 0,0 0 0 0 0,1-1 0 0 0,0 1 0 0 0,1 0 0 0 0,1 7 0 0 0,0-15 0 0 0,-1 0 0 0 0,0 0 0 0 0,0 0 0 0 0,0 0 0 0 0,-1 1 0 0 0,0-1 0 0 0,0 0 0 0 0,-1 0 0 0 0,-1 0 0 0 0,1 4 0 0 0,0-8 0 0 0,1-2 0 0 0,0 1 0 0 0,0 0 0 0 0,0 0 0 0 0,0 0 0 0 0,0 0 0 0 0,0 0 0 0 0,0 0 0 0 0,0 0 0 0 0,1 0 0 0 0,-1-1 0 0 0,0 1 0 0 0,1 1 0 0 0,-1-2 0 0 0,0 1 0 0 0,0 0 0 0 0,6-50-362 0 0,-9-3 37 0 0,6-16-382 0 0,-6-30 101 0 0,1 108 606 0 0,1-8 0 0 0,1 0 0 0 0,0 0 0 0 0,0 1 0 0 0,0-1 0 0 0,0 0 0 0 0,0 0 0 0 0,0 1 0 0 0,0-1 0 0 0,0 1 0 0 0,0-1 0 0 0,6 63 1293 0 0,-5-56-1241 0 0,0 1 0 0 0,0-1-1 0 0,-1 0 1 0 0,-1 0 0 0 0,0 0 0 0 0,0 4-52 0 0,-2 15 44 0 0,2-7 83 0 0,3 19-127 0 0,0 5 94 0 0,-1-26-79 0 0,0-15-6 0 0,-1 0 1 0 0,0 1 0 0 0,0-1 0 0 0,0 0-1 0 0,0 0 1 0 0,-1 0 0 0 0,0 2-10 0 0,-1 1 0 0 0,1 0 0 0 0,-1 0 0 0 0,1 0 0 0 0,0 0 0 0 0,1 0 0 0 0,0 1 0 0 0,0-1 0 0 0,0 0 0 0 0,1 4 0 0 0,0-8 55 0 0,2 7 200 0 0,-1 0 0 0 0,0-1 0 0 0,-1 5-255 0 0,8-45 145 0 0,-4-12-560 0 0,-3 1 1 0 0,-1-6 414 0 0,0 33-106 0 0,-1 12 104 0 0,0 0 0 0 0,1 0 0 0 0,-1 0 0 0 0,0 0 0 0 0,-1 0 0 0 0,1 0 0 0 0,0-1 2 0 0,-1 3-1 0 0,1 0 0 0 0,0 1 1 0 0,0 0-1 0 0,0 0 0 0 0,0 0 1 0 0,0-1-1 0 0,0 1 1 0 0,0-1-1 0 0,0 1 1 0 0,0-1-1 0 0,0 1 1 0 0,0 0-1 0 0,0 0 1 0 0,0 0-1 0 0,0-1 1 0 0,0 1-1 0 0,0-1 1 0 0,1 1-1 0 0,-1-1 1 0 0,0 1-1 0 0,0 0 1 0 0,0 0-1 0 0,0 0 1 0 0,0 0-1 0 0,0-1 1 0 0,1 1-1 0 0,-1 0 1 0 0,1-1 0 0 0,-1 0-76 0 0,0 1-27 0 0,0 0-7 0 0,-8-3 278 0 0,0 3-72 0 0,8 0-98 0 0,-1 0 1 0 0,1 0 0 0 0,0 0-1 0 0,-1 0 1 0 0,1 0 0 0 0,-1 0-1 0 0,1 0 1 0 0,-1 1 0 0 0,1-1-1 0 0,0 0 1 0 0,0 0 0 0 0,-1 0-1 0 0,0 1 1 0 0,1-1 0 0 0,-1 0-1 0 0,1 1 1 0 0,0-1 0 0 0,0 0-1 0 0,0 0 1 0 0,-1 0 0 0 0,1 1-1 0 0,-1-1 1 0 0,1 1 0 0 0,0-1-1 0 0,-1 1 1 0 0,1-1 0 0 0,0 0-1 0 0,0 1 2 0 0,-6 61-10 0 0,6-8 138 0 0,0 0 384 0 0,0-30-277 0 0,0-20-192 0 0,0 0 0 0 0,0 0 0 0 0,0 0 0 0 0,0 0 0 0 0,1 0 0 0 0,0 0 0 0 0,0 2-43 0 0,1 7 124 0 0,-3-11-85 0 0,1 0 1 0 0,0-1-1 0 0,0 1 1 0 0,0 0-1 0 0,0-1 1 0 0,1 1-1 0 0,-1-1 1 0 0,1 2-1 0 0,-1-2 0 0 0,0 1 1 0 0,1-1-1 0 0,-1 1 1 0 0,2 0-40 0 0,-2-1 76 0 0,1-1-7 0 0,-1 0-65 0 0,1 0-1 0 0,0 0 1 0 0,-1 0 0 0 0,0 0-1 0 0,1-1 1 0 0,-1 1-1 0 0,1 0 1 0 0,-1-1-1 0 0,1 1 1 0 0,-1-1 0 0 0,0 1-1 0 0,0 0 1 0 0,1 0-1 0 0,-1-1 1 0 0,1 1-1 0 0,-1-1 1 0 0,0 1 0 0 0,1-1-1 0 0,-1 1 1 0 0,0 0-1 0 0,0-1 1 0 0,0 1-1 0 0,0-1 1 0 0,0 0 0 0 0,0 1-1 0 0,0 0 1 0 0,1-1-1 0 0,-1 1 1 0 0,0-1-1 0 0,0 0 1 0 0,0 1 0 0 0,0 0-1 0 0,-1-1 1 0 0,1 1-1 0 0,0-1 1 0 0,0 0-1 0 0,0 1 1 0 0,0 0-4 0 0,0-3-6 0 0,2-3 0 0 0,-2 3-31 0 0,1 0 1 0 0,-1 1-1 0 0,0 0 0 0 0,0 0 0 0 0,1-1 1 0 0,-1 0-1 0 0,0 1 0 0 0,-1 0 1 0 0,1-2 36 0 0,0-33-1192 0 0,-1-5 646 0 0,1 33 222 0 0,0 0 1 0 0,0 1-1 0 0,-1 0 0 0 0,0 0 0 0 0,0-1 1 0 0,-1 0 323 0 0,2 15 0 0 0,0 0 0 0 0,0 0 0 0 0,-1 0 0 0 0,-1 3 0 0 0,-1 24 0 0 0,-2 53 1384 0 0,4-55-763 0 0,3 19-621 0 0,-1 0-13 0 0,-1-45-17 0 0,0 24 564 0 0,0-27-465 0 0,0 0-1 0 0,1 0 1 0 0,-1-1 0 0 0,1 2 0 0 0,-1-2-1 0 0,1 1 1 0 0,-1 0 0 0 0,0-1 0 0 0,1 1-1 0 0,0 0 1 0 0,0 0 0 0 0,0 0-69 0 0,1-1 71 0 0,-2-1 9 0 0,0 0 61 0 0,0 0 4 0 0,0 0-7 0 0,6-15-185 0 0,-4 7 32 0 0,-1 0 1 0 0,1 0-1 0 0,-1 1 0 0 0,-1-1 0 0 0,0-1 15 0 0,3-12-7 0 0,-1 4 7 0 0,-1 8 0 0 0,1 0 0 0 0,-1 0 0 0 0,-1 0 0 0 0,0-1 0 0 0,-1-3 0 0 0,0 5 0 0 0,2 1 0 0 0,-1 0 0 0 0,1 0 0 0 0,-1 0 0 0 0,2 0 0 0 0,-1 0 0 0 0,2-1 0 0 0,-2 1 0 0 0,1-1 0 0 0,-1 1 0 0 0,1-2 0 0 0,-2 2 0 0 0,0-1 0 0 0,0-1 0 0 0,-1-21 37 0 0,1 0 1 0 0,1 0-38 0 0,0-17 29 0 0,-2 34-69 0 0,1 10 18 0 0,0 0 1 0 0,-1 1 0 0 0,1-1-1 0 0,1 1 1 0 0,-1-1 0 0 0,0 1-1 0 0,0-2 22 0 0,1-11-289 0 0,-1 14 201 0 0,0 17-537 0 0,-1-11 538 0 0,1 0 0 0 0,-1 1 1 0 0,0-2-1 0 0,0 1 1 0 0,-1 1 86 0 0,1-1 99 0 0,-1 0 1 0 0,1 0 0 0 0,1 0-1 0 0,-1 0 1 0 0,0 1-100 0 0,0 35 128 0 0,-3 7-128 0 0,0-6-536 0 0,2 7 536 0 0,2-42 118 0 0,0 28 1305 0 0,4 24-1423 0 0,-4-53 83 0 0,0 1-42 0 0,1 1 0 0 0,1-1 0 0 0,-1 1 0 0 0,1-1 0 0 0,0 1 0 0 0,0-1 0 0 0,1 0-41 0 0,-2-6 120 0 0,-1-1 5 0 0,0 0 23 0 0,0 0 11 0 0,10-8 304 0 0,-5-2-373 0 0,-1-1 0 0 0,-1 1 0 0 0,1-1 0 0 0,-1 1 0 0 0,-1-2-1 0 0,0 2 1 0 0,-1-1 0 0 0,1-4-90 0 0,-1-1 83 0 0,5-44 538 0 0,-3-44-621 0 0,0 12-348 0 0,-3 86 400 0 0,1-30 605 0 0,-1-20-657 0 0,-5-52-213 0 0,5 108 9 0 0,0 0-20 0 0,0 0 15 0 0,0 0 87 0 0,0 0 40 0 0,0 0 8 0 0,0 1 2 0 0,-2 26-56 0 0,1-20 75 0 0,0 1 0 0 0,1 1-1 0 0,0 5 54 0 0,1 5-20 0 0,-1-1-1 0 0,-2 7 21 0 0,1 19-23 0 0,-4 76 23 0 0,1 12 0 0 0,5-101 0 0 0,1 1 0 0 0,1-2 0 0 0,3 8 0 0 0,5 25 0 0 0,-10-62 23 0 0,0-4 36 0 0,4-13 119 0 0,2-22 82 0 0,-1-57 161 0 0,4-55-171 0 0,-8-94-250 0 0,-5 75-673 0 0,3 168 549 0 0,0 1 10 0 0,0 0-10 0 0,0 0-49 0 0,0 0-19 0 0,-3 8-205 0 0,-14 63-372 0 0,15-59 810 0 0,0 0 1 0 0,0 0 0 0 0,1 1 0 0 0,1 5-42 0 0,-1 11 87 0 0,-2 60-253 0 0,4-30 144 0 0,0-17 212 0 0,2 30-407 0 0,5 21 217 0 0,-2-33-63 0 0,0-24 89 0 0,-4-26 18 0 0,-1 1 1 0 0,1-1 0 0 0,-1 3-45 0 0,-1-13 194 0 0,0 0 20 0 0,0 0-20 0 0,0 0-88 0 0,0-6-22 0 0,3-11 172 0 0,-2-1 0 0 0,0 0 0 0 0,-1-12-256 0 0,1-25-687 0 0,2 8 96 0 0,4-96 897 0 0,-6 114-148 0 0,0-15-232 0 0,-3 1-1 0 0,-1-1 1 0 0,-1 2 0 0 0,-5-12 74 0 0,3 27 44 0 0,-3-15-84 0 0,-13-36 40 0 0,14 66-345 0 0,8 12 347 0 0,-1-2-1 0 0,0 1 1 0 0,0 0-1 0 0,1 0 0 0 0,-1 0 1 0 0,0 0-1 0 0,1-1 0 0 0,-1 1 1 0 0,1 0-1 0 0,-1-2-1 0 0,1 2 174 0 0,0 1-38 0 0,0 0-160 0 0,0 0-40 0 0,0 0-7 0 0,0 1 61 0 0,-1-1 1 0 0,0 0-1 0 0,1 1 1 0 0,0-1-1 0 0,-1 1 0 0 0,1-1 1 0 0,-1 0-1 0 0,1 0 1 0 0,-1 1-1 0 0,1 0 1 0 0,0-1-1 0 0,0 1 1 0 0,-1-1-1 0 0,1 0 0 0 0,-1 1 1 0 0,1 0-1 0 0,0-1 1 0 0,-1 1-1 0 0,1-1 1 0 0,0 1-1 0 0,0 0 10 0 0,-5 15-217 0 0,4-13 202 0 0,-2 10-3 0 0,0 1 1 0 0,2 0 0 0 0,-1 10 17 0 0,0-9-15 0 0,4 26 1 0 0,-1-11 15 0 0,5 125 157 0 0,16 73-158 0 0,-19-202 2 0 0,2 17-40 0 0,3 2 0 0 0,4 10 38 0 0,0-9 124 0 0,-11-40-127 0 0,1 1 1 0 0,-1-1-1 0 0,0 0 1 0 0,0 0 0 0 0,-1 3 2 0 0,0-8-64 0 0,0-1-34 0 0,0 0-27 0 0,0 0-16 0 0,0 0-3 0 0,0 0-30 0 0,-3-13-822 0 0,-2-4 578 0 0,4 12 79 0 0,0 0-1 0 0,-1-1 1 0 0,1 2-1 0 0,-1-1 1 0 0,-1 0 0 0 0,0-1 339 0 0,3 5-265 0 0,0 0 0 0 0,-1 0 0 0 0,0 0 0 0 0,0 1 0 0 0,1-1 0 0 0,-1 0 0 0 0,0 0 0 0 0,0 1 0 0 0,0-1 0 0 0,0 0 0 0 0,0 0 0 0 0,0 1 0 0 0,0 0 0 0 0,0 0 0 0 0,0-1 0 0 0,0 1 0 0 0,0-1 0 0 0,0 1 0 0 0,0-1 0 0 0,0 1 0 0 0,0 0 1 0 0,-1 0 264 0 0,-1 0-315 0 0,-13-3-1584 0 0,15 3 1892 0 0,0 0 0 0 0,1 0 0 0 0,-1 0 1 0 0,0 1-1 0 0,0-1 0 0 0,1 0 0 0 0,-1 0 0 0 0,1 1 0 0 0,-1-1 0 0 0,0 1 0 0 0,1-1 0 0 0,-1 0 0 0 0,0 0 0 0 0,0 1 0 0 0,1-1 0 0 0,0 1 0 0 0,-1 0 0 0 0,1-1 1 0 0,-1 0-1 0 0,0 1 0 0 0,1 0 0 0 0,0-1 0 0 0,0 1 0 0 0,-1 0 7 0 0,0 0 1 0 0,0 0-10 0 0,-3 9 82 0 0,-3 13 2285 0 0,7-22-2124 0 0,0 0-255 0 0,-1 0 0 0 0,1-1 0 0 0,0 0 0 0 0,0 1 0 0 0,-1 0 0 0 0,1 0 0 0 0,-1-1-1 0 0,1 1 1 0 0,0 0 0 0 0,0 0 0 0 0,-1-1 0 0 0,1 0 0 0 0,0 1 0 0 0,0 0 0 0 0,0 0 0 0 0,0-1 0 0 0,0 1 0 0 0,0 0 0 0 0,0 0 0 0 0,0-1 0 0 0,1 1 0 0 0,-1 1 21 0 0,0 0-54 0 0,2 9 355 0 0,-2-10 8 0 0,0 0 0 0 0,0 0 0 0 0,0 0 0 0 0,0 0 0 0 0,0 0 0 0 0,0 1 1 0 0,0-2-1 0 0,0 2 0 0 0,0-1 0 0 0,0 0 0 0 0,-1 0 0 0 0,1 0-309 0 0,-1 0 113 0 0,1-1-17 0 0,-16 18 538 0 0,13-15-597 0 0,3-3 160 0 0,0 0 81 0 0,0 0 11 0 0,-1 0-287 0 0,1 0 0 0 0,0 1 0 0 0,0-1 0 0 0,0 0 0 0 0,0 0 0 0 0,0 0 0 0 0,-1 0 0 0 0,1 0 0 0 0,0 1 0 0 0,0-1 1 0 0,0 0-1 0 0,0 0 0 0 0,0 0 0 0 0,0 0 0 0 0,0 0 0 0 0,0 0 0 0 0,0 0 0 0 0,0 0 0 0 0,0 0 0 0 0,0 0 0 0 0,0 1 0 0 0,0-1 0 0 0,0 0 0 0 0,0 0 0 0 0,0 0 0 0 0,0 0 0 0 0,0 1 0 0 0,0-1 0 0 0,0 0 0 0 0,0 0 0 0 0,0 0 1 0 0,0 0-1 0 0,0 1 0 0 0,0-1 0 0 0,0 0 0 0 0,0 0 0 0 0,0 0 0 0 0,0 0 0 0 0,1 0 0 0 0,-1 0 0 0 0,0 0 0 0 0,0 0 0 0 0,0 0 0 0 0,0 0 0 0 0,0 0 0 0 0,1 0 0 0 0,-1 0 0 0 0,0 1 0 0 0,0-1 0 0 0,0 0 0 0 0,0 0 0 0 0,0 0 1 0 0,0 0-1 0 0,0 0-2 0 0,6 4-646 0 0,-6-3 530 0 0,2 2 68 0 0,-1-2 200 0 0,-1-1 108 0 0,0 0 27 0 0,0 0-84 0 0,0 0-385 0 0,0 0-164 0 0,0 0-36 0 0,0 0-23 0 0,0 0-62 0 0,0 0-21 0 0,0 0-305 0 0,0 0-1256 0 0,0 0-539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193"/>
    </inkml:context>
    <inkml:brush xml:id="br0">
      <inkml:brushProperty name="width" value="0.05" units="cm"/>
      <inkml:brushProperty name="height" value="0.05" units="cm"/>
      <inkml:brushProperty name="color" value="#FFFF66"/>
    </inkml:brush>
  </inkml:definitions>
  <inkml:trace contextRef="#ctx0" brushRef="#br0">2 774 1376 0 0,'0'0'65'0'0,"0"0"117"0"0,0 0 464 0 0,0 0 201 0 0,4 19 2614 0 0,-1-14-3311 0 0,-2-3-80 0 0,0 1 0 0 0,1-1 0 0 0,-1 0 0 0 0,1 1 0 0 0,0-1 0 0 0,-1 0-1 0 0,2 0 1 0 0,0 1-70 0 0,-3-3 122 0 0,2 1 7 0 0,5 1-17 0 0,-1-2-89 0 0,2 0-21 0 0,-7 0-4 0 0,-1 0 1 0 0,2 0 0 0 0,-1 0 0 0 0,0 0 0 0 0,0 0-1 0 0,0 1 1 0 0,0-1 0 0 0,0 0 0 0 0,0 1 0 0 0,0-1 0 0 0,0 1-1 0 0,0-1 1 0 0,-1 0 0 0 0,2 1 0 0 0,-1 0 1 0 0,0 0 88 0 0,0-1 0 0 0,-1 0 0 0 0,1 0 0 0 0,-1 1 0 0 0,1-1 0 0 0,0 0 0 0 0,0 0 0 0 0,-1 1 0 0 0,1-1 0 0 0,1 0 0 0 0,-2 0 0 0 0,1 0 0 0 0,0 0 0 0 0,0 0 0 0 0,-1 0 0 0 0,1-1 0 0 0,0 1 0 0 0,0 0 0 0 0,-1 0 0 0 0,1-1 0 0 0,0 1 0 0 0,0 0 0 0 0,-1 0 0 0 0,1-1-88 0 0,0 0 39 0 0,0 0-1 0 0,1 0 1 0 0,-1 0 0 0 0,-1 0 0 0 0,2-1 0 0 0,-1 1 0 0 0,-1 0 0 0 0,1-1 0 0 0,0 1 0 0 0,0-1 0 0 0,-1 1 0 0 0,1-1-39 0 0,2-6-131 0 0,-1 0 0 0 0,1 0-1 0 0,-1-1 1 0 0,-1-3 131 0 0,0 6 107 0 0,6-34-1370 0 0,-2-8 1263 0 0,18-156-5074 0 0,-16 138 4792 0 0,-1 7 4182 0 0,-2-23-3900 0 0,-4 80 435 0 0,0 2 40 0 0,0 0 5 0 0,0 0-60 0 0,0 0-248 0 0,-4 12 196 0 0,-2 33-345 0 0,2 2 0 0 0,1 37-23 0 0,2-26 52 0 0,0-17-730 0 0,1 0 0 0 0,5 21 678 0 0,-3-46-81 0 0,-1-1-87 0 0,2 0 1 0 0,-1 0-1 0 0,2 0 0 0 0,-1 0 0 0 0,4 5 168 0 0,-7-20 27 0 0,0 0-1 0 0,0 0 1 0 0,0 0-1 0 0,0 0 0 0 0,0 0 1 0 0,0 1-1 0 0,0-1 1 0 0,0 0-1 0 0,0 0 0 0 0,0 0 1 0 0,0 1-1 0 0,0-1 1 0 0,0 0-1 0 0,1 0 0 0 0,-1 0 1 0 0,0 0-1 0 0,0 1 1 0 0,0-1-1 0 0,0 0 0 0 0,0 0 1 0 0,0 0-1 0 0,0 0 1 0 0,1 0-1 0 0,-1 0 0 0 0,0 0 1 0 0,0 0-1 0 0,0 0 1 0 0,0 0-1 0 0,0 0 0 0 0,0 0 1 0 0,0 0-1 0 0,0 0 0 0 0,0 1 1 0 0,1-1-1 0 0,-1 0 1 0 0,0 0-1 0 0,0 0 0 0 0,0 0 1 0 0,1 0-1 0 0,-1 0 1 0 0,0 0-1 0 0,0 0 0 0 0,0 0 1 0 0,1 0-1 0 0,-1 0 1 0 0,0 0-1 0 0,0-1 0 0 0,0 1 1 0 0,0 0-1 0 0,0 0 1 0 0,0 0-1 0 0,0 0 0 0 0,0 0 1 0 0,0 0-1 0 0,1 0 1 0 0,-1 0-1 0 0,0 0 0 0 0,0 0 1 0 0,0 0-1 0 0,0 0 1 0 0,0 0-1 0 0,0 0 0 0 0,1 0 1 0 0,-1-1-1 0 0,0 1 1 0 0,0 0-1 0 0,0 0-26 0 0,6-17 279 0 0,1-26-459 0 0,9-282 475 0 0,-15 318-279 0 0,1-44 85 0 0,-1 2 1 0 0,-3-1-1 0 0,-2 0 0 0 0,-4-11-101 0 0,6 50 12 0 0,2 8 23 0 0,0 1 0 0 0,-1-1-1 0 0,1 0 1 0 0,0 1 0 0 0,-1-1 0 0 0,0 0 0 0 0,0 0-1 0 0,0 1 1 0 0,0-1 0 0 0,0 1 0 0 0,-1 0 0 0 0,0-2-35 0 0,1 4 68 0 0,0 1 1 0 0,1-1 0 0 0,0 0-1 0 0,-1 1 1 0 0,0 0 0 0 0,1-1-1 0 0,-1 1 1 0 0,1-1 0 0 0,0 1-1 0 0,-1 0 1 0 0,1-1 0 0 0,-1 1-1 0 0,1-1 1 0 0,-1 1 0 0 0,1 0-1 0 0,0 0 1 0 0,0-1 0 0 0,0 1-1 0 0,0 0-68 0 0,-7 20-123 0 0,-1 25 162 0 0,2 1-1 0 0,3 0 1 0 0,0 18-39 0 0,0 13-287 0 0,3-7 176 0 0,1 0-1 0 0,4 0 1 0 0,14 67 111 0 0,-17-131-12 0 0,-1 1 1 0 0,1-1 0 0 0,0 1-1 0 0,0-1 1 0 0,1 1 0 0 0,2 4 11 0 0,-4-12-84 0 0,-1 0-4 0 0,0 0 0 0 0,0 0-32 0 0,0 0-135 0 0,0 0-58 0 0,0 0-9 0 0,5-10-76 0 0,-3 3 419 0 0,0 0 1 0 0,0 1 0 0 0,-2-1-1 0 0,1 0 1 0 0,0 0 0 0 0,-1 0-1 0 0,0 0 1 0 0,0 0 0 0 0,-2-4-22 0 0,2-14 93 0 0,1-74 778 0 0,-2-90 370 0 0,-5 27-833 0 0,2 105-112 0 0,-2 2 0 0 0,-3-7-296 0 0,4 39 672 0 0,4 24-672 0 0,0-1 0 0 0,0 1 0 0 0,1-1 0 0 0,-1 1 0 0 0,0 0 0 0 0,0 0 0 0 0,1-1 0 0 0,0 1 0 0 0,-1 0 0 0 0,1 0 0 0 0,-1-1 0 0 0,1 1 0 0 0,-1 1 0 0 0,1-2 0 0 0,0 1 0 0 0,0 1 0 0 0,-6 33 8 0 0,1-1 1 0 0,2 2 0 0 0,2-1-1 0 0,1 8-8 0 0,14 362 746 0 0,-2-308-478 0 0,5 4-268 0 0,-12-75 16 0 0,-3-19-14 0 0,0-6 5 0 0,3-14 8 0 0,0-25-58 0 0,-3-2-296 0 0,6-113 458 0 0,-3 43 848 0 0,-2 62-793 0 0,5-156-132 0 0,-7 168-38 0 0,0 14 261 0 0,-2-2 0 0 0,0 1 1 0 0,-1 0-266 0 0,2 2 670 0 0,0 16-192 0 0,-2 13-355 0 0,-6 63 350 0 0,2 1 0 0 0,4 4-473 0 0,0-2-566 0 0,1-23 1250 0 0,4 47-684 0 0,2-23 68 0 0,2 18-532 0 0,-5-61 48 0 0,-2-22 570 0 0,1-1-1 0 0,0 1 0 0 0,1 1 1 0 0,2 7-154 0 0,5 29 302 0 0,-6-47-292 0 0,0-5 12 0 0,3-8 10 0 0,-1-19-325 0 0,-1 1 0 0 0,0-25 293 0 0,0-1-75 0 0,4-72 601 0 0,-5 63-391 0 0,-2 49-135 0 0,3-32 6 0 0,-3-2-1 0 0,-1 2 0 0 0,-3-1 1 0 0,-3-6-6 0 0,3 29 19 0 0,2 15-202 0 0,-1 0 1 0 0,0 1 0 0 0,-1-1 182 0 0,-8-26-186 0 0,9 32 195 0 0,1 7-171 0 0,0 14-129 0 0,-7 66 291 0 0,5-20 0 0 0,-5 133 0 0 0,17 124 0 0 0,-1-259 0 0 0,-5-39 0 0 0,6 5 0 0 0,-7-20 0 0 0,-2-5 0 0 0,0 0 0 0 0,1 0 0 0 0,-1 0 0 0 0,0 1 0 0 0,0-1 0 0 0,0 0 0 0 0,0 0 0 0 0,0 0 0 0 0,0 0 0 0 0,0 0 0 0 0,1 0 0 0 0,-1 0 0 0 0,0 0 0 0 0,0 0 0 0 0,1 0 0 0 0,-1 0 0 0 0,0 0 0 0 0,0 0 0 0 0,1 0 0 0 0,-1 0 0 0 0,0 0 0 0 0,0 0 0 0 0,0 0 0 0 0,0 0 0 0 0,0 0 0 0 0,0 0 0 0 0,1 0 0 0 0,-1 0 0 0 0,0 0 0 0 0,0 0 0 0 0,1-1 0 0 0,-1 1 0 0 0,0 0 0 0 0,0 0 0 0 0,0 0 0 0 0,1 0 0 0 0,-1-1 0 0 0,0 1 0 0 0,0 0 0 0 0,0 0 0 0 0,0 0 0 0 0,0-1 0 0 0,0 1 0 0 0,0 0 0 0 0,0 0 0 0 0,0 0 0 0 0,0 0 0 0 0,0 0 0 0 0,0 0 0 0 0,0-1 0 0 0,4-7 0 0 0,1-10 136 0 0,0 0-1 0 0,-1 0 1 0 0,-1 0-1 0 0,-2 0 0 0 0,1-1 1 0 0,-2-5-136 0 0,3-32 306 0 0,2-35 536 0 0,-4-24-842 0 0,-1 66-33 0 0,-1-11-63 0 0,-3 0 0 0 0,-2 0 0 0 0,-3-5 96 0 0,8 64 0 0 0,1-6-44 0 0,-2 1 0 0 0,1-1 0 0 0,-1 0 0 0 0,0 1 0 0 0,-2-3 44 0 0,-6 18-220 0 0,7-6 142 0 0,1 0-1 0 0,1 1 0 0 0,-1 0 0 0 0,1 0 1 0 0,-1-1-1 0 0,1 2 0 0 0,1-1 0 0 0,-2 1 79 0 0,-2 11-267 0 0,0 2 182 0 0,0 0 0 0 0,1-1 0 0 0,-1 17 85 0 0,-2 16-40 0 0,-7 43 189 0 0,3 0 0 0 0,3 72-149 0 0,7-164 200 0 0,0-1-50 0 0,0 0-232 0 0,0 0-101 0 0,0 0-17 0 0,0-12-7 0 0,8-110 163 0 0,-5 54 24 0 0,0-120 20 0 0,-3 181 0 0 0,-1-13-127 0 0,0 1 0 0 0,-2-4 127 0 0,0 4-129 0 0,0-1 0 0 0,3-3 129 0 0,-3 8-18 0 0,3 12 13 0 0,0-1 0 0 0,-1 1 0 0 0,1 0 0 0 0,0 0 0 0 0,0 0 0 0 0,0 0 0 0 0,1 0 0 0 0,-1 0-1 0 0,0-2 6 0 0,2 1-10 0 0,-1 3-33 0 0,0-11-493 0 0,0 11 486 0 0,-1 0 0 0 0,0 0 0 0 0,0 0 0 0 0,1 0 0 0 0,-1 1 0 0 0,0-1 0 0 0,0 0 0 0 0,0 0 0 0 0,0 1 0 0 0,-1-2 0 0 0,1 1 0 0 0,0 1 0 0 0,0-1 0 0 0,-1 0 0 0 0,1 0 0 0 0,-1 1 0 0 0,1-2 50 0 0,0-2-18 0 0,-1 1 7 0 0,1 1 0 0 0,-1 0 0 0 0,1 0 0 0 0,-1-1 0 0 0,1 1 0 0 0,-1 0-1 0 0,0 0 1 0 0,0-1 0 0 0,0 1 0 0 0,-1 0 0 0 0,0-2 11 0 0,0 1-1 0 0,0 1 0 0 0,1-1 0 0 0,-1 0 0 0 0,1-1 0 0 0,0 1 0 0 0,0 0 0 0 0,0-1 1 0 0,0 0 0 0 0,1 3 64 0 0,0 1 20 0 0,0 0 65 0 0,0 0 11 0 0,0 0-6 0 0,0 0-45 0 0,0 0-180 0 0,0 0-79 0 0,0 0-12 0 0,2 8 351 0 0,-2-1-1 0 0,2 1 0 0 0,0-2 1 0 0,1 3-189 0 0,2 6 0 0 0,-4-9 0 0 0,1-1 0 0 0,0 0 0 0 0,0 1 0 0 0,1-1 0 0 0,-1 1 0 0 0,3 0 0 0 0,-3-3-11 0 0,-1-3-49 0 0,-1 0-39 0 0,1 0 91 0 0,-1 0 0 0 0,0 0-1 0 0,0-1 1 0 0,0 1 0 0 0,1-1 0 0 0,-1 0 0 0 0,0 1-1 0 0,1 0 1 0 0,-1-1 0 0 0,0 1 0 0 0,0-1-1 0 0,1 0 1 0 0,-1 1 0 0 0,0 0 0 0 0,0-1-1 0 0,0 0 1 0 0,0 1 0 0 0,0-1 0 0 0,0 1 0 0 0,0-1 8 0 0,0 2-61 0 0,0-1 0 0 0,-1 0 0 0 0,1 0 0 0 0,0 0 0 0 0,0 0 0 0 0,0 0 0 0 0,0 0 0 0 0,0 0 0 0 0,-1 0 0 0 0,1 0 0 0 0,0 0 0 0 0,0 0 0 0 0,0 1 0 0 0,0-1 0 0 0,-1 0 0 0 0,1 0-1 0 0,0 0 1 0 0,0 0 0 0 0,0 0 0 0 0,0 0 0 0 0,0 0 0 0 0,0 0 0 0 0,0 0 0 0 0,-1 0 0 0 0,1 0 0 0 0,0 0 0 0 0,0 0 0 0 0,0 0 0 0 0,-1 0 0 0 0,1 0 0 0 0,0 0 0 0 0,0 0 0 0 0,0 0 0 0 0,-1 0 0 0 0,1 0 0 0 0,0 0 0 0 0,0 0 0 0 0,0-1 0 0 0,0 1 0 0 0,0 0 0 0 0,0 0 0 0 0,0 0 0 0 0,0 0 0 0 0,0 0 0 0 0,0 0 0 0 0,-1 0 0 0 0,1 0 0 0 0,0 0 0 0 0,0 0 0 0 0,0 0 0 0 0,0-1 0 0 0,0 1 0 0 0,0 0 0 0 0,0 0 0 0 0,0 0 0 0 0,0-1 0 0 0,0 1 0 0 0,0 0 0 0 0,0 0 0 0 0,-1 0 0 0 0,1-1 0 0 0,1 1 0 0 0,-1 0 61 0 0,-2 3-65 0 0,1-2-1 0 0,-1 1 0 0 0,2 1 0 0 0,-2-1 1 0 0,1 0-1 0 0,1 0 0 0 0,-1 1 0 0 0,0 0 1 0 0,1-1-1 0 0,-1 0 0 0 0,1 0 0 0 0,0 1 0 0 0,0 0 66 0 0,0 36 89 0 0,0-22-137 0 0,6 197 48 0 0,-15-72 0 0 0,9-116 0 0 0,0 16 0 0 0,0-13 18 0 0,0-28 74 0 0,0-1 14 0 0,0 0-36 0 0,9-18-738 0 0,-7 13 315 0 0,-1 0-1 0 0,2-1 0 0 0,-2 1 0 0 0,0-1 0 0 0,0-5 354 0 0,4-13-384 0 0,-4 16 292 0 0,0 0 1 0 0,0 0-1 0 0,0 1 0 0 0,-1-2 1 0 0,-1 0 91 0 0,0-5 77 0 0,1 13 13 0 0,-1-1 349 0 0,1 2-420 0 0,0 0 1 0 0,0 0 0 0 0,0-1 0 0 0,0 1 0 0 0,-1 0-1 0 0,1 0 1 0 0,0 0 0 0 0,0 0 0 0 0,0 0-1 0 0,-1 0 1 0 0,1-1 0 0 0,0 1 0 0 0,0 0-1 0 0,-1 0 1 0 0,1 0 0 0 0,0-1 0 0 0,0 1-1 0 0,0 0 1 0 0,0 0 0 0 0,0 0 0 0 0,-1 0-1 0 0,1 0 1 0 0,0 0 0 0 0,-1 0 0 0 0,1 0 0 0 0,0 0-1 0 0,-1 0 1 0 0,1 0 0 0 0,0 0 0 0 0,0 0-1 0 0,0 0 1 0 0,0 0 0 0 0,-1 0 0 0 0,1 0-1 0 0,0 0 1 0 0,0 0 0 0 0,-1 0 0 0 0,1 1-1 0 0,0-1 1 0 0,-1 0 0 0 0,1 0 0 0 0,0 0 0 0 0,0 0-1 0 0,0 1 1 0 0,0-1 0 0 0,0 0 0 0 0,0 0-1 0 0,0 0 1 0 0,-1 0 0 0 0,1 0 0 0 0,0 0-1 0 0,0 1 1 0 0,0-1 0 0 0,0 0 0 0 0,0 1-20 0 0,-2 0 54 0 0,0 2 0 0 0,1-1 1 0 0,-1-1-1 0 0,1 2 0 0 0,-1-1 0 0 0,1 0 1 0 0,0 1-1 0 0,-1-1 0 0 0,2 1 1 0 0,-1-1-1 0 0,-1 2-54 0 0,-4 29 438 0 0,4-24-712 0 0,-6 87 61 0 0,7-90 390 0 0,1 0 0 0 0,0 0 0 0 0,0 0 0 0 0,1 0 0 0 0,0 0 1 0 0,0 0-1 0 0,1 3-177 0 0,-2-7 208 0 0,0-2 6 0 0,0 0 29 0 0,0 0 12 0 0,0 0 1 0 0,0 0-28 0 0,0 0-111 0 0,0 0-25 0 0,9-5-265 0 0,-8 5 14 0 0,-1 0-196 0 0,0 0-86 0 0,0 0-20 0 0,0 0 90 0 0,0 0 394 0 0,0 0 175 0 0,0 0 33 0 0,0 0-43 0 0,0 0-201 0 0,-6-5-51 0 0,5 4 42 0 0,-1 1 1 0 0,1-1 0 0 0,-1 0-1 0 0,1 0 1 0 0,-1 1-1 0 0,1 0 1 0 0,-1-1 0 0 0,1 1-1 0 0,-2-1 1 0 0,2 1 0 0 0,-1 0-1 0 0,1 0 1 0 0,-1 0-1 0 0,1 0 1 0 0,-1 0 0 0 0,-1 0 21 0 0,-2 1-90 0 0,4-1 80 0 0,-1 0 1 0 0,1 1 0 0 0,0-1-1 0 0,-1 0 1 0 0,2 0 0 0 0,-2 1 0 0 0,1 0-1 0 0,0-1 1 0 0,0 1 0 0 0,0-1-1 0 0,0 1 1 0 0,-1 0 0 0 0,2 0-1 0 0,-1-1 1 0 0,-1 1 0 0 0,2 1-1 0 0,-1-2 1 0 0,0 1 0 0 0,0 1 0 0 0,1-2-1 0 0,-1 3 10 0 0,-2 2-25 0 0,0 0 0 0 0,0 0 0 0 0,1 1 1 0 0,-1 0-1 0 0,2-1 25 0 0,0 0 10 0 0,0 17 40 0 0,1-21 4 0 0,0 1 1 0 0,0-1-1 0 0,0 0 0 0 0,0 1 1 0 0,0-1-1 0 0,0 0 0 0 0,0 0 0 0 0,0 1 1 0 0,0-1-1 0 0,0 0 0 0 0,0 1 1 0 0,1-1-1 0 0,-1 0 0 0 0,1 0 0 0 0,0 1 1 0 0,-1-1-1 0 0,0 0 0 0 0,1 0 1 0 0,0 0-1 0 0,0 0 0 0 0,-1 0 0 0 0,2 0 1 0 0,-1 0-1 0 0,-1 0 0 0 0,1 0 1 0 0,1 0-55 0 0,21 30 524 0 0,-22-30-464 0 0,-1-1 12 0 0,0 0-2 0 0,-11-20-139 0 0,1 5 31 0 0,6 10-102 0 0,1 0 1 0 0,-1 0 0 0 0,0 1-1 0 0,0-2 1 0 0,-1 3-1 0 0,1-2 1 0 0,-1 1 0 0 0,-1-1 139 0 0,-1-1-205 0 0,6 5 184 0 0,0 1 0 0 0,1-1 0 0 0,0 0 0 0 0,-1 1 0 0 0,0-1 0 0 0,0 1-1 0 0,1 0 1 0 0,-1-1 0 0 0,0 0 0 0 0,0 1 0 0 0,1-1 0 0 0,-1 1 0 0 0,-1 0 0 0 0,2 0 0 0 0,-1 0 0 0 0,0 0 0 0 0,0 0 0 0 0,0-1 21 0 0,0 1-94 0 0,1 0 13 0 0,0 0 8 0 0,0 0 1 0 0,-1 10-6 0 0,1-9 78 0 0,-1 0 1 0 0,1 0-1 0 0,0-1 0 0 0,0 1 1 0 0,0 0-1 0 0,0 0 0 0 0,0 0 1 0 0,0 0-1 0 0,0 0 0 0 0,0-1 1 0 0,0 1-1 0 0,1 1 0 0 0,-1-2 1 0 0,0 1-1 0 0,0 0 0 0 0,0 0 1 0 0,1 0-1 0 0,1 6 0 0 0,5 12 0 0 0,-5-13 0 0 0,-1-6 16 0 0,-1 0 0 0 0,0 1 0 0 0,0-1 0 0 0,0 0 0 0 0,0 1 0 0 0,1-1 0 0 0,-1 0 0 0 0,0 0 0 0 0,0 1 0 0 0,0-1 0 0 0,0 0 0 0 0,0 0 0 0 0,0 0 0 0 0,0 0 0 0 0,0 1 0 0 0,0-1 0 0 0,0 0 0 0 0,0 1 0 0 0,0-1 0 0 0,0 0 0 0 0,0 1 1 0 0,0-1-1 0 0,0 0 0 0 0,0 0 0 0 0,0 0 0 0 0,0 0 0 0 0,-1 1 0 0 0,1-1 0 0 0,0 0 0 0 0,0 0 0 0 0,0 1 0 0 0,-1-1 0 0 0,1 0 0 0 0,0 0 0 0 0,0 1 0 0 0,0-1 0 0 0,0 0 0 0 0,0 0 0 0 0,0 0 0 0 0,-1 0 0 0 0,1 0 0 0 0,0 0 0 0 0,0 0 0 0 0,-1 0 0 0 0,1 0 0 0 0,0 0 1 0 0,-1 0-1 0 0,1 0 0 0 0,0 0 0 0 0,0 0 0 0 0,0 0 0 0 0,0 0 0 0 0,-1 0 0 0 0,1 0 0 0 0,0 0 0 0 0,-1 0 0 0 0,1 0 0 0 0,0 0 0 0 0,-1 0 0 0 0,1 0 0 0 0,0 0 0 0 0,0 0 0 0 0,0 0 0 0 0,0 0 0 0 0,0 0 0 0 0,-1 0-16 0 0,-22-9-1115 0 0,13 6 1522 0 0,2 0-525 0 0,2 1 419 0 0,4 12 558 0 0,1-9-816 0 0,1 1 0 0 0,-1-1 1 0 0,0 1-1 0 0,1-1 1 0 0,-1 1-1 0 0,1 0 1 0 0,0 0-1 0 0,0-1 0 0 0,0 1 1 0 0,0-1-1 0 0,0 1 1 0 0,0 0-1 0 0,0-1 1 0 0,1 2-44 0 0,-1-1 8 0 0,1 0 1 0 0,0 0-1 0 0,-1 0 1 0 0,1 0 0 0 0,0 0-1 0 0,0 0 1 0 0,-1 0-1 0 0,2 0 1 0 0,-1 0-1 0 0,0-1 1 0 0,0 1 0 0 0,0 0-1 0 0,1 0 1 0 0,-1-1-1 0 0,1 1 1 0 0,0-1-9 0 0,22 9-109 0 0,-12-15-1514 0 0,-7 3-2614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194"/>
    </inkml:context>
    <inkml:brush xml:id="br0">
      <inkml:brushProperty name="width" value="0.05" units="cm"/>
      <inkml:brushProperty name="height" value="0.05" units="cm"/>
      <inkml:brushProperty name="color" value="#FFFF66"/>
    </inkml:brush>
  </inkml:definitions>
  <inkml:trace contextRef="#ctx0" brushRef="#br0">215 617 8288 0 0,'-2'-24'663'0'0,"2"8"-422"0"0,-1 11-161 0 0,-2-8 1167 0 0,-10-10-92 0 0,13 23-1124 0 0,0 0 0 0 0,-1 0 0 0 0,1 0 0 0 0,0 0-1 0 0,0 0 1 0 0,-1 0 0 0 0,1 0 0 0 0,0 0 0 0 0,0 0 0 0 0,0 0-1 0 0,0 0 1 0 0,-1 0 0 0 0,1 0 0 0 0,0 0 0 0 0,-1 0 0 0 0,1 0-1 0 0,0 0 1 0 0,0 0 0 0 0,-1 0 0 0 0,1 0 0 0 0,0 0 0 0 0,0 0-1 0 0,0 0 1 0 0,0 0 0 0 0,-1 0 0 0 0,1 0 0 0 0,0 0 0 0 0,0 0-1 0 0,-1 0 1 0 0,1 1 0 0 0,0-1 0 0 0,0 0 0 0 0,-1 0 0 0 0,1 0-1 0 0,0 1 1 0 0,0-1 0 0 0,0 0 0 0 0,0 1 0 0 0,0-1 0 0 0,0 0-1 0 0,0 0 1 0 0,0 0 0 0 0,0 0 0 0 0,0 0-31 0 0,-6 10 233 0 0,-1 8-147 0 0,1 0 1 0 0,1 1 0 0 0,0 0-1 0 0,1-1 1 0 0,0 17-87 0 0,-3 10-396 0 0,-7 30-740 0 0,12-65 1008 0 0,2-6 138 0 0,-2 1 1 0 0,1 0-1 0 0,0-1 1 0 0,-1 1-1 0 0,1-1 1 0 0,-2 2-11 0 0,1-10 5 0 0,0-1 1 0 0,1 0 0 0 0,-1 1 0 0 0,1-2 0 0 0,1 2-1 0 0,-1-1 1 0 0,0-1 0 0 0,1 1-6 0 0,1-46-123 0 0,0 23-35 0 0,-1 12-64 0 0,2 0-1 0 0,0 0 1 0 0,1 1 222 0 0,0 0 755 0 0,-1 0 1 0 0,0-15-756 0 0,5 61 304 0 0,-2-17-133 0 0,5 39-224 0 0,-6-31 131 0 0,1 0 1 0 0,6 17-79 0 0,-9-34-4 0 0,0 0 0 0 0,1-1 0 0 0,0 1 1 0 0,0 0-1 0 0,0 0 4 0 0,4 6-205 0 0,-7-10 75 0 0,0-1 127 0 0,1 0 1 0 0,-1 0-1 0 0,0 0 0 0 0,0 0 0 0 0,0 0 1 0 0,1 0-1 0 0,-1 0 0 0 0,0 0 0 0 0,0 1 0 0 0,0-1 1 0 0,0 0-1 0 0,0 0 0 0 0,0 0 0 0 0,1 0 0 0 0,-1 0 1 0 0,0 0-1 0 0,0 0 0 0 0,1 0 0 0 0,-1 0 1 0 0,0 0-1 0 0,0 0 0 0 0,1 0 0 0 0,-1 0 0 0 0,0 0 1 0 0,0 0-1 0 0,0 0 0 0 0,0 0 0 0 0,0 0 0 0 0,0 0 1 0 0,1 0-1 0 0,-1 0 0 0 0,0 0 0 0 0,0 0 1 0 0,1-1-1 0 0,-1 1 0 0 0,0 0 3 0 0,8-3-34 0 0,-5 0-30 0 0,0 0 1 0 0,0-1-1 0 0,-1 1 1 0 0,1-1-1 0 0,-1 0 0 0 0,0 1 1 0 0,0-1-1 0 0,-1 0 1 0 0,1-2 63 0 0,13-39-743 0 0,-14 39 706 0 0,4-16 469 0 0,-1-2 0 0 0,1-11-432 0 0,-2 3 214 0 0,9-36 260 0 0,-12 45-272 0 0,0 20-186 0 0,0-1 0 0 0,0 1 0 0 0,0 0 0 0 0,1 0-1 0 0,-1 0 1 0 0,1 0 0 0 0,0 0 0 0 0,-1 0 0 0 0,2-1-16 0 0,-1 2 376 0 0,-1 2 113 0 0,0 0 21 0 0,0 0-68 0 0,-1 12-371 0 0,-3 13-200 0 0,2 1 0 0 0,0-1 1 0 0,2 10 128 0 0,-3 30-53 0 0,3 23 427 0 0,0-63-495 0 0,1 0 1 0 0,2 12 120 0 0,-1-1-159 0 0,5-8 57 0 0,-1-5-235 0 0,-5-19 204 0 0,3 9-626 0 0,-4-13 758 0 0,0 0 0 0 0,0 0-1 0 0,0 1 1 0 0,0-1 0 0 0,1 0 0 0 0,-1 0 0 0 0,0 0-1 0 0,0 0 1 0 0,1 0 0 0 0,-1 0 0 0 0,0 0 0 0 0,1 0-1 0 0,-1 0 1 0 0,0 0 0 0 0,0 0 0 0 0,0 0 0 0 0,0 0-1 0 0,0 0 1 0 0,1 0 0 0 0,-1 0 0 0 0,0 0 0 0 0,0 0-1 0 0,1 0 1 0 0,-1-1 0 0 0,0 1 0 0 0,0 0 0 0 0,1 0-1 0 0,-1 0 1 0 0,0 0 0 0 0,0-1 0 0 0,0 1 0 0 0,0 0-1 0 0,0 0 1 0 0,0 0 0 0 0,0-1 0 0 0,0 1 0 0 0,1 0-1 0 0,-1 0 1 0 0,0 0 0 0 0,0 0 0 0 0,0 0 0 0 0,0-1-1 0 0,0 1 1 0 0,0 0 0 0 0,0 0 0 0 0,0-1 0 0 0,0 1-1 0 0,0 0 2 0 0,5-10-9 0 0,-1-3-19 0 0,0-1 1 0 0,-2 1-1 0 0,0-1 0 0 0,0 1 0 0 0,-1-4 28 0 0,2-17 1 0 0,8-91-179 0 0,-8 71 242 0 0,1-117 1459 0 0,-4 156-990 0 0,3-60 1599 0 0,-3 75-2168 0 0,0 0-85 0 0,0 15-70 0 0,-6 106-482 0 0,0 91-450 0 0,0 1 622 0 0,6-207 478 0 0,0 1 10 0 0,0 1-1 0 0,0-1 0 0 0,1 0 0 0 0,1 0 1 0 0,-1 1-1 0 0,1-1 0 0 0,0 0 14 0 0,7-22-390 0 0,-5 3 202 0 0,-1 1 1 0 0,-1-1 0 0 0,0 0-1 0 0,0-1 1 0 0,-2 1 0 0 0,1-1 187 0 0,2-24-371 0 0,5-25-121 0 0,-2-55 492 0 0,-6 87 860 0 0,0 3-733 0 0,0 0 1 0 0,4-19-128 0 0,-3 39-14 0 0,1-3 343 0 0,0-1 1 0 0,-2 1-1 0 0,1-1 0 0 0,-1 1 1 0 0,0-1-1 0 0,-2-7-329 0 0,3 17 29 0 0,-1-2-14 0 0,-6-8-13 0 0,5 10 0 0 0,-1 1 0 0 0,2-2 0 0 0,-1 1 0 0 0,-1 1 0 0 0,2 0 0 0 0,-2-1 0 0 0,1 0 0 0 0,0 0 0 0 0,-1 1 0 0 0,1 0 0 0 0,0 0 0 0 0,0-1 0 0 0,-1 1 0 0 0,1 0 0 0 0,0-1 0 0 0,-1 1-2 0 0,-21-1-406 0 0,21 0 64 0 0,-3 0-457 0 0,-12 9 362 0 0,12-5 432 0 0,1 1 18 0 0,2 0 0 0 0,1-3 90 0 0,1-1 3 0 0,0 0-46 0 0,0 0-146 0 0,0 0-21 0 0,0-2 97 0 0,-1 1 1 0 0,1-1-1 0 0,0 0 1 0 0,0 0-1 0 0,-1 1 0 0 0,1-1 1 0 0,0 1-1 0 0,0-1 1 0 0,0 0-1 0 0,1-1 10 0 0,-1 2-1 0 0,0-4 209 0 0,0 1 0 0 0,0 1 1 0 0,1-2-1 0 0,0 1 0 0 0,1-2-208 0 0,0 1 227 0 0,-1 1-1 0 0,0 1 1 0 0,0-2 0 0 0,-1 1-1 0 0,1-4-226 0 0,-2 9 90 0 0,-11 26-121 0 0,9-22 11 0 0,1 1 1 0 0,-1-1 0 0 0,2 1-1 0 0,-2 0 1 0 0,2 0-1 0 0,-1 0 1 0 0,1 0 0 0 0,0 0-1 0 0,1 0 1 0 0,-1 0 0 0 0,1 0 19 0 0,0-6-7 0 0,0 5-38 0 0,-6 3-109 0 0,8-12 84 0 0,-1-1 1 0 0,1 1-1 0 0,-1-2 0 0 0,0 2 0 0 0,0-1 0 0 0,0 0 0 0 0,-1-1 70 0 0,3-17-213 0 0,-2 21 228 0 0,-2-9 34 0 0,1 10-38 0 0,0 0-2 0 0,0 1 0 0 0,0-1 0 0 0,0 0 0 0 0,0 1 1 0 0,0 0-1 0 0,-1-1 0 0 0,1 1 0 0 0,0-1 0 0 0,0 0 1 0 0,-1 1-1 0 0,1 0 0 0 0,0 0 0 0 0,-1-1 0 0 0,1 0 0 0 0,0 1 1 0 0,0-1-1 0 0,-1 1 0 0 0,1 0 0 0 0,-1 0 0 0 0,1 0 0 0 0,-1-1 1 0 0,1 1-1 0 0,0 0 0 0 0,0-1 0 0 0,-1 1 0 0 0,0 0 0 0 0,1-1 1 0 0,-1 1-1 0 0,1 0 0 0 0,0 0 0 0 0,-1 0 0 0 0,0 0 0 0 0,1 0 1 0 0,-1 0-1 0 0,1 0 0 0 0,-1 0-9 0 0,0 0 11 0 0,0 0-1 0 0,1 1 1 0 0,-1-1 0 0 0,0 0-1 0 0,0 1 1 0 0,1 0 0 0 0,-1-1-1 0 0,0 0 1 0 0,0 1-1 0 0,1-1 1 0 0,-1 1 0 0 0,0 0-1 0 0,0-1 1 0 0,1 1 0 0 0,0-1-1 0 0,-1 1 1 0 0,1 0 0 0 0,-1-1-1 0 0,1 1 1 0 0,-1 0 0 0 0,1 0-1 0 0,0 0-10 0 0,-6 16 130 0 0,5-13-226 0 0,-5 7-241 0 0,3-5 337 0 0,3 0-11 0 0,0-5-42 0 0,4 10-70 0 0,-1-5 226 0 0,-1-6 479 0 0,3-33-1190 0 0,-5 32 322 0 0,-1-2-177 0 0,1 2 438 0 0,0 0-1 0 0,0 1 0 0 0,-1-1 0 0 0,1 0 0 0 0,-1 0 0 0 0,1 0 0 0 0,-1 0 0 0 0,1 0 1 0 0,0 1-1 0 0,-1-1 0 0 0,1 1 0 0 0,-1-1 0 0 0,0 0 0 0 0,1 1 0 0 0,-1-1 1 0 0,0 0 25 0 0,-1 0-95 0 0,0 1 1 0 0,1 0 0 0 0,-1-1 0 0 0,1 1-1 0 0,-1 0 1 0 0,0 0 0 0 0,1 0 0 0 0,-1 0-1 0 0,1 0 1 0 0,-1 0 0 0 0,0 0 0 0 0,0 1-1 0 0,1-1 95 0 0,-25 12-832 0 0,24-12 894 0 0,0-3-64 0 0,-3 0-75 0 0,5 2 68 0 0,-2 0-1 0 0,1 0 1 0 0,1 1 0 0 0,-1 0 0 0 0,0-1 0 0 0,0 0 0 0 0,1 0 0 0 0,-1 0-1 0 0,0 0 1 0 0,0 0 0 0 0,1 1 0 0 0,0-1 0 0 0,-1-1 0 0 0,0 2 0 0 0,1-1-1 0 0,-1-1 1 0 0,1 2 0 0 0,0-2 0 0 0,0 1 0 0 0,0 1 0 0 0,0-2 0 0 0,0 1 9 0 0,0-1 164 0 0,-9-4 1062 0 0,6 30-1156 0 0,6-17-120 0 0,-1 0 0 0 0,0-1 0 0 0,1 0 1 0 0,2 4 49 0 0,8 19-185 0 0,-11-25 59 0 0,7 5 22 0 0,-8-8 102 0 0,0 0 0 0 0,0 0-1 0 0,-1 0 1 0 0,2 0 0 0 0,-1-1 0 0 0,-1 1-1 0 0,2 0 1 0 0,-1 0 0 0 0,-1-1-1 0 0,2 0 1 0 0,-1 1 0 0 0,0-1-1 0 0,1 1 3 0 0,4 2-186 0 0,14 11 157 0 0,16 13 144 0 0,-35-26-113 0 0,-1-1 0 0 0,1 1 0 0 0,0-1 0 0 0,0 0 0 0 0,-1 1 0 0 0,2-1 0 0 0,-1 1 0 0 0,-1-1 0 0 0,1 0 0 0 0,0 1 0 0 0,0-1 0 0 0,0 0 0 0 0,0 0 0 0 0,0 0 0 0 0,-1 0 0 0 0,2 0 0 0 0,-1 0 0 0 0,-1 0 1 0 0,1 0-1 0 0,0-1 0 0 0,0 1 0 0 0,0 0 0 0 0,0-1 0 0 0,0 1 0 0 0,-1-1 0 0 0,1 1 0 0 0,0 0 0 0 0,0-1 0 0 0,-1 1-2 0 0,3-2 10 0 0,-2 2 0 0 0,1-2 0 0 0,-1 1 0 0 0,1 0 0 0 0,-1-1-1 0 0,1 1 1 0 0,-1-1 0 0 0,1-1-10 0 0,6-11 79 0 0,-1 0 0 0 0,-1 0-1 0 0,-1-1 1 0 0,0 0 0 0 0,-1 0-1 0 0,0-6-78 0 0,-2 14 0 0 0,-1 5 22 0 0,-1 0 0 0 0,1 1 1 0 0,-1-2-1 0 0,1 2 0 0 0,-1-1 0 0 0,0 0 1 0 0,0 0-1 0 0,0 0 0 0 0,0 0 0 0 0,0 1 0 0 0,0-2 1 0 0,-1 2-1 0 0,1-1 0 0 0,-1 0 0 0 0,1 0 0 0 0,0 0 1 0 0,-2 0-23 0 0,1 3 27 0 0,1 0 0 0 0,-1 0 0 0 0,-1 1 0 0 0,2-2 0 0 0,-1 2 0 0 0,-1-1 0 0 0,2-1 0 0 0,-2 1 0 0 0,1 0 0 0 0,-1 0-27 0 0,1 1 34 0 0,-3 2-32 0 0,1-1 0 0 0,0 2 0 0 0,1-1 0 0 0,-1 1 0 0 0,0-1 0 0 0,0 4-2 0 0,1-1-31 0 0,-1 2 0 0 0,2-1 1 0 0,-2 5 30 0 0,0 2-72 0 0,3-12 72 0 0,-1 0 1 0 0,0 0-1 0 0,0 0 0 0 0,1 0 0 0 0,0 0 0 0 0,0 0 0 0 0,0 0 1 0 0,0 1-1 0 0,0-1 0 0 0,0 0 0 0 0,1 1 0 0 0,1-1-25 0 0,4-20-28 0 0,-4 11 38 0 0,0 0 1 0 0,0 0-1 0 0,1 1 1 0 0,0-1 0 0 0,2-1 14 0 0,13-33 920 0 0,-10 23-298 0 0,-8 16-452 0 0,3-8 1574 0 0,-3 9-1720 0 0,0 1 0 0 0,0-1 1 0 0,0 0-1 0 0,1 0 1 0 0,-1 0-1 0 0,0 0 1 0 0,0 1-1 0 0,0-1 1 0 0,1 0-1 0 0,-1 1 0 0 0,0-1 1 0 0,0 0-1 0 0,0 0 1 0 0,0 1-1 0 0,0-1 1 0 0,1 0-1 0 0,-1 0 1 0 0,0 0-1 0 0,1 0 1 0 0,-1 0-1 0 0,0 0 0 0 0,1 0 1 0 0,-1 0-1 0 0,0 0 1 0 0,0 0-1 0 0,0 0 1 0 0,1 0-1 0 0,-1 0 1 0 0,0 0-1 0 0,1 0 1 0 0,-1 0-1 0 0,1 0 0 0 0,-1 0 1 0 0,0 0-1 0 0,0 0 1 0 0,0 0-1 0 0,0 0 1 0 0,1 0-25 0 0,12-9-102 0 0,5-15-887 0 0,-13-4 175 0 0,-4 23 843 0 0,-1 5 132 0 0,-4 8 1396 0 0,1 21-1731 0 0,3-27 120 0 0,8-20-10 0 0,-4 9 103 0 0,-1 2-1 0 0,0-1 0 0 0,-1-1 0 0 0,1 1 1 0 0,-1-1-1 0 0,-1-2-38 0 0,5-18 9 0 0,-5 20-234 0 0,-2-10 121 0 0,1 35 50 0 0,-11 25 161 0 0,6-4 97 0 0,3-34-282 0 0,3 18-224 0 0,-1-19 358 0 0,1-2-52 0 0,-1 1 1 0 0,1-1-1 0 0,-1 0 0 0 0,0 0 1 0 0,0 0-1 0 0,1 0 0 0 0,0 0 1 0 0,-1 0-1 0 0,1 0 0 0 0,-1 0 1 0 0,0 0-1 0 0,1 0 0 0 0,-1 0 1 0 0,1 0-1 0 0,0 0 0 0 0,-1 0 1 0 0,0 0-1 0 0,1 0 0 0 0,-1 0 1 0 0,1 0-1 0 0,-1 0 0 0 0,1 0 1 0 0,-1 0-1 0 0,0 0 0 0 0,1-1 1 0 0,-1 1-1 0 0,1 0 0 0 0,-1-1 1 0 0,1 1-1 0 0,-1-1 0 0 0,0 1-4 0 0,12-12 633 0 0,-9 7-503 0 0,0 0 0 0 0,0-1 1 0 0,0 1-1 0 0,-1-1 0 0 0,0 0 0 0 0,0 0 1 0 0,-1 0-1 0 0,1 0 0 0 0,-2 0 0 0 0,1-3-130 0 0,-1 6-17 0 0,1 1 0 0 0,-1 1 0 0 0,0-2 0 0 0,1 2 0 0 0,-1-1 0 0 0,0 0-1 0 0,1 0 1 0 0,0 0 0 0 0,0-1 17 0 0,0 0 36 0 0,1 0 0 0 0,-1-1 0 0 0,0 0 1 0 0,0 0-1 0 0,-1 0 0 0 0,0 0 0 0 0,1 0 0 0 0,-1 1 0 0 0,0-4-36 0 0,0 7 2 0 0,0-1 0 0 0,0 1 0 0 0,0 0 0 0 0,0-1 0 0 0,0 1 0 0 0,-1 0 0 0 0,1 0 0 0 0,0 0 0 0 0,0-1 0 0 0,0 1 0 0 0,0-1 0 0 0,0 1 0 0 0,0 0 0 0 0,0-1 0 0 0,0 1 0 0 0,-1 0 0 0 0,1 0 0 0 0,0 0 1 0 0,-1 0-1 0 0,1 0 0 0 0,0-1 0 0 0,-1 1 0 0 0,1 0 0 0 0,0 0 0 0 0,0-1 0 0 0,0 1 0 0 0,-1 0 0 0 0,1 0 0 0 0,0 0 0 0 0,-1 0 0 0 0,1 0 0 0 0,-1 0 0 0 0,1 0 0 0 0,0 0 0 0 0,0 0 0 0 0,0 0 0 0 0,-1 0 0 0 0,1 0 0 0 0,-1 0 0 0 0,1 0 0 0 0,0 0 0 0 0,-1 0 0 0 0,1 0 0 0 0,0 0 0 0 0,0 0 0 0 0,0 1 0 0 0,-1-1 0 0 0,1 0 0 0 0,-1 0 0 0 0,1 1 0 0 0,0-1 0 0 0,-1 0 0 0 0,1 0 0 0 0,0 0 0 0 0,0 0 0 0 0,0 0 0 0 0,0 1 0 0 0,0-1 0 0 0,0 0 0 0 0,-1 1 0 0 0,1-1 0 0 0,0 1-2 0 0,-3 8 0 0 0,1 0 0 0 0,-1 0 0 0 0,2 0 0 0 0,-1 1 0 0 0,1 4 0 0 0,-1 4 0 0 0,2 1 12 0 0,16-26 120 0 0,-12 3-121 0 0,-1-1-1 0 0,-1 0 1 0 0,1 1-1 0 0,-1-1 0 0 0,1 0 1 0 0,-1 0-1 0 0,-1 0 1 0 0,1 0-1 0 0,-1 0 0 0 0,0-1 1 0 0,0 1-1 0 0,0-2-10 0 0,-1 5 7 0 0,9-30 398 0 0,0-9 106 0 0,-5 17-382 0 0,-2 15-89 0 0,0 1 0 0 0,-1-1 0 0 0,-1 1 0 0 0,1-1-1 0 0,-1-3-39 0 0,0 12 0 0 0,0 0 0 0 0,0 0 1 0 0,0 0-1 0 0,0-1 0 0 0,0 1 0 0 0,0 0 0 0 0,0 0 0 0 0,0 0 0 0 0,1 0 0 0 0,-1 0 0 0 0,0-1 0 0 0,0 1 0 0 0,0 0 0 0 0,0 0 0 0 0,0 0 0 0 0,0 0 0 0 0,0 0 0 0 0,0 0 1 0 0,0 0-1 0 0,-1 0 0 0 0,1 0 0 0 0,0 0 0 0 0,0-1 0 0 0,0 1 0 0 0,0 0 0 0 0,0 0 0 0 0,0 0 0 0 0,0 0 0 0 0,0 0 0 0 0,0-1 0 0 0,0 1 0 0 0,-1 0 0 0 0,1 0 0 0 0,0 0 0 0 0,0 0 1 0 0,0 0-1 0 0,0 0 0 0 0,0 0 0 0 0,0 0 0 0 0,0 0 0 0 0,0-1 0 0 0,0 1 0 0 0,0 0 0 0 0,0 0 0 0 0,0 0 0 0 0,0 0 0 0 0,-1 0 0 0 0,1 0 0 0 0,0 0 0 0 0,0 0 0 0 0,0 0 1 0 0,0 0-1 0 0,-1 0 0 0 0,1 0 0 0 0,0 0 0 0 0,0 0 0 0 0,0 0 0 0 0,0 0 0 0 0,-1 0 0 0 0,1 1 0 0 0,0-1 0 0 0,0 0 0 0 0,0 0 0 0 0,0 0 0 0 0,0 0 0 0 0,-4 5-20 0 0,-3 9-56 0 0,4-9-35 0 0,1 0 0 0 0,0 1-1 0 0,-1 0 1 0 0,2 0-1 0 0,-1 0 1 0 0,1 0-1 0 0,0 0 112 0 0,-5 29 49 0 0,4-22 41 0 0,0-1 1 0 0,1 1-1 0 0,0 2-90 0 0,-2 0-16 0 0,2-13 9 0 0,1 1 0 0 0,-1-2-1 0 0,0 1 1 0 0,1 1 0 0 0,-1-1-1 0 0,1-1 1 0 0,0 2-1 0 0,0-1 1 0 0,0 0 0 0 0,0 0-1 0 0,0 0 1 0 0,1 0 0 0 0,-1 0-1 0 0,1 1 1 0 0,0-2 0 0 0,-1 1-1 0 0,1 1 1 0 0,0-2-1 0 0,0 3 8 0 0,0-3-140 0 0,-1-1 4 0 0,0 0 34 0 0,0 0 140 0 0,0 0 68 0 0,1 0-100 0 0,0 0 1 0 0,-1-1-1 0 0,0 1 1 0 0,1 0-1 0 0,0-1 1 0 0,0 1-1 0 0,-1 0 1 0 0,0-1-1 0 0,1 1 1 0 0,0 0-1 0 0,-1-1 1 0 0,1 1-1 0 0,-1-1 1 0 0,0 1-1 0 0,1-1 1 0 0,0 1-1 0 0,-1-1 1 0 0,1 1-1 0 0,-1-1 1 0 0,0 0-1 0 0,0 1-6 0 0,8-18 138 0 0,-5 12-110 0 0,-1 0-28 0 0,1 0 0 0 0,-1-1 0 0 0,0 1 0 0 0,-1-1 0 0 0,1 0 0 0 0,-1 1 0 0 0,0-8 0 0 0,3-14 0 0 0,18-98 78 0 0,-34 171-436 0 0,4-2 142 0 0,6 2 194 0 0,0-31 10 0 0,2 0-1 0 0,-1 0 1 0 0,2 0-1 0 0,0 7 13 0 0,5 23-12 0 0,-6-44 10 0 0,0 1 0 0 0,0-1 0 0 0,0 0 0 0 0,0 0 0 0 0,0 0 0 0 0,0 0 0 0 0,0 0 1 0 0,0 0-1 0 0,0 1 0 0 0,0-1 0 0 0,0 0 0 0 0,0 0 0 0 0,0 1 0 0 0,0-1 0 0 0,0 0 0 0 0,0 0 0 0 0,0 0 0 0 0,0 1 0 0 0,1-1 0 0 0,-1 0 0 0 0,0 0 0 0 0,0 0 0 0 0,0 0 0 0 0,0 0 0 0 0,1 0 0 0 0,-1 0 0 0 0,0 0 0 0 0,0 1 0 0 0,0-1 0 0 0,0 0 0 0 0,0 0 0 0 0,0 0 0 0 0,0 0 0 0 0,0 0 0 0 0,1 0 0 0 0,-1 0 0 0 0,0 0 0 0 0,0 1 0 0 0,1-1 0 0 0,-1 0 0 0 0,0 0 0 0 0,0 0 0 0 0,1 0 0 0 0,-1 0 0 0 0,0 0 0 0 0,0 0 0 0 0,0-1 0 0 0,0 1 0 0 0,0 0 0 0 0,0 0 0 0 0,1 0 0 0 0,-1 0 0 0 0,0 0 0 0 0,0 0 0 0 0,0 0 0 0 0,1 0 0 0 0,-1-1 0 0 0,0 1 0 0 0,0 0 0 0 0,0 0 0 0 0,1 0 0 0 0,-1 0 0 0 0,0 0 0 0 0,0 0 0 0 0,0 0 2 0 0,9-9-59 0 0,-6 0 41 0 0,1-2 0 0 0,-1 1 0 0 0,0-1-1 0 0,-1 1 1 0 0,0-1 0 0 0,-1 1-1 0 0,1-5 19 0 0,2-29 0 0 0,0 15 0 0 0,-1-27 0 0 0,-3 6-16 0 0,-10 80-432 0 0,1 27 272 0 0,2 1 0 0 0,2 36 176 0 0,5-89 0 0 0,3 16 0 0 0,-3-21 0 0 0,0 0 0 0 0,1 0 0 0 0,-1 0 0 0 0,0 1 0 0 0,0-1 0 0 0,0 0 0 0 0,0 0 0 0 0,0 0 0 0 0,0 0 0 0 0,0 0 0 0 0,1 0 0 0 0,-1 0 0 0 0,0 0 0 0 0,0 1 0 0 0,0-1 0 0 0,1 0 0 0 0,-1 0 0 0 0,0 0 0 0 0,0 0 0 0 0,0 0 0 0 0,0 0 0 0 0,0 1 0 0 0,0-1 0 0 0,0 0 0 0 0,0 0 0 0 0,1 0 0 0 0,-1 0 0 0 0,0 0 0 0 0,0 0 0 0 0,1 0 0 0 0,-1 0 0 0 0,0 0 0 0 0,0 0 0 0 0,1 0 0 0 0,-1 0 0 0 0,0 0 0 0 0,0 0 0 0 0,0 0 0 0 0,0 0 0 0 0,0-1 0 0 0,0 1 0 0 0,0 0 0 0 0,1 0 0 0 0,-1 0 0 0 0,0 0 0 0 0,0 0 0 0 0,0 0 0 0 0,1-1 0 0 0,-1 1 0 0 0,0 0 0 0 0,0 0 0 0 0,0 0 0 0 0,0 0 0 0 0,0 0 0 0 0,1 0 0 0 0,-1 0 0 0 0,0 0 0 0 0,0-1 0 0 0,0 1 0 0 0,0 0 0 0 0,0 0 0 0 0,3-4 9 0 0,-1 0 0 0 0,0 1-1 0 0,0-1 1 0 0,1 0 0 0 0,-2 0-1 0 0,1 1 1 0 0,0-2 0 0 0,-1 1-1 0 0,1-2-8 0 0,8-44 269 0 0,-6 22-154 0 0,1-5 63 0 0,-2-1 1 0 0,0 0 0 0 0,-3-21-179 0 0,0 49 44 0 0,0 4-35 0 0,0 1 1 0 0,0-2-1 0 0,0 2 0 0 0,0-1 1 0 0,0 0-1 0 0,0 1 0 0 0,0-2 0 0 0,-1 2 1 0 0,0-1-1 0 0,1 0 0 0 0,-1 1-9 0 0,-1-2 11 0 0,1 1 32 0 0,1 2-43 0 0,0 0 0 0 0,-1 0 1 0 0,1 0-1 0 0,0-1 0 0 0,0 1 0 0 0,0 0 1 0 0,-1 0-1 0 0,1 0 0 0 0,0 0 0 0 0,0 0 1 0 0,0 0-1 0 0,-1 0 0 0 0,1 0 0 0 0,0 0 1 0 0,0 0-1 0 0,0 0 0 0 0,0 0 1 0 0,0 0-1 0 0,0 0 0 0 0,-1 0 0 0 0,1 0 1 0 0,0 0-1 0 0,0 0 0 0 0,-1 0 0 0 0,1 0 1 0 0,0 0-1 0 0,0 0 0 0 0,-1 0 0 0 0,1 0 1 0 0,0 0-1 0 0,0 0 0 0 0,0 0 1 0 0,0 0-1 0 0,0 1 0 0 0,0-1 0 0 0,0 0 1 0 0,0 0-1 0 0,0 0 0 0 0,-1 0 0 0 0,1 1 1 0 0,0-1-1 0 0,0 0 0 0 0,0 0 0 0 0,0 0 1 0 0,0 1-1 0 0,0-1 0 0 0,-1 0 0 0 0,1 0 1 0 0,0 0-1 0 0,0 0 0 0 0,-3 9-2 0 0,3-9 1 0 0,-5 15-9 0 0,1 0 0 0 0,0 0 0 0 0,1 0 0 0 0,1 1 0 0 0,1-1 0 0 0,0 5 10 0 0,-1 1-4 0 0,2-11 4 0 0,0 0 0 0 0,0 0 0 0 0,1 0 0 0 0,3 9 0 0 0,-4-19 0 0 0,0 1 0 0 0,0-1 0 0 0,0 0 0 0 0,-1 0 0 0 0,1 0 0 0 0,0 0 0 0 0,1 0 0 0 0,-1 0 0 0 0,0 0 0 0 0,0 0 0 0 0,0 0 0 0 0,0 0 0 0 0,0 0 0 0 0,0 0 0 0 0,0 0 0 0 0,0 0 0 0 0,0 0 0 0 0,0 0 0 0 0,0 0 0 0 0,0 0 0 0 0,0 0 0 0 0,0 1 0 0 0,0-1 0 0 0,0 0 0 0 0,0 0 0 0 0,0 0 0 0 0,0 0 0 0 0,1 0 0 0 0,-1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0,5-6 0 0 0,1-7 0 0 0,-5 6-13 0 0,0 0 0 0 0,0 0-1 0 0,-1-1 1 0 0,0 1-1 0 0,0-1 1 0 0,-1-4 13 0 0,-1-11 8 0 0,6-48-208 0 0,-4 70 151 0 0,0 1 96 0 0,-1 0-84 0 0,-1 1 0 0 0,1-1 1 0 0,-1 0-1 0 0,1 1 0 0 0,-1 0 1 0 0,1 0-1 0 0,0-1 0 0 0,-1 1 1 0 0,1 0-1 0 0,0 0 0 0 0,0-1 1 0 0,0 2-1 0 0,-1-1 0 0 0,2 0 1 0 0,-1 0-1 0 0,-1 0 0 0 0,2 1 1 0 0,-1-1-1 0 0,0 0 0 0 0,0 1 1 0 0,1-1-1 0 0,-1 1 37 0 0,-2 4-212 0 0,0 1 1 0 0,1 0-1 0 0,-1 0 0 0 0,0 2 212 0 0,3-7 0 0 0,-1 1 0 0 0,0 1 0 0 0,0-1 0 0 0,1 0 0 0 0,0 0 0 0 0,0 1 0 0 0,0 0 0 0 0,0-1 0 0 0,0 1 0 0 0,0-1 0 0 0,1 2 0 0 0,1-1 0 0 0,2-9 0 0 0,0-8 0 0 0,-2-5-33 0 0,0 0 0 0 0,-2 0-1 0 0,0-2 34 0 0,0 0-13 0 0,-3 36 118 0 0,2-10-105 0 0,0 0-1 0 0,0-1 0 0 0,1 1 0 0 0,-3 3 1 0 0,2-3-7 0 0,-1-1 0 0 0,2 1 0 0 0,-1 0-1 0 0,0 4 8 0 0,1-9 23 0 0,-3 11 13 0 0,17-49-71 0 0,-13 34 35 0 0,1-1 0 0 0,-2 0 0 0 0,2 1 0 0 0,-1-1 0 0 0,-1 0 0 0 0,1-1 0 0 0,6-24 0 0 0,-7 25 22 0 0,0 3 95 0 0,0 1 66 0 0,0 0 17 0 0,8 41 134 0 0,-9-11-280 0 0,1-18-70 0 0,0 0-1 0 0,0 0 1 0 0,0 0-1 0 0,1 0 1 0 0,1-1-1 0 0,1 5 17 0 0,-3-14-184 0 0,0-2-27 0 0,0 0 3 0 0,0 0 56 0 0,0 0 235 0 0,0 0 100 0 0,0 0 17 0 0,9-8-315 0 0,-8 5 142 0 0,1 0 0 0 0,-1 0 0 0 0,0 0 0 0 0,0 0 0 0 0,-1 0 0 0 0,1 0 0 0 0,-1 0 0 0 0,1 0 0 0 0,-1 0 0 0 0,0 0 1 0 0,0 0-1 0 0,-1-1-27 0 0,3-24 38 0 0,1 17-77 0 0,-3-1 0 0 0,1 1 1 0 0,0-1-1 0 0,-1 0 0 0 0,-1 1 1 0 0,0 0-1 0 0,-1-3 39 0 0,4-3-75 0 0,-2 15 61 0 0,0 4-25 0 0,1 13-82 0 0,1 20-89 0 0,0-16 186 0 0,-1-16 58 0 0,-1 0-1 0 0,0 0 0 0 0,1 1 1 0 0,-1-1-1 0 0,0 0 0 0 0,-1 2-33 0 0,4 25 104 0 0,-2-25-172 0 0,0-28-90 0 0,-9-20 102 0 0,5 25 42 0 0,-7-18 53 0 0,7 33-40 0 0,-1 1 51 0 0,-4-8 41 0 0,7 8-156 0 0,1 2-7 0 0,6 16 229 0 0,14 16 316 0 0,-19-30-455 0 0,-1-2-1 0 0,1 1 1 0 0,0 1-1 0 0,-1-2 1 0 0,1 1-1 0 0,0 0 1 0 0,0 0-1 0 0,-1-1 1 0 0,1 1-1 0 0,0 0 0 0 0,0 0 1 0 0,0-1-1 0 0,0 1 1 0 0,0-1-1 0 0,0 1 1 0 0,0 0-1 0 0,0-1 1 0 0,0 0-1 0 0,1 0 1 0 0,-1 0-18 0 0,-1 0 8 0 0,1 0 0 0 0,-1 0 1 0 0,1 0-1 0 0,-1 0 1 0 0,0 0-1 0 0,0 0 1 0 0,1 0-1 0 0,-1 0 1 0 0,1 0-1 0 0,-1 0 0 0 0,1-1 1 0 0,-1 1-1 0 0,0 0 1 0 0,0-1-1 0 0,0 1 1 0 0,1-1-1 0 0,-1 1 0 0 0,1 0 1 0 0,-1 0-1 0 0,0 0 1 0 0,0-1-1 0 0,1 1 1 0 0,-1-1-1 0 0,0 1 1 0 0,0-1-1 0 0,0 1 0 0 0,0 0 1 0 0,0 0-1 0 0,0-1 1 0 0,0 1-1 0 0,0-1 1 0 0,0 1-1 0 0,0-1 0 0 0,0 1 1 0 0,0 0-1 0 0,0-1 1 0 0,0 1-9 0 0,-1-50 28 0 0,1 48 57 0 0,0 2 11 0 0,0 0-5 0 0,1 18 195 0 0,1-7-257 0 0,-1 1 23 0 0,1 1 0 0 0,0 0-1 0 0,1 0 1 0 0,1-1 0 0 0,0 3-52 0 0,2 4 4 0 0,-6-17-6 0 0,0-2 1 0 0,0 2 0 0 0,0-1-1 0 0,0 0 1 0 0,1 0-1 0 0,0 0 1 0 0,-1 0 0 0 0,1 1-1 0 0,-1-2 1 0 0,1 1-1 0 0,-1 1 1 0 0,2-1 1 0 0,-2 1-65 0 0,0-2-7 0 0,0 0 5 0 0,-3-19-412 0 0,0 15 442 0 0,1 0 1 0 0,1 1-1 0 0,-1-1 0 0 0,1-1 0 0 0,-1 2 0 0 0,1-1 0 0 0,0-1 0 0 0,-1-3 37 0 0,-5-20-105 0 0,6 24 95 0 0,1-1-33 0 0,0 0 47 0 0,0 4 67 0 0,0 1 3 0 0,0 0-2 0 0,0 0 0 0 0,7 21 224 0 0,-6-12-263 0 0,0 0-1 0 0,0 0 0 0 0,0 0 1 0 0,-1 0-1 0 0,-2 7-32 0 0,1 9 89 0 0,1 59-224 0 0,0-62-3706 0 0,0-56 3631 0 0,0 11 146 0 0,0 1 0 0 0,1-1 1 0 0,1-1 63 0 0,-1-22 693 0 0,-1 45-569 0 0,0-5 70 0 0,0 6 2415 0 0,-5 191-2879 0 0,6-179-42 0 0,2-18-251 0 0,1-21-16 0 0,1-31 1115 0 0,-2-49-536 0 0,-3 106 69 0 0,1 0-2 0 0,1-4 2 0 0,-2 4-4 0 0,0 1-1 0 0,0 0 11 0 0,3 13 250 0 0,-3-10-290 0 0,2 0-1 0 0,-1 1 0 0 0,-1-1 0 0 0,0 0 0 0 0,0 0 0 0 0,0 2-34 0 0,3 14 62 0 0,-1-2-48 0 0,0-1-1 0 0,-1 1 1 0 0,-1 0 0 0 0,-2 15-14 0 0,1 10-258 0 0,1-36 115 0 0,-1-5 68 0 0,1 0 0 0 0,0 0 0 0 0,0 1 0 0 0,0-1 1 0 0,0 0-1 0 0,0 1 0 0 0,0-2 0 0 0,0 2 0 0 0,0-1 0 0 0,1 0 1 0 0,-1 1-1 0 0,1-1 0 0 0,-1 0 0 0 0,0 0 0 0 0,1 0 0 0 0,-1 1 0 0 0,1-2 75 0 0,-1-1-23 0 0,-1-1-1 0 0,1 1 0 0 0,0-1 0 0 0,0 0 0 0 0,0 1 0 0 0,0-1 0 0 0,0 0 0 0 0,0 0 0 0 0,1 1 0 0 0,-1-1 0 0 0,1 1 0 0 0,-1-1 1 0 0,1-1 23 0 0,1-3-74 0 0,0-15-154 0 0,-1 0 0 0 0,-1 0 0 0 0,-2-10 228 0 0,1-25 25 0 0,1 40 78 0 0,1 11 322 0 0,2 9-222 0 0,-4 7-50 0 0,-1 2-34 0 0,1 14-25 0 0,0-22-84 0 0,1-1 1 0 0,-1 1 0 0 0,1-1-1 0 0,0 1 1 0 0,1 2-11 0 0,7 100 117 0 0,-6-83 16 0 0,0 2 0 0 0,-2 1-133 0 0,0-26-330 0 0,0-1-146 0 0,0 0-31 0 0,0 0 64 0 0,0 0 274 0 0,0-26-435 0 0,-3-95 1156 0 0,0 49-552 0 0,1 52 0 0 0,2 15 0 0 0,0 0 0 0 0,0-1 0 0 0,0 0 0 0 0,1-3 0 0 0,0-12 265 0 0,-1-5 1517 0 0,0 20-1782 0 0,2 2 0 0 0,-1 15 0 0 0,2 140 96 0 0,-3-115-96 0 0,0 18 0 0 0,-3 13 0 0 0,1 10 0 0 0,2-44 0 0 0,-4 24 0 0 0,0-13 0 0 0,3-25 0 0 0,-2 1 0 0 0,-3 18 0 0 0,4-24 0 0 0,2-11 0 0 0,-1 0 0 0 0,1 1 0 0 0,0 0 0 0 0,-1-1 0 0 0,-1 1 0 0 0,2-1 0 0 0,-3 3 0 0 0,-1 7-1406 0 0,3-14 758 0 0,0-2 327 0 0,1-6 303 0 0,-2 0 1 0 0,2 1 0 0 0,-1-1-1 0 0,2 1 1 0 0,0-5 17 0 0,0-12-9 0 0,2-60 730 0 0,-9 145-930 0 0,3-32 105 0 0,-3 23 62 0 0,1-6-204 0 0,0 35 246 0 0,5-79-136 0 0,0-1 5 0 0,0 0 23 0 0,0 0 11 0 0,0 0 1 0 0,1-15-82 0 0,9-132 510 0 0,-7 101 68 0 0,8-67 372 0 0,-5 56-123 0 0,-2 1-1 0 0,-2-8-648 0 0,-2 64 120 0 0,0 0 0 0 0,-6 18-72 0 0,-3 28-48 0 0,0 1 0 0 0,2 22 0 0 0,-4 27 0 0 0,-3 17 0 0 0,10-73 0 0 0,1 28 84 0 0,3-67-40 0 0,0-22-285 0 0,5-51-25 0 0,-1 15 375 0 0,7-109 81 0 0,-1 83-321 0 0,-6 53 1229 0 0,-1 0 1 0 0,-1-10-1099 0 0,-2 48 77 0 0,-1 0-1 0 0,-1 0 1 0 0,0 0 0 0 0,0 1-77 0 0,-4 19-179 0 0,-34 198 408 0 0,25-88-556 0 0,11-121 327 0 0,1-24 0 0 0,2-9 0 0 0,3-40 0 0 0,9-45 0 0 0,-4 44 0 0 0,10-125 720 0 0,-17 133-304 0 0,0 48-345 0 0,-8 21 61 0 0,2 0-95 0 0,1 0-1 0 0,1 1 1 0 0,0-1-1 0 0,1 14-36 0 0,2-22 3 0 0,-4 43-3 0 0,-4 23 0 0 0,-11 48 0 0 0,15-89 0 0 0,3-27 0 0 0,1 0 0 0 0,-1 0 0 0 0,0 0 0 0 0,-3 7 0 0 0,3-14-1 0 0,1 13 14 0 0,1-14 55 0 0,0-2 42 0 0,-2-13 163 0 0,5-83-1702 0 0,5-2 1429 0 0,0-1-64 0 0,-3 48 569 0 0,-2 20 76 0 0,0-19-581 0 0,-3 26 288 0 0,0 23-193 0 0,0 1-6 0 0,0 0-1 0 0,0 0-30 0 0,-8 13-38 0 0,1 5 47 0 0,1 1 0 0 0,1 0 0 0 0,1 0 0 0 0,0 1 1 0 0,1-1-1 0 0,1 1-67 0 0,-4 23-193 0 0,-20 178 1 0 0,18-141 475 0 0,9-75-268 0 0,-1-5-16 0 0,0 2 1 0 0,0-1 0 0 0,0 0-1 0 0,-1 1 1 0 0,1-2 0 0 0,0 2-1 0 0,-1-1 1 0 0,1 0 0 0 0,0 0-1 0 0,-1 0 1 0 0,1 0 0 0 0,0 0-1 0 0,-1 0 1 0 0,0 0 0 0 0,0 0-1 0 0,1 0 1 0 0,1-5-72 0 0,1 0-1 0 0,-1 0 1 0 0,0-1 0 0 0,0 1-1 0 0,0-1 1 0 0,-1 1-1 0 0,1-1 1 0 0,-1 0 72 0 0,2-18-161 0 0,2-1-32 0 0,0-19 193 0 0,2-18-119 0 0,9-82 119 0 0,4-19 518 0 0,-18 160-529 0 0,-1 0 0 0 0,0 0 0 0 0,0 0 0 0 0,0-1 0 0 0,0 1 0 0 0,0 0 0 0 0,0 0 1 0 0,-1 0-1 0 0,1 0 0 0 0,-1 0 0 0 0,1 0 0 0 0,-1-1 11 0 0,1 3 0 0 0,0-1 0 0 0,0 1-1 0 0,0 0 1 0 0,0 0 0 0 0,-1 0 0 0 0,1 0 0 0 0,0 0-1 0 0,0 0 1 0 0,0-1 0 0 0,0 1 0 0 0,0 0-1 0 0,-1 0 1 0 0,1-1 0 0 0,0 1 0 0 0,0 0 0 0 0,0 0-1 0 0,0 0 1 0 0,0 0 0 0 0,0-1 0 0 0,0 1 0 0 0,-1 0-1 0 0,1 0 1 0 0,0 0 0 0 0,0 0 0 0 0,-1 0 0 0 0,1 0-1 0 0,0 0 1 0 0,0 0 0 0 0,-1 0 0 0 0,1 0-1 0 0,0 0 1 0 0,0 0 0 0 0,0 0 0 0 0,0 0 0 0 0,0 0-1 0 0,-1 0 1 0 0,1 0 0 0 0,0 0 0 0 0,-1 0 0 0 0,1 0-1 0 0,0 0 1 0 0,0 0 0 0 0,-1 0 0 0 0,1 0 0 0 0,0 0-1 0 0,0 1 1 0 0,0-1 0 0 0,0 0 0 0 0,0 0-1 0 0,0 0 1 0 0,0 1 0 0 0,-1-1 0 0 0,1 0 0 0 0,0 0-1 0 0,0 1 1 0 0,-5 5 1 0 0,-3 10 33 0 0,1 1 0 0 0,1-1 1 0 0,0 1-1 0 0,1 0 0 0 0,-2 14-34 0 0,-1 17 13 0 0,1 24-13 0 0,-14 69-329 0 0,8-54 170 0 0,11-77 188 0 0,0 5 185 0 0,1 1-1 0 0,-1 13-213 0 0,2-28-78 0 0,0-16-92 0 0,5-150 106 0 0,11-53 64 0 0,-17 182 12 0 0,1 35 50 0 0,-4 1 14 0 0,0 13-10 0 0,-6 32-66 0 0,1 1 0 0 0,-1 40 0 0 0,5-46 0 0 0,-2 10 0 0 0,-1-6 0 0 0,3 2 0 0 0,1-13 0 0 0,-2 12 0 0 0,5-39 11 0 0,10-42 106 0 0,-5 4-120 0 0,8-65-54 0 0,-6 49 46 0 0,-3 25 14 0 0,-1 0 0 0 0,-1 0 0 0 0,-1-1-1 0 0,-3-19-2 0 0,3 35 51 0 0,0 7-62 0 0,0-1 1 0 0,0 2 0 0 0,0-2-1 0 0,0 1 1 0 0,0 1 0 0 0,0-2-1 0 0,0 1 1 0 0,-1 1 0 0 0,1-2 0 0 0,-1 1-1 0 0,1 1 1 0 0,-1-2 0 0 0,1 1-1 0 0,0 1 1 0 0,-1-1 0 0 0,0 0-1 0 0,0 0 1 0 0,1 0 0 0 0,0 0 0 0 0,-1 0-1 0 0,0 1 1 0 0,0 0 0 0 0,0-2 10 0 0,0 1-66 0 0,-17 15-374 0 0,14-7 338 0 0,-2 2 0 0 0,3-2-1 0 0,-1 1 1 0 0,0 1 0 0 0,1 0-1 0 0,0-1 1 0 0,-1 5 102 0 0,-3 20-360 0 0,-1 14 360 0 0,4-16 378 0 0,-3 24-438 0 0,6-32-27 0 0,1-19 154 0 0,0-5 119 0 0,3-23-170 0 0,-1 1 0 0 0,-1-1 0 0 0,-1 1 0 0 0,-1-12-16 0 0,0 11-158 0 0,2 18 76 0 0,-1 0 0 0 0,-1 1 0 0 0,0-1 0 0 0,1 0 0 0 0,-2-3 82 0 0,2 8-1 0 0,0 1-1 0 0,0 0 0 0 0,-1 0 0 0 0,1 0 1 0 0,0 0-1 0 0,0 0 0 0 0,0 0 0 0 0,0 0 0 0 0,0 0 1 0 0,0 0-1 0 0,0 0 0 0 0,0 0 0 0 0,0 0 1 0 0,0 0-1 0 0,0 0 0 0 0,0 0 0 0 0,0 0 1 0 0,-1 0-1 0 0,1 0 0 0 0,0 0 0 0 0,0 0 0 0 0,0 0 1 0 0,0 0-1 0 0,0 0 0 0 0,-1 0 0 0 0,1 0 1 0 0,0 0-1 0 0,0 0 0 0 0,0 0 0 0 0,0 0 1 0 0,0 0-1 0 0,-1 0 0 0 0,1 0 0 0 0,0 0 0 0 0,0 0 1 0 0,0 0-1 0 0,0 1 0 0 0,0-1 0 0 0,0 0 1 0 0,0 0-1 0 0,0 0 0 0 0,0 0 0 0 0,0 0 1 0 0,0 0-1 0 0,0 1 0 0 0,0-1 0 0 0,0 0 0 0 0,0 0 1 0 0,0 0-1 0 0,0 0 0 0 0,0 0 0 0 0,0 1 1 0 0,0-1-1 0 0,0 0 0 0 0,0 0 0 0 0,0 0 1 0 0,0 0-1 0 0,0 0 0 0 0,0 0 0 0 0,0 0 0 0 0,0 0 2 0 0,-3 8-36 0 0,-2 24 36 0 0,2 1 0 0 0,2 33 0 0 0,-2-1 0 0 0,1-40 196 0 0,1-22-61 0 0,1-16-74 0 0,3-89-1013 0 0,3 121 672 0 0,-3 31-710 0 0,-4-38 973 0 0,1-1 1 0 0,1 0-1 0 0,0 0 1 0 0,1 1-1 0 0,0 0 17 0 0,3 22-21 0 0,-4-27 36 0 0,0 0 0 0 0,-1 0 0 0 0,2 1 0 0 0,1 2-15 0 0,-2-5-72 0 0,8 22-59 0 0,0-33-2 0 0,0-25-181 0 0,-9 28 160 0 0,1 1-1 0 0,0-1 0 0 0,0 0 1 0 0,-1 0-1 0 0,0 0 0 0 0,0 1 0 0 0,0-1 1 0 0,0 0-1 0 0,0 1 0 0 0,-2-3 155 0 0,1-11-1195 0 0,-14 29 2302 0 0,13-10-1111 0 0,0 0 1 0 0,0-1 0 0 0,0 1 0 0 0,1 1-1 0 0,-1-1 1 0 0,1 0 0 0 0,-1 0 0 0 0,1 0-1 0 0,0 0 1 0 0,-1 4 3 0 0,-3 36-34 0 0,3-17 49 0 0,0-21-7 0 0,2-1 1 0 0,0 1-1 0 0,-1-1 1 0 0,1 1-1 0 0,0-1 1 0 0,0 1-1 0 0,1-1 1 0 0,-1 1 0 0 0,0-1-1 0 0,2 1 1 0 0,-1-2-1 0 0,1 3-8 0 0,-1-5 59 0 0,-1-1 32 0 0,0 0 5 0 0,1 0-296 0 0,4-5 107 0 0,2-7-81 0 0,-7 12 153 0 0,3-11-515 0 0,-1 3-300 0 0,-2 19 400 0 0,-2-5 436 0 0,1-6 0 0 0,1 1 0 0 0,0 1 0 0 0,-1-2 0 0 0,1 2 0 0 0,0-1 0 0 0,-1 0 0 0 0,1 0 0 0 0,0 0 0 0 0,0 0 0 0 0,-1 1 0 0 0,1-2 0 0 0,0 2 0 0 0,1-1 0 0 0,-1 0 0 0 0,0 4 0 0 0,3 1 0 0 0,-1 0 0 0 0,-2-5 13 0 0,0-1 1 0 0,0 1-1 0 0,0-1 1 0 0,1 1-1 0 0,-1-1 1 0 0,0 0-1 0 0,0 0 1 0 0,0 1-1 0 0,1-1 1 0 0,-1 1 0 0 0,0-1-1 0 0,0 1 1 0 0,1-1-1 0 0,-1 0 1 0 0,0 0-1 0 0,0 0 1 0 0,0 1-1 0 0,1-1 1 0 0,-1 1-1 0 0,1-1 1 0 0,-1 0-1 0 0,1 0 1 0 0,-1 1 0 0 0,0-1-1 0 0,0 0 1 0 0,1 0-1 0 0,-1 0 1 0 0,1 0-1 0 0,-1 0 1 0 0,1 0-1 0 0,-1 0 1 0 0,0 0-1 0 0,1 0 1 0 0,-1 0-1 0 0,1 0 1 0 0,-1 0 0 0 0,1 0-1 0 0,-1 0 1 0 0,0 0-1 0 0,0 0 1 0 0,1 0-1 0 0,-1 0 1 0 0,1 0-1 0 0,-1 0 1 0 0,1-1-1 0 0,-1 1 1 0 0,0 0-1 0 0,0-1 1 0 0,1 1-14 0 0,10-16 973 0 0,-9 13-849 0 0,0-1-203 0 0,0-1 1 0 0,1 0 0 0 0,-1 1 0 0 0,-1-2 0 0 0,1 1 0 0 0,-1 1 0 0 0,0-4 78 0 0,8-23-693 0 0,-4 19 614 0 0,-2-1 1 0 0,0 1 0 0 0,0-1 0 0 0,0-12 78 0 0,-1 7 61 0 0,-1-12-239 0 0,-9 48 128 0 0,2-5 34 0 0,-3 22 16 0 0,2 1 0 0 0,1 0 0 0 0,0 21 0 0 0,3-45 0 0 0,3-10 0 0 0,0 0 0 0 0,-1 0 0 0 0,0 1 0 0 0,1 0 0 0 0,0-1 0 0 0,0 0 0 0 0,0 0 0 0 0,0 1 0 0 0,0 0 0 0 0,1-1 0 0 0,-1 0 0 0 0,1 2 0 0 0,-1-4 0 0 0,0 0 0 0 0,0 0 0 0 0,0 0 0 0 0,0 0 0 0 0,0 0 0 0 0,0 0 0 0 0,0 0 0 0 0,0 1 0 0 0,0-1 0 0 0,0 0 0 0 0,0 0 0 0 0,0 0 0 0 0,0 0 0 0 0,0 0 0 0 0,0 0 0 0 0,0 0 0 0 0,0 0 0 0 0,0 0 0 0 0,0 0 0 0 0,0 0 0 0 0,0 0 0 0 0,0 0 0 0 0,1 0 0 0 0,-1 0 0 0 0,0 0 0 0 0,0 0 0 0 0,0 0 0 0 0,0 0 0 0 0,0 0 0 0 0,0 0 0 0 0,0 0 0 0 0,0 0 0 0 0,0 0 0 0 0,0 0 0 0 0,1 0 0 0 0,-1 0 0 0 0,0 0 0 0 0,0 0 0 0 0,0 0 0 0 0,0 0 0 0 0,0 0 0 0 0,0 0 0 0 0,0 0 0 0 0,0 0 0 0 0,1 0 0 0 0,-1 0 0 0 0,0 0 0 0 0,0 0 0 0 0,0 0 0 0 0,0 0 0 0 0,0 0 0 0 0,0 0 0 0 0,0 0 0 0 0,0 0 0 0 0,0 0 0 0 0,0 0 0 0 0,0 0 0 0 0,5-6 0 0 0,3-6 0 0 0,-8 12 0 0 0,5-12 0 0 0,1 0 0 0 0,-2 0 0 0 0,0 0 0 0 0,-1 0 0 0 0,0 0 0 0 0,1-11 0 0 0,4-17 0 0 0,-4 22 0 0 0,1 2 0 0 0,-1-1 0 0 0,0-13 0 0 0,1 2 0 0 0,-2 20 0 0 0,-2 0 0 0 0,0 0 0 0 0,0-7 0 0 0,-14 54 0 0 0,3 4 0 0 0,3 1 0 0 0,2-1 0 0 0,1 26 0 0 0,7-28 769 0 0,-3-40-490 0 0,0-1-66 0 0,0 0-28 0 0,0 0-7 0 0,0 0-21 0 0,7-18 129 0 0,0 1 0 0 0,-2-1 0 0 0,0 0 0 0 0,0 0 0 0 0,-2-1 0 0 0,0 1 0 0 0,-1-6-286 0 0,17-89-360 0 0,-18 110 358 0 0,-1 2 3 0 0,0 1 0 0 0,1-1 1 0 0,-1 0-1 0 0,0 0 1 0 0,0 1-1 0 0,1-1 1 0 0,-1 0-1 0 0,0 0 1 0 0,0 1-1 0 0,0-1 1 0 0,0 0-1 0 0,0 0 1 0 0,0 1-1 0 0,-1-1 1 0 0,1 0-1 0 0,0 0 1 0 0,0 1-1 0 0,-1-2 1 0 0,1 2-1 0 0,0-1-1 0 0,0 0 131 0 0,0 1 15 0 0,0 0-2 0 0,0 0-42 0 0,0 0-180 0 0,0 1 50 0 0,-1 1 0 0 0,1-1 0 0 0,0 0 0 0 0,-1 0 0 0 0,1 0-1 0 0,-1 1 1 0 0,1-1 0 0 0,0 0 0 0 0,0 0 0 0 0,-1 0-1 0 0,0 0 1 0 0,0 0 0 0 0,1 0 0 0 0,-2 1 28 0 0,-2 5 157 0 0,-2 11-364 0 0,2 0 0 0 0,-1 0 0 0 0,2 1 0 0 0,1 0 1 0 0,0 12 206 0 0,0-8 0 0 0,2-19 0 0 0,-1 2 0 0 0,1-2 0 0 0,0 1 0 0 0,0 1 0 0 0,1-2 0 0 0,-1 1 0 0 0,2 2 0 0 0,-1 2-99 0 0,1 1 0 0 0,-1-1 0 0 0,-1 1 0 0 0,1 4 99 0 0,-1-13 230 0 0,0-1 24 0 0,23-51-254 0 0,-15 30-220 0 0,-4 11 39 0 0,0-1-1 0 0,0 0 1 0 0,-1-2 181 0 0,10-29-413 0 0,-9 30 542 0 0,0 1 1 0 0,0 0 0 0 0,-1-6-130 0 0,-2-7-469 0 0,-2 6 179 0 0,-8 45-794 0 0,3 15 1094 0 0,3-23 52 0 0,0 0 0 0 0,0 0 0 0 0,2 0 0 0 0,0 0 1 0 0,2 0-1 0 0,1 11-62 0 0,-2-15 198 0 0,0-14-153 0 0,0 1-1 0 0,0-1 1 0 0,0 0 0 0 0,0 0 0 0 0,0 1 0 0 0,0-1-1 0 0,1 1 1 0 0,-1-1 0 0 0,1 0 0 0 0,-1 1 0 0 0,0-2 0 0 0,1 3-45 0 0,0-3 353 0 0,-1 1-54 0 0,1 3-257 0 0,-1-3-98 0 0,0-1 112 0 0,0 0 59 0 0,0 0 12 0 0,9-15 241 0 0,-1 0-372 0 0,-1-2 1 0 0,-1 1-1 0 0,0 0 1 0 0,-1-1 0 0 0,1-7 3 0 0,10-36-310 0 0,-5 18 754 0 0,1-3-121 0 0,-7 17-234 0 0,-1 8-50 0 0,-4 17-79 0 0,0 3-163 0 0,0 0-50 0 0,0 0-3 0 0,0 0 58 0 0,0 0 234 0 0,-1 0-38 0 0,0 2 0 0 0,1-1 1 0 0,-1 0-1 0 0,1 1 0 0 0,-1-2 0 0 0,0 2 0 0 0,1-1 0 0 0,0 1 1 0 0,0-1-1 0 0,-1 0 0 0 0,1 1 0 0 0,0-1 0 0 0,0 1 0 0 0,0 0 2 0 0,0-2-6 0 0,-14 46-262 0 0,11-26 219 0 0,0 0 0 0 0,2 17 49 0 0,-3 15-40 0 0,5-10 344 0 0,-2-39-258 0 0,1-2-36 0 0,0 0 0 0 0,0 0 0 0 0,0 1 0 0 0,1-1 0 0 0,-1 0 0 0 0,0 0 1 0 0,0 0-1 0 0,1 1 0 0 0,-1-1 0 0 0,0 0 0 0 0,1 0 0 0 0,-1 0 1 0 0,1 0-1 0 0,0 1 0 0 0,-1-2 0 0 0,1 1 0 0 0,1 1-10 0 0,-2-1-64 0 0,0-1-17 0 0,0 0 41 0 0,0 0 44 0 0,0 0-1 0 0,1 0 1 0 0,-1 0-1 0 0,1 0 1 0 0,-1 1 0 0 0,0-1-1 0 0,1 0 1 0 0,-1 0 0 0 0,0-1-1 0 0,0 1 1 0 0,0 0 0 0 0,1 0-1 0 0,-1 0 1 0 0,1 0 0 0 0,-1 0-1 0 0,0 0 1 0 0,1 0 0 0 0,-1-1-1 0 0,0 1 1 0 0,0 0 0 0 0,0 0-1 0 0,0 0 1 0 0,1 0 0 0 0,-1 0-1 0 0,0 0 1 0 0,1-1 0 0 0,-1 1-1 0 0,0 0 1 0 0,0 0 0 0 0,1-1-1 0 0,-1 1 1 0 0,0-1 0 0 0,0 1-1 0 0,0 0 1 0 0,0 0 0 0 0,0 0-1 0 0,0 0 1 0 0,0-1 0 0 0,0 1-1 0 0,0-1-3 0 0,6-11 133 0 0,15-60-437 0 0,-13 47 304 0 0,-2 0 0 0 0,-1-1 0 0 0,-1 0 0 0 0,0-9 0 0 0,-4 35 0 0 0,1-14-123 0 0,1-1 0 0 0,1 0 1 0 0,1-2 122 0 0,-3 8 60 0 0,-3 9 33 0 0,0 2-126 0 0,1-1 0 0 0,0 1 0 0 0,0-1 0 0 0,0 1 0 0 0,1 0 0 0 0,-1-1 0 0 0,0 2 0 0 0,0-2 0 0 0,1 1 33 0 0,-8 27-262 0 0,2-8 474 0 0,1 1 1 0 0,0-1 0 0 0,-1 22-213 0 0,0 14-489 0 0,3-34 743 0 0,0 1 1 0 0,2 3-255 0 0,1 23-288 0 0,0-49 346 0 0,0-1 9 0 0,8-12 4 0 0,-2-6-59 0 0,-1 2 1 0 0,0-1-1 0 0,-1-1 1 0 0,-1 0-1 0 0,-1-1-12 0 0,2-9-10 0 0,5-15 10 0 0,5-23 145 0 0,-3 1-145 0 0,-9 55-37 0 0,-2 4 85 0 0,-10 36 1295 0 0,2 29-1055 0 0,3 0 0 0 0,4 48-288 0 0,1-102 1 0 0,3-7-2 0 0,-1-6 15 0 0,9-38-329 0 0,-5 24 152 0 0,-1-1 1 0 0,1-17 162 0 0,1-5-103 0 0,-5 34 287 0 0,1-1 1 0 0,-2 0-1 0 0,1-9-184 0 0,-1 0 41 0 0,0 18-184 0 0,0-1 1 0 0,-1-1-1 0 0,0 2 0 0 0,0-1 1 0 0,0 0-1 0 0,0 0 1 0 0,-1 1-1 0 0,0-1 1 0 0,0 0-1 0 0,1 0 0 0 0,-2 1 1 0 0,1-1 142 0 0,-2 11 476 0 0,0-1-1 0 0,0 2 1 0 0,1-1-1 0 0,-1 5-475 0 0,-2 50 16 0 0,2 40-16 0 0,1-71 0 0 0,1-22 0 0 0,0 0 0 0 0,1 0 0 0 0,1 0 0 0 0,-1 0 0 0 0,2 6 0 0 0,0 9 0 0 0,-2-24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0,0 0 0 0 0,0 0 0 0 0,0 0 0 0 0,3-5 0 0 0,1-7 0 0 0,2-29 0 0 0,-3 23 0 0 0,0-1 0 0 0,0-17 0 0 0,-1 10 0 0 0,-1 19 0 0 0,-1 0 0 0 0,1 1 0 0 0,-1-1 0 0 0,-1-5 0 0 0,-2-61 0 0 0,2 58-506 0 0,0 0 0 0 0,1 0-1 0 0,1-4 507 0 0,0-11-472 0 0,4-25 472 0 0,-5 48 0 0 0,1-5 0 0 0,-1 11 0 0 0,-1 6 0 0 0,-4 55 827 0 0,2-29 337 0 0,-2 13-1164 0 0,1 11-876 0 0,4-43 779 0 0,-1 0 0 0 0,1 0 0 0 0,0 0-1 0 0,1 0 1 0 0,0 0 0 0 0,1 0-1 0 0,1 2 98 0 0,-3-9-22 0 0,1 0-1 0 0,0 1 0 0 0,-1 0 1 0 0,0-1-1 0 0,-1 0 1 0 0,0 0-1 0 0,1 1 0 0 0,-1-1 1 0 0,-1 3 22 0 0,-1 0-77 0 0,3-1 0 0 0,-2 1 0 0 0,1 7 77 0 0,2-11 0 0 0,-1-2 0 0 0,0-1 0 0 0,0 1 0 0 0,0-1 0 0 0,0 1 0 0 0,0 0 0 0 0,0-1 0 0 0,-1 1 0 0 0,1-1 0 0 0,0 1 0 0 0,0-1 0 0 0,-1 1 0 0 0,0-1 0 0 0,0 2 0 0 0,-4 15 0 0 0,4-15 0 0 0,1 2 0 0 0,0-1 0 0 0,0-1 0 0 0,0 2 0 0 0,0-1 0 0 0,0 1 0 0 0,0 14 0 0 0,0-1 0 0 0,3-6 0 0 0,-2-6-72 0 0,-1-5-299 0 0,0-1-117 0 0,0 0-21 0 0,0 0 66 0 0,-1 0 294 0 0,-4 0 133 0 0,4 0 16 0 0,1 0 1 0 0,-2 0 0 0 0,1 0 0 0 0,1 0 0 0 0,-1 0 0 0 0,-1 1 0 0 0,2-1 0 0 0,-1 0 0 0 0,0 0 0 0 0,0 1-1 0 0,0-1 1 0 0,0 0 0 0 0,0 0 0 0 0,1 1 0 0 0,-1 0 0 0 0,0-1 0 0 0,0 1 0 0 0,0-1 0 0 0,0 1 0 0 0,1-1-1 0 0,-1 1 1 0 0,0 0-1 0 0,-8 7-11 0 0,-1-1-9 0 0,9-6 20 0 0,1 1 0 0 0,-2-1 1 0 0,1 1-1 0 0,1-2 0 0 0,-2 2 1 0 0,1-1-1 0 0,0 0 1 0 0,-1 1-1 0 0,1-2 0 0 0,0 1 1 0 0,-2 1-1 0 0,-22 19 0 0 0,6-8 76 0 0,14-9-57 0 0,-1 0-1 0 0,1-1 1 0 0,0 1-1 0 0,-4 1-18 0 0,-6 4 49 0 0,12-6-23 0 0,0-1 0 0 0,-1-1 0 0 0,0 2 1 0 0,1-1-1 0 0,-1-1 0 0 0,0 1 1 0 0,0-1-1 0 0,1 0 0 0 0,-1 0 0 0 0,-1 0 1 0 0,2-1-27 0 0,-2 2-14 0 0,4-2-52 0 0,1 0-18 0 0,12-7-252 0 0,-6 2 158 0 0,1 0 0 0 0,0-1 0 0 0,0 0 0 0 0,-1 0 0 0 0,0 0 1 0 0,-1-1-1 0 0,0-1 0 0 0,3-4 178 0 0,-6 8 2039 0 0,-4 3-886 0 0,-8 7-653 0 0,-21 19-797 0 0,-6 8 507 0 0,36-32-225 0 0,-8 5-56 0 0,8-6-23 0 0,1 0 9 0 0,0 0 12 0 0,11-5 175 0 0,1-2-24 0 0,6-5-82 0 0,-14 8 4 0 0,1 3 0 0 0,-7 4 0 0 0,0 0 0 0 0,0 0 0 0 0,-1-1 0 0 0,1 1 0 0 0,-1-1 0 0 0,0 0 0 0 0,1 0 0 0 0,-1 1 0 0 0,0-2 0 0 0,-1 1 0 0 0,1 0 0 0 0,0-1 0 0 0,-1 0 0 0 0,1 1 0 0 0,-2-1 0 0 0,-8 2 0 0 0,1-1 0 0 0,-2 1 0 0 0,-3-2 0 0 0,3 1 0 0 0,-31 4 48 0 0,-17 6-48 0 0,17-1 1991 0 0,43-10-2055 0 0,2-1-273 0 0,14-5-1237 0 0,-10 4 1566 0 0,-1 1 1 0 0,1-1 0 0 0,-1 0-1 0 0,0 0 1 0 0,0-1-1 0 0,0 1 1 0 0,0-1 0 0 0,0 1-1 0 0,0-2 1 0 0,0 1 7 0 0,17-8-605 0 0,-28 15 1188 0 0,6-4-581 0 0,-1 1 0 0 0,1-1 0 0 0,0 1 0 0 0,-1-1 0 0 0,0 0 0 0 0,0 0 0 0 0,1 0 0 0 0,-1-1 0 0 0,0 1 0 0 0,0 0 0 0 0,1 0 0 0 0,-3-1-2 0 0,-12 1 0 0 0,14-1 0 0 0,-1 1 0 0 0,1-1 0 0 0,0 1 0 0 0,0-1 0 0 0,0-1 0 0 0,0 1 0 0 0,0-1 0 0 0,0 1 0 0 0,0-1 0 0 0,0 1 0 0 0,0-1 0 0 0,0-1 0 0 0,-3 1 0 0 0,0-1 0 0 0,-1 1 0 0 0,1-1 0 0 0,-1 2 0 0 0,0 0 0 0 0,1-1 0 0 0,-3 2 0 0 0,6-1 0 0 0,2 0 0 0 0,-1 0 0 0 0,-1 0 0 0 0,2 0 0 0 0,-1 0 0 0 0,0 1 0 0 0,0 0 0 0 0,0 0 0 0 0,0-1 0 0 0,1 1 0 0 0,-2 1 0 0 0,-5 1 53 0 0,5-1-42 0 0,-22 7-11 0 0,23-9 19 0 0,1 0 1 0 0,-1 0-1 0 0,0 0 1 0 0,0 0-1 0 0,1 0 1 0 0,-1 0-1 0 0,0 0 1 0 0,1-1 0 0 0,-1 1-1 0 0,0-1 1 0 0,0 1-1 0 0,1 0 1 0 0,-1-1-20 0 0,-8-2 100 0 0,-1 1-240 0 0,11 2 30 0 0,0 0 43 0 0,0 0 192 0 0,0 0 89 0 0,0 0 11 0 0,0 0-56 0 0,0 0-257 0 0,-5 0 476 0 0,6-1-460 0 0,0 0 92 0 0,1 0 0 0 0,-1 1 0 0 0,1 0 0 0 0,-1-1 0 0 0,1 0 0 0 0,-1 1 0 0 0,2 0 0 0 0,-2-1 0 0 0,1 1 0 0 0,-1 0 0 0 0,1 0 0 0 0,0 0 0 0 0,-1 0 0 0 0,1 1 0 0 0,-1-1 0 0 0,1 1 0 0 0,1 0-20 0 0,28 0-49 0 0,-1 0 0 0 0,9-3 49 0 0,7 2-41 0 0,-33-1 122 0 0,0-1 0 0 0,0 0 0 0 0,-1 0 0 0 0,1-1-1 0 0,6-3-80 0 0,4-1 132 0 0,-1 0-368 0 0,2-1 0 0 0,10-7 236 0 0,-29 11 112 0 0,-4 4-85 0 0,0-1 1 0 0,0 0 0 0 0,0 0 0 0 0,0 1-1 0 0,0 0 1 0 0,0-1 0 0 0,1 0-1 0 0,-2 1 1 0 0,2-1 0 0 0,-1 1 0 0 0,0 0-1 0 0,0 0 1 0 0,0 0 0 0 0,0-1 0 0 0,1 1-1 0 0,-1 0 1 0 0,0 0 0 0 0,0 0 0 0 0,0 0-1 0 0,1 1 1 0 0,-1-1 0 0 0,0 0-1 0 0,0 0 1 0 0,0 0 0 0 0,1 1 0 0 0,-2-1-1 0 0,3 2-27 0 0,-3-2 20 0 0,1 0-1 0 0,0 0 1 0 0,0 0-1 0 0,-1 0 1 0 0,1 0-1 0 0,1 0 1 0 0,-2 0-1 0 0,1 0 1 0 0,0 0-1 0 0,0 0 0 0 0,-1 0 1 0 0,1 0-1 0 0,0 0 1 0 0,0-1-1 0 0,0 1 1 0 0,0-1-1 0 0,0 1 1 0 0,-1-1-1 0 0,1 1 1 0 0,0 0-1 0 0,0 0 1 0 0,-1-1-20 0 0,18-14 110 0 0,-13 10 107 0 0,5-6-217 0 0,-8 7 0 0 0,26-21-668 0 0,-28 24 670 0 0,1 1 0 0 0,-1-1 0 0 0,0 1-1 0 0,1 0 1 0 0,-1 0 0 0 0,0-1 0 0 0,0 0-1 0 0,0 1 1 0 0,1-1 0 0 0,-1 1-1 0 0,0 0 1 0 0,0-1 0 0 0,0 1 0 0 0,0-1-1 0 0,0 0 1 0 0,0 1 0 0 0,0 0 0 0 0,0 0-1 0 0,0-1 1 0 0,-1 0 0 0 0,1 1-1 0 0,0-1 1 0 0,0 1 0 0 0,-1 0 0 0 0,1-1-1 0 0,0 1 1 0 0,0-1 0 0 0,-1 1 0 0 0,1-1-1 0 0,0 1 1 0 0,0 0 0 0 0,0 0-1 0 0,-1-1 1 0 0,1 1 0 0 0,-1 0 0 0 0,1-1-1 0 0,-1 1 1 0 0,1 0 0 0 0,0-1 0 0 0,-1 1-1 0 0,1 0 1 0 0,-1 0 0 0 0,1 0-1 0 0,-1 0-1 0 0,-5-3-193 0 0,0 2 0 0 0,1-1 0 0 0,-1 0 0 0 0,0 1-1 0 0,0 0 1 0 0,-1 1 0 0 0,1-1 0 0 0,0 1-1 0 0,0 0 1 0 0,0 1 0 0 0,0-1 0 0 0,-1 1 193 0 0,-1 1-352 0 0,-1-1-1 0 0,2 2 1 0 0,-1-1 0 0 0,1 1-1 0 0,-1 0 1 0 0,1 1 0 0 0,0-1 0 0 0,0 1-1 0 0,-2 1 353 0 0,0 2 232 0 0,0-2 0 0 0,0 1-1 0 0,0-1 1 0 0,-11 3-232 0 0,19-8 80 0 0,13 4 2207 0 0,14-3-2451 0 0,1-5 294 0 0,-17 3 223 0 0,-1 0 0 0 0,1-2 0 0 0,-1 1-1 0 0,1-1 1 0 0,5-2-353 0 0,-3 1-177 0 0,0-2 1661 0 0,-13 2-782 0 0,-7 0-550 0 0,5 2-146 0 0,0 2-1 0 0,1-1 0 0 0,-1 0 0 0 0,0 0 0 0 0,0 1 1 0 0,0 0-1 0 0,0 0 0 0 0,0 0 0 0 0,0 0 1 0 0,0 0-1 0 0,1 0 0 0 0,-1 0 0 0 0,0 1-5 0 0,-38 12-5 0 0,5-2 6 0 0,25-9-1 0 0,5-2 0 0 0,1 1 0 0 0,-1 1 0 0 0,0-1 0 0 0,0 1 0 0 0,1 0 0 0 0,0 0 0 0 0,-1 0 0 0 0,0 1 0 0 0,0 0 0 0 0,6-3 0 0 0,-1 0 0 0 0,1 0 0 0 0,-1 0 0 0 0,0 0 0 0 0,1 1 0 0 0,0-1 0 0 0,-1 0 0 0 0,1 1 0 0 0,-1-1 0 0 0,1 0 0 0 0,-1 1 0 0 0,1-1 0 0 0,0 0 0 0 0,0 1 0 0 0,-1-1 0 0 0,1 1 0 0 0,-1-1 0 0 0,1 1 0 0 0,0-1 0 0 0,-1 0 0 0 0,1 1 0 0 0,0-1 0 0 0,0 0 0 0 0,0 1 0 0 0,0-1 0 0 0,0 0 0 0 0,0 1 0 0 0,0-1 0 0 0,0 0 0 0 0,0 0 0 0 0,0 0 0 0 0,-1 0 0 0 0,1 1 0 0 0,0-1 0 0 0,0 0 0 0 0,0 1 0 0 0,0-1 0 0 0,0 0 0 0 0,0 1 0 0 0,1-1 0 0 0,-1 0 0 0 0,0 0 0 0 0,0 0 0 0 0,0 0 0 0 0,0 0 0 0 0,0 1 0 0 0,0-1 0 0 0,0 0 0 0 0,0 1 0 0 0,0-1 0 0 0,0 0 0 0 0,0 0 0 0 0,0 1 0 0 0,1-1 0 0 0,-1 0 0 0 0,0 0 0 0 0,1 0 0 0 0,-1 0 0 0 0,0 0 0 0 0,0 0 0 0 0,1 0 0 0 0,-1 0 0 0 0,0 1 0 0 0,0-1 0 0 0,0 0 0 0 0,0 0 0 0 0,1 0 0 0 0,10 4 0 0 0,-8-3 0 0 0,0-1-2 0 0,2 1-1 0 0,-1 0 1 0 0,1-1 0 0 0,-1 0-1 0 0,1 0 1 0 0,-1 0-1 0 0,1-1 1 0 0,-1 1-1 0 0,1-1 1 0 0,4-1 2 0 0,43-16 278 0 0,-50 17-234 0 0,26-13 778 0 0,-22 11-677 0 0,0-1 0 0 0,0 1 0 0 0,0 1 0 0 0,0 0 0 0 0,1 0 0 0 0,2-1-145 0 0,48-14 26 0 0,-55 16-26 0 0,27-8 0 0 0,-22 6 12 0 0,-5 3 52 0 0,-2 0 23 0 0,0 0-18 0 0,0 0-27 0 0,-23 3-477 0 0,-46 14-236 0 0,23 0 38 0 0,45-16 473 0 0,1-1-7 0 0,0 0 38 0 0,0 0 154 0 0,0 0 39 0 0,6 7-112 0 0,-4-6 39 0 0,1 0-1 0 0,-1 0 0 0 0,0-1 1 0 0,0 1-1 0 0,1 0 0 0 0,0-1 1 0 0,-1 1-1 0 0,0-1 0 0 0,1 0 1 0 0,-1 0-1 0 0,1 0 0 0 0,-1-1 0 0 0,1 1 1 0 0,-1-1-1 0 0,0 1 0 0 0,1-1 1 0 0,-1 1-1 0 0,2-2 10 0 0,7-2 7 0 0,0-1-1 0 0,0 1 1 0 0,2-3-7 0 0,-11 5-6 0 0,7-3-19 0 0,-1 0-1 0 0,-1-1 1 0 0,1 0 0 0 0,4-5 25 0 0,20-15 1173 0 0,-30 25-1106 0 0,-2 1 10 0 0,0 0 2 0 0,6 12 72 0 0,-6-12-87 0 0,0 2-52 0 0,0-1 1 0 0,0-1-1 0 0,0 1 1 0 0,0 0-1 0 0,0 0 1 0 0,0 0-1 0 0,0 0 1 0 0,0 0-1 0 0,-1-1 1 0 0,1 1-1 0 0,-1 0 1 0 0,1 0 0 0 0,-1-1-1 0 0,1 2 1 0 0,0-1-1 0 0,0-1 1 0 0,-1 0-1 0 0,0 1 1 0 0,0 0-13 0 0,-13 18 192 0 0,14-19-286 0 0,-3 4-1030 0 0,5-8 642 0 0,2-2-185 0 0,-1-1 0 0 0,1 1 0 0 0,0-1 0 0 0,2-1 667 0 0,4-6-1274 0 0,7-19-995 0 0,-16 31 2591 0 0,-1 2 156 0 0,0 0 39 0 0,0 0 6 0 0,0 0-17 0 0,0 0-8 0 0,-18 11 2228 0 0,8 8-2266 0 0,10-18-241 0 0,0-1 63 0 0,0 0 8 0 0,0 0-26 0 0,0 0-128 0 0,0 0-59 0 0,0 0-12 0 0,0 0 1 0 0,-9 2-131 0 0,9-2 24 0 0,-1 0 0 0 0,0 1 0 0 0,0-1 0 0 0,1 0 0 0 0,-1 0 0 0 0,0 1 0 0 0,0-1-1 0 0,1 0 1 0 0,-1 0 0 0 0,0 0 0 0 0,0 0 0 0 0,1 0 0 0 0,-2-1 0 0 0,1 1 0 0 0,1 0 0 0 0,-1 0 0 0 0,0-1 0 0 0,0 1 41 0 0,0-1-90 0 0,0 1-1 0 0,0 0 1 0 0,-1-1 0 0 0,1 0 0 0 0,0 0 0 0 0,-1 1-1 0 0,2-1 1 0 0,-2 0 0 0 0,1 0 0 0 0,1 0 0 0 0,-2 0-1 0 0,1 0 1 0 0,1 0 0 0 0,-1-1 0 0 0,0 2 0 0 0,0-2-1 0 0,1 1 1 0 0,-1-1 90 0 0,-2-2-102 0 0,3 3-83 0 0,0 1 28 0 0,0 0 11 0 0,0-1 2 0 0,0-1 126 0 0,0-1 0 0 0,0 1 0 0 0,-1-1-1 0 0,1 0 1 0 0,-1 1 0 0 0,1 0-1 0 0,-1-1 1 0 0,0-1 18 0 0,0 3-4 0 0,1 1 0 0 0,0-1 0 0 0,0 0 0 0 0,0 0 0 0 0,0 1 0 0 0,0-1-1 0 0,-1 0 1 0 0,1 0 0 0 0,0 1 0 0 0,0-1 0 0 0,0 0 0 0 0,1 0 0 0 0,-1 1 0 0 0,0-1-1 0 0,0-1 5 0 0,1-3-6 0 0,0-1 0 0 0,0 1-1 0 0,-1-1 1 0 0,1 0-1 0 0,-1 1 1 0 0,-1-1 0 0 0,1 0-1 0 0,0 0 1 0 0,-2 0-1 0 0,0-5 7 0 0,-1 8 0 0 0,3 3 0 0 0,0-1 0 0 0,-1 1-1 0 0,1 0 1 0 0,0 0-1 0 0,-1 0 1 0 0,1 0 0 0 0,0 0-1 0 0,0-1 1 0 0,-1 1-1 0 0,1 0 1 0 0,-1 0 0 0 0,1 0-1 0 0,-1 0 1 0 0,1 0-1 0 0,0 0 1 0 0,0-1-1 0 0,-1 1 1 0 0,1 0 0 0 0,-1 0-1 0 0,1 1 1 0 0,-1-1-1 0 0,1 0 1 0 0,0 0 0 0 0,0 0-1 0 0,-1 0 1 0 0,1 0-1 0 0,-1 0 1 0 0,1 1-1 0 0,-1-1 1 0 0,1 0 0 0 0,0 0-1 0 0,0 0 1 0 0,0 0-1 0 0,-1 0 1 0 0,1 1 0 0 0,0-1-1 0 0,-1 1 1 0 0,-6 6 29 0 0,6-4 12 0 0,-1-2 1 0 0,2 1 0 0 0,-1 0-1 0 0,0 0 1 0 0,0 0 0 0 0,1 1-1 0 0,-1-2 1 0 0,1 1 0 0 0,-1 1-1 0 0,1-1 1 0 0,0 0 0 0 0,0 3-42 0 0,1-4 165 0 0,3 4-132 0 0,-1-1-53 0 0,-3-3-90 0 0,0-1-65 0 0,0 0-1165 0 0,0 0-4598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63"/>
    </inkml:context>
    <inkml:brush xml:id="br0">
      <inkml:brushProperty name="width" value="0.05" units="cm"/>
      <inkml:brushProperty name="height" value="0.05" units="cm"/>
      <inkml:brushProperty name="color" value="#FFFF66"/>
    </inkml:brush>
  </inkml:definitions>
  <inkml:trace contextRef="#ctx0" brushRef="#br0">1 27 1840 0 0,'0'0'83'0'0,"0"0"237"0"0,0 0 954 0 0,0 0 417 0 0,0 0 79 0 0,0 0-151 0 0,0 0-715 0 0,0 0-316 0 0,0 0-63 0 0,0 0-11 0 0,0 0-2 0 0,0 0 0 0 0,0 0 0 0 0,0 0 0 0 0,0 0 0 0 0,0 0 0 0 0,0 0 0 0 0,0 0-44 0 0,6-4 192 0 0,-1 2-501 0 0,-2 1-60 0 0,0 0 0 0 0,0 0 0 0 0,0 1 0 0 0,0-1 0 0 0,0 1-1 0 0,0-1 1 0 0,1 1 0 0 0,0 0-99 0 0,7-4 91 0 0,-7 3-12 0 0,-2 3 93 0 0,11-1 71 0 0,-1 1-206 0 0,0-1-358 0 0,24-12 533 0 0,-31 10-215 0 0,-4 2 6 0 0,-1-1 0 0 0,0 0-1 0 0,0 0 1 0 0,0 0 0 0 0,0 0 0 0 0,0 1 0 0 0,1-1 0 0 0,-1 0 0 0 0,1 0 0 0 0,-1 0 0 0 0,0 1-1 0 0,1-1 1 0 0,-1 0 0 0 0,0 0 0 0 0,0 0 0 0 0,1 0 0 0 0,-1 0 0 0 0,0 0 0 0 0,1 0 0 0 0,-1 1-1 0 0,1-1 1 0 0,-1-1 0 0 0,0 1 0 0 0,0 0 0 0 0,1 0 0 0 0,-1 0 0 0 0,0 0 0 0 0,1 0-1 0 0,0 0-2 0 0,0-2 0 0 0,1 1 0 0 0,9 4 0 0 0,-6-3 0 0 0,1-2 0 0 0,-4 1 181 0 0,1 0-1 0 0,0 0 1 0 0,0 1-1 0 0,0-1 0 0 0,0 0 1 0 0,0 1-1 0 0,0 0 0 0 0,3 0-180 0 0,0 0-788 0 0,12 2 316 0 0,-17-2 636 0 0,-1 0 17 0 0,11 3 3 0 0,-6-3-172 0 0,-3 0 36 0 0,4 2-24 0 0,2 1 215 0 0,-5-2-231 0 0,0 1 0 0 0,0-1 1 0 0,0 0-1 0 0,0 0 0 0 0,0-1 0 0 0,0 1 0 0 0,1-1-8 0 0,-3 1 115 0 0,4 3-43 0 0,7 3 40 0 0,-2 0-25 0 0,-8-5-74 0 0,3 3 42 0 0,10 10 79 0 0,-14-14-129 0 0,0 0-1 0 0,0 1 0 0 0,0-1 0 0 0,0 0 0 0 0,0 0 0 0 0,-1 1 0 0 0,1-1 0 0 0,-1 0 0 0 0,1 1 0 0 0,0-1 1 0 0,-1 1-1 0 0,0 0-4 0 0,0 0 5 0 0,1 0 1 0 0,0 0-1 0 0,0 0 0 0 0,0 0 1 0 0,0 1-1 0 0,0-2 1 0 0,0 1-1 0 0,1 0 1 0 0,-1 0-1 0 0,1 0 1 0 0,-1-1-1 0 0,1 1 0 0 0,0 1-5 0 0,2 0-12 0 0,-4-1-49 0 0,0-2-48 0 0,0 0-126 0 0,0 0-36 0 0,5 1 225 0 0,-2-1-5718 0 0,-3 0 903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5:46.207"/>
    </inkml:context>
    <inkml:brush xml:id="br0">
      <inkml:brushProperty name="width" value="0.05" units="cm"/>
      <inkml:brushProperty name="height" value="0.05" units="cm"/>
      <inkml:brushProperty name="color" value="#FFFFFF"/>
    </inkml:brush>
  </inkml:definitions>
  <inkml:trace contextRef="#ctx0" brushRef="#br0">387 0 920 0 0,'0'0'188'0'0,"0"0"453"0"0,0 0 198 0 0,0 0 38 0 0,0 0-49 0 0,0 0-245 0 0,0 0-110 0 0,0 0-22 0 0,0 0-5 0 0,0 0-6 0 0,0 0-6 0 0,0 0-2 0 0,0 0 10 0 0,0 0 46 0 0,0 0 22 0 0,0 0 2 0 0,0 0 9 0 0,0 0 39 0 0,0 0 16 0 0,0 0 7 0 0,0 0-49 0 0,0 0-207 0 0,0 0-95 0 0,0 0-21 0 0,0 0 39 0 0,0 0 180 0 0,0 0 76 0 0,0 0 20 0 0,0 0-37 0 0,0 0-161 0 0,0 0-68 0 0,0 0-17 0 0,0 0-9 0 0,0 0-22 0 0,0 0-11 0 0,0 0-1 0 0,0 0-6 0 0,0 0-28 0 0,0 0-7 0 0,0 0-6 0 0,0 0-3 0 0,0 0-12 0 0,0 0-2 0 0,0 0 0 0 0,0 0-6 0 0,0 0-28 0 0,0 0-7 0 0,0 0-6 0 0,0 0-2 0 0,-8 14 346 0 0,6-14-416 0 0,1 0 14 0 0,0 1 1 0 0,0-1 0 0 0,0 1-1 0 0,0 0 1 0 0,0-1 0 0 0,0 0-1 0 0,0 1 1 0 0,0 0 0 0 0,0 0-1 0 0,0-1 1 0 0,1 1 0 0 0,-1 0-1 0 0,0 0 1 0 0,1 0 0 0 0,-1 0-1 0 0,1 0 1 0 0,-1 0-32 0 0,-6 6 84 0 0,0 0 0 0 0,-1-1-1 0 0,1 0 1 0 0,-2-1 0 0 0,0 1-84 0 0,-3 1 49 0 0,0 0 44 0 0,1 1 0 0 0,1-1 0 0 0,-1 1-93 0 0,-11 6 21 0 0,13-6-145 0 0,0 0 0 0 0,0-1 0 0 0,0 1 0 0 0,-5 1 124 0 0,12-9 58 0 0,0 2 1 0 0,0-1-1 0 0,1 0 0 0 0,-1 1 0 0 0,0 0 1 0 0,0-1-1 0 0,1 1 0 0 0,-1-1 0 0 0,0 2-58 0 0,-6 7-7 0 0,-12 20 71 0 0,-9 0-64 0 0,18-17 0 0 0,0 0 0 0 0,-1 0 0 0 0,3 1 0 0 0,0 1 0 0 0,0 0 0 0 0,0 0 0 0 0,0 6 0 0 0,0-3 0 0 0,6-11 0 0 0,0 1 0 0 0,0-1 0 0 0,0 1 0 0 0,1 0 0 0 0,0 2 25 0 0,0-1 0 0 0,2 0 0 0 0,-2 6-25 0 0,1-6 58 0 0,0-9-58 0 0,1 1 0 0 0,0-1 0 0 0,0 1 1 0 0,0 0-1 0 0,-1-1 0 0 0,1 0 0 0 0,0 1 1 0 0,0-1-1 0 0,0 1 0 0 0,0 0 0 0 0,0-1 1 0 0,0 0-1 0 0,0 1 0 0 0,0-1 0 0 0,0 1 1 0 0,1 0-1 0 0,-1-1 0 0 0,0 0 0 0 0,0 0 1 0 0,0 1-1 0 0,1 0 0 0 0,-1-1 1 0 0,0 1-1 0 0,0-1 0 0 0,0 0 0 0 0,3 14 114 0 0,0 6-28 0 0,0-15-32 0 0,-3-3-48 0 0,1-1-1 0 0,0 0 0 0 0,-1 1 1 0 0,1-1-1 0 0,-1 0 0 0 0,0 0 1 0 0,0 1-1 0 0,1-1 1 0 0,-1 1-1 0 0,0-1 0 0 0,0 0 1 0 0,0 1-1 0 0,0 0-5 0 0,8 21 143 0 0,-2-3 1 0 0,-3-14-78 0 0,21 34 64 0 0,-17-25-6 0 0,-5-11-89 0 0,1 0 0 0 0,0 0 0 0 0,0 0 0 0 0,0-1 1 0 0,0 1-1 0 0,1-1 0 0 0,0 0-35 0 0,13 14 138 0 0,-16-15-124 0 0,0 0 1 0 0,1-1 0 0 0,-1 0 0 0 0,1 0 0 0 0,-1 1 0 0 0,1-1-1 0 0,-1 0 1 0 0,1 0 0 0 0,0 0-15 0 0,7 7 67 0 0,-7-4-57 0 0,-1-2 12 0 0,-1-1 0 0 0,1 0 0 0 0,0 0 0 0 0,0 0-1 0 0,0 0 1 0 0,0 1 0 0 0,-1-2 0 0 0,1 1 0 0 0,1 1-1 0 0,-2-2 1 0 0,2 1 0 0 0,-1 0 0 0 0,0 0 0 0 0,0-1 0 0 0,0 0-1 0 0,1 1 1 0 0,-1 0-22 0 0,20 12 365 0 0,-18-11-409 0 0,1 0 0 0 0,-1 0 0 0 0,1-1 0 0 0,0 1 0 0 0,-1-1-1 0 0,1 0 1 0 0,0 0 0 0 0,0 0 0 0 0,0 0 44 0 0,-3-1 213 0 0,-1 0 43 0 0,0 0 0 0 0,1 0-42 0 0,14 4-429 0 0,11 1-336 0 0,-7-5 571 0 0,11-2 14 0 0,-28 2-25 0 0,-1 0-5 0 0,-1 0-1 0 0,0 0 0 0 0,1 0 0 0 0,-1 1 1 0 0,1-1-1 0 0,0 0 0 0 0,-1-1 1 0 0,0 1-1 0 0,1 0 0 0 0,-1 0 0 0 0,1 0 1 0 0,0 0-1 0 0,-1 0 0 0 0,0 0 1 0 0,0 0-1 0 0,1 0 0 0 0,0-1 1 0 0,-1 1-1 0 0,1 0 0 0 0,-1-1 0 0 0,0 1 1 0 0,0-1-1 0 0,1 1-3 0 0,1 0 43 0 0,10 3-1034 0 0,-12-3-880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04.532"/>
    </inkml:context>
    <inkml:brush xml:id="br0">
      <inkml:brushProperty name="width" value="0.05" units="cm"/>
      <inkml:brushProperty name="height" value="0.05" units="cm"/>
      <inkml:brushProperty name="color" value="#FFFFFF"/>
    </inkml:brush>
  </inkml:definitions>
  <inkml:trace contextRef="#ctx0" brushRef="#br0">0 565 4000 0 0,'0'0'183'0'0,"0"0"19"0"0,0 0-20 0 0,0 0-13 0 0,0 0-1 0 0,0 0 47 0 0,0 0 194 0 0,0 0 81 0 0,0 0 20 0 0,0 0-53 0 0,0 0-229 0 0,0 0-100 0 0,0 0-21 0 0,0 0 11 0 0,0 0 61 0 0,0 0 21 0 0,0 0 7 0 0,0 0-1 0 0,0 0-4 0 0,0 0-2 0 0,0 0 0 0 0,0 0-11 0 0,0 0-44 0 0,0 0-17 0 0,0 0-6 0 0,0 0 14 0 0,0 0 66 0 0,0 0 29 0 0,0 0 8 0 0,0 0-7 0 0,0 0-35 0 0,0 0-18 0 0,0 0-3 0 0,0 0-18 0 0,0 0-64 0 0,0 0 2 0 0,0 0 14 0 0,0 0-18 0 0,0 0-10 0 0,0 0-33 0 0,0 0-129 0 0,0 0-59 0 0,0 0-11 0 0,0 0 74 0 0,0 0 318 0 0,0 0 140 0 0,0 0 30 0 0,0 0-39 0 0,0 0-180 0 0,0 0-81 0 0,0 0-14 0 0,0 0 20 0 0,0 0 96 0 0,0 0 39 0 0,0 0 10 0 0,0 0-25 0 0,0 0-106 0 0,0 0-48 0 0,0 0-10 0 0,0 0-2 0 0,0 0 0 0 0,0 0 0 0 0,0 0 0 0 0,0 0 4 0 0,0 0 17 0 0,0 0 10 0 0,0 0 1 0 0,5-14 0 0 0,-2 7-113 0 0,-3 5 17 0 0,0 2 1 0 0,1-2-1 0 0,0 1 0 0 0,-1 0 1 0 0,0-1-1 0 0,1 1 0 0 0,-1-1 1 0 0,0 1-1 0 0,0 0 1 0 0,0 0-1 0 0,0-1 0 0 0,0 1 1 0 0,0 0-1 0 0,-1-1 0 0 0,1 1 1 0 0,-1-1-9 0 0,1 2 0 0 0,-1-1 1 0 0,1 0-1 0 0,0 0 1 0 0,0 1-1 0 0,0 0 1 0 0,0-1-1 0 0,0 0 1 0 0,0 0-1 0 0,0 1 0 0 0,-1-1 1 0 0,1 0-1 0 0,0 1 1 0 0,0-1-1 0 0,1 1 1 0 0,-1-1-1 0 0,0 0 1 0 0,0 0-1 0 0,0 1 1 0 0,0 0-1 0 0,0-1 0 0 0,0 0 1 0 0,0 0-1 0 0,1 1 1 0 0,-1 0-1 0 0,1-1 1 0 0,-1 0-1 0 0,1-1-1 0 0,2-18-10 0 0,-3 18 11 0 0,0 1 0 0 0,0-1-1 0 0,0 1 1 0 0,0-2 0 0 0,0 2 0 0 0,1-1-1 0 0,0 1 1 0 0,-1-1 0 0 0,1 1-1 0 0,-1-1 1 0 0,1 1 0 0 0,-1 1 1 0 0,0 0 0 0 0,1-1 0 0 0,-1 1 0 0 0,0 0 0 0 0,0 0 0 0 0,0-1 0 0 0,0 1 0 0 0,0 0 0 0 0,1 0-1 0 0,-1 0 1 0 0,0 0 0 0 0,0-1 0 0 0,0 1 0 0 0,0 0 0 0 0,0-1 0 0 0,0 1 0 0 0,0 0 0 0 0,0 0 0 0 0,0-1 0 0 0,0 1 0 0 0,0 0 0 0 0,0 0-1 0 0,-1 0 1 0 0,1 0 0 0 0,0-1 0 0 0,0 1 0 0 0,0 0 0 0 0,0 0 0 0 0,0-1 0 0 0,-1 1 0 0 0,1 0 0 0 0,0-1 0 0 0,0 1 0 0 0,0 0-1 0 0,-1 0 1 0 0,1 0-1 0 0,0 0 1 0 0,0-1 0 0 0,0 1-1 0 0,-1-1 1 0 0,1 1 0 0 0,0-1-1 0 0,0 1 1 0 0,-1 0 0 0 0,1 0 0 0 0,0-1-1 0 0,0 1 1 0 0,0-1 0 0 0,0 1-1 0 0,-1-1 1 0 0,1 1 0 0 0,0 0-1 0 0,0-1 1 0 0,0 1 0 0 0,0-1 0 0 0,1 1-1 0 0,-1-1 1 0 0,0 1 0 0 0,0 0-1 0 0,0-1 1 0 0,0 1 0 0 0,0-1-1 0 0,1 1 1 0 0,-1-1 0 0 0,0 1 0 0 0,1 0-1 0 0,9-22 26 0 0,1-3 12 0 0,19-42-38 0 0,-11 26 224 0 0,-3 19 96 0 0,12-28 487 0 0,-10 28-503 0 0,-18 21-284 0 0,1-1 0 0 0,0 1 0 0 0,0 0 0 0 0,0 0 0 0 0,0-1 0 0 0,0 1 0 0 0,0 0 0 0 0,1 0 0 0 0,-2 0-1 0 0,2 0-19 0 0,6-7 185 0 0,-7 7-172 0 0,-1 0 0 0 0,1 0 0 0 0,-1 1 0 0 0,1 0 0 0 0,-1-1-1 0 0,1 1 1 0 0,0-1 0 0 0,-1 0 0 0 0,1 1 0 0 0,0 0 0 0 0,0 0-1 0 0,-1-1 1 0 0,1 1 0 0 0,0 0-13 0 0,9-6 55 0 0,11-18 116 0 0,-3 7-85 0 0,-17 16-93 0 0,-1 0-1 0 0,1 0 1 0 0,-1 1-1 0 0,1 0 1 0 0,-1-1-1 0 0,0 1 1 0 0,0-1-1 0 0,1 1 1 0 0,0-1-1 0 0,0 1 1 0 0,-1 0-1 0 0,0 0 1 0 0,1-1-1 0 0,0 1 1 0 0,0-1-1 0 0,-1 1 1 0 0,0 0-1 0 0,1-1 1 0 0,0 1-1 0 0,0 0 1 0 0,-1 0-1 0 0,1 0 1 0 0,-1 0-1 0 0,1 0 1 0 0,0 0-1 0 0,-1 0 1 0 0,1 0 7 0 0,1 0-51 0 0,1-1 93 0 0,-1 0 0 0 0,0 0 0 0 0,1-1 0 0 0,-1 1 0 0 0,1-2 1 0 0,-1 2-1 0 0,-1-1 0 0 0,2 0 0 0 0,-1 0 0 0 0,0 0-42 0 0,15-13 316 0 0,5-1-252 0 0,-2 6-53 0 0,3 0 42 0 0,-14 4-55 0 0,1 0 15 0 0,-7 6 24 0 0,1 0 0 0 0,0-1 0 0 0,0 0-1 0 0,-1 0 1 0 0,4-2-37 0 0,-2 2-140 0 0,-2-1 0 0 0,2 1 0 0 0,-1 0 0 0 0,1 0 0 0 0,-1 1 0 0 0,1-1 140 0 0,-2 1 79 0 0,1 0-1 0 0,-1-1 0 0 0,0 0 1 0 0,1 1-1 0 0,0 0 1 0 0,-1-2-1 0 0,1 1 1 0 0,-1 0-1 0 0,0-1 1 0 0,0 1-1 0 0,0-1 0 0 0,1 0-78 0 0,17 1 0 0 0,-14-1 0 0 0,6 4 194 0 0,-11-1-175 0 0,0 0-1 0 0,0 0 1 0 0,-1 0-1 0 0,1 0 1 0 0,0 0-1 0 0,0-1 1 0 0,0 1-1 0 0,0-1 1 0 0,0 1-1 0 0,0-1 1 0 0,0 1-1 0 0,0-1-18 0 0,23 5-73 0 0,-24-5 77 0 0,-1-1 0 0 0,1 1 1 0 0,-1 0-1 0 0,1 0 0 0 0,0 0 0 0 0,-1 0 0 0 0,1 0 0 0 0,0 0 0 0 0,0 0 1 0 0,-1 0-1 0 0,1 0 0 0 0,0 0 0 0 0,-1 0 0 0 0,1 1 0 0 0,-1-1 0 0 0,1 0 1 0 0,0 1-1 0 0,0-1 0 0 0,-1 0 0 0 0,0 0 0 0 0,1 1-4 0 0,10 5-79 0 0,1-4 101 0 0,16 5 5 0 0,-18-5-27 0 0,0 1 0 0 0,-7-2 0 0 0,6 7 0 0 0,-3-3 0 0 0,15 10 0 0 0,-9-5 0 0 0,-8-5 0 0 0,2-1 0 0 0,0 0 0 0 0,1 1 0 0 0,-4-4 44 0 0,0 1 0 0 0,0 1-1 0 0,-1 0 1 0 0,1-1 0 0 0,-1 1-1 0 0,1-1 1 0 0,0 1 0 0 0,-1 1-44 0 0,12 12 69 0 0,3-4-281 0 0,-17-12 376 0 0,11 9-81 0 0,-5-7-124 0 0,-5-2 125 0 0,-1 0 0 0 0,2 1 1 0 0,-1-1-1 0 0,-1 0 1 0 0,1 0-1 0 0,0 1 0 0 0,0-1 1 0 0,0 1-1 0 0,0-1 1 0 0,0 1-1 0 0,-1-1 0 0 0,1 1 1 0 0,0 0-1 0 0,0 0 1 0 0,-1-1-1 0 0,1 1-84 0 0,-1-1-8 0 0,0 0 0 0 0,0 0 1 0 0,0 0-1 0 0,0 0 0 0 0,0 1 0 0 0,0-1 0 0 0,0 0 1 0 0,0 0-1 0 0,0 0 0 0 0,0 0 0 0 0,0 1 0 0 0,0-1 1 0 0,1 0-1 0 0,-1 0 0 0 0,0 0 0 0 0,0 0 0 0 0,0 0 1 0 0,0 0-1 0 0,0 0 0 0 0,0 0 0 0 0,1 0 0 0 0,-1 0 1 0 0,0 0-1 0 0,0 0 0 0 0,0 0 0 0 0,0 0 1 0 0,0 0-1 0 0,0 0 0 0 0,0 0 0 0 0,0 0 0 0 0,0 0 1 0 0,0 0-1 0 0,0 0 0 0 0,1 0 0 0 0,-1 0 0 0 0,0 0 1 0 0,0 0-1 0 0,0 0 0 0 0,1 0 0 0 0,-1 0 0 0 0,0 0 1 0 0,0 0-1 0 0,0 0 8 0 0,6 2 85 0 0,4 11 450 0 0,-4 2-535 0 0,-3-12-38 0 0,15 24-259 0 0,-18-26 308 0 0,9 14 267 0 0,-8-12-268 0 0,1-1 0 0 0,-1 1 0 0 0,1 0 0 0 0,-1-1 0 0 0,1 0 0 0 0,0 0 0 0 0,1 1-10 0 0,1 3 0 0 0,-2-1 0 0 0,-1-1 0 0 0,2 3 0 0 0,9 10 0 0 0,-9-11 0 0 0,-3 1 0 0 0,0-6 0 0 0,0 0 0 0 0,0-1 0 0 0,0 2 0 0 0,1-1 0 0 0,-1-1 0 0 0,0 1 0 0 0,0 0 0 0 0,1 0 0 0 0,-1-1 0 0 0,1 1 0 0 0,-1 0 0 0 0,0 0 0 0 0,1-1 0 0 0,-1 1 0 0 0,1-1 0 0 0,0 1 0 0 0,-1 0 0 0 0,0-1 0 0 0,1 1 0 0 0,0-1 0 0 0,0 2 0 0 0,5 4 0 0 0,-5 1 0 0 0,4-1 0 0 0,1 1 0 0 0,-5-6 0 0 0,4 14 0 0 0,-3-13 1 0 0,0 8 14 0 0,-2-9 65 0 0,0-1 16 0 0,1 2-89 0 0,0 0 0 0 0,1-1 1 0 0,-1 2-1 0 0,0-2 0 0 0,0 1 0 0 0,0 0 0 0 0,-1 0 0 0 0,1 0 0 0 0,0 1-7 0 0,1 2-110 0 0,0-1 149 0 0,1 0 0 0 0,-1 1 0 0 0,-1-1 0 0 0,2 1 1 0 0,-3-1-1 0 0,2 1 0 0 0,-1 0 0 0 0,0 1-39 0 0,3 21 973 0 0,-4-15-381 0 0,-4 21-622 0 0,4-32-81 0 0,0-1-10 0 0,0 14 399 0 0,0-7-278 0 0,0-1 0 0 0,0 1 38 0 0,0-5 151 0 0,0-2 50 0 0,0 0 7 0 0,0 0 4 0 0,0 0 6 0 0,0 0 6 0 0,0 0 2 0 0,0 18-1021 0 0,0-17 562 0 0,0-1-70 0 0,0 0-14 0 0,0 0-182 0 0,0 0-762 0 0,0 0-333 0 0,0 0-68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06.584"/>
    </inkml:context>
    <inkml:brush xml:id="br0">
      <inkml:brushProperty name="width" value="0.05" units="cm"/>
      <inkml:brushProperty name="height" value="0.05" units="cm"/>
      <inkml:brushProperty name="color" value="#FFFFFF"/>
    </inkml:brush>
  </inkml:definitions>
  <inkml:trace contextRef="#ctx0" brushRef="#br0">14 0 2304 0 0,'0'0'349'0'0,"0"0"629"0"0,0 0 276 0 0,0 0 53 0 0,0 0-85 0 0,0 0-374 0 0,0 0-164 0 0,0 0-38 0 0,0 0-62 0 0,0 0-236 0 0,0 0-106 0 0,0 0-18 0 0,0 0 32 0 0,0 0 163 0 0,0 0 77 0 0,0 0 15 0 0,0 0-69 0 0,-7 6 42 0 0,2 1-138 0 0,4-6 7 0 0,1-1-29 0 0,0 0-145 0 0,0 0-69 0 0,0 0-12 0 0,0 0 0 0 0,0 0 12 0 0,0 0 2 0 0,0 0 0 0 0,0 0 17 0 0,7 4 542 0 0,3 1-212 0 0,-9-5-425 0 0,0 1 0 0 0,0 0 0 0 0,1 0 0 0 0,-1-1 1 0 0,1 0-1 0 0,-1 0 0 0 0,0 1 0 0 0,1-1 0 0 0,-1 1 0 0 0,1-1 1 0 0,-1 0-1 0 0,1 0-34 0 0,59 6 585 0 0,-53-7-679 0 0,-6 1 116 0 0,-1-1 0 0 0,2 1 0 0 0,-2 0 0 0 0,1 0 0 0 0,0 1 0 0 0,-1-1 0 0 0,2 0 0 0 0,-2 1 0 0 0,1 0 0 0 0,0-1 0 0 0,-1 0-1 0 0,2 2-21 0 0,5-1 73 0 0,-1 1-1 0 0,2-1 0 0 0,-2 0 0 0 0,1-1 0 0 0,7 0-72 0 0,-7 0 71 0 0,33 5 313 0 0,25 7 64 0 0,-40-10-421 0 0,1 0 0 0 0,-2 2-1 0 0,19 5-26 0 0,-39-8 8 0 0,-2 0-2 0 0,0-1 0 0 0,0 1 1 0 0,0 0-1 0 0,0-1 0 0 0,0 0 0 0 0,0 0 1 0 0,1 0-1 0 0,-1 0 0 0 0,0-1-6 0 0,3 1 19 0 0,1-1 0 0 0,-1 1 0 0 0,0 0 0 0 0,5 2-19 0 0,10-1 60 0 0,19 0-18 0 0,-32 1 166 0 0,-6-2 48 0 0,-1 0 6 0 0,34 5 305 0 0,-34-5-334 0 0,1 0-1 0 0,10 6-239 0 0,0-3 0 0 0,1 1-1 0 0,-1-1 1 0 0,3 0 7 0 0,-13-2 5 0 0,0 0 0 0 0,0-1 0 0 0,1 0 0 0 0,-2 0 0 0 0,1 0 1 0 0,1 0-1 0 0,-1 0 0 0 0,0 0 0 0 0,0 0 0 0 0,2-1-5 0 0,15-1 56 0 0,-6-1 16 0 0,-10 1-57 0 0,0 1-1 0 0,1 1 0 0 0,0-1 1 0 0,-1 0-1 0 0,1 0 1 0 0,-1 1-1 0 0,2 0-14 0 0,-4 0 131 0 0,17 3 353 0 0,-11-1-415 0 0,-2-2-2 0 0,-1 0-22 0 0,0 0-1 0 0,0 0 1 0 0,0 0 0 0 0,0-1 0 0 0,0 0 0 0 0,1 0-45 0 0,8-1 801 0 0,-10 2-823 0 0,-2 0-1 0 0,1 1 1 0 0,0-1 0 0 0,0 0-1 0 0,0-1 1 0 0,0 1-1 0 0,0 0 1 0 0,0 0 0 0 0,0-1-1 0 0,-1 0 1 0 0,2 1-1 0 0,-2-1 1 0 0,1 1 0 0 0,0-2-1 0 0,-1 1 23 0 0,0 0 0 0 0,14-1 0 0 0,-6-2 27 0 0,-8 3 102 0 0,5 1 261 0 0,-5 0-399 0 0,0 0 1 0 0,0-1 0 0 0,0 1-1 0 0,0 0 1 0 0,0 0 0 0 0,0-1 0 0 0,0 0-1 0 0,0 1 1 0 0,0-1 0 0 0,-1 1-1 0 0,1-1 1 0 0,0 0 0 0 0,0 0 8 0 0,1 0-28 0 0,-1 0-18 0 0,-1 1 112 0 0,10-5-133 0 0,-8 5 80 0 0,4-8 163 0 0,-2 5-176 0 0,1 1 27 0 0,-5 2 106 0 0,0 0 26 0 0,0 0-6 0 0,0 0-42 0 0,0 0-172 0 0,0 0-71 0 0,0 0-18 0 0,0 0-143 0 0,0 0-595 0 0,0 0-264 0 0,0 0-773 0 0,0 0-3042 0 0,0 0-1303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06.998"/>
    </inkml:context>
    <inkml:brush xml:id="br0">
      <inkml:brushProperty name="width" value="0.05" units="cm"/>
      <inkml:brushProperty name="height" value="0.05" units="cm"/>
      <inkml:brushProperty name="color" value="#FFFFFF"/>
    </inkml:brush>
  </inkml:definitions>
  <inkml:trace contextRef="#ctx0" brushRef="#br0">1 47 8288 0 0,'0'0'381'0'0,"0"0"-6"0"0,0 0-110 0 0,0 0 432 0 0,0 0 214 0 0,0 0 45 0 0,0 0-111 0 0,0 0-507 0 0,12-8-154 0 0,-10 6-374 0 0,0 0 0 0 0,-1-1 0 0 0,1 0 0 0 0,-1 0 0 0 0,0 0 0 0 0,0 1 0 0 0,0-3 190 0 0,2-1-2293 0 0,0-4-1836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10.275"/>
    </inkml:context>
    <inkml:brush xml:id="br0">
      <inkml:brushProperty name="width" value="0.05" units="cm"/>
      <inkml:brushProperty name="height" value="0.05" units="cm"/>
      <inkml:brushProperty name="color" value="#FFFFFF"/>
    </inkml:brush>
  </inkml:definitions>
  <inkml:trace contextRef="#ctx0" brushRef="#br0">353 932 0 0 0,'-3'5'0'0'0,"1"-4"173"0"0,1-1 659 0 0,1 0 62 0 0,0 0 78 0 0,0 0-38 0 0,0 0-372 0 0,0 0-166 0 0,0 0-39 0 0,0 0-18 0 0,0 0-57 0 0,0 0-25 0 0,0 0-7 0 0,0 0 24 0 0,0 0 113 0 0,2 9 3734 0 0,-1-6 1204 0 0,-5-10-5107 0 0,-16-28-83 0 0,15 29-103 0 0,2-1 1 0 0,-2 0 0 0 0,2 0-1 0 0,-1 0 1 0 0,1 0-1 0 0,0-3-32 0 0,-9-20 26 0 0,9 24-13 0 0,1 0-1 0 0,0-1 0 0 0,0 1 0 0 0,0-2-12 0 0,0 2 10 0 0,0-1-1 0 0,0 1 1 0 0,0 0-1 0 0,-2-2-9 0 0,-6-17 15 0 0,-20-62 49 0 0,24 72 61 0 0,-1 0 0 0 0,-4-7-125 0 0,-2-3 273 0 0,12 23-154 0 0,0 0 0 0 0,1 0 0 0 0,0-1 0 0 0,-1 0 0 0 0,1 1 0 0 0,0 0 0 0 0,-1 0 0 0 0,1-1 0 0 0,0 0 0 0 0,1 1 0 0 0,-1-2-119 0 0,0-17-477 0 0,-2 6-332 0 0,1 10 776 0 0,0 1 0 0 0,0-2 1 0 0,0 2-1 0 0,-1-1 0 0 0,0-1 33 0 0,-5-16-18 0 0,7 17 295 0 0,-2 0-1 0 0,1 1 1 0 0,-1-1 0 0 0,1 1-1 0 0,-2 0 1 0 0,1-1-1 0 0,-1-1-276 0 0,0 0-192 0 0,0 1 0 0 0,1-1-1 0 0,0 0 1 0 0,-1 1 0 0 0,2-1-1 0 0,-1 0 1 0 0,1-2 192 0 0,-2-5-178 0 0,1-7 141 0 0,2 18-87 0 0,0 2-11 0 0,-6-13 249 0 0,5 10-124 0 0,-1 1 0 0 0,2 0-1 0 0,-1 0 1 0 0,0-1 0 0 0,1 1 0 0 0,-1 0 0 0 0,1-1 0 0 0,0-2 10 0 0,0 0-34 0 0,-1 1 1 0 0,0-2-1 0 0,0 2 0 0 0,0-1 0 0 0,-2-3 34 0 0,-18-39 0 0 0,7 17 0 0 0,1-7 0 0 0,12 33 0 0 0,0-2 0 0 0,-1 1 0 0 0,0 0 0 0 0,0 0 0 0 0,-1-1 0 0 0,-8-21 0 0 0,11 26 0 0 0,0 0 0 0 0,-1 0 0 0 0,1-1 0 0 0,0 1 0 0 0,0 0 0 0 0,-1 0 0 0 0,0 0 0 0 0,1 0 0 0 0,-1-1 0 0 0,1 2 0 0 0,-1-1 0 0 0,0-1 0 0 0,0 2 0 0 0,1-1 0 0 0,-2-1 0 0 0,1 2 0 0 0,0-1 0 0 0,0 0 0 0 0,0 0 0 0 0,1 0 0 0 0,-1 0 0 0 0,0 0 0 0 0,1 0 0 0 0,-1 0 0 0 0,1 0 0 0 0,-1 0 0 0 0,1-1 0 0 0,-1 2 0 0 0,1-3 0 0 0,-21-42 16 0 0,20 43 46 0 0,1 1 263 0 0,0 1 142 0 0,0 0 39 0 0,0 0-63 0 0,0 0-314 0 0,0 0-209 0 0,0 0-18 0 0,0 0 44 0 0,0 0 141 0 0,0 0 13 0 0,0 0-91 0 0,0 0-337 0 0,0 0-148 0 0,0 0-32 0 0,0 0-4 0 0,0 0 0 0 0,0 0 0 0 0,-2-5-4455 0 0,2-1-1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11.853"/>
    </inkml:context>
    <inkml:brush xml:id="br0">
      <inkml:brushProperty name="width" value="0.05" units="cm"/>
      <inkml:brushProperty name="height" value="0.05" units="cm"/>
      <inkml:brushProperty name="color" value="#FFFFFF"/>
    </inkml:brush>
  </inkml:definitions>
  <inkml:trace contextRef="#ctx0" brushRef="#br0">306 721 920 0 0,'-1'0'23'0'0,"1"0"1"0"0,0 0-1 0 0,0 0 1 0 0,0 0-1 0 0,0 0 1 0 0,0 0-1 0 0,0 0 1 0 0,0 0-1 0 0,0 0 1 0 0,0 0-1 0 0,-1 0 1 0 0,1 0-1 0 0,0 0 1 0 0,0 1-1 0 0,0-1 1 0 0,0 0-1 0 0,-1 0 1 0 0,1 0-1 0 0,0 0 1 0 0,0 0-1 0 0,0 0 1 0 0,0 0-1 0 0,-1 0 1 0 0,1 1-1 0 0,0-1 1 0 0,0 0-1 0 0,0 0 1 0 0,0 0-1 0 0,0 0 1 0 0,0 0-1 0 0,0 0 1 0 0,0 0-1 0 0,0 0 1 0 0,0 0-1 0 0,0 0 1 0 0,0 1-1 0 0,0-1 1 0 0,0 0-1 0 0,0 0 1 0 0,0 0-1 0 0,0 1 1 0 0,0-1-1 0 0,0 0 1 0 0,0 0-1 0 0,0 0 1 0 0,0 0-1 0 0,0 1 1 0 0,0-1-1 0 0,0 0 1 0 0,0 0-1 0 0,0 0 1 0 0,0 0-1 0 0,0 0-23 0 0,0 12 2225 0 0,0-8-1542 0 0,0-2 638 0 0,0-2-623 0 0,0 0-269 0 0,0 0-56 0 0,0 0-37 0 0,0 21 1178 0 0,0-18-1401 0 0,0 0-1 0 0,1-1 1 0 0,-1 1 0 0 0,1-1 0 0 0,0 1 0 0 0,-1-1 0 0 0,1 1 0 0 0,1 0 0 0 0,-1 0-113 0 0,-1-2 65 0 0,0-1 6 0 0,0 0 1 0 0,0 0 0 0 0,0 0 22 0 0,0 5 212 0 0,2 6 1648 0 0,-2-10-1797 0 0,2 2-1 0 0,-1-2 1 0 0,0 1-1 0 0,0 1 1 0 0,0-2-1 0 0,0 1 1 0 0,0 1-1 0 0,-1-1 0 0 0,1 0 1 0 0,-1 2-157 0 0,4 8 273 0 0,-4-11-121 0 0,0-1 0 0 0,0 0 0 0 0,0 0 0 0 0,0 0-7 0 0,0 0-28 0 0,0 0-11 0 0,0 0-2 0 0,0 0 0 0 0,0 0-1 0 0,0 0 1 0 0,0 0 0 0 0,0 0-101 0 0,0 0 0 0 0,0 0 0 0 0,0 0-1 0 0,0 0 1 0 0,0 0 0 0 0,0 0 0 0 0,0 0-1 0 0,-1 0 1 0 0,1 0 0 0 0,0 0-1 0 0,0 0 1 0 0,0 0 0 0 0,0 0 0 0 0,0 0-1 0 0,0 0 1 0 0,0 0 0 0 0,0 0-1 0 0,0 0 1 0 0,0 0 0 0 0,0 0 0 0 0,0 0-1 0 0,0 0 1 0 0,0 0 0 0 0,0 0-1 0 0,0 0 1 0 0,0 0 0 0 0,0 0 0 0 0,0 0-1 0 0,0 0 1 0 0,-1 0 0 0 0,1 0-1 0 0,0 0 1 0 0,0 0 0 0 0,0 0 0 0 0,0 0-1 0 0,0 0 1 0 0,0 0 0 0 0,0 0-1 0 0,0 0 1 0 0,0 1 0 0 0,0-1 0 0 0,0 0-1 0 0,0 0 1 0 0,0 0 0 0 0,0 0-1 0 0,0 0 1 0 0,0 0 0 0 0,0 0 0 0 0,0 0-1 0 0,0 1 1 0 0,0-1 0 0 0,0 0-1 0 0,0 0 1 0 0,0 0-3 0 0,-6-11 255 0 0,-4-18 95 0 0,6 10-314 0 0,-2-1-1 0 0,0 1 0 0 0,-2 0 0 0 0,0 0 0 0 0,-6-9-35 0 0,2 2 16 0 0,8 17-16 0 0,0-1 0 0 0,1 1 0 0 0,0-4 0 0 0,-9-23 0 0 0,8 26 0 0 0,1 1 0 0 0,0-1 0 0 0,1 1 0 0 0,-2-9 0 0 0,3 9 0 0 0,-1 0 0 0 0,-1 0 0 0 0,1 1 0 0 0,-1-1 0 0 0,-1-1 0 0 0,0-1 0 0 0,-1-2 0 0 0,2 10 8 0 0,1-1-1 0 0,0 0 0 0 0,0 1 0 0 0,1-1 1 0 0,-1-2-8 0 0,-9-15 27 0 0,2-4-27 0 0,6 17 0 0 0,2 2 0 0 0,-1 2 0 0 0,1-1 0 0 0,-1 1 0 0 0,1-1 0 0 0,0 0 0 0 0,0 1 0 0 0,1-2 0 0 0,-1-2 0 0 0,1 5-12 0 0,0 0 0 0 0,-1 0 0 0 0,-1 0 0 0 0,2 0 0 0 0,-1 0 0 0 0,-1 1 0 0 0,1-1 0 0 0,-1 1 0 0 0,1-1 0 0 0,-1 0 0 0 0,0 1 0 0 0,0-1 0 0 0,0 1 12 0 0,-1-1-17 0 0,1 0-1 0 0,0 0 0 0 0,0-1 1 0 0,0 1-1 0 0,0-1 0 0 0,0 1 1 0 0,1-1-1 0 0,-1-1 18 0 0,2 3-1 0 0,0 0-1 0 0,-1 0 0 0 0,0 0 1 0 0,0 0-1 0 0,1 0 1 0 0,-1 0-1 0 0,0 0 1 0 0,0 0-1 0 0,0 0 0 0 0,-1 1 1 0 0,0-2 1 0 0,-7-10 2 0 0,8 10-2 0 0,-1 0 0 0 0,1 1 0 0 0,-1-1 0 0 0,1 0 0 0 0,0 0 0 0 0,0 0 0 0 0,0 0 0 0 0,1 0 0 0 0,-1-2 0 0 0,-4-6 0 0 0,4 10 0 0 0,1 0 0 0 0,-1 0 0 0 0,0 0 0 0 0,1 0 0 0 0,0 0 0 0 0,-1 0 0 0 0,0 0 0 0 0,1-1 0 0 0,0 1 0 0 0,-1 0 0 0 0,1 0 0 0 0,0 0 0 0 0,0-2 30 0 0,0 1 0 0 0,0 0-1 0 0,0 0 1 0 0,0 0-1 0 0,-1 0 1 0 0,1 0 0 0 0,-1-1-1 0 0,0 0-29 0 0,-5-18 75 0 0,5 21-23 0 0,-1-8 140 0 0,-7-11-325 0 0,6 16-46 0 0,0-3-49 0 0,-3-10 170 0 0,6 15-325 0 0,-4-14-3263 0 0,2 11 3630 0 0,-1-7 417 0 0,3 10 74 0 0,0 1 33 0 0,-1 0-66 0 0,0 0-377 0 0,0 0 0 0 0,1 0 0 0 0,0-1 0 0 0,-1 1 0 0 0,0 0 1 0 0,0-1-1 0 0,1 1 0 0 0,0-1 0 0 0,-1 1 0 0 0,0 0 0 0 0,1-1 0 0 0,-1 1 0 0 0,1-1 0 0 0,0 0 0 0 0,-1 1 0 0 0,1 0 0 0 0,-1-1 0 0 0,1 0 0 0 0,0 0 0 0 0,-1 1 0 0 0,1 0 0 0 0,0-1 0 0 0,0 0 0 0 0,0 0 0 0 0,0 1 1 0 0,0-1-1 0 0,0 0 0 0 0,0 0 0 0 0,0 1 0 0 0,0-1-65 0 0,-1-1 245 0 0,1-6-226 0 0,-2 4-37 0 0,1 3 16 0 0,0 0-93 0 0,1 1-50 0 0,0 0-14 0 0,0 0-130 0 0,0 0-544 0 0,0 0-242 0 0,0 0-787 0 0,0 0-2966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13.119"/>
    </inkml:context>
    <inkml:brush xml:id="br0">
      <inkml:brushProperty name="width" value="0.05" units="cm"/>
      <inkml:brushProperty name="height" value="0.05" units="cm"/>
      <inkml:brushProperty name="color" value="#FFFFFF"/>
    </inkml:brush>
  </inkml:definitions>
  <inkml:trace contextRef="#ctx0" brushRef="#br0">120 44 5352 0 0,'0'0'116'0'0,"0"0"17"0"0,0 0 12 0 0,0 0 33 0 0,0 0 84 0 0,0 0 33 0 0,0 0 8 0 0,-18-15 3839 0 0,-3-6-2488 0 0,-5 14-202 0 0,25 7-1403 0 0,1 0 0 0 0,-1 0 0 0 0,0 0 0 0 0,0 0 0 0 0,1 1 0 0 0,-2-1 0 0 0,1 0 0 0 0,1 0 0 0 0,-1 0 0 0 0,0 1 0 0 0,0-1 0 0 0,1 1 0 0 0,-1 0 0 0 0,0-1 0 0 0,0 0 0 0 0,1 1 0 0 0,0-1 0 0 0,-1 1 0 0 0,0 0 0 0 0,0-1 1 0 0,1 1-1 0 0,0 0 0 0 0,-1 0 0 0 0,1-1 0 0 0,-1 1 0 0 0,1 0 0 0 0,-1 0 0 0 0,1 0-49 0 0,-9 19-109 0 0,1 9 109 0 0,2-7 0 0 0,0 8 0 0 0,3-18 501 0 0,0 8 397 0 0,3 2-2107 0 0,9 8 2377 0 0,-8-28-1047 0 0,0-1-69 0 0,0 0-1 0 0,1 1 0 0 0,-1-2 1 0 0,0 2-1 0 0,0-1 0 0 0,0 1 0 0 0,0-1 1 0 0,0 1-1 0 0,0-1 0 0 0,0 1-51 0 0,6 8 151 0 0,24 7 17 0 0,-26-15 72 0 0,-4-1-93 0 0,-1-1-56 0 0,17 0 295 0 0,-11-1-316 0 0,-2-1 20 0 0,24 1 350 0 0,-2-9-632 0 0,-24 9 192 0 0,-1-1 0 0 0,1 2 0 0 0,0-2 0 0 0,-1 1 0 0 0,1 0 0 0 0,-1-1 0 0 0,0 1 0 0 0,1-1 0 0 0,-1 0 0 0 0,0 1 0 0 0,0-1 0 0 0,0 0 0 0 0,3-3 0 0 0,1 0 7 0 0,-4 4 3 0 0,0 1-1 0 0,0-1 1 0 0,0 0 0 0 0,0 0-1 0 0,0 0 1 0 0,0-1 0 0 0,0 2 0 0 0,0-2-1 0 0,0 1 1 0 0,0 0 0 0 0,-1-1 0 0 0,0 2-1 0 0,1-2 1 0 0,0 0-10 0 0,0-1 39 0 0,0 0 0 0 0,1 0 0 0 0,-2 0 0 0 0,1 0 0 0 0,0 0 0 0 0,-1 0 0 0 0,1 0 0 0 0,-1 0 0 0 0,0 0 0 0 0,0 0 0 0 0,0 0 0 0 0,0-1 0 0 0,-1 1 0 0 0,0 0 0 0 0,0-2-39 0 0,-2-7 150 0 0,2 8-78 0 0,-1 0 1 0 0,2 0-1 0 0,-2-1 1 0 0,0 2-1 0 0,-1-4-72 0 0,-5-12-254 0 0,1-3-53 0 0,-9-4 2220 0 0,12 18-1913 0 0,1 5 0 0 0,-6-5 0 0 0,7 6 0 0 0,-3 0 0 0 0,4 3 0 0 0,0-1 0 0 0,1 0 0 0 0,-2 1 0 0 0,1-1 0 0 0,1 0 0 0 0,-1 1 0 0 0,-1-1 0 0 0,2 0 0 0 0,-1 0 0 0 0,-1 0 0 0 0,2 0 0 0 0,-2 0 0 0 0,1 0 0 0 0,0 0 0 0 0,1 0 0 0 0,-1-1 0 0 0,0 1 0 0 0,1 0 0 0 0,0 0 0 0 0,-1 0 0 0 0,0 0 0 0 0,1 0 0 0 0,-1 0 0 0 0,1 0 0 0 0,-1 0 0 0 0,1 0 0 0 0,-1 1 0 0 0,0-1 0 0 0,1 0 0 0 0,0 0 0 0 0,-1 1 0 0 0,0-1 0 0 0,1 0 0 0 0,-1 0 0 0 0,1 0 0 0 0,0 1 0 0 0,-1-1 0 0 0,1 1 0 0 0,-1-1 0 0 0,0 1 0 0 0,-9 7 0 0 0,8-7 1 0 0,0 0 0 0 0,0 1-1 0 0,0-1 1 0 0,0 0 0 0 0,1 0-1 0 0,-1 1 1 0 0,1 0 0 0 0,-1 0-1 0 0,-1 1 0 0 0,-7 6-508 0 0,-2-1-4012 0 0,9-10 2831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25.466"/>
    </inkml:context>
    <inkml:brush xml:id="br0">
      <inkml:brushProperty name="width" value="0.05" units="cm"/>
      <inkml:brushProperty name="height" value="0.05" units="cm"/>
      <inkml:brushProperty name="color" value="#FFFFFF"/>
    </inkml:brush>
  </inkml:definitions>
  <inkml:trace contextRef="#ctx0" brushRef="#br0">19 2 920 0 0,'-1'0'67'0'0,"-1"-1"83"0"0,1 0 561 0 0,1 1 238 0 0,0 0 47 0 0,0 0-57 0 0,0 0-286 0 0,-3 0 161 0 0,1 0 2244 0 0,2 0-2681 0 0,0 0 118 0 0,0 0 17 0 0,0 0-4 0 0,0 0-43 0 0,0 0-17 0 0,0 0-6 0 0,0 0-13 0 0,0 0-45 0 0,0 0-21 0 0,-1 0-286 0 0,0 1 0 0 0,1-1 0 0 0,-1 1 0 0 0,1-1-1 0 0,-1 0 1 0 0,0 1 0 0 0,1-1 0 0 0,0 1 0 0 0,-1 0 0 0 0,0-1 0 0 0,1 0 0 0 0,-1 1 0 0 0,1 0 0 0 0,0 0 0 0 0,0-1 0 0 0,-1 0 0 0 0,1 1 0 0 0,0 0 0 0 0,-1 0-77 0 0,1-1 72 0 0,0 0 12 0 0,0 0 4 0 0,0 0-13 0 0,0 0 13 0 0,0 0-7 0 0,14 9 43 0 0,28 29 132 0 0,-36-33 75 0 0,0 0-278 0 0,0-2 0 0 0,0 1 1 0 0,0-1-1 0 0,1 1-53 0 0,-4-3 37 0 0,0 1-1 0 0,0 0 1 0 0,0 0 0 0 0,0 0-1 0 0,0 0 1 0 0,2 2-37 0 0,-3-2 18 0 0,1 0 0 0 0,-1 1-1 0 0,1-2 1 0 0,0 1 0 0 0,0 0 0 0 0,0-1 0 0 0,0 1-1 0 0,0-1 1 0 0,0 0 0 0 0,1 0 0 0 0,-1 0-1 0 0,2 0-17 0 0,2 1 69 0 0,-1 1-1 0 0,1 0 0 0 0,-1-1 1 0 0,0 2-1 0 0,0-1 0 0 0,1 3-68 0 0,-3-4-14 0 0,2 2 14 0 0,0 1 0 0 0,-1-1 0 0 0,0 2 0 0 0,1-1 0 0 0,-2 0 0 0 0,1 1 0 0 0,-1 0 0 0 0,0 0 0 0 0,0 0 0 0 0,-1 1 0 0 0,0 0 0 0 0,3 5 0 0 0,2 6 153 0 0,1-2-1 0 0,1 0 1 0 0,2 3-153 0 0,-6-11 447 0 0,-4-7-412 0 0,-1 0 0 0 0,0 0 0 0 0,0 0 0 0 0,0 1 0 0 0,0-1 0 0 0,0 0 0 0 0,0 1 0 0 0,-1-1 0 0 0,1 1 0 0 0,0-1 0 0 0,0 1 0 0 0,-1-1 0 0 0,0 1 0 0 0,0-1 0 0 0,1 1 0 0 0,-1-1 0 0 0,0 1 0 0 0,0-1 0 0 0,0 1 0 0 0,0 0 0 0 0,0 0-35 0 0,0 0 10 0 0,-1 0-1 0 0,1-1 0 0 0,0 1 0 0 0,1-1 1 0 0,-1 1-1 0 0,0 0 0 0 0,1 0 0 0 0,-1-1 1 0 0,1 1-1 0 0,-1-1 0 0 0,0 1 0 0 0,1-1 0 0 0,0 1 1 0 0,0-1-1 0 0,-1 1 0 0 0,2-1-9 0 0,0 2-34 0 0,0 0-1 0 0,-1 1 0 0 0,1-1 1 0 0,-2 0-1 0 0,2 1 0 0 0,-1-1 1 0 0,-1 0-1 0 0,1 3 35 0 0,0-4 24 0 0,-1 1-1 0 0,0 0 1 0 0,1-1 0 0 0,-1 1-1 0 0,1-1 1 0 0,0 1 0 0 0,0 0-1 0 0,0-1 1 0 0,0 0 0 0 0,0 1-1 0 0,1-1 1 0 0,1 2-24 0 0,1 16 241 0 0,-1-13-306 0 0,2 7 21 0 0,-4-1 117 0 0,-4 6-73 0 0,-7 18 0 0 0,10-34 0 0 0,0 0 0 0 0,0 0 0 0 0,-1 0 0 0 0,1 0 0 0 0,-1 0 0 0 0,1 0 0 0 0,-1 0 0 0 0,-1 3 0 0 0,1-3 0 0 0,-1 2 0 0 0,-2 1 0 0 0,-1 12 0 0 0,1 0 0 0 0,4-12 0 0 0,-1 1 0 0 0,-1-1 0 0 0,-1 3 0 0 0,0 1 0 0 0,2-6 0 0 0,-8 9 0 0 0,3-5-3 0 0,6-7 0 0 0,-9 21 81 0 0,-1-1 58 0 0,-2-1 887 0 0,12-20-958 0 0,-14 15 181 0 0,13-13-211 0 0,-1-1-1 0 0,0 1 1 0 0,0-1 0 0 0,1 1 0 0 0,-1 0 0 0 0,1 0-1 0 0,0 0 1 0 0,0 0 0 0 0,-1 0 0 0 0,1 0 0 0 0,1 0 0 0 0,-1 0-1 0 0,0 1 1 0 0,0-1 0 0 0,1 0 0 0 0,-1 0 0 0 0,1 1-35 0 0,-1 0 101 0 0,0 1-53 0 0,-5 7 13 0 0,5-8-65 0 0,0-2-61 0 0,1-1-74 0 0,0 0-171 0 0,0 0-70 0 0,0 0-868 0 0,0 0-3575 0 0,0 0-1527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35"/>
    </inkml:context>
    <inkml:brush xml:id="br0">
      <inkml:brushProperty name="width" value="0.05" units="cm"/>
      <inkml:brushProperty name="height" value="0.05" units="cm"/>
      <inkml:brushProperty name="color" value="#FFFFFF"/>
    </inkml:brush>
  </inkml:definitions>
  <inkml:trace contextRef="#ctx0" brushRef="#br0">587 83 456 0 0,'0'-3'229'0'0,"0"3"955"0"0,0 0 388 0 0,0 0 76 0 0,0 0-140 0 0,0 0-647 0 0,-1-6 2595 0 0,-6-6 1095 0 0,-1 0-3063 0 0,6 9-1319 0 0,0 0 0 0 0,-1 0 1 0 0,1 0-1 0 0,-1 0 0 0 0,0 1 1 0 0,0-1-1 0 0,0 1 0 0 0,0 0 1 0 0,0 0-1 0 0,-1 1 0 0 0,-2-2-169 0 0,-26-11 408 0 0,19 12-318 0 0,11 0-56 0 0,-1 2-1 0 0,0 0 0 0 0,0-1 1 0 0,1 1-1 0 0,-1 0 1 0 0,1-1-1 0 0,-1 1 1 0 0,1 1-1 0 0,-1-1 0 0 0,0 0-33 0 0,-16 1 152 0 0,17-1-175 0 0,-1 0 0 0 0,0 0 0 0 0,0 0 0 0 0,0 0 0 0 0,0 0-1 0 0,0 0 1 0 0,1 1 0 0 0,-2 1 23 0 0,1-2-3 0 0,-1 1 1 0 0,0 0-1 0 0,0 0 0 0 0,1-1 1 0 0,0 0-1 0 0,-2 1 3 0 0,1-1-15 0 0,1 0 1 0 0,0 0-1 0 0,0 1 0 0 0,0 0 1 0 0,-1-1-1 0 0,1 1 0 0 0,-2 1 15 0 0,-40 10 214 0 0,33-5 24 0 0,1 0 0 0 0,0 0 0 0 0,0 2 0 0 0,-1 1-238 0 0,-27 19-7 0 0,33-24 74 0 0,0-1 0 0 0,0 2 0 0 0,1-1 0 0 0,0 1 0 0 0,0-1 0 0 0,-2 4-67 0 0,-26 40-1396 0 0,31-47 1339 0 0,-47 69 149 0 0,46-67 64 0 0,0 1-1 0 0,1 1 0 0 0,-1-2 0 0 0,0 2 0 0 0,0 4-155 0 0,-14 38 0 0 0,2-8 0 0 0,12-32 0 0 0,0-1 0 0 0,0 1 0 0 0,1 0 0 0 0,0 0 0 0 0,-1 2 0 0 0,-6 55 0 0 0,5-37-70 0 0,2 1 0 0 0,0 3 70 0 0,-6 56-629 0 0,7-77 773 0 0,1-1-1 0 0,1 2 1 0 0,0-2-1 0 0,1 1 1 0 0,0 0-1 0 0,3 7-143 0 0,10 25 100 0 0,-15-40-75 0 0,2 0 1 0 0,-1 0-1 0 0,-1 0 0 0 0,1 0 0 0 0,-1 0 0 0 0,1 0 0 0 0,-1 2-25 0 0,3 15 304 0 0,17 39-216 0 0,-14-44-67 0 0,-4-9 3 0 0,1 0 1 0 0,0 0-1 0 0,0 0 1 0 0,0 0-1 0 0,0 0 0 0 0,1 0 1 0 0,0-1-1 0 0,0 0 0 0 0,4 4-24 0 0,2 5 0 0 0,-7-11 0 0 0,-2 0 0 0 0,1 0 0 0 0,1 0 0 0 0,-1 0 0 0 0,0 0 0 0 0,1 0 0 0 0,2 1 0 0 0,2 1 0 0 0,0-1 0 0 0,0 1 0 0 0,6 2 0 0 0,-8-5 0 0 0,-3-2 0 0 0,-1 0 0 0 0,0 0 0 0 0,0 0 0 0 0,0 1 0 0 0,0 0 0 0 0,1-1 0 0 0,-2 1 0 0 0,1-1 0 0 0,1 1 0 0 0,-2 0 0 0 0,1 0 0 0 0,0-1 0 0 0,0 1 0 0 0,2 1 21 0 0,-1-1 0 0 0,0 1 0 0 0,1-1 0 0 0,-1 0-1 0 0,1 0 1 0 0,0 0 0 0 0,0 0 0 0 0,0 0 0 0 0,0-1-1 0 0,1 0-20 0 0,-3 0-6 0 0,0 0-1 0 0,-1 0 0 0 0,1 1 0 0 0,0-1 0 0 0,0 0 1 0 0,-1 0-1 0 0,1 1 0 0 0,0-1 0 0 0,0 1 0 0 0,-1-1 1 0 0,1 0-1 0 0,0 0 0 0 0,0 1 0 0 0,-1-1 0 0 0,1 1 0 0 0,-1 0 1 0 0,1-1-1 0 0,0 0 0 0 0,-1 2 7 0 0,3 0-15 0 0,3 1 15 0 0,0-1 0 0 0,0 0 0 0 0,0 0 0 0 0,0 0 0 0 0,1-2 0 0 0,16 7 0 0 0,-21-6 15 0 0,0 0 162 0 0,0 0 1 0 0,1 0-1 0 0,-1 0 1 0 0,0-1 0 0 0,0 1-1 0 0,1 0 1 0 0,-1-1-1 0 0,0 1 1 0 0,1-1 0 0 0,-1 0-1 0 0,2 0-177 0 0,34 0 16 0 0,-20-3-16 0 0,-8 0 0 0 0,-2 3-121 0 0,0-1-1 0 0,-1-1 1 0 0,1 1-1 0 0,-1-1 1 0 0,8-3 121 0 0,6-2-177 0 0,-18 7 231 0 0,0-1-1 0 0,0 0 0 0 0,0 0 0 0 0,0-1 1 0 0,0 1-1 0 0,0-1 0 0 0,0 1 1 0 0,0-1-1 0 0,-1 0 0 0 0,1 0 0 0 0,-1-1 1 0 0,2 0-54 0 0,0-1 63 0 0,0 1-133 0 0,0-1 0 0 0,0 0 0 0 0,-1 1 0 0 0,1-2 1 0 0,2-3 69 0 0,11-12-4 0 0,-15 18 30 0 0,0 0-1 0 0,0-1 1 0 0,1 1-1 0 0,-1-1 0 0 0,-1 0 1 0 0,2 0-1 0 0,-2 0 1 0 0,1 0-26 0 0,26-42-338 0 0,-8 7 48 0 0,1-5-181 0 0,-12 28 156 0 0,-2-1-1 0 0,2-5 316 0 0,-6 13 0 0 0,-1-1 0 0 0,1 1 0 0 0,-1 0 0 0 0,-1 0 0 0 0,2-7 0 0 0,3-10 0 0 0,-5 20 0 0 0,0 1 0 0 0,0-1 0 0 0,0 2 0 0 0,1-2 0 0 0,-1 1 0 0 0,1 0 0 0 0,1-1 0 0 0,5-14 0 0 0,2-24 0 0 0,-4 7 0 0 0,-3 7 0 0 0,0 11 0 0 0,-1 0 0 0 0,-1 0 0 0 0,-1-14 0 0 0,0 26 0 0 0,1-3 0 0 0,-2-7 0 0 0,-2-19 0 0 0,3 27-45 0 0,-1 1 0 0 0,0 1 0 0 0,1-1 0 0 0,0 0 0 0 0,1-4 45 0 0,-2-27-131 0 0,1 30 276 0 0,-4-17-28 0 0,0 9-224 0 0,1 8 11 0 0,1 1 0 0 0,0-1 1 0 0,1-1-1 0 0,0 2 0 0 0,0-5 96 0 0,-4-18-13 0 0,4 28-40 0 0,-1-1 27 0 0,1-1-23 0 0,1 3 41 0 0,0 0 0 0 0,0 0 0 0 0,0-1 0 0 0,0 2 0 0 0,-1-1-1 0 0,1-1 1 0 0,0 2 0 0 0,0-1 0 0 0,-1-1 0 0 0,1 2 0 0 0,-1-1-1 0 0,0-1 1 0 0,1 2 0 0 0,0-1 0 0 0,-1 0 0 0 0,0 0 0 0 0,0 1-1 0 0,0-2 9 0 0,-1 1-16 0 0,-1-2 0 0 0,1 1 0 0 0,0 0 0 0 0,0 0 0 0 0,-1-1 0 0 0,2 1 0 0 0,-1 0 0 0 0,0-1 0 0 0,1 1 0 0 0,-1-1 0 0 0,1 0 0 0 0,-1-3 16 0 0,-1 1-564 0 0,2 4 571 0 0,1 1 0 0 0,0 0 0 0 0,-1-1-1 0 0,0 1 1 0 0,1-1 0 0 0,-1 0 0 0 0,1 1-1 0 0,0-1 1 0 0,0 1 0 0 0,0-1 0 0 0,0 0-1 0 0,-1 1 1 0 0,1-1 0 0 0,0 0 0 0 0,0 0-7 0 0,-10-26 534 0 0,8 22-534 0 0,0 3-26 0 0,-4 0-500 0 0,6 2 512 0 0,0 0-1 0 0,-1 0 1 0 0,1 0 0 0 0,-1 0 0 0 0,1 0 0 0 0,-1 0-1 0 0,1 0 1 0 0,0 0 0 0 0,0 0 0 0 0,-1 0 0 0 0,1 0 0 0 0,-1 0-1 0 0,1 0 1 0 0,0 0 0 0 0,-1-1 0 0 0,1 1 0 0 0,0 0-1 0 0,0-1 1 0 0,0 1 0 0 0,-1 0 0 0 0,1-1 0 0 0,0 1 0 0 0,-1 0-1 0 0,1 0 1 0 0,0 0 0 0 0,-1 0 14 0 0,1-2 133 0 0,-1 1 0 0 0,0 1-1 0 0,0-2 1 0 0,0 1 0 0 0,-1 1 0 0 0,2-1-1 0 0,-2 0 1 0 0,1 0 0 0 0,0 1-1 0 0,-1-1-132 0 0,-17-12 570 0 0,8 3-657 0 0,-4-8-347 0 0,15 18 113 0 0,0 0-485 0 0,0 0-214 0 0,0 0-673 0 0,0 0-2665 0 0,0 0-1146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36"/>
    </inkml:context>
    <inkml:brush xml:id="br0">
      <inkml:brushProperty name="width" value="0.05" units="cm"/>
      <inkml:brushProperty name="height" value="0.05" units="cm"/>
      <inkml:brushProperty name="color" value="#FFFFFF"/>
    </inkml:brush>
  </inkml:definitions>
  <inkml:trace contextRef="#ctx0" brushRef="#br0">4 6 8720 0 0,'0'0'197'0'0,"0"0"24"0"0,0 0 19 0 0,0 0 99 0 0,0 0 362 0 0,0 0 163 0 0,0 0 31 0 0,0 0-44 0 0,11-5 2840 0 0,-9 5-3536 0 0,7 1 352 0 0,-6 0-617 0 0,-3 0-92 0 0,1-1 0 0 0,-1 1 0 0 0,0 0 0 0 0,0-1 0 0 0,1 1 0 0 0,-1 0 0 0 0,1 0 0 0 0,-1-1 0 0 0,0 0 0 0 0,0 1 0 0 0,0 0 0 0 0,1 0-1 0 0,-1-1 1 0 0,0 1 0 0 0,0 0 0 0 0,0 0 202 0 0,0 0-5190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64"/>
    </inkml:context>
    <inkml:brush xml:id="br0">
      <inkml:brushProperty name="width" value="0.05" units="cm"/>
      <inkml:brushProperty name="height" value="0.05" units="cm"/>
      <inkml:brushProperty name="color" value="#FFFF66"/>
    </inkml:brush>
  </inkml:definitions>
  <inkml:trace contextRef="#ctx0" brushRef="#br0">288 15 4608 0 0,'0'0'208'0'0,"0"0"67"0"0,0 0 154 0 0,0 0 68 0 0,0 0 14 0 0,0 0 7 0 0,0 0 30 0 0,0 0 18 0 0,0 0 2 0 0,0 0-16 0 0,0 0-68 0 0,0 0-32 0 0,12-11 2594 0 0,-10 11-2929 0 0,-1-1 0 0 0,1 0 0 0 0,-2 1 0 0 0,2-1 0 0 0,-1 1 0 0 0,1 0 0 0 0,-1 0 0 0 0,1-1 0 0 0,-1 1 0 0 0,1 0 0 0 0,-1 0 0 0 0,1 0 0 0 0,-1 0 0 0 0,0 0 0 0 0,1 1 0 0 0,-1-1 0 0 0,1 0 0 0 0,1 1-117 0 0,33 17 1615 0 0,-30-14-1601 0 0,-6-3 119 0 0,0-1 295 0 0,3 0-311 0 0,-1 0 0 0 0,0 0 0 0 0,0 0-1 0 0,1 0 1 0 0,-1 1 0 0 0,0-1 0 0 0,0 1 0 0 0,1 0-1 0 0,-1-1 1 0 0,2 3-117 0 0,2 1-219 0 0,-3 1 187 0 0,0-4 80 0 0,3 3-36 0 0,-2 0-12 0 0,13 14 128 0 0,-17-17-115 0 0,2 1-9 0 0,-1 0 0 0 0,1-1-1 0 0,-1 1 1 0 0,1-1-1 0 0,-1 1 1 0 0,1-1 0 0 0,0 1-1 0 0,0-1 1 0 0,0 0 0 0 0,-1 1-1 0 0,2-2 1 0 0,-1 2 0 0 0,0-1-1 0 0,1-1-3 0 0,2 4 11 0 0,-2-2 32 0 0,3 2-33 0 0,0 1-10 0 0,2 1 0 0 0,-2-2 0 0 0,4 10 0 0 0,2 0 0 0 0,-6-9 0 0 0,-1-1 27 0 0,-3-2 24 0 0,0 0 1 0 0,0 0-1 0 0,-1 0 0 0 0,2 0 1 0 0,-2 1-1 0 0,1-1 0 0 0,-2 0 1 0 0,2 1-1 0 0,-1-1 0 0 0,0 2-51 0 0,0-3-76 0 0,0 0 16 0 0,-1-1 60 0 0,0 0-1 0 0,0 0 0 0 0,0 0 0 0 0,0 0 0 0 0,1 1 0 0 0,-1-1 0 0 0,0 1 0 0 0,1-1 0 0 0,-1 0 1 0 0,0 1-1 0 0,0-1 0 0 0,1 0 0 0 0,-1 0 0 0 0,0 1 0 0 0,0-1 0 0 0,0 1 0 0 0,0-1 0 0 0,0 1 1 0 0,0-1-1 0 0,0 0 0 0 0,0 0 0 0 0,0 1 0 0 0,0-1 0 0 0,0 1 0 0 0,0-1 0 0 0,0 1 1 0 0,-1 5 245 0 0,1-6-315 0 0,0 2 13 0 0,0 4 34 0 0,0-5-38 0 0,0-1-22 0 0,0 0-10 0 0,0 0 22 0 0,0 0 7 0 0,0 0 0 0 0,0 0 0 0 0,0 0-6 0 0,0 0-21 0 0,0 0-14 0 0,0 0-131 0 0,0 0-30 0 0,0 0 2 0 0,0 0 68 0 0,0 0 286 0 0,0 0 124 0 0,0 0 30 0 0,-1 1-255 0 0,0 1 0 0 0,1-1 0 0 0,-2 1-1 0 0,1-2 1 0 0,0 2 0 0 0,0-1 0 0 0,0 0 0 0 0,0 0-1 0 0,-1 0 1 0 0,1-1 0 0 0,-1 1 0 0 0,1 0-1 0 0,-1 0 1 0 0,1-1 0 0 0,0 1 0 0 0,-1 0 11 0 0,-22 9-362 0 0,21-8 298 0 0,0-1 0 0 0,0 0-1 0 0,0 0 1 0 0,-1 0 0 0 0,1-1 0 0 0,0 0 0 0 0,0 1-1 0 0,-1-1 1 0 0,1 0 0 0 0,0 0 0 0 0,0 0-1 0 0,-3-1 65 0 0,-9 2-325 0 0,15 0 280 0 0,-2-1 0 0 0,1 0-1 0 0,0 1 1 0 0,-1-1 0 0 0,2 0-1 0 0,-2 0 1 0 0,1 0 0 0 0,0 0-1 0 0,0 0 1 0 0,0 0 0 0 0,0 0-1 0 0,-1-1 1 0 0,2 1 0 0 0,-2-1-1 0 0,1 1 1 0 0,0-1 0 0 0,-1 1 45 0 0,-19 2-766 0 0,11-3 529 0 0,5 1 12 0 0,1 0 0 0 0,-1 0 0 0 0,0 1 1 0 0,1 0-1 0 0,-2-1 0 0 0,0 1 225 0 0,3 1-23 0 0,-2-2 1 0 0,1 2 0 0 0,-1-2 0 0 0,1 1-1 0 0,-1-1 1 0 0,-2 0 22 0 0,5 0-10 0 0,1 0-62 0 0,0 0 12 0 0,-8 1 48 0 0,-1 3 1 0 0,3-4-32 0 0,-16-5 51 0 0,22 5 83 0 0,1 0 8 0 0,-1 0-19 0 0,-4-2-64 0 0,-4 0-16 0 0,-11-6 0 0 0,19 6 0 0 0,-9-3 0 0 0,-10 3 0 0 0,15 2 38 0 0,4-1 160 0 0,1 1 55 0 0,0 0 10 0 0,0 0-29 0 0,0 0-118 0 0,-4 0-12 0 0,-22-3 451 0 0,26 3-428 0 0,-12-2 1 0 0,6 3-128 0 0,2 1 194 0 0,-1-1 0 0 0,-1 1 0 0 0,1-2 1 0 0,0 0-1 0 0,0 1 0 0 0,-4-1-194 0 0,2 0 111 0 0,-13 3 491 0 0,9-1-417 0 0,4 2-185 0 0,-14 3 30 0 0,20-6 2 0 0,-1-1 1 0 0,1 0 0 0 0,-1 0-1 0 0,2 1 1 0 0,-2 0 0 0 0,1-1-1 0 0,-1 1 1 0 0,1-1 0 0 0,0 1-1 0 0,-1 0 1 0 0,2 0-1 0 0,-2 0 1 0 0,1 0 0 0 0,1 0-1 0 0,-2 0 1 0 0,1 0 0 0 0,1 0-1 0 0,-1 1 1 0 0,0-1-1 0 0,0 0 1 0 0,0 1-33 0 0,0-2 11 0 0,0 1 1 0 0,1-1-1 0 0,-1 1 0 0 0,0-1 1 0 0,0 1-1 0 0,1-1 0 0 0,-1 0 1 0 0,0 0-1 0 0,0 0 0 0 0,0 0 0 0 0,0 0 1 0 0,0 0-1 0 0,1 0 0 0 0,-1 0 1 0 0,-1 0-1 0 0,2 0 0 0 0,-1 0 0 0 0,0 0 1 0 0,0 0-12 0 0,-6-3 137 0 0,7 3-136 0 0,0 0 0 0 0,0 0 0 0 0,0 0 1 0 0,0 0-1 0 0,0-1 0 0 0,0 1 0 0 0,0 0 0 0 0,0 0 1 0 0,0 0-1 0 0,0 0 0 0 0,0 0 0 0 0,0-1 0 0 0,0 1 0 0 0,0 0 1 0 0,0 0-1 0 0,0 0 0 0 0,0 0 0 0 0,0 0 0 0 0,1 0 1 0 0,-1 0-1 0 0,0-1 0 0 0,0 1 0 0 0,0 0 0 0 0,0 0 0 0 0,0 0 1 0 0,0 0-1 0 0,0 0 0 0 0,0 0 0 0 0,0 0 0 0 0,0 0 1 0 0,0 0-1 0 0,0 0 0 0 0,0 0 0 0 0,0 0 0 0 0,0 0 0 0 0,1 0 1 0 0,-1 0-1 0 0,0 0 0 0 0,0 0 0 0 0,0 0 0 0 0,0 0 1 0 0,0 0-1 0 0,1 0 0 0 0,-1 0 0 0 0,0 0 0 0 0,0 0 0 0 0,0 0 1 0 0,0 0-1 0 0,0 0 0 0 0,1 0 0 0 0,-1 0 0 0 0,0 0-1 0 0,41-5-1368 0 0,14-4-1610 0 0,-46 7 1525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37"/>
    </inkml:context>
    <inkml:brush xml:id="br0">
      <inkml:brushProperty name="width" value="0.05" units="cm"/>
      <inkml:brushProperty name="height" value="0.05" units="cm"/>
      <inkml:brushProperty name="color" value="#FFFFFF"/>
    </inkml:brush>
  </inkml:definitions>
  <inkml:trace contextRef="#ctx0" brushRef="#br0">3 0 11720 0 0,'0'0'264'0'0,"0"0"34"0"0,0 0 22 0 0,0 0-32 0 0,0 0-40 0 0,0 0 536 0 0,0 0 251 0 0,0 0 48 0 0,0 0-72 0 0,0 0-319 0 0,0 0-144 0 0,0 0-32 0 0,0 0-4 0 0,0 0 0 0 0,0 0 0 0 0,0 0 0 0 0,0 0-64 0 0,0 0-264 0 0,1 2-109 0 0,3 3-276 0 0,-3-4-906 0 0,-1-1-354 0 0,0 0-983 0 0,0 0-3697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38"/>
    </inkml:context>
    <inkml:brush xml:id="br0">
      <inkml:brushProperty name="width" value="0.05" units="cm"/>
      <inkml:brushProperty name="height" value="0.05" units="cm"/>
      <inkml:brushProperty name="color" value="#FFFFFF"/>
    </inkml:brush>
  </inkml:definitions>
  <inkml:trace contextRef="#ctx0" brushRef="#br0">3 14 1840 0 0,'17'16'4232'0'0,"-11"-10"-3312"0"0,-1 0 0 0 0,0 1 0 0 0,0 0 0 0 0,3 5-920 0 0,-7-10 255 0 0,2 0 1 0 0,-1 0-1 0 0,0-1 1 0 0,0 1 0 0 0,1-1-1 0 0,0 1 1 0 0,-1-1-1 0 0,0 0 1 0 0,1 1-1 0 0,-1-2 1 0 0,1 1 0 0 0,0 0-1 0 0,0-1 1 0 0,0 1-1 0 0,0-1 1 0 0,0 0-256 0 0,-2 0 303 0 0,-1 0-13 0 0,4 0 372 0 0,10 0-303 0 0,-12-1-306 0 0,-1 1 1 0 0,1 0 0 0 0,0 0 0 0 0,-1 0 0 0 0,1 0 0 0 0,0 1-1 0 0,0-1 1 0 0,-1 0 0 0 0,1 0 0 0 0,0 1 0 0 0,-1-1 0 0 0,1 1-1 0 0,-1 0 1 0 0,1-1 0 0 0,0 2-54 0 0,0-1 233 0 0,-3-1 5 0 0,2 1-48 0 0,12 0 222 0 0,-8-1-412 0 0,-3 0 51 0 0,-1 0-1 0 0,1 0 0 0 0,-1 0 0 0 0,0-1 0 0 0,1 1 0 0 0,-1 0 0 0 0,0-1 0 0 0,0 1 0 0 0,1 0 0 0 0,-1-1 0 0 0,2 0-50 0 0,2-1-13 0 0,-3 1 29 0 0,0 1 0 0 0,-1-1 0 0 0,1 1-1 0 0,-1-1 1 0 0,1-1 0 0 0,-1 2 0 0 0,1-1 0 0 0,-1-1 0 0 0,1 2 0 0 0,-2-2 0 0 0,2 1 0 0 0,-1 0 0 0 0,0-1 0 0 0,1 0-16 0 0,10-9 105 0 0,-11 11-116 0 0,-1 0 0 0 0,0 0 1 0 0,1 0-1 0 0,-1-1 0 0 0,1 1 1 0 0,-1 0-1 0 0,0 0 0 0 0,0-1 1 0 0,0 1-1 0 0,1 0 0 0 0,-1 0 1 0 0,0 0-1 0 0,1 0 0 0 0,-1 0 1 0 0,0-1-1 0 0,1 1 0 0 0,-1-1 1 0 0,0 1-1 0 0,0 0 0 0 0,0-1 1 0 0,0 1-1 0 0,0 0 0 0 0,0 0 1 0 0,0-1-1 0 0,0 1 0 0 0,1-1 11 0 0,2-6-313 0 0,17-8 158 0 0,3-5 871 0 0,-22 21-792 0 0,1-2 58 0 0,5-7-570 0 0,-7 7 726 0 0,5-1 292 0 0,-4 1-3319 0 0,-1 1-2727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39"/>
    </inkml:context>
    <inkml:brush xml:id="br0">
      <inkml:brushProperty name="width" value="0.05" units="cm"/>
      <inkml:brushProperty name="height" value="0.05" units="cm"/>
      <inkml:brushProperty name="color" value="#FFFFFF"/>
    </inkml:brush>
  </inkml:definitions>
  <inkml:trace contextRef="#ctx0" brushRef="#br0">2 47 6560 0 0,'0'0'149'0'0,"0"0"23"0"0,0 0 11 0 0,0 0 22 0 0,0 0 90 0 0,0 0 38 0 0,0 0 10 0 0,0 0-17 0 0,0 0-71 0 0,0 0-30 0 0,0 0-7 0 0,0 0-2 0 0,0 0 0 0 0,0 0 0 0 0,0 0 0 0 0,0 0 8 0 0,0 0 34 0 0,0 0 20 0 0,0 0 2 0 0,19 8 1224 0 0,-19-8-1488 0 0,0 0 1 0 0,0 0 0 0 0,1 0 0 0 0,-1 0-1 0 0,0 0 1 0 0,0 0 0 0 0,0 0-1 0 0,0 0 1 0 0,0 0 0 0 0,0 0 0 0 0,0 0-1 0 0,0 0 1 0 0,1 0 0 0 0,-1 0 0 0 0,0 0-1 0 0,0 1 1 0 0,0-1 0 0 0,0 0-1 0 0,1 0 1 0 0,-1 0 0 0 0,0 0 0 0 0,0 0-1 0 0,0 0 1 0 0,0 0 0 0 0,0 0 0 0 0,1 0-1 0 0,-1 0 1 0 0,0 0 0 0 0,0 0-1 0 0,0 0 1 0 0,0 1 0 0 0,0-1 0 0 0,0 0-1 0 0,0 0 1 0 0,0 0 0 0 0,0 1-17 0 0,0-1 5 0 0,0 0 0 0 0,0 0 0 0 0,0 0 0 0 0,0 1 0 0 0,0-1 0 0 0,0 0 0 0 0,0 0 0 0 0,0 0 0 0 0,0 0 0 0 0,0 0 0 0 0,0 0-1 0 0,1 0 1 0 0,-1 0 0 0 0,0 0 0 0 0,0 0 0 0 0,0 0 0 0 0,0 1 0 0 0,0-1 0 0 0,1 0 0 0 0,-1 0 0 0 0,0 0 0 0 0,0 0 0 0 0,0 0 0 0 0,0 0 0 0 0,1 0 0 0 0,-1 0 0 0 0,0 0 0 0 0,0 0 0 0 0,0 0 0 0 0,0 0 0 0 0,0 0 0 0 0,0 0 0 0 0,0 0 0 0 0,0 0 0 0 0,0 0 0 0 0,1 0-5 0 0,4 1 8 0 0,23-3 536 0 0,-4-3-686 0 0,-10 3-114 0 0,1 0 1 0 0,11-1 255 0 0,-25 4 17 0 0,0-1 1 0 0,0 0 0 0 0,0 0-1 0 0,0 0 1 0 0,1-1-1 0 0,-2 1 1 0 0,2 0 0 0 0,-1 0-1 0 0,0 0 1 0 0,0 0 0 0 0,0-1-1 0 0,0 0 1 0 0,1 1 0 0 0,-2-1-18 0 0,7-1 277 0 0,13-3 603 0 0,-18 4-858 0 0,-1 0 1 0 0,1 1 0 0 0,-1 0 0 0 0,0-1 0 0 0,1 0-1 0 0,-1 1 1 0 0,1-1 0 0 0,0 1 0 0 0,-1 0 0 0 0,1 0-1 0 0,-1 0 1 0 0,1 0 0 0 0,-1 0 0 0 0,1 0-1 0 0,-1 0 1 0 0,1 0 0 0 0,-1 1 0 0 0,1-1 0 0 0,-1 1-1 0 0,1-1 1 0 0,0 1-23 0 0,0 0 16 0 0,1 0 1 0 0,0 0-1 0 0,-1 0 0 0 0,0-1 1 0 0,0 1-1 0 0,1 0 0 0 0,0-1 0 0 0,-1 0 1 0 0,0 0-1 0 0,1 0 0 0 0,-1 0 0 0 0,1 0 1 0 0,-1 0-1 0 0,1-1 0 0 0,-1 0 1 0 0,0 1-1 0 0,1-1 0 0 0,-1 0 0 0 0,2-1-16 0 0,0 1-1 0 0,1 0-1 0 0,-1 0 0 0 0,1 0 0 0 0,-2 0 0 0 0,5 1 2 0 0,-7 0 188 0 0,-1 0 18 0 0,17-2 889 0 0,-13 3-1049 0 0,-1-1-1 0 0,1 0 1 0 0,0 0-1 0 0,0 0 0 0 0,-1 0 1 0 0,1 0-1 0 0,0-1 1 0 0,0 0-1 0 0,2 0-45 0 0,-1-1-41 0 0,1 1-1 0 0,-1 0 1 0 0,1 0-1 0 0,-1 0 1 0 0,4 1 41 0 0,38 0 374 0 0,-33 5-442 0 0,-13-4 63 0 0,0-1-1 0 0,0 0 0 0 0,1 0 0 0 0,-2 1 1 0 0,2-1-1 0 0,-1 1 0 0 0,0-1 0 0 0,1 0 0 0 0,-2 0 1 0 0,2 0-1 0 0,-1 0 0 0 0,0 0 0 0 0,1 0 1 0 0,-2-1-1 0 0,3 1 6 0 0,48 2 673 0 0,-45-1-629 0 0,3-1-244 0 0,-4 0 233 0 0,0 0 0 0 0,0 0 0 0 0,1 0 0 0 0,-1-1 0 0 0,0 1 0 0 0,0-1 0 0 0,1 0 0 0 0,-1 0 0 0 0,2-2-33 0 0,-7 3 8 0 0,1 0-1 0 0,0 0 0 0 0,0 0 0 0 0,-1-1 0 0 0,1 1 0 0 0,0 0 0 0 0,-1 0 1 0 0,1 0-1 0 0,-1 0 0 0 0,1 0 0 0 0,0 1 0 0 0,0-1 0 0 0,-1 0 0 0 0,1 0 1 0 0,0 0-1 0 0,0 0 0 0 0,-1 1-7 0 0,8 0 36 0 0,-5-2 34 0 0,0 1 0 0 0,0-1-1 0 0,-1 1 1 0 0,1 0 0 0 0,0 0 0 0 0,0 0 0 0 0,0 0 0 0 0,2 1-70 0 0,24 1 431 0 0,-26-2-431 0 0,-5 0 0 0 0,5-3 0 0 0,13-3 0 0 0,-14 6-11 0 0,1 0-1 0 0,-1 0 0 0 0,0-1 0 0 0,0 1 0 0 0,1 0 1 0 0,-1 0-1 0 0,0 0 0 0 0,0 1 0 0 0,1-1 0 0 0,-1 0 1 0 0,0 0-1 0 0,0 1 0 0 0,1 0 0 0 0,-1 0 0 0 0,1 0 12 0 0,-1 0 47 0 0,-1 0 34 0 0,10-1-73 0 0,-10 0-351 0 0,-1 0-133 0 0,0 0-32 0 0,0 0 134 0 0,0 0 575 0 0,0 0 250 0 0,1 0-330 0 0,2 1 1 0 0,-1 0-1 0 0,-1-1 1 0 0,2 1-1 0 0,-1-1 1 0 0,-1 0-1 0 0,2 0 1 0 0,-1 1-1 0 0,2-1-121 0 0,0 0-11 0 0,2-1 11 0 0,0 2 19 0 0,-5 0 4 0 0,0-1-1 0 0,-1 0 1 0 0,1 0-1 0 0,0 0 1 0 0,0 0-1 0 0,-1 0 1 0 0,1 0 0 0 0,0 0-1 0 0,0 0 1 0 0,-1 0-1 0 0,1 0 1 0 0,0 0-1 0 0,0-1 1 0 0,-1 1-1 0 0,1 0 1 0 0,0-1-23 0 0,0 1 26 0 0,0 0 0 0 0,0 0-1 0 0,0 0 1 0 0,0 0 0 0 0,0-1 0 0 0,0 1 0 0 0,0 0-1 0 0,0 0 1 0 0,0 0 0 0 0,0 0 0 0 0,0 0 0 0 0,0 1-1 0 0,0-1 1 0 0,0 0 0 0 0,0 0 0 0 0,0 0 0 0 0,0 1-1 0 0,0-1-25 0 0,2 1 48 0 0,3 1-36 0 0,-6-2-16 0 0,0 1 0 0 0,1-1 0 0 0,-1 0 0 0 0,1 1 0 0 0,-1-1 0 0 0,1 0 0 0 0,-1 0 0 0 0,0 0 0 0 0,1 0 0 0 0,-1 0 0 0 0,1 0 0 0 0,-1 0 0 0 0,1 0 0 0 0,-1 0 0 0 0,0 1 0 0 0,1-1 0 0 0,-1 0-1 0 0,1-1 1 0 0,0 1 0 0 0,-1 0 0 0 0,0 0 0 0 0,0 0 0 0 0,1 0 0 0 0,0 0 0 0 0,-1 0 0 0 0,1 0 0 0 0,-1 0 0 0 0,0 0 0 0 0,1-1 4 0 0,0 0-37 0 0,0 1-163 0 0,-1 0-22 0 0,0 0 61 0 0,9-1 146 0 0,-3 1-25 0 0,9 1 198 0 0,-14-1 54 0 0,-1 0 20 0 0,8-2-794 0 0,-6 1 531 0 0,-3 0 16 0 0,28 3 21 0 0,-19-1 21 0 0,-6 0 121 0 0,-2-1 87 0 0,0 0 21 0 0,0 0-27 0 0,1 0-142 0 0,4-1-77 0 0,2-2-10 0 0,-1 3-28 0 0,-5 0-126 0 0,-1 0-92 0 0,0 0-30 0 0,0 0 71 0 0,0 0 313 0 0,0 0 137 0 0,0 0 31 0 0,2 1-63 0 0,15-8-1099 0 0,-14 7 1312 0 0,-2 0-341 0 0,0 0 0 0 0,1 0 1 0 0,-2 0-1 0 0,1-1 0 0 0,1 1 0 0 0,-2 0 0 0 0,2-1 1 0 0,-1 1-1 0 0,-1-1 0 0 0,2 1 0 0 0,-1 0 0 0 0,-1-1 1 0 0,1 0-1 0 0,0 0 0 0 0,0 1-85 0 0,0-1 45 0 0,-1-1 37 0 0,0-4-20 0 0,2 2-1483 0 0,-1 3-5745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30"/>
    </inkml:context>
    <inkml:brush xml:id="br0">
      <inkml:brushProperty name="width" value="0.05" units="cm"/>
      <inkml:brushProperty name="height" value="0.05" units="cm"/>
      <inkml:brushProperty name="color" value="#FFFF66"/>
    </inkml:brush>
  </inkml:definitions>
  <inkml:trace contextRef="#ctx0" brushRef="#br0">89 79 8288 0 0,'0'0'190'0'0,"0"0"28"0"0,0 0 7 0 0,0 0 43 0 0,0 0 159 0 0,0 0 70 0 0,0 0 14 0 0,0 0-69 0 0,0 0-220 0 0,0 0 164 0 0,0 0 102 0 0,0 0 22 0 0,0 0 2 0 0,0 0 0 0 0,0 0 0 0 0,0 0 0 0 0,0 0-70 0 0,0 1-292 0 0,0 1-149 0 0,0 0 1 0 0,0 0-1 0 0,0 0 1 0 0,-1 0-1 0 0,1 0 1 0 0,-1-1-1 0 0,1 1 1 0 0,-1 0 0 0 0,1 0-1 0 0,-2 1-1 0 0,0 3 1 0 0,0-2-14 0 0,2 0 1 0 0,-2-1 0 0 0,0 1 0 0 0,0 0-1 0 0,0-1 1 0 0,0 1 0 0 0,0-1 0 0 0,-1 0 0 0 0,1 0-1 0 0,-2 1 13 0 0,-6 10-349 0 0,2 1 257 0 0,8-14 33 0 0,0-2 52 0 0,2 1 0 0 0,-1-1 0 0 0,0 0 1 0 0,1 0-1 0 0,-2 0 0 0 0,2 0 0 0 0,-1 0 0 0 0,0 0 1 0 0,0 0-1 0 0,0 0 0 0 0,-1-1 0 0 0,1 1 0 0 0,0 0 1 0 0,0-1-1 0 0,-1 2 0 0 0,1-3 7 0 0,5-6-20 0 0,10-14 20 0 0,-5 4 162 0 0,6 6 129 0 0,-17 13-224 0 0,0 0 13 0 0,0 0 0 0 0,0 0-2 0 0,0 0-4 0 0,0 0-2 0 0,0 0 0 0 0,0 0-28 0 0,0 0-110 0 0,0 0-15 0 0,0 0 32 0 0,0 0 102 0 0,0 0 47 0 0,0 1 11 0 0,-1 1-115 0 0,0 1 1 0 0,0-1 0 0 0,-1 0 0 0 0,1 1-1 0 0,-2-1 1 0 0,2 0 0 0 0,-1 0 0 0 0,0 0-1 0 0,0 0 1 0 0,0 0 0 0 0,-1 0 3 0 0,-9 8-226 0 0,6-1 206 0 0,-11 10 22 0 0,3-1-389 0 0,3-4 38 0 0,11-12 241 0 0,0 0-23 0 0,-2-1 122 0 0,1 0 0 0 0,0-1 0 0 0,0 2 0 0 0,0-1 0 0 0,1-1-1 0 0,-1 2 1 0 0,0-1 0 0 0,0 0 0 0 0,1 0 0 0 0,-1 0-1 0 0,0 0 1 0 0,0 1 0 0 0,1-1 0 0 0,0 1 9 0 0,-6 2-126 0 0,4-4 78 0 0,7-6 29 0 0,1-1 31 0 0,-4 6-12 0 0,-1-1-1 0 0,1-1 1 0 0,-1 1 0 0 0,1 0-1 0 0,-1 0 1 0 0,1-1-1 0 0,-1 1 1 0 0,0 0 0 0 0,0 0-1 0 0,0-1 1 0 0,-1 0 0 0 0,2 0 0 0 0,-15 31-714 0 0,6-8 1417 0 0,22-43-1314 0 0,-12 16 588 0 0,2 1 0 0 0,-1-1 0 0 0,1 0 0 0 0,5-5 23 0 0,0 2-140 0 0,-3 3 521 0 0,-1-1-1 0 0,0 1 1 0 0,2-5-381 0 0,-7 11 74 0 0,-1 1-4 0 0,0-1-17 0 0,0-2-32 0 0,0 2 11 0 0,-11 13-74 0 0,5-8-98 0 0,2-1 0 0 0,-1 1 0 0 0,1 1 0 0 0,-1-2 0 0 0,2 2 0 0 0,-1 0 0 0 0,-1 2 140 0 0,-8 9-228 0 0,11-13 238 0 0,1-1 1 0 0,-1 1 0 0 0,1 0-1 0 0,-1 0 1 0 0,1 0 0 0 0,0 0-1 0 0,0 0 1 0 0,1 0-11 0 0,0-2 140 0 0,0-1 20 0 0,0 0-37 0 0,0 0-186 0 0,0 0-86 0 0,0 0-13 0 0,0 1 24 0 0,0-1 141 0 0,0 1 1 0 0,0-1 0 0 0,0 0 0 0 0,0 1 0 0 0,0-1-1 0 0,0 0 1 0 0,0 0 0 0 0,0 0 0 0 0,0 0 0 0 0,0 0-1 0 0,0 1 1 0 0,0-1 0 0 0,0 0 0 0 0,0 1 0 0 0,0-1-1 0 0,0 0 1 0 0,0 0 0 0 0,0 1 0 0 0,0-1 0 0 0,1 0-1 0 0,-1 0 1 0 0,0 0 0 0 0,0 0 0 0 0,0 0 0 0 0,1 0 0 0 0,-1 0-1 0 0,0 1 1 0 0,1-1 0 0 0,-1 0 0 0 0,0 0 0 0 0,0 0-1 0 0,0 0 1 0 0,0 0 0 0 0,0 0 0 0 0,1 0 0 0 0,-1 0-1 0 0,0 1 1 0 0,1-1 0 0 0,-1 0 0 0 0,0 0 0 0 0,0 0-1 0 0,1 0 1 0 0,-1-1 0 0 0,0 1 0 0 0,0 0 0 0 0,0 0-1 0 0,0 0 1 0 0,1 0 0 0 0,-1 0 0 0 0,0 0 0 0 0,0 0-1 0 0,1-1-3 0 0,8-3 229 0 0,-9 4-231 0 0,8-6 88 0 0,0 0 1 0 0,-2 0 0 0 0,2-1-1 0 0,-1-1-86 0 0,0 1 119 0 0,0-1 0 0 0,-1 0 0 0 0,0 0 0 0 0,0 0 0 0 0,-1-1 0 0 0,0 0-119 0 0,9-13 300 0 0,-12 19-252 0 0,0 0 0 0 0,1-1 0 0 0,-1 1 0 0 0,-1 0 0 0 0,1 0 0 0 0,-1-1 0 0 0,1 0-48 0 0,0 0-55 0 0,0-2 1413 0 0,-9 9-946 0 0,2 0-553 0 0,1 2-1 0 0,-1 0 0 0 0,1 0 0 0 0,0 0 0 0 0,0 0 0 0 0,1 0 0 0 0,0 1 0 0 0,0 0 0 0 0,0-1 0 0 0,0 2 142 0 0,-12 20-372 0 0,8-16 146 0 0,1 1 1 0 0,1 1 0 0 0,-2 5 225 0 0,6-15-6 0 0,0-2 73 0 0,1-1-65 0 0,0 0 0 0 0,0 1 1 0 0,0-1-1 0 0,0 0 0 0 0,0 1 1 0 0,0-1-1 0 0,-1 0 0 0 0,1 0 1 0 0,0 0-1 0 0,0 1 0 0 0,0-1 0 0 0,0 1 1 0 0,0-1-1 0 0,0 0 0 0 0,0 1 1 0 0,0-1-1 0 0,0 0 0 0 0,0 0 0 0 0,0 1 1 0 0,0-1-1 0 0,0 0 0 0 0,0 1 1 0 0,0-1-1 0 0,0 1 0 0 0,1-1 1 0 0,-1 0-1 0 0,0 0 0 0 0,0 0 0 0 0,0 0 1 0 0,0 1-1 0 0,0-1 0 0 0,0 0 1 0 0,0 1-1 0 0,1-1 0 0 0,-1 0 0 0 0,0 1 1 0 0,1-1-1 0 0,-1 0 0 0 0,0 0 1 0 0,1 0-1 0 0,-1 0 0 0 0,0 0 1 0 0,0 0-1 0 0,0 0 0 0 0,1 0 0 0 0,-1 0 1 0 0,1 1-1 0 0,-1-1 0 0 0,1 0 1 0 0,-1 0-1 0 0,0 0 0 0 0,0 0 0 0 0,0 0 1 0 0,1 0-1 0 0,-1 0 0 0 0,0 0 1 0 0,1-1-1 0 0,-1 1 0 0 0,1 0 1 0 0,-1 0-1 0 0,0 0-2 0 0,2 0 37 0 0,0-1-1 0 0,0 0 1 0 0,0 0 0 0 0,0 0 0 0 0,0 0 0 0 0,0 0 0 0 0,-1 0 0 0 0,2-1-37 0 0,3-4-156 0 0,0-1 0 0 0,0 0 1 0 0,-1 0-1 0 0,-1 0 0 0 0,2-1 156 0 0,15-21 107 0 0,-17 22 43 0 0,1-1 0 0 0,-1 1 0 0 0,0-2 0 0 0,3-6-150 0 0,2-5 124 0 0,-3 5-124 0 0,-6 15 0 0 0,0 0 0 0 0,0 0 0 0 0,0 0 0 0 0,0-1 0 0 0,0 1 0 0 0,0 0 0 0 0,0 0 0 0 0,0 0 0 0 0,0 0 0 0 0,0 0 0 0 0,0 0 0 0 0,0-1 0 0 0,0 1 0 0 0,0 0 0 0 0,0 0 0 0 0,0 0 0 0 0,0-1 0 0 0,0 1 0 0 0,0 0 0 0 0,0 0 0 0 0,0-1 0 0 0,0 1 0 0 0,0 0 0 0 0,0 0 0 0 0,-1 0 0 0 0,1 0 0 0 0,0 0 0 0 0,0 0 0 0 0,0 0 0 0 0,0 0 0 0 0,-1 0 0 0 0,1 0 0 0 0,0-1 0 0 0,0 1 0 0 0,-1 0 0 0 0,1 0 0 0 0,0 0 0 0 0,0 0 0 0 0,-1 0 0 0 0,1 0 0 0 0,-1 0 0 0 0,0 0 0 0 0,1 0 0 0 0,0 0 0 0 0,0 0 0 0 0,-1 1 0 0 0,1-1 0 0 0,-1 0 0 0 0,1 0 0 0 0,-1 0 0 0 0,1 0 0 0 0,0 0 0 0 0,0 0 0 0 0,-1 1 0 0 0,1-1 0 0 0,-1 0 0 0 0,1 1 0 0 0,0-1 0 0 0,-1 1 0 0 0,-5 5-187 0 0,0 2 0 0 0,0-1 1 0 0,1 1-1 0 0,1-1 1 0 0,-1 2-1 0 0,1-1 1 0 0,0 1-1 0 0,-2 5 187 0 0,-11 22-427 0 0,9-10 495 0 0,8-22-66 0 0,-1 0 0 0 0,0 0 0 0 0,0-1 0 0 0,0 0 0 0 0,-1 1 0 0 0,1 1-2 0 0,-2 1 376 0 0,8-7 495 0 0,6-5-229 0 0,-11 6-758 0 0,5-4 125 0 0,0 0 1 0 0,-1 0-1 0 0,1-1 0 0 0,-1 1 0 0 0,0-1 1 0 0,0 0-1 0 0,-1 0 0 0 0,3-6-9 0 0,16-19 1 0 0,-16 24 227 0 0,-2-1 1 0 0,1 1-1 0 0,-2-1 1 0 0,1 0 0 0 0,1-3-229 0 0,12-20 944 0 0,-15 25-944 0 0,-1-1 0 0 0,0 3 32 0 0,0 1 132 0 0,-1 2 50 0 0,-13 8-114 0 0,7-2-137 0 0,-1 0 0 0 0,1 0-1 0 0,0 0 1 0 0,1 0 0 0 0,-1 1 0 0 0,1 1 0 0 0,1-1 0 0 0,-1 1 0 0 0,1-1 0 0 0,1 1 0 0 0,-1 0-1 0 0,-1 7 38 0 0,0 2-104 0 0,4-11 12 0 0,-1 1 0 0 0,0-1 0 0 0,0 0 0 0 0,-4 5 92 0 0,6-10 47 0 0,0 0-47 0 0,0-1 0 0 0,0 0 0 0 0,0 0 0 0 0,0 0-1 0 0,0 0 1 0 0,0 0 0 0 0,1 1 0 0 0,-1-1 0 0 0,0 0 0 0 0,0 0 0 0 0,0 1-1 0 0,0-1 1 0 0,1 0 0 0 0,-1 0 0 0 0,0 1 0 0 0,0-1 0 0 0,1 0 0 0 0,-1 0-1 0 0,0 0 1 0 0,0 0 0 0 0,0 0 0 0 0,0 0 0 0 0,0 0 0 0 0,0 0 0 0 0,1 0-1 0 0,-1 0 1 0 0,0 0 0 0 0,1 0 0 0 0,-1 0 0 0 0,0 0 0 0 0,1 0 0 0 0,-1 0-1 0 0,0 0 1 0 0,0 0 0 0 0,0 0 0 0 0,0 0 0 0 0,12-4-71 0 0,6-11-52 0 0,3-10 378 0 0,-3 0-1 0 0,9-17-254 0 0,-18 28 27 0 0,17-37-27 0 0,-26 50-9 0 0,1 1 0 0 0,-1 0 0 0 0,0-1 0 0 0,0 1 0 0 0,0-1 0 0 0,1 0 0 0 0,-1 1 0 0 0,0 0 0 0 0,0-1 0 0 0,1 0 0 0 0,-1 1 0 0 0,0-1 0 0 0,0 1 0 0 0,0-1 0 0 0,0 1 0 0 0,0-1 0 0 0,0 0 0 0 0,0 1 0 0 0,0-1 9 0 0,0 1-3 0 0,0 0 0 0 0,-1 0 0 0 0,1 0 0 0 0,0-1 0 0 0,-1 1 0 0 0,1 0 0 0 0,0 0 0 0 0,0 0 0 0 0,0-1 0 0 0,0 1 0 0 0,0 0-1 0 0,-1 0 1 0 0,1 0 0 0 0,0 0 0 0 0,-1 0 0 0 0,1 0 0 0 0,0 0 0 0 0,0 0 0 0 0,-1 0 0 0 0,1 0 0 0 0,0 0 0 0 0,0 0 0 0 0,0 0 0 0 0,0 0 0 0 0,-1 0 0 0 0,1 0 0 0 0,0 0 0 0 0,-1 1 3 0 0,0-1 7 0 0,-2 1 0 0 0,1 0-1 0 0,1-1 1 0 0,-2 1 0 0 0,2 1-1 0 0,-1-2 1 0 0,0 2 0 0 0,1-1-1 0 0,-2 1-6 0 0,-1 2-67 0 0,0 0-1 0 0,0 0 0 0 0,1 0 0 0 0,0 1 0 0 0,0-1 0 0 0,0 1 1 0 0,0 0-1 0 0,0 0 0 0 0,-1 4 68 0 0,-4 12-292 0 0,5-16 226 0 0,1 1 0 0 0,0-1-1 0 0,0 1 1 0 0,0 0 0 0 0,1 0 0 0 0,0 0-1 0 0,0 1 1 0 0,0-1 0 0 0,1 4 66 0 0,0-10 1 0 0,0 0 1 0 0,1 0-1 0 0,-1 0 1 0 0,1 1-1 0 0,-1-1 1 0 0,1 0-1 0 0,-1 0 1 0 0,0 0-1 0 0,0 0 1 0 0,0 0-1 0 0,1 0 1 0 0,-1 0-1 0 0,1 0 1 0 0,-1 0-1 0 0,1-1 1 0 0,-1 1-1 0 0,0 0 1 0 0,0 0-1 0 0,1 0 1 0 0,-1 0-1 0 0,0 0 1 0 0,1 0-1 0 0,-1 0 1 0 0,1 0-1 0 0,-1-1 1 0 0,0 1-1 0 0,0 0 1 0 0,0-1-2 0 0,10-4-286 0 0,-5 0 282 0 0,0 2 1 0 0,-1-2-1 0 0,1 0 1 0 0,-1 0-1 0 0,0 0 1 0 0,-1 0-1 0 0,1 0 1 0 0,-1-1-1 0 0,2-5 4 0 0,3-2 3 0 0,-3 4-3 0 0,-1 0 0 0 0,1-1 0 0 0,0-4 0 0 0,5-4 857 0 0,-8 15-670 0 0,0-1-1 0 0,0 1 0 0 0,0-1 1 0 0,0 0-1 0 0,-1 1 0 0 0,1-3-186 0 0,-2 6 4 0 0,0 0 0 0 0,0 0 0 0 0,0 0-1 0 0,0 0 1 0 0,0 0 0 0 0,0 0 0 0 0,0 0-1 0 0,0 0 1 0 0,0 0 0 0 0,0 0 0 0 0,0 0-1 0 0,0 0 1 0 0,0 0 0 0 0,0 0-1 0 0,0 0 1 0 0,0 0 0 0 0,0 0 0 0 0,0 0-1 0 0,0 0 1 0 0,0 0 0 0 0,0 0 0 0 0,0 0-1 0 0,0 0 1 0 0,0 0 0 0 0,0 0-1 0 0,0 0 1 0 0,0 0 0 0 0,0-1 0 0 0,0 1-1 0 0,0 0 1 0 0,0 0 0 0 0,0 0 0 0 0,0 0-1 0 0,0 0 1 0 0,0 0 0 0 0,0 0-1 0 0,0 0 1 0 0,0 0 0 0 0,0 0 0 0 0,0 0-1 0 0,0 0 1 0 0,0 0 0 0 0,0 0 0 0 0,0 0-1 0 0,0 0 1 0 0,0 0 0 0 0,0 0 0 0 0,0 0-1 0 0,-1 0 1 0 0,1 0 0 0 0,0-1-1 0 0,0 1 1 0 0,0 0 0 0 0,0 0 0 0 0,0 0-1 0 0,0 0 1 0 0,0 0 0 0 0,0 0 0 0 0,0 0-1 0 0,0 1 1 0 0,0-1 0 0 0,0 0-1 0 0,0 0 1 0 0,-1 0 0 0 0,1 0 0 0 0,0 0-1 0 0,0 0-3 0 0,-5 3 310 0 0,-5 4 49 0 0,6-2-377 0 0,1 0 0 0 0,-1 0 0 0 0,0 1 0 0 0,1 0 0 0 0,1 0 0 0 0,-1 0 0 0 0,0 1 18 0 0,-14 47-528 0 0,12-36 429 0 0,2-10 63 0 0,2-5 25 0 0,1 0 1 0 0,-1 0 0 0 0,0 1 0 0 0,0-1 0 0 0,1 1-1 0 0,0-1 1 0 0,0 1 0 0 0,0-1 0 0 0,1 1 10 0 0,1-5-7 0 0,1 1 0 0 0,0-1 0 0 0,-1 0 0 0 0,1 0 0 0 0,-1 0 0 0 0,0 0-1 0 0,3-2 8 0 0,-4 3-4 0 0,2-2 4 0 0,0 0 0 0 0,0-1 0 0 0,-1 1 0 0 0,0-1 0 0 0,0 1 0 0 0,1-1 0 0 0,-1 0 0 0 0,0 1 0 0 0,0-1 0 0 0,0-2 0 0 0,5-5 0 0 0,-2 4 86 0 0,-1 0 0 0 0,-1 0-1 0 0,1 1 1 0 0,0-2-1 0 0,-1 1 1 0 0,-1 0-1 0 0,0 0 1 0 0,1 0 0 0 0,-1-1-1 0 0,-1 0 1 0 0,1-3-86 0 0,-1 7 736 0 0,2-5-391 0 0,-4 3-328 0 0,-1 1-78 0 0,1 3-264 0 0,1 1-142 0 0,0 0-40 0 0,0 0 65 0 0,-8 8 258 0 0,3-4 65 0 0,1 0 1 0 0,1 0-1 0 0,-1 0 1 0 0,1 0-1 0 0,0 1 0 0 0,0 0 1 0 0,0-1-1 0 0,0 2 1 0 0,1-2-1 0 0,-1 1 0 0 0,2 1 1 0 0,-1-1 118 0 0,-1 4-205 0 0,-2 0 0 0 0,1 0 1 0 0,-2 2 204 0 0,4-7 31 0 0,0 0 0 0 0,0 0 0 0 0,1 0 0 0 0,0 0 0 0 0,0 1 0 0 0,0-1 0 0 0,0 0 0 0 0,1 1 1 0 0,-1 2-32 0 0,1-6-130 0 0,1 0 18 0 0,2 5 90 0 0,-3-6 22 0 0,0 0 0 0 0,0 0 0 0 0,1 0 0 0 0,-1 0 0 0 0,0 0 0 0 0,0 1 0 0 0,1-1 0 0 0,-1 0 0 0 0,0 0 0 0 0,0 1 0 0 0,0-1 0 0 0,0 0 0 0 0,0 0 0 0 0,1 0 0 0 0,-1 0 0 0 0,0 1 0 0 0,1-1 0 0 0,-1 0 0 0 0,1 0 0 0 0,-1 0 0 0 0,0 0 0 0 0,0 0 0 0 0,0 0 0 0 0,0 0 0 0 0,1 0 0 0 0,-1 0 0 0 0,0 0 0 0 0,1 0 0 0 0,-1 0 0 0 0,1 0 0 0 0,-1 0 0 0 0,0 0 0 0 0,0-1 0 0 0,0 1 0 0 0,0 0 0 0 0,1 0 0 0 0,-1 0 0 0 0,0 0 0 0 0,1-1 0 0 0,-1 1 0 0 0,0 0 0 0 0,0 0 0 0 0,1-1 0 0 0,-1 1 0 0 0,3-2 0 0 0,1 1 0 0 0,0-2 0 0 0,0 1 0 0 0,-1 0 0 0 0,0 0 0 0 0,1-1 0 0 0,-1 0 0 0 0,0 0 0 0 0,0 0 0 0 0,-1 0 0 0 0,1-1 0 0 0,0 1 0 0 0,1-5 0 0 0,4-5 0 0 0,-1-2 0 0 0,0 1 0 0 0,0-4 0 0 0,8-18 0 0 0,-11 18 0 0 0,-2 7 0 0 0,-2 7 0 0 0,0 4 4 0 0,0-1 0 0 0,0 1 1 0 0,0 0-1 0 0,0-1 0 0 0,0 1 1 0 0,0 0-1 0 0,0-1 0 0 0,0 1 1 0 0,0 0-1 0 0,-1 0 0 0 0,1 0 1 0 0,0 0-1 0 0,0-1 0 0 0,0 1 1 0 0,0 0-1 0 0,0-1 0 0 0,-1 1 1 0 0,1 0-1 0 0,0-1 0 0 0,0 1 1 0 0,-1 0-1 0 0,1 0 1 0 0,0 0-1 0 0,0 0 0 0 0,0 0 1 0 0,0 0-1 0 0,0 0 0 0 0,0-1 1 0 0,-1 1-1 0 0,1 0 0 0 0,0 0 1 0 0,-1 0-1 0 0,1 0 0 0 0,0 0 1 0 0,-1 0-1 0 0,1 0 0 0 0,0 0 1 0 0,0 0-1 0 0,0 0 0 0 0,-1 0 1 0 0,1 0-1 0 0,0 0 1 0 0,-1 0-1 0 0,1 0 0 0 0,0 0 1 0 0,-1 0-1 0 0,1 0 0 0 0,0 0 1 0 0,0 0-1 0 0,0 0 0 0 0,0 1 1 0 0,-1-1-1 0 0,1 0 0 0 0,0 0-4 0 0,-10 9 387 0 0,9-8-336 0 0,-3 5-89 0 0,-1 0 1 0 0,2 0 0 0 0,-2 0 0 0 0,2 1 0 0 0,-1-1 0 0 0,1 1 0 0 0,0 3 37 0 0,-15 50-388 0 0,17-50 389 0 0,-1 0 0 0 0,1-1 0 0 0,0 1-1 0 0,1 1 1 0 0,0 4-1 0 0,0 0 12 0 0,0-14 18 0 0,0 0 1 0 0,1 0 0 0 0,-1-1-1 0 0,0 2 1 0 0,1-1 0 0 0,-1-1 0 0 0,0 1-1 0 0,0 0 1 0 0,1 0 0 0 0,-1-1 0 0 0,1 2-1 0 0,0-1 1 0 0,-1-1 0 0 0,0 1 0 0 0,1-1-1 0 0,0 1 1 0 0,0 0 0 0 0,-1-1 0 0 0,1 1-31 0 0,0-1-17 0 0,0 1 1 0 0,0-1 0 0 0,1 0-1 0 0,-2 1 1 0 0,2-1 0 0 0,-1 0 0 0 0,0 0-1 0 0,0 0 1 0 0,0 0 0 0 0,0 0-1 0 0,0-1 1 0 0,0 1 0 0 0,0 0 0 0 0,1-1-1 0 0,-2 1 1 0 0,2-1 0 0 0,-1 1 0 0 0,-1 0-1 0 0,1-1 1 0 0,1 1 0 0 0,-2-1-1 0 0,1 0 1 0 0,0 1 0 0 0,0-1 0 0 0,-1 0-1 0 0,1 0 1 0 0,0 1 0 0 0,0-1-1 0 0,-1 0 1 0 0,1 0 0 0 0,0 0 0 0 0,0 0-1 0 0,-1 0 1 0 0,0 0 0 0 0,0 0 0 0 0,1 0-1 0 0,-1-1 17 0 0,2 0-13 0 0,5-12 13 0 0,0-1 0 0 0,-1 0 0 0 0,4-16 0 0 0,-5 17 0 0 0,-4 12 0 0 0,0 0 0 0 0,0 0 0 0 0,0-1 0 0 0,-1 1 0 0 0,1 0 0 0 0,-1 0 0 0 0,1-1 0 0 0,-1 0 0 0 0,1-1 0 0 0,2-8-5 0 0,-3 9 7 0 0,1 1 0 0 0,0-1 1 0 0,0 0-1 0 0,-1 0 1 0 0,1 1-1 0 0,0-1 0 0 0,-1 1 1 0 0,0-1-1 0 0,0 1 0 0 0,0-1 1 0 0,0 0-3 0 0,0 1 117 0 0,0 2 67 0 0,0 0 22 0 0,0 0-54 0 0,0 0-235 0 0,-9 9-432 0 0,-13 41 559 0 0,14-30-134 0 0,6-16 81 0 0,1-1 0 0 0,-1 1 0 0 0,1 0 0 0 0,-1 0 1 0 0,1 2 8 0 0,-1 0 0 0 0,2-5 0 0 0,0 1 0 0 0,-1 0 0 0 0,1-1 0 0 0,-1 1 0 0 0,1-1 0 0 0,0 1 0 0 0,0 0 0 0 0,0 0 0 0 0,0-1 0 0 0,0 1 0 0 0,0 0 0 0 0,1-1 0 0 0,-1 1 0 0 0,1-1 0 0 0,-1 1 0 0 0,0-1 0 0 0,2 2 0 0 0,-2-3 0 0 0,0 1 0 0 0,1-1 0 0 0,-1 0 0 0 0,0 1 0 0 0,0-1 0 0 0,0 1 0 0 0,1-1 0 0 0,-1 0 0 0 0,1 0 0 0 0,-1 0 0 0 0,1 1 0 0 0,-1-1 0 0 0,0 0 0 0 0,0 0 0 0 0,1 1 0 0 0,-1-1 0 0 0,1 0 0 0 0,-1 0 0 0 0,1 0 0 0 0,-1 0 0 0 0,0 0 0 0 0,1 0 0 0 0,-1 0 0 0 0,1 0 0 0 0,0 0 0 0 0,-1 0 0 0 0,0 0 0 0 0,0 0 0 0 0,1 0 0 0 0,0 0 0 0 0,-1 0 0 0 0,1-1 0 0 0,8-4 0 0 0,-4 0 0 0 0,-1 1 0 0 0,1-1 0 0 0,-1 0 0 0 0,-1 0 0 0 0,0-1 0 0 0,1 1 0 0 0,1-4 0 0 0,1-5 19 0 0,-3 7 11 0 0,0 1 0 0 0,0 0 1 0 0,0-1-1 0 0,0-1 0 0 0,0-4-30 0 0,-2 6 49 0 0,0 3-62 0 0,-1 1 0 0 0,1-1 0 0 0,-1 1 0 0 0,0 0 1 0 0,0-1-1 0 0,0 1 0 0 0,0 0 0 0 0,0 0 0 0 0,0-1 0 0 0,0 1 0 0 0,0 0 0 0 0,-1-1 1 0 0,0-1 12 0 0,0 3 85 0 0,1 1 10 0 0,0 0-5 0 0,-3 0-10 0 0,2 1-78 0 0,-1-1 0 0 0,2 0 0 0 0,-1 1 1 0 0,-1 0-1 0 0,2-1 0 0 0,-1 0 0 0 0,0 1 0 0 0,0 0 0 0 0,0 0 0 0 0,0-1 0 0 0,0 1 0 0 0,1 0 0 0 0,-1 0 0 0 0,0-1 1 0 0,0 1-1 0 0,1 0 0 0 0,0 0 0 0 0,-1 0 0 0 0,0 0 0 0 0,1 0 0 0 0,-1 0 0 0 0,1 0 0 0 0,0 0-2 0 0,-2 4-9 0 0,-3 2-119 0 0,-3 3 50 0 0,2 1 0 0 0,0 1 1 0 0,0-1-1 0 0,-3 6 78 0 0,6-11 9 0 0,1 0-1 0 0,0 1 1 0 0,0 0-1 0 0,0-1 1 0 0,1 0-1 0 0,0 1 1 0 0,0 0-1 0 0,0 0 1 0 0,1-1-1 0 0,0 1 1 0 0,1 7-9 0 0,-1-13 1 0 0,1 1 0 0 0,-1-1 1 0 0,1 1-1 0 0,-1-2 1 0 0,0 2-1 0 0,1-1 1 0 0,-1 1-1 0 0,1-1 0 0 0,0 0 1 0 0,-1 1-1 0 0,1-2 1 0 0,1 2-1 0 0,-2-1 1 0 0,2 0-2 0 0,-1 0-2 0 0,-1-1 0 0 0,1 1 0 0 0,0-1 1 0 0,-1 0-1 0 0,1 0 0 0 0,-1 1 1 0 0,1-1-1 0 0,0 1 0 0 0,0-1 1 0 0,-1 0-1 0 0,1 0 0 0 0,0 0 0 0 0,0 1 1 0 0,-1-1-1 0 0,1 0 0 0 0,0 0 1 0 0,0-1-1 0 0,0 1 0 0 0,0 0 1 0 0,0 0 1 0 0,0-1-4 0 0,1 0 0 0 0,0 1 0 0 0,-1-1 1 0 0,2-1-1 0 0,-2 2 0 0 0,1-1 1 0 0,-1-1-1 0 0,1 1 0 0 0,-1 0 1 0 0,1 0-1 0 0,-1-1 0 0 0,1 1 0 0 0,-2-1 1 0 0,2 1-1 0 0,-1-2 0 0 0,0 2 1 0 0,0-1-1 0 0,0 0 0 0 0,-1 1 1 0 0,1-2 3 0 0,7-12 0 0 0,-5 12 0 0 0,-2-1 0 0 0,1 0 0 0 0,0 0 0 0 0,-1 1 0 0 0,1-1 0 0 0,-1-4 0 0 0,14-34 0 0 0,-13 34 0 0 0,-1 1 0 0 0,0 1 0 0 0,0-1 0 0 0,-1 0 0 0 0,0-1 0 0 0,-1 4 0 0 0,-3 5 0 0 0,1 0 0 0 0,1 2 0 0 0,0-2 0 0 0,0 1 0 0 0,0 0 0 0 0,0 0 0 0 0,0 0 0 0 0,0 1 0 0 0,1-1 0 0 0,-1 0 0 0 0,1 1 0 0 0,-1-1 0 0 0,1 1 0 0 0,0 0 0 0 0,-1 1 0 0 0,-5 11 0 0 0,3-7 0 0 0,1 1 0 0 0,0-1 0 0 0,1 0 0 0 0,0 0 0 0 0,-1 1 0 0 0,2 0 0 0 0,0-1 0 0 0,0 1 0 0 0,1 1 0 0 0,0-8 0 0 0,-1 2 0 0 0,8 8 0 0 0,-4-6 0 0 0,-3-6 2 0 0,0 0 1 0 0,1 0 0 0 0,-1 0 0 0 0,1 1 0 0 0,-1-1-1 0 0,1 0 1 0 0,-1 0 0 0 0,0 1 0 0 0,0-1 0 0 0,1 0 0 0 0,-1 0-1 0 0,1 0 1 0 0,0 1 0 0 0,-1-1 0 0 0,0 0 0 0 0,0 0-1 0 0,1 0 1 0 0,-1 0 0 0 0,1 0 0 0 0,0 0 0 0 0,-1 0 0 0 0,0-1-1 0 0,0 1 1 0 0,1 0 0 0 0,-1 0 0 0 0,1 0 0 0 0,-1 0 0 0 0,1-1-1 0 0,-1 1 1 0 0,0 0 0 0 0,0-1 0 0 0,1 1 0 0 0,-1 0-1 0 0,1 0 1 0 0,-1 0 0 0 0,1 0 0 0 0,-1-1 0 0 0,0 1 0 0 0,0-1-1 0 0,0 1 1 0 0,0-1 0 0 0,1 1 0 0 0,-1 0-3 0 0,3-3-9 0 0,-1 1 1 0 0,1-1-1 0 0,0 1 0 0 0,-1-1 1 0 0,0 1-1 0 0,0-1 0 0 0,0 0 1 0 0,0 0-1 0 0,0 0 0 0 0,-1 0 1 0 0,1-1-1 0 0,-1 1 0 0 0,0-1 1 0 0,0 0 8 0 0,6-14 0 0 0,-6 17 0 0 0,0-1 0 0 0,-1 1 0 0 0,1-1 0 0 0,0 1 0 0 0,0-1 0 0 0,-1 0 0 0 0,0 1 0 0 0,1-2 0 0 0,-1 2 0 0 0,0-1 0 0 0,4-36 0 0 0,-5 33 0 0 0,1 5 0 0 0,0-1 0 0 0,0 1 0 0 0,0 0 0 0 0,0 0 0 0 0,0-1 0 0 0,0 1 0 0 0,0 0 0 0 0,-1 0 0 0 0,1 0 0 0 0,0 0 0 0 0,0 0 0 0 0,0 0 0 0 0,0 0 0 0 0,0 0 0 0 0,0-1 0 0 0,0 1 0 0 0,0 0 0 0 0,0 0 0 0 0,0 0 0 0 0,0 0 0 0 0,0 0 0 0 0,-1-1 0 0 0,1 1 0 0 0,0 0 0 0 0,0 0 0 0 0,0 0 0 0 0,-1 0 0 0 0,1 0 0 0 0,0 0 0 0 0,0 0 0 0 0,-1 0 0 0 0,1 0 0 0 0,0 0 0 0 0,0 0 0 0 0,0 0 0 0 0,0 0 0 0 0,0 0 0 0 0,0 0 0 0 0,0 0 0 0 0,-1 0 0 0 0,1 0 0 0 0,0 0 0 0 0,0 0 0 0 0,-1 0 0 0 0,1 0 0 0 0,0 0 0 0 0,0 1 0 0 0,0-1 0 0 0,0 0 0 0 0,-1 0 0 0 0,1 0 0 0 0,0 0 0 0 0,0 0 0 0 0,0 1 0 0 0,0-1 0 0 0,0 0 0 0 0,-4 5 0 0 0,1-1 0 0 0,2-4 0 0 0,1 0 0 0 0,-1 0 0 0 0,1 1 0 0 0,0-1 0 0 0,-1 1 0 0 0,1 0 0 0 0,-1-1 0 0 0,1 0 0 0 0,-1 1 0 0 0,1 0 0 0 0,0-1 0 0 0,0 1 0 0 0,0-1 0 0 0,0 1 0 0 0,-1 0 0 0 0,1-1 0 0 0,0 1 0 0 0,0 0 0 0 0,-2 12 0 0 0,-1 0 0 0 0,1-9 0 0 0,1 1 0 0 0,0-1 0 0 0,0 1 0 0 0,0-1 0 0 0,1 1 0 0 0,0-1 0 0 0,0 2 0 0 0,4 19 78 0 0,-4-24-78 0 0,0 0-5 0 0,1 1 1 0 0,0 0-1 0 0,0-1 1 0 0,0 1-1 0 0,0-1 0 0 0,0 1 1 0 0,0-1-1 0 0,0 1 0 0 0,1-1 1 0 0,-1 0-1 0 0,0 1 1 0 0,1-1-1 0 0,-1 0 0 0 0,1 0 1 0 0,-1 0-1 0 0,1 0 1 0 0,0 0 4 0 0,-1-1-1 0 0,-1 0 0 0 0,1 0 1 0 0,0 0-1 0 0,0 0 1 0 0,-1 0-1 0 0,0 0 1 0 0,1 0-1 0 0,0 0 0 0 0,0 0 1 0 0,-1 0-1 0 0,1 0 1 0 0,-1 0-1 0 0,1 0 1 0 0,0-1-1 0 0,-1 1 1 0 0,0-1-1 0 0,1 1 0 0 0,0-1 1 0 0,0 1-1 0 0,-1 0 1 0 0,0 0-1 0 0,0-1 1 0 0,1 1-1 0 0,0-1 1 0 0,-1 0-1 0 0,1 1 0 0 0,-1 0 1 0 0,0-1-1 0 0,0 0 1 0 0,1 0 1 0 0,1-1 22 0 0,0 0 1 0 0,0-1 0 0 0,0 0 0 0 0,0 0 0 0 0,-1 1 0 0 0,1-1 0 0 0,-1-1 0 0 0,0 1 0 0 0,1 0 0 0 0,-2 0 0 0 0,1-1-1 0 0,0 1 1 0 0,0 0 0 0 0,-1-1 0 0 0,0 1-24 0 0,3-12 7 0 0,-2 10-65 0 0,0 0-1 0 0,-1 0 1 0 0,1-1 0 0 0,-1 2 0 0 0,0-1 0 0 0,-1-3 58 0 0,-1 1 0 0 0,2 6 5 0 0,0 0 0 0 0,0 0 0 0 0,-1 1 0 0 0,1-1 0 0 0,0 0 0 0 0,-1 1 1 0 0,1-1-1 0 0,-1 1 0 0 0,1-1 0 0 0,0 0 0 0 0,-1 0 0 0 0,0 1 0 0 0,1 0 0 0 0,-1-1 1 0 0,1 1-1 0 0,-1-1 0 0 0,1 0 0 0 0,-1 1 0 0 0,0 0-5 0 0,1 0 9 0 0,-1 0-1 0 0,1 0 1 0 0,-1 0-1 0 0,1 0 1 0 0,-1 0 0 0 0,1 0-1 0 0,0 0 1 0 0,0 0-1 0 0,0 1 1 0 0,-1-1-1 0 0,1 0 1 0 0,-1 0 0 0 0,1 1-1 0 0,0-1 1 0 0,-1 0-1 0 0,1 1 1 0 0,0-1-1 0 0,0 0 1 0 0,0 0-1 0 0,0 0 1 0 0,0 1 0 0 0,-1-1-1 0 0,1 0 1 0 0,0 1-1 0 0,0-1 1 0 0,-1 1-9 0 0,0 2 57 0 0,0 0 0 0 0,0 0 0 0 0,0 0-1 0 0,1 0 1 0 0,-1 0 0 0 0,0 1 0 0 0,1 0-57 0 0,-1 12 213 0 0,1-12-53 0 0,0 0-1 0 0,0 0 0 0 0,0 0 0 0 0,0 0 0 0 0,0 3-159 0 0,6 28-264 0 0,6-4 436 0 0,-12-30-113 0 0,1-1-4 0 0,0-1-52 0 0,0 1-1 0 0,-1 0 1 0 0,1 0 0 0 0,1-1-1 0 0,-2 0 1 0 0,1 0 0 0 0,0 1 0 0 0,0 0-1 0 0,-1-1 1 0 0,0 0 0 0 0,1 0-1 0 0,0 1 1 0 0,0-1 0 0 0,-1-1 0 0 0,0 2-1 0 0,1-1 1 0 0,-1 0 0 0 0,1 0-1 0 0,-1 1 1 0 0,0-2 0 0 0,1 1-1 0 0,-1 1 1 0 0,0-2 0 0 0,0 1 0 0 0,0 1-1 0 0,0-1 1 0 0,0-1-3 0 0,2-6 1 0 0,7-34-81 0 0,-8 30-48 0 0,0 0-1 0 0,0 0 0 0 0,-2-4 129 0 0,1 6 5 0 0,0 9 178 0 0,0 1 17 0 0,3-7-839 0 0,-4 16 777 0 0,-1 1 0 0 0,1 0 0 0 0,1 0 0 0 0,0-1 0 0 0,1 5-138 0 0,-1-1 161 0 0,-1-11-150 0 0,1-1-10 0 0,0-1-1 0 0,0 0 0 0 0,0 1 1 0 0,0 0-1 0 0,0 0 0 0 0,0-1 1 0 0,0 0-1 0 0,0 1 0 0 0,1 0 1 0 0,-1 0-1 0 0,0-1 0 0 0,0 0 1 0 0,1 1-1 0 0,-1 0 0 0 0,0 0 1 0 0,1-1-1 0 0,-1 0 0 0 0,0 1 1 0 0,0-1-1 0 0,1 1 0 0 0,-1 0 0 0 0,2 3 0 0 0,-2-3 0 0 0,0 0 0 0 0,0 0 0 0 0,0 0 0 0 0,1 0 0 0 0,-1-1 0 0 0,1 2 0 0 0,-1-1 0 0 0,1-1 0 0 0,-1 1 0 0 0,0 0 0 0 0,1 0 0 0 0,0-1 0 0 0,0 1 0 0 0,-1 0 0 0 0,1 0 0 0 0,4 3 0 0 0,-2 0 0 0 0,1-1 0 0 0,1-5 0 0 0,-5 2 5 0 0,1 0 0 0 0,-1 0 0 0 0,1 0 0 0 0,0 0 0 0 0,-1 0 0 0 0,0-1 0 0 0,0 1 0 0 0,1-1 0 0 0,0 1 0 0 0,-1-1 0 0 0,1 1 0 0 0,-1 0 0 0 0,0 0 0 0 0,0-1 0 0 0,0 1 0 0 0,1-1 0 0 0,-1 0 0 0 0,0 1 0 0 0,1 0-1 0 0,-1-1 1 0 0,0 1 0 0 0,0-1 0 0 0,1 0 0 0 0,-1 1 0 0 0,0 0 0 0 0,0-1-5 0 0,0-14 486 0 0,-1 11-502 0 0,1 2-4 0 0,0 0-148 0 0,-2-1-59 0 0,-4-23 115 0 0,3 22 112 0 0,2-2 0 0 0,-1 2 0 0 0,0-1 0 0 0,-1 1 0 0 0,1-1 0 0 0,-2-1 0 0 0,3 6 2 0 0,0 0-1 0 0,0-1 0 0 0,0 1 1 0 0,1-1-1 0 0,-1 0 0 0 0,1 1 0 0 0,-1-1 1 0 0,0 0-1 0 0,1 0 0 0 0,-1 1 0 0 0,1-1 1 0 0,-1 0-1 0 0,0 0 0 0 0,1 1 0 0 0,0-1 1 0 0,0-1-2 0 0,-4-4-17 0 0,-11-8-3 0 0,14 13 20 0 0,-5-4 0 0 0,-9-2 0 0 0,9 4 0 0 0,-8-6 0 0 0,-3-9-12 0 0,17 18-36 0 0,-3-3 36 0 0,-2 0 12 0 0,4-2 0 0 0,1 5 0 0 0,0 0-1 0 0,0-1 1 0 0,0 1-1 0 0,0 0 0 0 0,0 0 1 0 0,0 0-1 0 0,0-1 1 0 0,0 1-1 0 0,-1-1 0 0 0,1 1 1 0 0,0 0-1 0 0,0-1 0 0 0,0 1 1 0 0,-1 0-1 0 0,1 0 1 0 0,0 0-1 0 0,0-1 0 0 0,-1 1 1 0 0,1 0-1 0 0,0 0 0 0 0,0-1 1 0 0,0 1-1 0 0,0 0 1 0 0,-1 0-1 0 0,1-1 0 0 0,0 1 1 0 0,-1 0-1 0 0,1 0 1 0 0,-1 0-1 0 0,1 0 0 0 0,0 0 1 0 0,0 0-1 0 0,0 0 0 0 0,-1 0 1 0 0,1 0-1 0 0,-1 0 1 0 0,-3-3 262 0 0,4 2-237 0 0,-1-1 0 0 0,0 2 1 0 0,0-2-1 0 0,0 1 0 0 0,0 0 0 0 0,0 0 0 0 0,0 0 0 0 0,-1 1 0 0 0,2-2 0 0 0,-2 1 0 0 0,1 1 0 0 0,-1-1 0 0 0,1 1 0 0 0,0-1 0 0 0,-1 0 0 0 0,1 1 0 0 0,-1 0-25 0 0,-1-1-4 0 0,3 0-171 0 0,0 1-17 0 0,-26-5-7 0 0,20 3 199 0 0,1 2 0 0 0,-1 0 0 0 0,0-3 0 0 0,0 3 0 0 0,1 3 0 0 0,-1-3 0 0 0,0 0 0 0 0,-2 4 0 0 0,2-1 0 0 0,0-1 0 0 0,1 1 0 0 0,0 1 62 0 0,4-3 263 0 0,-1-1-269 0 0,1 0-1 0 0,0 1 1 0 0,0-1-1 0 0,-1 0 0 0 0,1 0 1 0 0,0 1-1 0 0,0 0 1 0 0,0 0-1 0 0,0-1 1 0 0,0 0-1 0 0,-1 2-55 0 0,-10 5-475 0 0,8-6 412 0 0,0 0 0 0 0,0 0 0 0 0,-1-1 0 0 0,1 1 0 0 0,-4-1 63 0 0,2 4-1648 0 0,6-4 106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31"/>
    </inkml:context>
    <inkml:brush xml:id="br0">
      <inkml:brushProperty name="width" value="0.05" units="cm"/>
      <inkml:brushProperty name="height" value="0.05" units="cm"/>
      <inkml:brushProperty name="color" value="#FFFF66"/>
    </inkml:brush>
  </inkml:definitions>
  <inkml:trace contextRef="#ctx0" brushRef="#br0">6 27 1840 0 0,'0'0'83'0'0,"0"0"237"0"0,0 0 954 0 0,0 0 417 0 0,0 0 79 0 0,0 0-151 0 0,0 0-715 0 0,0 0-316 0 0,0 0-63 0 0,0 0-11 0 0,0 0-2 0 0,0 0 0 0 0,0 0 0 0 0,0 0 0 0 0,0 0 0 0 0,0 0 0 0 0,0 0 0 0 0,0 0-44 0 0,6-4 192 0 0,-1 2-501 0 0,-2 1-60 0 0,0 0 0 0 0,0 0 0 0 0,0 1 0 0 0,0-1 0 0 0,1 1-1 0 0,-1-1 1 0 0,0 1 0 0 0,2 0-99 0 0,5-4 91 0 0,-6 3-12 0 0,-2 3 93 0 0,12-1 71 0 0,-2 1-206 0 0,0-1-358 0 0,23-12 533 0 0,-29 10-215 0 0,-6 2 6 0 0,0-1 0 0 0,0 0-1 0 0,1 0 1 0 0,-1 0 0 0 0,0 0 0 0 0,0 1 0 0 0,0-1 0 0 0,1 0 0 0 0,-1 0 0 0 0,0 0 0 0 0,1 1-1 0 0,-1-1 1 0 0,1 0 0 0 0,-1 0 0 0 0,0 0 0 0 0,0 0 0 0 0,0 0 0 0 0,1 0 0 0 0,-1 0 0 0 0,1 1-1 0 0,-1-1 1 0 0,1-1 0 0 0,-1 1 0 0 0,0 0 0 0 0,0 0 0 0 0,0 0 0 0 0,1 0 0 0 0,-1 0-1 0 0,1 0-2 0 0,0-2 0 0 0,2 1 0 0 0,7 4 0 0 0,-4-3 0 0 0,-1-2 0 0 0,-2 1 181 0 0,0 0-1 0 0,0 0 1 0 0,0 1-1 0 0,0-1 0 0 0,0 0 1 0 0,0 1-1 0 0,0 0 0 0 0,3 0-180 0 0,0 0-788 0 0,12 2 316 0 0,-17-2 636 0 0,-1 0 17 0 0,11 3 3 0 0,-6-3-172 0 0,-3 0 36 0 0,3 2-24 0 0,4 1 215 0 0,-6-2-231 0 0,0 1 0 0 0,0-1 1 0 0,0 0-1 0 0,0 0 0 0 0,0-1 0 0 0,0 1 0 0 0,0-1-8 0 0,-2 1 115 0 0,4 3-43 0 0,7 3 40 0 0,-1 0-25 0 0,-9-5-74 0 0,2 3 42 0 0,12 10 79 0 0,-16-14-129 0 0,2 0-1 0 0,-1 1 0 0 0,-1-1 0 0 0,1 0 0 0 0,0 0 0 0 0,0 1 0 0 0,-1-1 0 0 0,1 0 0 0 0,-1 1 0 0 0,1-1 1 0 0,-1 1-1 0 0,1 0-4 0 0,-1 0 5 0 0,1 0 1 0 0,0 0-1 0 0,0 0 0 0 0,-1 0 1 0 0,1 1-1 0 0,1-2 1 0 0,-1 1-1 0 0,0 0 1 0 0,0 0-1 0 0,1 0 1 0 0,-1-1-1 0 0,1 1 0 0 0,1 1-5 0 0,0 0-12 0 0,-2-1-49 0 0,-1-2-48 0 0,0 0-126 0 0,0 0-36 0 0,4 1 225 0 0,0-1-5718 0 0,-4 0 903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32"/>
    </inkml:context>
    <inkml:brush xml:id="br0">
      <inkml:brushProperty name="width" value="0.05" units="cm"/>
      <inkml:brushProperty name="height" value="0.05" units="cm"/>
      <inkml:brushProperty name="color" value="#FFFF66"/>
    </inkml:brush>
  </inkml:definitions>
  <inkml:trace contextRef="#ctx0" brushRef="#br0">294 15 4608 0 0,'0'0'208'0'0,"0"0"67"0"0,0 0 154 0 0,0 0 68 0 0,0 0 14 0 0,0 0 7 0 0,0 0 30 0 0,0 0 18 0 0,0 0 2 0 0,0 0-16 0 0,0 0-68 0 0,0 0-32 0 0,12-10 2594 0 0,-11 9-2929 0 0,0 0 0 0 0,1 0 0 0 0,-1 1 0 0 0,1 0 0 0 0,-1-1 0 0 0,0 1 0 0 0,1 0 0 0 0,-1-1 0 0 0,1 1 0 0 0,-1 0 0 0 0,1 0 0 0 0,-1 0 0 0 0,1 0 0 0 0,-1 0 0 0 0,1 1 0 0 0,-1-1 0 0 0,0 1 0 0 0,2-1-117 0 0,34 18 1615 0 0,-32-14-1601 0 0,-4-3 119 0 0,-1-1 295 0 0,2 0-311 0 0,0 0 0 0 0,0 0 0 0 0,1 1-1 0 0,-1-1 1 0 0,0 0 0 0 0,0 0 0 0 0,1 1 0 0 0,-1 0-1 0 0,0 0 1 0 0,3 1-117 0 0,1 2-219 0 0,-3 1 187 0 0,-1-4 80 0 0,4 3-36 0 0,-2 1-12 0 0,14 13 128 0 0,-18-18-115 0 0,1 2-9 0 0,1 0 0 0 0,-1 0-1 0 0,1-1 1 0 0,-1 1-1 0 0,1-1 1 0 0,0 1 0 0 0,-1-1-1 0 0,2 1 1 0 0,-2-2 0 0 0,1 2-1 0 0,1-1 1 0 0,-2 0 0 0 0,1 0-1 0 0,1 0-3 0 0,3 2 11 0 0,-4-1 32 0 0,5 2-33 0 0,-1 2-10 0 0,1-1 0 0 0,0-1 0 0 0,3 10 0 0 0,2 0 0 0 0,-6-9 0 0 0,-1-1 27 0 0,-4-2 24 0 0,2 0 1 0 0,-2 0-1 0 0,1 0 0 0 0,0 1 1 0 0,-1-1-1 0 0,1 0 0 0 0,-1 0 1 0 0,0 1-1 0 0,1 0 0 0 0,-1 0-51 0 0,-1-2-76 0 0,1 0 16 0 0,-1-1 60 0 0,1 0-1 0 0,-1 1 0 0 0,0-1 0 0 0,0 0 0 0 0,0 0 0 0 0,0 0 0 0 0,1 1 0 0 0,-1-1 0 0 0,0 0 1 0 0,0 1-1 0 0,1-1 0 0 0,-1 1 0 0 0,0-1 0 0 0,0 0 0 0 0,0 0 0 0 0,0 1 0 0 0,1-1 0 0 0,-1 1 1 0 0,0-1-1 0 0,0 1 0 0 0,0-1 0 0 0,0 0 0 0 0,0 0 0 0 0,0 1 0 0 0,0-1 0 0 0,-1 1 1 0 0,0 5 245 0 0,1-5-315 0 0,0 0 13 0 0,0 5 34 0 0,0-4-38 0 0,0-2-22 0 0,0 0-10 0 0,0 0 22 0 0,0 0 7 0 0,0 0 0 0 0,0 0 0 0 0,0 0-6 0 0,0 0-21 0 0,0 0-14 0 0,0 0-131 0 0,0 0-30 0 0,0 0 2 0 0,0 0 68 0 0,0 0 286 0 0,0 0 124 0 0,0 0 30 0 0,-1 0-255 0 0,1 2 0 0 0,-1-1 0 0 0,0 1-1 0 0,0-1 1 0 0,0 0 0 0 0,-1 0 0 0 0,2 0 0 0 0,-2 0-1 0 0,1 0 1 0 0,-1 0 0 0 0,1-1 0 0 0,0 1-1 0 0,-1 0 1 0 0,1 0 0 0 0,-1-1 0 0 0,1 1 11 0 0,-24 10-362 0 0,22-10 298 0 0,0 0 0 0 0,0 0-1 0 0,0 0 1 0 0,0 0 0 0 0,-1 0 0 0 0,1-1 0 0 0,0 0-1 0 0,0 0 1 0 0,0 0 0 0 0,0 0 0 0 0,0 0-1 0 0,-3-1 65 0 0,-9 2-325 0 0,14 0 280 0 0,-1-1 0 0 0,2 0-1 0 0,-2 1 1 0 0,1-1 0 0 0,0 0-1 0 0,0 0 1 0 0,0 0 0 0 0,0 0-1 0 0,-1 0 1 0 0,2 0 0 0 0,-2 0-1 0 0,1-1 1 0 0,0 1 0 0 0,-1-1-1 0 0,2 1 1 0 0,-1 0 0 0 0,-1-1 45 0 0,-19 3-766 0 0,11-3 529 0 0,5 1 12 0 0,0 0 0 0 0,1 0 0 0 0,-2 1 1 0 0,2 0-1 0 0,-1 0 0 0 0,-1-1 225 0 0,2 2-23 0 0,-1-1 1 0 0,1 0 0 0 0,-1-1 0 0 0,1 1-1 0 0,-1-1 1 0 0,-1 1 22 0 0,3-1-10 0 0,3 0-62 0 0,-1 0 12 0 0,-9 0 48 0 0,0 4 1 0 0,4-4-32 0 0,-18-4 51 0 0,23 4 83 0 0,1 0 8 0 0,-1-1-19 0 0,-4-1-64 0 0,-3 0-16 0 0,-13-6 0 0 0,20 6 0 0 0,-9-3 0 0 0,-9 4 0 0 0,14 0 38 0 0,4 0 160 0 0,1 1 55 0 0,0 0 10 0 0,0 0-29 0 0,-1 0-118 0 0,-3 0-12 0 0,-21-3 451 0 0,25 3-428 0 0,-12-1 1 0 0,6 1-128 0 0,1 2 194 0 0,0-1 0 0 0,0 1 0 0 0,0-1 1 0 0,0-1-1 0 0,0 0 0 0 0,-4 0-194 0 0,2 0 111 0 0,-13 3 491 0 0,8 0-417 0 0,5 0-185 0 0,-13 4 30 0 0,18-6 2 0 0,1-1 1 0 0,0 1 0 0 0,-1-1-1 0 0,1 0 1 0 0,-1 1 0 0 0,1-1-1 0 0,0 1 1 0 0,0 0 0 0 0,-1-1-1 0 0,1 1 1 0 0,0 1-1 0 0,0-2 1 0 0,0 1 0 0 0,0 0-1 0 0,0 0 1 0 0,0 0 0 0 0,0 1-1 0 0,0-1 1 0 0,0 0-1 0 0,1 0 1 0 0,-1 1-33 0 0,0-1 11 0 0,0-1 1 0 0,1 0-1 0 0,-1 1 0 0 0,0-1 1 0 0,0 1-1 0 0,0-1 0 0 0,0 0 1 0 0,0 0-1 0 0,1 1 0 0 0,-1-1 0 0 0,-1 0 1 0 0,2 0-1 0 0,-1 0 0 0 0,0 0 1 0 0,0 0-1 0 0,1 0 0 0 0,-2-1 0 0 0,1 1 1 0 0,0 0-12 0 0,-6-3 137 0 0,7 3-136 0 0,0 0 0 0 0,0 0 0 0 0,0 0 1 0 0,0 0-1 0 0,0-1 0 0 0,0 1 0 0 0,0 0 0 0 0,0 0 1 0 0,0 0-1 0 0,0 0 0 0 0,0 0 0 0 0,0-1 0 0 0,0 1 0 0 0,0 0 1 0 0,1 0-1 0 0,-1 0 0 0 0,0 0 0 0 0,0 0 0 0 0,0 0 1 0 0,0 0-1 0 0,0 0 0 0 0,0 0 0 0 0,0 0 0 0 0,0 0 0 0 0,1 0 1 0 0,-1 0-1 0 0,0 0 0 0 0,0 0 0 0 0,0 0 0 0 0,0 0 1 0 0,0 0-1 0 0,0 0 0 0 0,0 0 0 0 0,0-1 0 0 0,0 1 0 0 0,0 0 1 0 0,0 0-1 0 0,0 0 0 0 0,0 0 0 0 0,1 0 0 0 0,-1 0 1 0 0,0 0-1 0 0,0 0 0 0 0,0 0 0 0 0,0 0 0 0 0,0 1 0 0 0,1-1 1 0 0,-1 0-1 0 0,0 0 0 0 0,0 0 0 0 0,0 0 0 0 0,0 0-1 0 0,41-6-1368 0 0,15-3-1610 0 0,-48 7 1525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33"/>
    </inkml:context>
    <inkml:brush xml:id="br0">
      <inkml:brushProperty name="width" value="0.05" units="cm"/>
      <inkml:brushProperty name="height" value="0.05" units="cm"/>
      <inkml:brushProperty name="color" value="#FFFF66"/>
    </inkml:brush>
  </inkml:definitions>
  <inkml:trace contextRef="#ctx0" brushRef="#br0">12 38 1376 0 0,'0'0'65'0'0,"0"0"271"0"0,0 0 1115 0 0,0 0 484 0 0,0 0 95 0 0,0 0-206 0 0,0 0-933 0 0,0 0-410 0 0,0 0-86 0 0,0 0-6 0 0,0 0 24 0 0,0 0 17 0 0,0 0 2 0 0,0 0-47 0 0,0 0-196 0 0,0 0-86 0 0,0 0-20 0 0,0 0 47 0 0,0 0 213 0 0,-2 14 1829 0 0,1-13-2123 0 0,1-1 0 0 0,0 1-1 0 0,0 0 1 0 0,-1 0 0 0 0,1-1 0 0 0,0 1 0 0 0,0 0 0 0 0,-1 0 0 0 0,1 0-1 0 0,0 0 1 0 0,0 0 0 0 0,0-1 0 0 0,0 1 0 0 0,0 0 0 0 0,0 0 0 0 0,1-1-1 0 0,-1 1 1 0 0,0 0 0 0 0,0 0 0 0 0,1-1 0 0 0,-1 1 0 0 0,0 0 0 0 0,0 0-1 0 0,1-1 1 0 0,-1 1 0 0 0,1 0 0 0 0,0 0 0 0 0,-1-1 0 0 0,0 1 0 0 0,1 0-1 0 0,0-1-48 0 0,9 4 0 0 0,-8-6 0 0 0,-1 1 0 0 0,39-2 0 0 0,-38 2 32 0 0,-1 1-1 0 0,1 0 0 0 0,-1 0 1 0 0,1 0-1 0 0,-1 0 0 0 0,1 0 0 0 0,-1 0 1 0 0,1 0-1 0 0,-1 1 0 0 0,1-1 1 0 0,-1 0-32 0 0,8 0 551 0 0,-7 0-279 0 0,1 0-172 0 0,-2 0-158 0 0,1 0-1 0 0,-2 0 0 0 0,2 0 0 0 0,-1-1 0 0 0,0 1 0 0 0,1 0 0 0 0,-2-1 0 0 0,2 0 0 0 0,-1 1 1 0 0,0 0-1 0 0,0-1 0 0 0,0 0 0 0 0,0 1 0 0 0,0-1 0 0 0,0 1 0 0 0,0-2 0 0 0,0 1 0 0 0,0 0 59 0 0,23 5 26 0 0,-23-4 22 0 0,5 0 288 0 0,7-4 904 0 0,-7 3-1256 0 0,-5 1 10 0 0,0 0-1 0 0,0 0 0 0 0,0 0 0 0 0,-1 0 0 0 0,2 0 1 0 0,-1 0-1 0 0,-1-1 0 0 0,1 1 0 0 0,0 0 1 0 0,0 0-1 0 0,0 0 0 0 0,0-1 0 0 0,0 0 0 0 0,-1 1 1 0 0,1-1-1 0 0,0 1 7 0 0,1-1 90 0 0,2 1 1 0 0,18 5-22 0 0,-18-5-69 0 0,0 0 1 0 0,-1 0-2 0 0,4-4 12 0 0,-5 4 32 0 0,2 2-33 0 0,2 1-10 0 0,-5-3 0 0 0,-1 0 0 0 0,1 1 0 0 0,-1-1 0 0 0,1 0 0 0 0,-1 0 0 0 0,0 0 0 0 0,1 0 0 0 0,-1 0 0 0 0,1 1 0 0 0,0-1 0 0 0,-1 0 0 0 0,0 0 0 0 0,1 0 0 0 0,-1 0 0 0 0,1 0 0 0 0,0 0 0 0 0,-1 0 0 0 0,0 0 0 0 0,1 0 0 0 0,-1 0 0 0 0,1-1 0 0 0,11 2 0 0 0,-5-1 11 0 0,14-3 42 0 0,-6-1-10 0 0,-5-1-34 0 0,-8 5-57 0 0,4 2 50 0 0,-3-2 51 0 0,1-2-40 0 0,4 1-13 0 0,-2-1 0 0 0,0 1 0 0 0,0 0 0 0 0,1-2-13 0 0,-5 2-40 0 0,2 0 53 0 0,-3 1 40 0 0,-6-4 27 0 0,5 3-60 0 0,0 1 0 0 0,0-1 0 0 0,-1 1 0 0 0,1 0 0 0 0,-1-1 0 0 0,1 0 0 0 0,-1 1 1 0 0,1-1-1 0 0,0 1 0 0 0,-1 0 0 0 0,0 0 0 0 0,0 0 0 0 0,1-1 0 0 0,0 1 0 0 0,-1 0 0 0 0,0-1 0 0 0,0 1 0 0 0,1 0-7 0 0,-9-1-37 0 0,7 1 17 0 0,1 0 0 0 0,-1 0 0 0 0,0 0-1 0 0,0 0 1 0 0,1 0 0 0 0,-1 0 0 0 0,0 1-1 0 0,1-1 1 0 0,-2 1 0 0 0,2 0 0 0 0,-1-1-1 0 0,1 1 21 0 0,-5 1-48 0 0,1-1-1 0 0,-1 1 1 0 0,0-1-1 0 0,0 0 1 0 0,0-1-1 0 0,0 1 0 0 0,-2-1 49 0 0,-14 1-86 0 0,-11 5-6 0 0,19-4 39 0 0,1 1 0 0 0,-1-2 0 0 0,-3 0 53 0 0,11-2-3 0 0,0 0 0 0 0,1 1 0 0 0,-1-2-1 0 0,0 1 1 0 0,0-2 0 0 0,1 1 0 0 0,-1 0 0 0 0,1 0 0 0 0,0-1-1 0 0,0 0 1 0 0,0-1 0 0 0,0 0 3 0 0,-2 0-26 0 0,6 2 14 0 0,-15 1 13 0 0,11 2-1 0 0,4-1 0 0 0,1-1-1 0 0,0 1 0 0 0,0 0 0 0 0,0 0 0 0 0,0 0 0 0 0,-1 0 1 0 0,1 0-1 0 0,-1 0 0 0 0,1 0 0 0 0,0 0 0 0 0,-1 0 0 0 0,1 1 1 0 0,0-1-1 0 0,0 0 0 0 0,0 0 0 0 0,-1 0 0 0 0,1 0 0 0 0,0 0 0 0 0,-1 1 1 0 0,1-1-1 0 0,0 0 0 0 0,0 0 0 0 0,-1 1 0 0 0,1-1 0 0 0,0 0 1 0 0,0 0-1 0 0,0 0 0 0 0,0 0 0 0 0,0 0 0 0 0,0 1 0 0 0,-1-1 1 0 0,1 0-1 0 0,0 1 0 0 0,0-1 1 0 0,-2 2-24 0 0,-8-1 12 0 0,17-1 12 0 0,2 0 0 0 0,1 0 0 0 0,0-1 0 0 0,0 0 0 0 0,-1 0 0 0 0,0-1 0 0 0,4-1 0 0 0,-8 2 0 0 0,0-1 0 0 0,-1 2 0 0 0,2-1 0 0 0,-1 0 0 0 0,0 1 0 0 0,0-1 0 0 0,0 1 0 0 0,0 1 0 0 0,0 0 0 0 0,0 0 0 0 0,2-1 0 0 0,20 8-98 0 0,-24-7-140 0 0,-3-1-34 0 0,0 0 0 0 0,0 0 104 0 0,0 0 438 0 0,0 0 194 0 0,0 0 42 0 0,-21-9-1735 0 0,2 2 1013 0 0,15 5 186 0 0,0 1 1 0 0,0-1 0 0 0,0 1 0 0 0,0 0-1 0 0,-1 0 1 0 0,1 1 0 0 0,0-1-1 0 0,-1 1 30 0 0,-4-1 75 0 0,0 1 0 0 0,0 1 0 0 0,1 0 0 0 0,-1-1 0 0 0,1 2 0 0 0,0 0 0 0 0,-1 0 0 0 0,-7 4-75 0 0,14-3-18 0 0,2-3-73 0 0,0 0-8 0 0,0 0 42 0 0,0 0 164 0 0,0 0 75 0 0,0 0 12 0 0,0 0-49 0 0,0 0-222 0 0,9 0-260 0 0,8 0 597 0 0,-1 0 1 0 0,9 3-261 0 0,-21-3 22 0 0,0 0 0 0 0,-1 0-1 0 0,2 0 1 0 0,-1 0 0 0 0,-1-1 0 0 0,1 0 0 0 0,1 0-22 0 0,12-2 119 0 0,14-3 161 0 0,-25 3-194 0 0,2 2 0 0 0,-1-1 0 0 0,0 2 0 0 0,4-1-86 0 0,-5 0 10 0 0,0-1-10 0 0,1 1-20 0 0,-5 1-73 0 0,-2 0 8 0 0,0 1 11 0 0,24 13-164 0 0,-22-13 150 0 0,-2-1 6 0 0,0 0-43 0 0,0 0-190 0 0,0 0-79 0 0,0 0-723 0 0,0 0-2959 0 0,0 0-1264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34"/>
    </inkml:context>
    <inkml:brush xml:id="br0">
      <inkml:brushProperty name="width" value="0.05" units="cm"/>
      <inkml:brushProperty name="height" value="0.05" units="cm"/>
      <inkml:brushProperty name="color" value="#FFFF66"/>
    </inkml:brush>
  </inkml:definitions>
  <inkml:trace contextRef="#ctx0" brushRef="#br0">71 101 4608 0 0,'-2'-2'-129'0'0,"0"-2"1082"0"0,3-9 735 0 0,0 7-1672 0 0,-1 4 229 0 0,0-1 0 0 0,0 0 0 0 0,0 1 0 0 0,-1 0 1 0 0,1 0-1 0 0,0-1 0 0 0,-1 0 0 0 0,0 1 0 0 0,0 0 0 0 0,1 0 1 0 0,-2-1-1 0 0,1 1 0 0 0,0 0 0 0 0,-1 0 0 0 0,1-1 0 0 0,-1 2 1 0 0,1-1-246 0 0,-1-1 1267 0 0,1 1-1208 0 0,0 1 0 0 0,0 0 0 0 0,0-1 0 0 0,0 2 0 0 0,0-2 0 0 0,0 1 0 0 0,-1 1 0 0 0,1-1 0 0 0,0 0 1 0 0,0 0-1 0 0,-1 1 0 0 0,0-2-59 0 0,-3-1-1 0 0,-20-8-9 0 0,24 10-50 0 0,-2-2-1457 0 0,3 3 177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22"/>
    </inkml:context>
    <inkml:brush xml:id="br0">
      <inkml:brushProperty name="width" value="0.05" units="cm"/>
      <inkml:brushProperty name="height" value="0.05" units="cm"/>
      <inkml:brushProperty name="color" value="#FFFFFF"/>
    </inkml:brush>
  </inkml:definitions>
  <inkml:trace contextRef="#ctx0" brushRef="#br0">233 90 1376 0 0,'0'0'277'0'0,"0"0"630"0"0,0 0 282 0 0,0 0 54 0 0,0 0-141 0 0,0 0-611 0 0,0 0-274 0 0,0 0-51 0 0,0 0 52 0 0,0 0 246 0 0,0 0 106 0 0,0 0 26 0 0,0 0-20 0 0,0 0-100 0 0,0 0-42 0 0,0 0-8 0 0,0 0-58 0 0,0 0-163 0 0,0 0 203 0 0,0 0 116 0 0,0 0 20 0 0,0 0-72 0 0,0 0-340 0 0,0 0-107 0 0,0 0 305 0 0,0 0 146 0 0,0 0 32 0 0,0 0-66 0 0,0 0-276 0 0,0 0-72 0 0,-4 4-126 0 0,1-8 158 0 0,1 3 21 0 0,1 0 0 0 0,-2 0-1 0 0,2-1 1 0 0,-1 2 0 0 0,1-1 0 0 0,-1 0-1 0 0,0 0 1 0 0,1 1 0 0 0,-2 0-1 0 0,1-1-146 0 0,-4 1 110 0 0,5-1-86 0 0,-1 1 0 0 0,0 0 1 0 0,0 0-1 0 0,1 0 0 0 0,-1 1 0 0 0,1-1 0 0 0,-1 0 0 0 0,0 1 0 0 0,1-1 1 0 0,-1 0-1 0 0,1 1 0 0 0,-1 0 0 0 0,1 0 0 0 0,0-1 0 0 0,-1 1 0 0 0,0 1-24 0 0,-30 28-32 0 0,30-29 31 0 0,-1 0-1 0 0,1 0 0 0 0,0 1 0 0 0,0-1 1 0 0,-1 1-1 0 0,2-1 0 0 0,-1 1 0 0 0,-1 0 0 0 0,1 0 2 0 0,-1 4 0 0 0,-19 19 0 0 0,13 8 0 0 0,-3 2 0 0 0,2-4 0 0 0,0 1 0 0 0,1 5 0 0 0,8-32 0 0 0,-2 8 126 0 0,1-1-1 0 0,0 12-125 0 0,-3 17 141 0 0,2-29-293 0 0,-2 9-80 0 0,-2 85 232 0 0,4-20 0 0 0,6 22 42 0 0,0-42 216 0 0,-3 35 1068 0 0,-3-56-1313 0 0,3-23 255 0 0,-1-15-322 0 0,0 1 0 0 0,1-1 0 0 0,1 1 0 0 0,0 6 54 0 0,1 3-423 0 0,-1 0 1 0 0,-1 0-1 0 0,-1 16 423 0 0,-1 7-439 0 0,3-18 465 0 0,0-13 21 0 0,0 0 0 0 0,-1 0 0 0 0,-1 0 0 0 0,0 0-1 0 0,0-1 1 0 0,-1 3-47 0 0,-2 8 1220 0 0,-2 8-2627 0 0,6-22 1383 0 0,-1 0 0 0 0,1 0 0 0 0,-1 0-1 0 0,1 0 1 0 0,1 4 24 0 0,-1 2 1 0 0,2 53 110 0 0,4-26 1629 0 0,-6-37-1843 0 0,2 20 355 0 0,-2-19-277 0 0,-1 0-1 0 0,1 0 0 0 0,0 0 0 0 0,0 0 0 0 0,0 0 1 0 0,0 0-1 0 0,0 0 0 0 0,0 0 0 0 0,1 0 1 0 0,-1 0-1 0 0,0 0 0 0 0,1 1 26 0 0,2 10-51 0 0,-1-6 51 0 0,1-1 0 0 0,-2-1 0 0 0,-1 0 0 0 0,0 30 204 0 0,0-26 35 0 0,-1-7-196 0 0,-1 2-22 0 0,1-3 22 0 0,1 3-22 0 0,0-3 7 0 0,0-1-87 0 0,0 0-9 0 0,0 8 327 0 0,0-7-206 0 0,-2 11-410 0 0,-1 0 738 0 0,2-6-381 0 0,1 0 0 0 0,0-2-10 0 0,0-3-50 0 0,0-1-39 0 0,0 0-12 0 0,0 0 39 0 0,0 0 156 0 0,0 0 23 0 0,1 1-26 0 0,1 3-65 0 0,1 1-16 0 0,0 0 0 0 0,0 0 0 0 0,0 0 0 0 0,18 20 0 0 0,-10-10 64 0 0,-1-7-64 0 0,-7-3 0 0 0,0 1 4 0 0,0-5 16 0 0,10 4 20 0 0,28 21 296 0 0,-23-16-272 0 0,-18-10-64 0 0,0 1-1 0 0,1-1 1 0 0,-1 0-1 0 0,1 0 1 0 0,-1 1-1 0 0,1-1 1 0 0,-1 0-1 0 0,1 1 1 0 0,-1-1-1 0 0,1 0 0 0 0,0 1 1 0 0,-1-1-1 0 0,0 0 1 0 0,1 0-1 0 0,0 0 1 0 0,0 0-1 0 0,-1 0 1 0 0,0 0-1 0 0,1 0 1 0 0,0 0-1 0 0,-1 0 1 0 0,1 0-1 0 0,-1 0 0 0 0,1 0 1 0 0,-1-1-1 0 0,1 1 1 0 0,0 0 0 0 0,0-1-18 0 0,46 1-352 0 0,-45 0 156 0 0,-1 0 221 0 0,-1 0-1 0 0,0 0 0 0 0,0 0 0 0 0,1 0 1 0 0,-1 0-1 0 0,1 0 0 0 0,-1 0 1 0 0,1 0-1 0 0,-1 0 0 0 0,0 0 0 0 0,0 1 1 0 0,1-1-1 0 0,-1 0 0 0 0,1 0 0 0 0,-1 1 1 0 0,1-1-1 0 0,-1 0 0 0 0,0 0 1 0 0,0 0-1 0 0,0 0 0 0 0,1 0 0 0 0,-1 1 1 0 0,1-1-7 0 0,2 2 249 0 0,4-2-219 0 0,23 3-574 0 0,-28-3 683 0 0,-2 0-66 0 0,0 0 48 0 0,1 0-116 0 0,-1 0 1 0 0,1 1-1 0 0,0-1 1 0 0,0 0 0 0 0,0 1-1 0 0,0-1 1 0 0,0 0 0 0 0,-1 0-1 0 0,2 0 1 0 0,-1 0-1 0 0,-1 0 1 0 0,1 0 0 0 0,0 0-1 0 0,0-1 1 0 0,0 1-1 0 0,0 0 1 0 0,0-1 0 0 0,0 1-6 0 0,12-3-402 0 0,-12 3 293 0 0,-1 0 146 0 0,9 1 187 0 0,-1 1-124 0 0,-2-1-80 0 0,-1 1-20 0 0,6 0-9 0 0,-6-1-2 0 0,1 0 0 0 0,-1-1 0 0 0,0 1 0 0 0,1-1 0 0 0,4 0 11 0 0,35 2-77 0 0,-44-2-24 0 0,24 0-11 0 0,-24 0 212 0 0,16-1-47 0 0,-3-2-103 0 0,-7 1 21 0 0,0 0 0 0 0,1 0 1 0 0,-1-1-1 0 0,0 0 0 0 0,0 0 0 0 0,4-3 29 0 0,8 0 0 0 0,-12 6 0 0 0,-5-1 0 0 0,15-7 0 0 0,8-2 216 0 0,-23 10-86 0 0,-2 0-32 0 0,14-6-511 0 0,17-6 454 0 0,-25 9 348 0 0,-3 2-188 0 0,1 0 0 0 0,-1-1 0 0 0,0 0 0 0 0,1 0 0 0 0,-1 0 0 0 0,0 0 0 0 0,2-1-201 0 0,-5 3-96 0 0,3-1 84 0 0,1 0 0 0 0,0-1 0 0 0,-1 1 0 0 0,1-1 0 0 0,-1 1 0 0 0,0-1 0 0 0,0 0 0 0 0,0 0 12 0 0,8-4 88 0 0,-7 5-54 0 0,0-1 0 0 0,1 0 0 0 0,-2 0 0 0 0,1 0 0 0 0,0-1 0 0 0,2-3-34 0 0,2-2 228 0 0,-1-1 0 0 0,0 0 0 0 0,-1 0-1 0 0,0-1 1 0 0,0 1 0 0 0,2-9-228 0 0,-4 8 55 0 0,1-1 0 0 0,-1 1 0 0 0,-1-1 0 0 0,0 0-1 0 0,-1 1 1 0 0,1-11-55 0 0,0 3 7 0 0,-1 4 18 0 0,0 0-1 0 0,0 0 0 0 0,-1-1-24 0 0,2-42 56 0 0,0 19-118 0 0,-2 29 37 0 0,1 1 1 0 0,-2-1 0 0 0,0 0 0 0 0,0 1 0 0 0,0-1-1 0 0,-3-7 25 0 0,3 12 5 0 0,0 0-1 0 0,-1 0 0 0 0,1-1 1 0 0,0 1-1 0 0,0 0 1 0 0,1 0-1 0 0,-1-1-4 0 0,1 1-10 0 0,-1-1-1 0 0,1 1 1 0 0,-1-1-1 0 0,0 1 1 0 0,-1 0-1 0 0,0-1 11 0 0,0-8-55 0 0,0-1 0 0 0,0 1-1 0 0,1-1 1 0 0,2-4 55 0 0,-1-14-35 0 0,5-69 35 0 0,2-8 0 0 0,-7 99 0 0 0,-1-2 0 0 0,2 2 0 0 0,0-1 0 0 0,0 3 0 0 0,-1 0 0 0 0,0 0 0 0 0,0 0 0 0 0,-1 1 0 0 0,0-2 0 0 0,0 0 0 0 0,0-21 0 0 0,1 11 0 0 0,2-43 0 0 0,-1-27 320 0 0,-1 70-185 0 0,0 10-105 0 0,-1 0-1 0 0,-1 0 1 0 0,1 0 0 0 0,-2-5-30 0 0,2 11-34 0 0,-1 0 0 0 0,1 0 0 0 0,1 0 0 0 0,-1 0 1 0 0,0 0-1 0 0,1 0 0 0 0,-1 0 0 0 0,1-1 34 0 0,0 1 59 0 0,0 0-1 0 0,-1 0 0 0 0,0 0 1 0 0,1-1-1 0 0,-1 1 1 0 0,0-1-1 0 0,-1-3-58 0 0,0-2-66 0 0,0 0-1 0 0,1 0 1 0 0,0 0-1 0 0,1-3 67 0 0,0-8-406 0 0,-2-62 1020 0 0,-3 44-1165 0 0,4-30 616 0 0,0 67-223 0 0,0 1 240 0 0,1-1-52 0 0,-1-1-1 0 0,0 1 0 0 0,0-1 0 0 0,0 1 1 0 0,-1-1-1 0 0,1 0 0 0 0,0 0 0 0 0,-1 1 1 0 0,1-1-1 0 0,-1 0-29 0 0,0-2-441 0 0,1 1 503 0 0,0 1 1 0 0,-1-1-1 0 0,1 1 0 0 0,0-1 0 0 0,-1 1 0 0 0,0-1 0 0 0,0 0 0 0 0,0 1 0 0 0,0 0 1 0 0,0-1-63 0 0,-8-27-510 0 0,9 29 324 0 0,0 1 288 0 0,-1-18-175 0 0,-1 17 69 0 0,0-2 0 0 0,1 1 1 0 0,-1 1-1 0 0,1-2 0 0 0,-1 1 0 0 0,1 0 1 0 0,0 0-1 0 0,0-1 0 0 0,0 1 0 0 0,0-1 1 0 0,0 0 3 0 0,0 2 138 0 0,1 1 78 0 0,0 0 28 0 0,-3-3-796 0 0,3 3 549 0 0,-5-6-42 0 0,-9-9 128 0 0,11 12-40 0 0,-14-12 79 0 0,14 12-122 0 0,3-1 22 0 0,0 3 90 0 0,-3 0-84 0 0,2 1-1 0 0,-1-1 1 0 0,0 0 0 0 0,1 0 0 0 0,-1 1 0 0 0,1-1 0 0 0,-1-1 0 0 0,1 2 0 0 0,-1-1 0 0 0,1-1 0 0 0,-1 1 0 0 0,1-1-1 0 0,0 2 1 0 0,-1-2 0 0 0,1 0-28 0 0,-14-1 151 0 0,6 3-5326 0 0,9 0 4055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23"/>
    </inkml:context>
    <inkml:brush xml:id="br0">
      <inkml:brushProperty name="width" value="0.05" units="cm"/>
      <inkml:brushProperty name="height" value="0.05" units="cm"/>
      <inkml:brushProperty name="color" value="#FFFFFF"/>
    </inkml:brush>
  </inkml:definitions>
  <inkml:trace contextRef="#ctx0" brushRef="#br0">6 74 920 0 0,'0'0'120'0'0,"0"0"167"0"0,0 0 69 0 0,0 0 17 0 0,0 0-9 0 0,0 0-51 0 0,0 0-22 0 0,0 0-3 0 0,0 0-11 0 0,0 0-43 0 0,0 0-18 0 0,0 0-7 0 0,0 0-13 0 0,0 0-49 0 0,0 0-19 0 0,0 0-7 0 0,0 0 8 0 0,0 0 41 0 0,0 0 19 0 0,0 0 3 0 0,0 0 18 0 0,0 0 80 0 0,0 0 35 0 0,0 0 10 0 0,0 0 9 0 0,0 0 32 0 0,0 0 9 0 0,0 0 6 0 0,0 0-33 0 0,0 0-140 0 0,0 0-68 0 0,0 0-12 0 0,0 0 22 0 0,0 0 100 0 0,0 0 41 0 0,0 0 10 0 0,0 0-3 0 0,0 0-16 0 0,0 0-4 0 0,0 0 0 0 0,0 0 8 0 0,0 0 33 0 0,0 0 14 0 0,0 0 1 0 0,0 0-36 0 0,0 0-150 0 0,0 0-59 0 0,0 0-16 0 0,0 0 43 0 0,7 3 1796 0 0,-2 1-1840 0 0,-3-3-49 0 0,-1 0 0 0 0,0-1 0 0 0,0 2 0 0 0,1-1-1 0 0,-1-1 1 0 0,-1 2 0 0 0,2-1 0 0 0,-1 0-1 0 0,-1 1 1 0 0,2-1-33 0 0,-2 0-101 0 0,1 0 1 0 0,17 10 20 0 0,-18-10 185 0 0,0-1 0 0 0,1 1 1 0 0,0 0-1 0 0,0 0 0 0 0,-1-1 0 0 0,2 0 0 0 0,-1 1 0 0 0,-1-1 1 0 0,1 1-1 0 0,0 0 0 0 0,0-1 0 0 0,0 0 0 0 0,0 0 0 0 0,0 0 0 0 0,0 0 1 0 0,0 0-1 0 0,0 1-105 0 0,17 4-188 0 0,-6 1 426 0 0,-4-4-138 0 0,5 1 52 0 0,-1 0 0 0 0,0-2 0 0 0,12 2-152 0 0,-23-3 6 0 0,0 0 0 0 0,0 0 0 0 0,-1 0 0 0 0,1 0 0 0 0,0 0 0 0 0,0 0 0 0 0,-1 0 0 0 0,0 1 0 0 0,1-1 0 0 0,0 0-1 0 0,0 1 1 0 0,-1-1 0 0 0,1 1 0 0 0,-1-1 0 0 0,2 0-6 0 0,18 9-417 0 0,-15-7 427 0 0,0-1 55 0 0,1 1-1 0 0,-2-1 0 0 0,1 0 1 0 0,1-1-1 0 0,-1 1 0 0 0,0-1 0 0 0,3 0-64 0 0,52-5-9 0 0,-27 2 533 0 0,2-2-108 0 0,-25 4-350 0 0,-9 1-45 0 0,1 0 1 0 0,-1 0-1 0 0,1 0 1 0 0,0 0-1 0 0,-1 0 1 0 0,1 0-1 0 0,-1 0 0 0 0,1 0 1 0 0,1 1-22 0 0,-2-1 113 0 0,19-4-232 0 0,34-4 447 0 0,-48 7-328 0 0,4 2 0 0 0,-6-1 0 0 0,0-1 0 0 0,0 1 0 0 0,0 0 0 0 0,0 0 0 0 0,0-2 0 0 0,-1 1 0 0 0,1 1 0 0 0,0-2 0 0 0,0 1 0 0 0,1-2 0 0 0,3 0 0 0 0,5 1 0 0 0,5-2 0 0 0,-11 3 0 0 0,-2 0 0 0 0,-1 0 1 0 0,1 1-1 0 0,0-1 0 0 0,0-1 0 0 0,-1 1 0 0 0,4-2 0 0 0,4-1 33 0 0,24-10 944 0 0,-24 6-924 0 0,-6 5-53 0 0,3 0 0 0 0,-9 1 0 0 0,0 2 0 0 0,0 0 0 0 0,-1 0 0 0 0,1 0 0 0 0,0 0 0 0 0,0 0 0 0 0,0 0 0 0 0,0 0 0 0 0,0 0 0 0 0,0 0 0 0 0,0 0 0 0 0,0 0 0 0 0,0 0 0 0 0,0 0 0 0 0,0 0 0 0 0,0 0 0 0 0,0-1 0 0 0,-1 1 0 0 0,1 0 0 0 0,0 0 0 0 0,0 0 0 0 0,0 0 0 0 0,0 0 0 0 0,0 0 0 0 0,0 0 0 0 0,0 0 0 0 0,0 0 0 0 0,0 0 0 0 0,0 0 0 0 0,0 0 0 0 0,0 0 0 0 0,0 0 0 0 0,0 0 0 0 0,0 0 0 0 0,0 0 0 0 0,0 0 0 0 0,0 0 0 0 0,0 0 0 0 0,0 0 0 0 0,0 0 0 0 0,0-1 0 0 0,0 1 0 0 0,0 0 0 0 0,0 0 0 0 0,0 0 0 0 0,1 0 0 0 0,-1 0 0 0 0,0 0 0 0 0,0 0 0 0 0,0 0 0 0 0,0 0 0 0 0,0 0 0 0 0,0 0 0 0 0,0 0 0 0 0,0 0 0 0 0,0 0 0 0 0,0-1 0 0 0,0 1 0 0 0,0 0 0 0 0,1 0 0 0 0,-1 0 0 0 0,0 0 0 0 0,0 0 0 0 0,0 0 0 0 0,0 0 0 0 0,0 0 0 0 0,0 0 0 0 0,0 0 0 0 0,22-10 0 0 0,-14 7 11 0 0,-3 0-3 0 0,-4 2-180 0 0,-1 1-85 0 0,0 0-21 0 0,0-1 45 0 0,3 0 237 0 0,-2 1 0 0 0,1-1 1 0 0,0 0-1 0 0,-1 0 0 0 0,2 0 0 0 0,-2 0 0 0 0,1 0 1 0 0,-1-1-1 0 0,1 1 0 0 0,-1 0 0 0 0,1-1 0 0 0,-1 1 1 0 0,1-1-1 0 0,-1-1-4 0 0,0 3 268 0 0,-1 0 196 0 0,0 0 42 0 0,0 0-63 0 0,0 0-304 0 0,0 0-183 0 0,1-1-36 0 0,2-1 74 0 0,-2 2 65 0 0,-1-1-4 0 0,3-4-45 0 0,0 2-10 0 0,-1 0 22 0 0,-2 2 82 0 0,0 1 9 0 0,1 0-8 0 0,4-2-3 0 0,-4 2-13 0 0,9-9 53 0 0,-9 8-128 0 0,-1 0 7 0 0,0 1-122 0 0,4 0-59 0 0,-2 0-6505 0 0,-2 0 120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14"/>
    </inkml:context>
    <inkml:brush xml:id="br0">
      <inkml:brushProperty name="width" value="0.05" units="cm"/>
      <inkml:brushProperty name="height" value="0.05" units="cm"/>
      <inkml:brushProperty name="color" value="#FFFFFF"/>
    </inkml:brush>
  </inkml:definitions>
  <inkml:trace contextRef="#ctx0" brushRef="#br0">1 47 6560 0 0,'0'0'149'0'0,"0"0"23"0"0,0 0 11 0 0,0 0 22 0 0,0 0 90 0 0,0 0 38 0 0,0 0 10 0 0,0 0-17 0 0,0 0-71 0 0,0 0-30 0 0,0 0-7 0 0,0 0-2 0 0,0 0 0 0 0,0 0 0 0 0,0 0 0 0 0,0 0 8 0 0,0 0 34 0 0,0 0 20 0 0,0 0 2 0 0,19 8 1224 0 0,-19-8-1488 0 0,0 0 1 0 0,0 0 0 0 0,0 0 0 0 0,0 0-1 0 0,0 0 1 0 0,0 0 0 0 0,0 0-1 0 0,0 0 1 0 0,1 0 0 0 0,-1 0 0 0 0,0 0-1 0 0,0 0 1 0 0,0 0 0 0 0,0 0 0 0 0,1 0-1 0 0,-1 1 1 0 0,0-1 0 0 0,0 0-1 0 0,0 0 1 0 0,0 0 0 0 0,1 0 0 0 0,-1 0-1 0 0,0 0 1 0 0,0 0 0 0 0,0 0 0 0 0,0 0-1 0 0,0 0 1 0 0,0 0 0 0 0,0 0-1 0 0,0 0 1 0 0,0 1 0 0 0,0-1 0 0 0,0 0-1 0 0,0 0 1 0 0,0 0 0 0 0,0 1-17 0 0,0-1 5 0 0,0 0 0 0 0,0 0 0 0 0,0 0 0 0 0,0 1 0 0 0,1-1 0 0 0,-1 0 0 0 0,0 0 0 0 0,0 0 0 0 0,0 0 0 0 0,0 0 0 0 0,0 0-1 0 0,0 0 1 0 0,0 0 0 0 0,1 0 0 0 0,-1 0 0 0 0,0 0 0 0 0,0 1 0 0 0,0-1 0 0 0,0 0 0 0 0,0 0 0 0 0,1 0 0 0 0,-1 0 0 0 0,0 0 0 0 0,0 0 0 0 0,0 0 0 0 0,0 0 0 0 0,0 0 0 0 0,0 0 0 0 0,0 0 0 0 0,0 0 0 0 0,0 0 0 0 0,1 0 0 0 0,-1 0 0 0 0,0 0 0 0 0,0 0 0 0 0,1 0-5 0 0,3 1 8 0 0,24-3 536 0 0,-3-3-686 0 0,-11 3-114 0 0,0 0 1 0 0,12-1 255 0 0,-25 4 17 0 0,1-1 1 0 0,-1 0 0 0 0,0 0-1 0 0,0 0 1 0 0,0-1-1 0 0,0 1 1 0 0,1 0 0 0 0,-2 0-1 0 0,2 0 1 0 0,-1 0 0 0 0,0-1-1 0 0,0 0 1 0 0,0 1 0 0 0,0-1-18 0 0,5-1 277 0 0,15-3 603 0 0,-20 4-858 0 0,0 0 1 0 0,1 1 0 0 0,-1 0 0 0 0,1-1 0 0 0,-1 0-1 0 0,1 1 1 0 0,-1-1 0 0 0,1 1 0 0 0,-1 0 0 0 0,1 0-1 0 0,-1 0 1 0 0,2 0 0 0 0,-2 0 0 0 0,1 0-1 0 0,-1 0 1 0 0,1 0 0 0 0,-1 1 0 0 0,1-1 0 0 0,-1 1-1 0 0,1-1 1 0 0,0 1-23 0 0,0 0 16 0 0,0 0 1 0 0,1 0-1 0 0,-1 0 0 0 0,1-1 1 0 0,-1 1-1 0 0,0 0 0 0 0,1-1 0 0 0,0 0 1 0 0,-1 0-1 0 0,0 0 0 0 0,1 0 0 0 0,-1 0 1 0 0,1 0-1 0 0,-1-1 0 0 0,1 0 1 0 0,-1 1-1 0 0,0-1 0 0 0,1 0 0 0 0,0-1-16 0 0,2 1-1 0 0,-1 0-1 0 0,0 0 0 0 0,1 0 0 0 0,-1 0 0 0 0,3 1 2 0 0,-6 0 188 0 0,-1 0 18 0 0,18-2 889 0 0,-15 3-1049 0 0,1-1-1 0 0,0 0 1 0 0,0 0-1 0 0,-1 0 0 0 0,1 0 1 0 0,0 0-1 0 0,0-1 1 0 0,-1 0-1 0 0,3 0-45 0 0,0-1-41 0 0,0 1-1 0 0,-1 0 1 0 0,1 0-1 0 0,-1 0 1 0 0,3 1 41 0 0,39 0 374 0 0,-33 5-442 0 0,-12-4 63 0 0,-2-1-1 0 0,2 0 0 0 0,-1 0 0 0 0,0 1 1 0 0,1-1-1 0 0,-2 1 0 0 0,2-1 0 0 0,-1 0 0 0 0,0 0 1 0 0,1 0-1 0 0,-2 0 0 0 0,2 0 0 0 0,-1 0 1 0 0,0-1-1 0 0,1 1 6 0 0,49 2 673 0 0,-44-1-629 0 0,1-1-244 0 0,-2 0 233 0 0,-1 0 0 0 0,0 0 0 0 0,0 0 0 0 0,1-1 0 0 0,-1 1 0 0 0,0-1 0 0 0,0 0 0 0 0,0 0 0 0 0,2-2-33 0 0,-6 3 8 0 0,0 0-1 0 0,0 0 0 0 0,-1 0 0 0 0,0-1 0 0 0,1 1 0 0 0,0 0 0 0 0,0 0 1 0 0,-1 0-1 0 0,1 0 0 0 0,0 0 0 0 0,0 1 0 0 0,-1-1 0 0 0,1 0 0 0 0,0 0 1 0 0,-1 0-1 0 0,1 0 0 0 0,0 1-7 0 0,7 0 36 0 0,-6-2 34 0 0,1 1 0 0 0,0-1-1 0 0,0 1 1 0 0,0 0 0 0 0,0 0 0 0 0,0 0 0 0 0,0 0 0 0 0,1 1-70 0 0,26 1 431 0 0,-27-2-431 0 0,-6 0 0 0 0,6-3 0 0 0,14-3 0 0 0,-15 6-11 0 0,0 0-1 0 0,1 0 0 0 0,-1-1 0 0 0,0 1 0 0 0,0 0 1 0 0,1 0-1 0 0,-1 0 0 0 0,0 1 0 0 0,0-1 0 0 0,1 0 1 0 0,-1 0-1 0 0,0 1 0 0 0,0 0 0 0 0,1 0 0 0 0,0 0 12 0 0,-1 0 47 0 0,-1 0 34 0 0,9-1-73 0 0,-8 0-351 0 0,-2 0-133 0 0,0 0-32 0 0,0 0 134 0 0,0 0 575 0 0,0 0 250 0 0,1 0-330 0 0,1 1 1 0 0,0 0-1 0 0,0-1 1 0 0,0 1-1 0 0,0-1 1 0 0,0 0-1 0 0,0 0 1 0 0,0 1-1 0 0,2-1-121 0 0,0 0-11 0 0,2-1 11 0 0,1 2 19 0 0,-6 0 4 0 0,-1-1-1 0 0,1 0 1 0 0,0 0-1 0 0,0 0 1 0 0,-1 0-1 0 0,1 0 1 0 0,0 0 0 0 0,0 0-1 0 0,-1 0 1 0 0,1 0-1 0 0,0 0 1 0 0,0 0-1 0 0,-1-1 1 0 0,1 1-1 0 0,0 0 1 0 0,0-1-23 0 0,-1 1 26 0 0,1 0 0 0 0,1 0-1 0 0,-2 0 1 0 0,1 0 0 0 0,1-1 0 0 0,-2 1 0 0 0,1 0-1 0 0,1 0 1 0 0,-2 0 0 0 0,2 0 0 0 0,-1 0 0 0 0,-1 1-1 0 0,2-1 1 0 0,-1 0 0 0 0,-1 0 0 0 0,1 0 0 0 0,1 1-1 0 0,-2-1-25 0 0,3 1 48 0 0,3 1-36 0 0,-5-2-16 0 0,-1 1 0 0 0,1-1 0 0 0,-1 0 0 0 0,1 1 0 0 0,-1-1 0 0 0,0 0 0 0 0,0 0 0 0 0,1 0 0 0 0,-1 0 0 0 0,1 0 0 0 0,0 0 0 0 0,-1 0 0 0 0,0 0 0 0 0,0 0 0 0 0,1 1 0 0 0,0-1 0 0 0,-1 0-1 0 0,1-1 1 0 0,-1 1 0 0 0,0 0 0 0 0,0 0 0 0 0,1 0 0 0 0,0 0 0 0 0,-1 0 0 0 0,1 0 0 0 0,-1 0 0 0 0,0 0 0 0 0,0 0 0 0 0,1-1 4 0 0,0 0-37 0 0,1 1-163 0 0,-2 0-22 0 0,0 0 61 0 0,9-1 146 0 0,-4 1-25 0 0,10 1 198 0 0,-14-1 54 0 0,-1 0 20 0 0,8-2-794 0 0,-5 1 531 0 0,-4 0 16 0 0,28 3 21 0 0,-19-1 21 0 0,-6 0 121 0 0,-2-1 87 0 0,0 0 21 0 0,0 0-27 0 0,0 0-142 0 0,6-1-77 0 0,1-2-10 0 0,-2 3-28 0 0,-4 0-126 0 0,-1 0-92 0 0,0 0-30 0 0,0 0 71 0 0,0 0 313 0 0,0 0 137 0 0,0 0 31 0 0,2 1-63 0 0,16-8-1099 0 0,-15 7 1312 0 0,-2 0-341 0 0,0 0 0 0 0,0 0 1 0 0,0 0-1 0 0,0-1 0 0 0,0 1 0 0 0,0 0 0 0 0,0-1 1 0 0,0 1-1 0 0,0-1 0 0 0,0 1 0 0 0,0 0 0 0 0,0-1 1 0 0,0 0-1 0 0,0 0 0 0 0,0 1-85 0 0,-1-1 45 0 0,0-1 37 0 0,1-4-20 0 0,1 2-1483 0 0,-2 3-5745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65"/>
    </inkml:context>
    <inkml:brush xml:id="br0">
      <inkml:brushProperty name="width" value="0.05" units="cm"/>
      <inkml:brushProperty name="height" value="0.05" units="cm"/>
      <inkml:brushProperty name="color" value="#FFFF66"/>
    </inkml:brush>
  </inkml:definitions>
  <inkml:trace contextRef="#ctx0" brushRef="#br0">6 38 1376 0 0,'0'0'65'0'0,"0"0"271"0"0,0 0 1115 0 0,0 0 484 0 0,0 0 95 0 0,0 0-206 0 0,0 0-933 0 0,0 0-410 0 0,0 0-86 0 0,0 0-6 0 0,0 0 24 0 0,0 0 17 0 0,0 0 2 0 0,0 0-47 0 0,0 0-196 0 0,0 0-86 0 0,0 0-20 0 0,0 0 47 0 0,0 0 213 0 0,-2 14 1829 0 0,1-13-2123 0 0,1-1 0 0 0,-1 1-1 0 0,1 0 1 0 0,0 0 0 0 0,0-1 0 0 0,0 1 0 0 0,-1 0 0 0 0,1 0 0 0 0,0 0-1 0 0,0 0 1 0 0,0 0 0 0 0,0-1 0 0 0,0 1 0 0 0,0 0 0 0 0,0 0 0 0 0,0-1-1 0 0,1 1 1 0 0,-1 0 0 0 0,0 0 0 0 0,0-1 0 0 0,0 1 0 0 0,1 0 0 0 0,-1 0-1 0 0,1-1 1 0 0,-1 1 0 0 0,1 0 0 0 0,-1 0 0 0 0,0-1 0 0 0,1 1 0 0 0,0 0-1 0 0,0-1-48 0 0,8 4 0 0 0,-6-6 0 0 0,-2 1 0 0 0,39-2 0 0 0,-39 2 32 0 0,1 1-1 0 0,-1 0 0 0 0,1 0 1 0 0,-1 0-1 0 0,1 0 0 0 0,-1 0 0 0 0,1 0 1 0 0,-1 0-1 0 0,1 1 0 0 0,-1-1 1 0 0,1 0-32 0 0,7 0 551 0 0,-8 0-279 0 0,2 0-172 0 0,-1 0-158 0 0,-1 0-1 0 0,0 0 0 0 0,1 0 0 0 0,-1-1 0 0 0,0 1 0 0 0,0 0 0 0 0,0-1 0 0 0,1 0 0 0 0,-2 1 1 0 0,2 0-1 0 0,-1-1 0 0 0,-1 0 0 0 0,2 1 0 0 0,-1-1 0 0 0,-1 1 0 0 0,2-2 0 0 0,-1 1 0 0 0,0 0 59 0 0,23 5 26 0 0,-23-4 22 0 0,5 0 288 0 0,7-4 904 0 0,-7 3-1256 0 0,-6 1 10 0 0,2 0-1 0 0,-1 0 0 0 0,-1 0 0 0 0,1 0 0 0 0,1 0 1 0 0,-2 0-1 0 0,1-1 0 0 0,0 1 0 0 0,0 0 1 0 0,-1 0-1 0 0,2 0 0 0 0,-1-1 0 0 0,-1 0 0 0 0,1 1 1 0 0,0-1-1 0 0,0 1 7 0 0,1-1 90 0 0,2 1 1 0 0,17 5-22 0 0,-16-5-69 0 0,-1 0 1 0 0,-1 0-2 0 0,3-4 12 0 0,-3 4 32 0 0,1 2-33 0 0,2 1-10 0 0,-5-3 0 0 0,-1 0 0 0 0,1 1 0 0 0,-1-1 0 0 0,0 0 0 0 0,0 0 0 0 0,1 0 0 0 0,0 0 0 0 0,-1 0 0 0 0,1 1 0 0 0,-1-1 0 0 0,0 0 0 0 0,1 0 0 0 0,0 0 0 0 0,-1 0 0 0 0,1 0 0 0 0,-1 0 0 0 0,0 0 0 0 0,1 0 0 0 0,-1 0 0 0 0,1 0 0 0 0,0-1 0 0 0,11 2 0 0 0,-5-1 11 0 0,13-3 42 0 0,-5-1-10 0 0,-4-1-34 0 0,-9 5-57 0 0,4 2 50 0 0,-4-2 51 0 0,3-2-40 0 0,2 1-13 0 0,0-1 0 0 0,-2 1 0 0 0,2 0 0 0 0,0-2-13 0 0,-5 2-40 0 0,2 0 53 0 0,-3 1 40 0 0,-6-4 27 0 0,5 3-60 0 0,-1 1 0 0 0,1-1 0 0 0,0 1 0 0 0,0 0 0 0 0,-1-1 0 0 0,0 0 0 0 0,1 1 1 0 0,-1-1-1 0 0,1 1 0 0 0,0 0 0 0 0,-1 0 0 0 0,0 0 0 0 0,1-1 0 0 0,-1 1 0 0 0,1 0 0 0 0,-1-1 0 0 0,0 1 0 0 0,0 0-7 0 0,-7-1-37 0 0,6 1 17 0 0,0 0 0 0 0,1 0 0 0 0,-1 0-1 0 0,0 0 1 0 0,1 0 0 0 0,-2 0 0 0 0,2 1-1 0 0,-1-1 1 0 0,0 1 0 0 0,1 0 0 0 0,-1-1-1 0 0,0 1 21 0 0,-3 1-48 0 0,-1-1-1 0 0,0 1 1 0 0,0-1-1 0 0,1 0 1 0 0,-1-1-1 0 0,0 1 0 0 0,-2-1 49 0 0,-15 1-86 0 0,-10 5-6 0 0,20-4 39 0 0,-1 1 0 0 0,0-2 0 0 0,-2 0 53 0 0,10-2-3 0 0,0 0 0 0 0,0 1 0 0 0,0-2-1 0 0,0 1 1 0 0,1-2 0 0 0,0 1 0 0 0,-1 0 0 0 0,1 0 0 0 0,-1-1-1 0 0,2 0 1 0 0,-1-1 0 0 0,-1 0 3 0 0,0 0-26 0 0,5 2 14 0 0,-15 1 13 0 0,11 2-1 0 0,4-1 0 0 0,1-1-1 0 0,0 1 0 0 0,-1 0 0 0 0,1 0 0 0 0,0 0 0 0 0,0 0 1 0 0,0 0-1 0 0,-1 0 0 0 0,1 0 0 0 0,0 0 0 0 0,-1 0 0 0 0,1 1 1 0 0,-1-1-1 0 0,1 0 0 0 0,0 0 0 0 0,0 0 0 0 0,0 0 0 0 0,0 0 0 0 0,-1 1 1 0 0,1-1-1 0 0,0 0 0 0 0,-1 0 0 0 0,1 1 0 0 0,0-1 0 0 0,0 0 1 0 0,-1 0-1 0 0,1 0 0 0 0,0 0 0 0 0,0 0 0 0 0,0 1 0 0 0,0-1 1 0 0,0 0-1 0 0,0 1 0 0 0,0-1 1 0 0,-2 2-24 0 0,-9-1 12 0 0,18-1 12 0 0,3 0 0 0 0,0 0 0 0 0,0-1 0 0 0,-1 0 0 0 0,1 0 0 0 0,-1-1 0 0 0,4-1 0 0 0,-9 2 0 0 0,2-1 0 0 0,-2 2 0 0 0,1-1 0 0 0,1 0 0 0 0,-1 1 0 0 0,-1-1 0 0 0,2 1 0 0 0,-1 1 0 0 0,0 0 0 0 0,0 0 0 0 0,1-1 0 0 0,22 8-98 0 0,-26-7-140 0 0,-2-1-34 0 0,0 0 0 0 0,0 0 104 0 0,0 0 438 0 0,0 0 194 0 0,0 0 42 0 0,-21-9-1735 0 0,3 2 1013 0 0,14 5 186 0 0,0 1 1 0 0,0-1 0 0 0,0 1 0 0 0,-1 0-1 0 0,1 0 1 0 0,0 1 0 0 0,0-1-1 0 0,-2 1 30 0 0,-3-1 75 0 0,1 1 0 0 0,-1 1 0 0 0,1 0 0 0 0,-1-1 0 0 0,1 2 0 0 0,-1 0 0 0 0,0 0 0 0 0,-6 4-75 0 0,12-3-18 0 0,3-3-73 0 0,0 0-8 0 0,0 0 42 0 0,0 0 164 0 0,0 0 75 0 0,0 0 12 0 0,0 0-49 0 0,0 0-222 0 0,9 0-260 0 0,8 0 597 0 0,0 0 1 0 0,8 3-261 0 0,-21-3 22 0 0,-1 0 0 0 0,1 0-1 0 0,0 0 1 0 0,0 0 0 0 0,0-1 0 0 0,0 0 0 0 0,0 0-22 0 0,14-2 119 0 0,12-3 161 0 0,-23 3-194 0 0,0 2 0 0 0,0-1 0 0 0,0 2 0 0 0,4-1-86 0 0,-4 0 10 0 0,-1-1-10 0 0,1 1-20 0 0,-6 1-73 0 0,-1 0 8 0 0,1 1 11 0 0,22 13-164 0 0,-21-13 150 0 0,-2-1 6 0 0,0 0-43 0 0,0 0-190 0 0,0 0-79 0 0,0 0-723 0 0,0 0-2959 0 0,0 0-1264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28"/>
    </inkml:context>
    <inkml:brush xml:id="br0">
      <inkml:brushProperty name="width" value="0.05" units="cm"/>
      <inkml:brushProperty name="height" value="0.05" units="cm"/>
      <inkml:brushProperty name="color" value="#FFFFFF"/>
    </inkml:brush>
  </inkml:definitions>
  <inkml:trace contextRef="#ctx0" brushRef="#br0">258 17 456 0 0,'-2'-8'8802'0'0,"-1"0"-1301"0"0,8 12-4565 0 0,-4-3-2908 0 0,1 2 1 0 0,-1-2-1 0 0,-1 1 0 0 0,2 1 0 0 0,-1-2 0 0 0,-1 1 0 0 0,0 1 0 0 0,1-1 0 0 0,0 0 0 0 0,-1 0 0 0 0,1 1 0 0 0,-1 1-28 0 0,-3 35 100 0 0,3-30-78 0 0,-6 60 119 0 0,5 26-141 0 0,0-40-36 0 0,0-29-451 0 0,0 2 357 0 0,-1-7 449 0 0,2-18-285 0 0,-1-1 0 0 0,1 1 0 0 0,-1 0-1 0 0,1-1 1 0 0,0 1 0 0 0,0-1 0 0 0,0 1-1 0 0,1 1-33 0 0,0 0 1 0 0,-1 2-1 0 0,0-2 1 0 0,0 1-1 0 0,-1 0 1 0 0,0 0-1 0 0,0 4 0 0 0,-3 20-33 0 0,2-8-305 0 0,2-18 154 0 0,0-3 50 0 0,0 0 206 0 0,-3 15 284 0 0,0-3-643 0 0,3-9 315 0 0,0-2 1 0 0,0 1 0 0 0,-1-1-1 0 0,1 1 1 0 0,-1 0 0 0 0,1-1 0 0 0,-1 1-1 0 0,1-1 1 0 0,-1 1 0 0 0,0 0-29 0 0,0-1-150 0 0,1-1-11 0 0,0 10 13 0 0,0-10 251 0 0,0 0 58 0 0,0 0 20 0 0,0 0-46 0 0,0 0-207 0 0,0 0-89 0 0,0 0-21 0 0,0 0 49 0 0,0 0 212 0 0,0 0 90 0 0,0 0 20 0 0,0 0-155 0 0,0 0-1 0 0,0 0 0 0 0,-1 1 0 0 0,1-1 0 0 0,-1 0 0 0 0,1 1 0 0 0,-1-1 0 0 0,1 0 0 0 0,0 1 1 0 0,0-1-1 0 0,0 0 0 0 0,-1 0 0 0 0,1 0 0 0 0,0 1 0 0 0,-1-1 0 0 0,1 1 0 0 0,0-1 0 0 0,0 1 1 0 0,0-1-1 0 0,-1 0 0 0 0,1 0 0 0 0,0 1 0 0 0,0 0 0 0 0,0-1 0 0 0,0 1 0 0 0,0-1 1 0 0,0 0-1 0 0,0 0 0 0 0,0 1 0 0 0,0-1 0 0 0,0 1 0 0 0,0 0-33 0 0,4 20-66 0 0,-4-21 77 0 0,0 0 0 0 0,0 0-1 0 0,0 1 1 0 0,0-1 0 0 0,0 0 0 0 0,1 1 0 0 0,-1-1 0 0 0,0 0 0 0 0,0 1 0 0 0,0-1 0 0 0,0 0 0 0 0,0 0 0 0 0,0 0 0 0 0,0 1 0 0 0,0-1 0 0 0,0 0-1 0 0,-1 1 1 0 0,1-1 0 0 0,0 0 0 0 0,0 1 0 0 0,0-1 0 0 0,0 0 0 0 0,0 0 0 0 0,0 0 0 0 0,-1 0 0 0 0,1 0 0 0 0,0 1 0 0 0,0-1 0 0 0,0 0 0 0 0,0 1-12 0 0,-1 0 11 0 0,1-1-1 0 0,-1 1 1 0 0,0 0-1 0 0,1 0 0 0 0,0-1 1 0 0,0 1-1 0 0,-1 0 0 0 0,1 0 1 0 0,-1 0-1 0 0,1 0 0 0 0,0 0 1 0 0,0 0-1 0 0,0 0 0 0 0,0 0 1 0 0,0-1-1 0 0,0 2 0 0 0,0-1-9 0 0,-3 17 21 0 0,2-15-117 0 0,0 0 1 0 0,0 0 0 0 0,0 1-1 0 0,1 0 1 0 0,0 0-1 0 0,0 1 96 0 0,-3 2 333 0 0,1-3-140 0 0,1 1-167 0 0,2 1-26 0 0,3 15-22 0 0,-6-14-156 0 0,0 2-1286 0 0,2-8 1231 0 0,-2 5 186 0 0,1 0 47 0 0,1 0 0 0 0,-1-3 59 0 0,0-3 256 0 0,1 0 149 0 0,0 0 42 0 0,0 0-63 0 0,0 0-311 0 0,0 0-211 0 0,0 0-66 0 0,0 0-14 0 0,-1 1 26 0 0,-3 2 133 0 0,-8 3 519 0 0,11-6-518 0 0,1 0 0 0 0,-1 1 0 0 0,0-1 0 0 0,1 1 0 0 0,0-1 0 0 0,-1 1 0 0 0,1-1 1 0 0,-1 0-1 0 0,0 0 0 0 0,1 0 0 0 0,-1 0 0 0 0,1 0 0 0 0,-1 1 0 0 0,0-1 0 0 0,1 0 0 0 0,-1 0 1 0 0,1 0-1 0 0,-1 0 0 0 0,0 0 0 0 0,1 0 0 0 0,-1 0 0 0 0,0-1-1 0 0,0 1 0 0 0,1 0 0 0 0,-2 0 0 0 0,1 0 0 0 0,1 0 0 0 0,-1 0-1 0 0,0 0 1 0 0,0 0 0 0 0,1 0 0 0 0,-2 0 0 0 0,1 0 0 0 0,1 0 0 0 0,-1 1 0 0 0,0-1 0 0 0,0 0-1 0 0,1 1 1 0 0,-1-1 0 0 0,-2 1-180 0 0,-1-1 0 0 0,1 1-1 0 0,0 0 1 0 0,0-1 0 0 0,-1 0-1 0 0,1 0 1 0 0,0 0-1 0 0,0-1 1 0 0,0 1 0 0 0,0-1-1 0 0,-3 0 181 0 0,-23-9 0 0 0,1-2 0 0 0,12 7 1172 0 0,-4 2-1158 0 0,19 1 69 0 0,-1 0-827 0 0,-7 1 129 0 0,0 16-537 0 0,9-14 648 0 0,-3 4 714 0 0,1-3-5568 0 0,2-2-59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29"/>
    </inkml:context>
    <inkml:brush xml:id="br0">
      <inkml:brushProperty name="width" value="0.05" units="cm"/>
      <inkml:brushProperty name="height" value="0.05" units="cm"/>
      <inkml:brushProperty name="color" value="#FFFFFF"/>
    </inkml:brush>
  </inkml:definitions>
  <inkml:trace contextRef="#ctx0" brushRef="#br0">11 21 4320 0 0,'-3'-7'7786'0'0,"7"0"-6366"0"0,0 2-737 0 0,-4 3-172 0 0,0 2-69 0 0,0 0-220 0 0,0 0 164 0 0,0 0 102 0 0,0 0 21 0 0,0 16 1027 0 0,0 0-1964 0 0,1-1 0 0 0,2 13 428 0 0,-1-6 122 0 0,0 0 0 0 0,-2 2-122 0 0,4 36 118 0 0,0-10 245 0 0,-2-19 307 0 0,2-1-1 0 0,6 23-669 0 0,-7-37-481 0 0,-2-1-1 0 0,1 1 1 0 0,-1 0-1 0 0,-1 15 482 0 0,-1-8-218 0 0,-4 2 218 0 0,5-22 0 0 0,-2 2 0 0 0,1-1 0 0 0,1 1 0 0 0,-1-1 0 0 0,1 2 0 0 0,-2 14 0 0 0,1-16 0 0 0,1 0 0 0 0,-1 0 0 0 0,1 0 0 0 0,0 0 0 0 0,0 0 0 0 0,1 3 0 0 0,-1 13-44 0 0,-1-17 11 0 0,1-1 1 0 0,-1 0-1 0 0,1 1 1 0 0,0 0-1 0 0,1-1 1 0 0,-1 1-1 0 0,0-1 1 0 0,1 0-1 0 0,0 3 33 0 0,3 19-112 0 0,-3-18 89 0 0,-1 0 23 0 0,0-3-16 0 0,0 0-1 0 0,1 0 0 0 0,-1 0 0 0 0,0 0 0 0 0,1-1 0 0 0,0 1 0 0 0,0 0 0 0 0,1 1 17 0 0,0 3-262 0 0,-2-6-244 0 0,0-1 94 0 0,0 0 418 0 0,3 17 482 0 0,-4-17-557 0 0,-1 17-495 0 0,4-7 846 0 0,1-3-494 0 0,-2 20 459 0 0,-1-26-332 0 0,0-1-12 0 0,0 0 1 0 0,0 1 16 0 0,0 3 64 0 0,1 1 16 0 0,0-1 13 0 0,-1-3 26 0 0,0-1-74 0 0,0 0 78 0 0,0 0 42 0 0,0 0 10 0 0,2 0-15 0 0,2 0-54 0 0,-2 0 17 0 0,48-2 130 0 0,-46 2-418 0 0,2-2 297 0 0,-1 1-1 0 0,1 0 1 0 0,-1-1-1 0 0,1 0 1 0 0,0 0 0 0 0,-1 0-1 0 0,-1-1 1 0 0,2 0-52 0 0,0 0-61 0 0,0 0-381 0 0,-3 1 495 0 0,-2 1 1 0 0,1 1-1 0 0,-1-1 1 0 0,1 0-1 0 0,0 0 1 0 0,-1 1 0 0 0,2 0-1 0 0,-2 0 1 0 0,1-1-1 0 0,0 1-53 0 0,2-2 133 0 0,0 1-1 0 0,-1-1 1 0 0,1 1-1 0 0,0-1 1 0 0,-1 0-1 0 0,3-2-132 0 0,-1 1 434 0 0,-4 3-308 0 0,-1 0-12 0 0,0 0-2 0 0,6-2 459 0 0,3 1-904 0 0,-7 1-5152 0 0,-2 0 109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24"/>
    </inkml:context>
    <inkml:brush xml:id="br0">
      <inkml:brushProperty name="width" value="0.05" units="cm"/>
      <inkml:brushProperty name="height" value="0.05" units="cm"/>
      <inkml:brushProperty name="color" value="#FFFFFF"/>
    </inkml:brush>
  </inkml:definitions>
  <inkml:trace contextRef="#ctx0" brushRef="#br0">5 68 456 0 0,'0'0'763'0'0,"0"0"77"0"0,0 0 30 0 0,0 0-44 0 0,10-13 3577 0 0,-9 11-4182 0 0,2-10 4752 0 0,0 5-2934 0 0,0 10-523 0 0,2 14-530 0 0,-4-12-1350 0 0,4 58 266 0 0,-3-51 106 0 0,-1-1-1 0 0,0 1 1 0 0,-1 0-8 0 0,3 27 17 0 0,2-21 465 0 0,0 3 239 0 0,-3-17-682 0 0,-1 2 1 0 0,1-2-1 0 0,1 1 0 0 0,-1-1 0 0 0,0 1 1 0 0,0-2-1 0 0,1 2-39 0 0,-2-4 106 0 0,1 1 103 0 0,-1 0-194 0 0,1 0-1 0 0,0 1 0 0 0,-1-2 1 0 0,1 1-1 0 0,0 0 0 0 0,0 0 1 0 0,0 0-1 0 0,0-1 1 0 0,0 1-1 0 0,1-1 0 0 0,-1 0 1 0 0,1 0-15 0 0,-1 0 76 0 0,0 1-79 0 0,1-2 1 0 0,0 1-1 0 0,0 0 1 0 0,-1 0-1 0 0,1-1 1 0 0,-1 0-1 0 0,1 0 1 0 0,2 0 2 0 0,27 3-22 0 0,-29-4 22 0 0,1 0 0 0 0,0 0 0 0 0,0-1 0 0 0,0 1 0 0 0,-1-2 0 0 0,0 1 0 0 0,1 1 0 0 0,2-5 0 0 0,4 1 0 0 0,-7 3 0 0 0,-2 0 0 0 0,0 1 0 0 0,1 0 0 0 0,-1 0 0 0 0,1 0 0 0 0,0 0 0 0 0,-1 0 0 0 0,1 0 0 0 0,-1 0 0 0 0,3 0 0 0 0,-1 1 0 0 0,-1-1 0 0 0,1 0 0 0 0,-2 0 0 0 0,1 1 0 0 0,1-2 0 0 0,-2 1 0 0 0,1 0 0 0 0,0 0 0 0 0,-1 0 0 0 0,1-1 0 0 0,0 1 0 0 0,0-1 0 0 0,-1 1 0 0 0,7-6 0 0 0,-5 4 0 0 0,-1 1 0 0 0,0-1 0 0 0,0 0 0 0 0,1 0 0 0 0,-2 0 0 0 0,1 0 0 0 0,0 0 0 0 0,-1 0 0 0 0,1-1 0 0 0,-1 1 0 0 0,0-1 0 0 0,0 1 0 0 0,0-1 0 0 0,-1 1 0 0 0,1 0 0 0 0,-1-1 0 0 0,0-3 0 0 0,2-14 0 0 0,1-19 0 0 0,-3 39 52 0 0,0-1 0 0 0,1 1-1 0 0,-1-1 1 0 0,0 1 0 0 0,0 0-1 0 0,1 0 1 0 0,-1-1 0 0 0,1 1-1 0 0,-1 0 1 0 0,0-1 0 0 0,1 1-52 0 0,1-4 107 0 0,13-48-751 0 0,-7 28 1188 0 0,-8 23-385 0 0,0 2-242 0 0,1-8-501 0 0,1 4 584 0 0,-2 3 194 0 0,1 1-128 0 0,-1 0 1 0 0,0 0 0 0 0,0 0-1 0 0,0-1 1 0 0,1 1-1 0 0,-1-1 1 0 0,0 1 0 0 0,0-1-1 0 0,1 1 1 0 0,-1 0-1 0 0,0 0 1 0 0,0-1 0 0 0,0 1-1 0 0,1-1 1 0 0,-1 1 0 0 0,0-1-1 0 0,0 1 1 0 0,0 0-1 0 0,0 0 1 0 0,0-1 0 0 0,0 1-1 0 0,0-1 1 0 0,0 1-1 0 0,0-1 1 0 0,0 1-67 0 0,0-1 48 0 0,0 1 45 0 0,0 0-10 0 0,0 0-10 0 0,0 0-29 0 0,12-12-2092 0 0,-11 11 1036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25"/>
    </inkml:context>
    <inkml:brush xml:id="br0">
      <inkml:brushProperty name="width" value="0.05" units="cm"/>
      <inkml:brushProperty name="height" value="0.05" units="cm"/>
      <inkml:brushProperty name="color" value="#FFFF66"/>
    </inkml:brush>
  </inkml:definitions>
  <inkml:trace contextRef="#ctx0" brushRef="#br0">43 36 456 0 0,'2'1'5366'0'0,"1"0"-1223"0"0,3-1-3524 0 0,-3 0 479 0 0,-3 0-886 0 0,0 0-10 0 0,4 1 61 0 0,-3-1-169 0 0,4-3 897 0 0,-7 5-1001 0 0,0 1-1 0 0,1-1 1 0 0,0 1 0 0 0,0 0 0 0 0,-1-1 0 0 0,1 1 0 0 0,1 0 0 0 0,-1 1 10 0 0,-1 3 76 0 0,-1-1-1 0 0,1 1 1 0 0,-1-1-1 0 0,0 0 1 0 0,0 0-1 0 0,-1 0 1 0 0,1 1-76 0 0,0-5-25 0 0,-4 14-407 0 0,6-14 377 0 0,0 1 30 0 0,4-4 16 0 0,3-7 12 0 0,-4 5 0 0 0,-1 2-84 0 0,0 0 0 0 0,0 0 0 0 0,0-1 0 0 0,0 1 0 0 0,0-2 0 0 0,0 2 1 0 0,-1-1-1 0 0,1 1 0 0 0,1-2 81 0 0,5-13-611 0 0,-5 14 559 0 0,0-1 1 0 0,-1 1-1 0 0,1-1 1 0 0,-1 0-1 0 0,0 0 1 0 0,0 0-1 0 0,0 1 1 0 0,0-1-1 0 0,0 0 0 0 0,-1 0 1 0 0,1 0-1 0 0,-1-1 52 0 0,1-4 1655 0 0,1 1 318 0 0,-8 14-1659 0 0,-2 6-293 0 0,7-11-12 0 0,-2 1 0 0 0,2 0 0 0 0,-1-1 0 0 0,1 1 0 0 0,-1 0 1 0 0,1 3-10 0 0,-2 0-2 0 0,0 1 0 0 0,0 0 0 0 0,-5 6 2 0 0,5-8-5 0 0,0 1 0 0 0,0-1 0 0 0,1 1 0 0 0,0 0 0 0 0,0 0 0 0 0,-1 1 5 0 0,1 3-80 0 0,2-7-83 0 0,0 3 94 0 0,0-6 52 0 0,0 0 1 0 0,0 0-1 0 0,0 0 1 0 0,0 0 0 0 0,1 0-1 0 0,-1 0 1 0 0,0 0-1 0 0,0 0 1 0 0,0 0-1 0 0,0-1 1 0 0,1 1 0 0 0,-1 0-1 0 0,0 0 1 0 0,0 0-1 0 0,0 0 1 0 0,0 0 0 0 0,0 0-1 0 0,0 0 1 0 0,0 0-1 0 0,0 0 1 0 0,0-1 0 0 0,1 1-1 0 0,-1 0 1 0 0,0 0-1 0 0,0 0 1 0 0,0 0 0 0 0,1 0-1 0 0,-1 0 1 0 0,0 1-1 0 0,0-1 1 0 0,0 0 0 0 0,1 0-1 0 0,-1 0 1 0 0,0 0-1 0 0,0 0 1 0 0,0 0 0 0 0,0 0-1 0 0,0 0 1 0 0,0 0-1 0 0,0 0 1 0 0,0 1 0 0 0,0-1-1 0 0,1 0 1 0 0,-1 0-1 0 0,0 0 1 0 0,0 0 0 0 0,0 0-1 0 0,0 0 1 0 0,0 0-1 0 0,0 0 1 0 0,1 0 0 0 0,-1 0-1 0 0,0 1 1 0 0,0-1-1 0 0,0 0 1 0 0,0 0 0 0 0,0 0-1 0 0,0 1 1 0 0,0-1-1 0 0,0 0 1 0 0,0 0-1 0 0,0 0 1 0 0,0 1 0 0 0,0-1-1 0 0,0 0 17 0 0,7-12-389 0 0,-5 7 340 0 0,-1 0 0 0 0,1 0 0 0 0,0 0 0 0 0,0 0 0 0 0,2-3 49 0 0,6-12-118 0 0,15-26-175 0 0,6-11 1333 0 0,-30 55-811 0 0,-1 2-77 0 0,-1 0-136 0 0,1 0 1 0 0,0 0-1 0 0,0 0 0 0 0,0-1 0 0 0,0 1 1 0 0,0 0-1 0 0,0 0 0 0 0,0 0 1 0 0,0 0-1 0 0,0 0 0 0 0,0 0 1 0 0,0-1-1 0 0,0 1 0 0 0,0 0 1 0 0,0 0-1 0 0,0-1 0 0 0,0 1 1 0 0,0 0-1 0 0,0 0 0 0 0,0-1 1 0 0,0 1-1 0 0,0 0 0 0 0,0 0 1 0 0,1 0-1 0 0,-1 0 0 0 0,0 0 0 0 0,0 0 1 0 0,0 0-1 0 0,0-1 0 0 0,1 1 1 0 0,-1 0-1 0 0,0 0 0 0 0,0 0 1 0 0,0-1-1 0 0,0 1 0 0 0,0 0 1 0 0,0 0-1 0 0,0 0 0 0 0,1 0 1 0 0,-1 0-1 0 0,0 0 0 0 0,0 0-16 0 0,0 0 27 0 0,1 1 0 0 0,-1-1 0 0 0,0 1 0 0 0,0-1 0 0 0,0 0 0 0 0,0 1 0 0 0,0-1 0 0 0,-1 1 0 0 0,1 0 0 0 0,0-1 0 0 0,0 0 0 0 0,0 0 0 0 0,0 1 0 0 0,-1-1 0 0 0,1 1 0 0 0,0 0 0 0 0,0-1 0 0 0,0 0 0 0 0,0 0 0 0 0,0 0 0 0 0,-1 1 1 0 0,1-1-1 0 0,-1 1-27 0 0,0 2-6 0 0,-1 0 1 0 0,1 1 0 0 0,0-1-1 0 0,0 0 1 0 0,0 0 0 0 0,1 0-1 0 0,-1 1 1 0 0,1-1 0 0 0,0 1-1 0 0,0-1 1 0 0,0 1 5 0 0,-3 24-65 0 0,-14 52-269 0 0,14-70 325 0 0,2 0-1 0 0,-1 0 1 0 0,1-1-1 0 0,0 0 0 0 0,0 1 1 0 0,2 1 9 0 0,-1-12-53 0 0,1-1 0 0 0,0 1 1 0 0,-1 0-1 0 0,0 0 0 0 0,1 0 1 0 0,0-1-1 0 0,0 2 0 0 0,0-2 0 0 0,0 1 1 0 0,0 1-1 0 0,0-2 53 0 0,7-8-95 0 0,-6 5 93 0 0,0 0-1 0 0,0-1 1 0 0,-1 0-1 0 0,0 1 1 0 0,0-2 2 0 0,7-24 14 0 0,5-9 336 0 0,-1 5 288 0 0,-12 34-566 0 0,0-2-28 0 0,0 2-110 0 0,0 1-15 0 0,0-5 20 0 0,0 32 285 0 0,-3-7-231 0 0,-3 8-69 0 0,3-1-1 0 0,0 1 1 0 0,1 4 76 0 0,1-3-147 0 0,1-28 147 0 0,0-1-1 0 0,0 0 1 0 0,0 0 0 0 0,0 0 0 0 0,0 0-1 0 0,0 0 1 0 0,0 0 0 0 0,0 1 0 0 0,1-1-1 0 0,-1 0 1 0 0,0 0 0 0 0,0 0-1 0 0,0 1 1 0 0,0-1 0 0 0,0 0 0 0 0,0 0-1 0 0,1 0 1 0 0,-1 1 0 0 0,0-1 0 0 0,0 0-1 0 0,0 0 1 0 0,0 0 0 0 0,1 0 0 0 0,-1 0-1 0 0,0 0 1 0 0,0 0 0 0 0,0 0 0 0 0,0 0-1 0 0,0 0 1 0 0,0 0 0 0 0,0 0 0 0 0,1 0-1 0 0,-1 0 1 0 0,0 0 0 0 0,0 0 0 0 0,1 0-1 0 0,-1 0 1 0 0,0 0 0 0 0,0 0-1 0 0,1 0 1 0 0,-1 0 0 0 0,0 0 0 0 0,0 0-1 0 0,0 0 1 0 0,0 0 0 0 0,0 0 0 0 0,0 0-1 0 0,0 0 1 0 0,1 0 0 0 0,-1 0 0 0 0,0 0-1 0 0,0 0 1 0 0,0 0 0 0 0,0 0 0 0 0,1-1-1 0 0,-1 1 1 0 0,0 0 0 0 0,0 0 0 0 0,0 0-1 0 0,0-1 1 0 0,0 1 0 0 0,1 0 0 0 0,-1 0-1 0 0,0 0 1 0 0,7-9 3 0 0,-7 9-2 0 0,5-8 7 0 0,-2-1 1 0 0,1 1 0 0 0,-1-1 0 0 0,0 0 0 0 0,-1-1-1 0 0,1 1 1 0 0,0-8-9 0 0,4-20 19 0 0,-4 25-31 0 0,-1-1 1 0 0,0 1 0 0 0,-1-1-1 0 0,0 1 1 0 0,-1 0 0 0 0,-1-3 11 0 0,-4 37 60 0 0,-3 105-60 0 0,8-114 0 0 0,0-2 0 0 0,0-1 0 0 0,1 0 0 0 0,-1 1 0 0 0,3 0 0 0 0,-3-11 0 0 0,0 1 0 0 0,0-1 0 0 0,0 1 0 0 0,0-1 0 0 0,0 1 0 0 0,0 0 0 0 0,0-1 0 0 0,0 0 0 0 0,0 1 0 0 0,0-1 0 0 0,0 1 0 0 0,0 0 0 0 0,1-1 0 0 0,-1 0 0 0 0,1 0 0 0 0,-1 1 0 0 0,0 0 0 0 0,1-1 0 0 0,-1 1 0 0 0,0-1 0 0 0,0 0 0 0 0,1 0 0 0 0,0 0 0 0 0,-1 1 0 0 0,1 1 0 0 0,0-2-3 0 0,-1 0 0 0 0,0 0 1 0 0,0 0-1 0 0,0 0 0 0 0,0 0 1 0 0,0 0-1 0 0,0 0 0 0 0,0 0 1 0 0,0 0-1 0 0,0 0 0 0 0,0 0 0 0 0,0 0 1 0 0,0 0-1 0 0,0 0 0 0 0,1 0 1 0 0,-1 0-1 0 0,0 0 0 0 0,0 0 1 0 0,0 0-1 0 0,0 0 0 0 0,0 0 1 0 0,0 0-1 0 0,0 0 0 0 0,0 0 1 0 0,1 0-1 0 0,-1 0 0 0 0,0 0 1 0 0,0 0-1 0 0,0 0 0 0 0,0 0 1 0 0,0 0-1 0 0,0 0 0 0 0,0 0 1 0 0,0 0-1 0 0,0 0 0 0 0,0 0 1 0 0,0 0-1 0 0,0 0 0 0 0,0 0 1 0 0,0 0-1 0 0,0 0 0 0 0,0 0 1 0 0,1 0-1 0 0,-1 0 0 0 0,0 0 1 0 0,0 0-1 0 0,0 0 0 0 0,0 0 1 0 0,0 0-1 0 0,0 0 0 0 0,0 0 1 0 0,0 0 2 0 0,3-6-134 0 0,0-8 101 0 0,5-98-64 0 0,-8 103 60 0 0,0 6 57 0 0,1 0 1 0 0,-1 0-1 0 0,0-1 1 0 0,-1 0-1 0 0,1 1 1 0 0,0-1-1 0 0,-1 1 1 0 0,0 0-1 0 0,0 0 0 0 0,0-1 1 0 0,-1 1-21 0 0,-11-23 143 0 0,12 26-289 0 0,1 0-12 0 0,0 0 157 0 0,0 0 0 0 0,0 0 1 0 0,-1 0-1 0 0,1 0 0 0 0,0 0 1 0 0,0 0-1 0 0,0 0 0 0 0,0 0 1 0 0,0 0-1 0 0,0 0 0 0 0,0 0 1 0 0,0 0-1 0 0,0-1 0 0 0,0 1 1 0 0,-1 0-1 0 0,1 0 1 0 0,0 0-1 0 0,0 0 0 0 0,0 0 1 0 0,0 0-1 0 0,0-1 0 0 0,0 1 1 0 0,-1 0-1 0 0,1 0 0 0 0,0 0 1 0 0,0 0-1 0 0,0-1 0 0 0,0 1 1 0 0,0 0-1 0 0,0 0 0 0 0,0 0 1 0 0,0 0-1 0 0,0 0 1 0 0,0 0-1 0 0,0 0 0 0 0,0 0 1 0 0,0 0-1 0 0,0-1 0 0 0,0 1 1 0 0,0 0-1 0 0,0 0 0 0 0,0 0 1 0 0,0 0-1 0 0,0-1 0 0 0,0 1 1 0 0,0 0-1 0 0,0 0 1 0 0,0-1 9 0 0,1 1 0 0 0,-1 0-1 0 0,0 0 1 0 0,0-1 0 0 0,0 0 0 0 0,0 1 0 0 0,0-1-1 0 0,-1 1 1 0 0,1 0 0 0 0,0 0 0 0 0,0-1 0 0 0,0 1 0 0 0,0-1-1 0 0,-1 1 1 0 0,1-1 0 0 0,0 1 0 0 0,0 0 0 0 0,0 0-1 0 0,0-1 1 0 0,0 1-9 0 0,-2-1-24 0 0,1 0 0 0 0,1 1 0 0 0,-2 0 0 0 0,1-1 0 0 0,0 1 1 0 0,0-1-1 0 0,0 1 0 0 0,0 0 0 0 0,-1-1 0 0 0,2 1 0 0 0,-2 0 0 0 0,1 0 0 0 0,0 0 0 0 0,0 0 0 0 0,-1 0 24 0 0,0 1-4 0 0,2 0 0 0 0,-2 0-1 0 0,1 0 1 0 0,0 0 0 0 0,0 0 0 0 0,0 0-1 0 0,0 1 1 0 0,0-2 0 0 0,0 2 0 0 0,1-1-1 0 0,-1 0 1 0 0,0 1 0 0 0,0-1-1 0 0,1 1 1 0 0,-1-2 0 0 0,1 2 0 0 0,-1-1-1 0 0,1 1 1 0 0,-1-1 0 0 0,1 2 4 0 0,0 0-21 0 0,0-8 134 0 0,2 2-126 0 0,-1-1 0 0 0,-1 1-1 0 0,1 0 1 0 0,0-1 0 0 0,0 1 0 0 0,-1-1 0 0 0,0 1-1 0 0,0-1 1 0 0,0-2 13 0 0,0 5 59 0 0,0 1 26 0 0,0 0-15 0 0,0 0-6 0 0,0 0 8 0 0,0 0 29 0 0,0 0-2 0 0,0 0-3 0 0,-3 3 0 0 0,1 0-96 0 0,1 1 0 0 0,-2-1 0 0 0,2 0 0 0 0,-1 1 0 0 0,2 0 0 0 0,-2-1 0 0 0,1 1 0 0 0,1-1 0 0 0,-1 1 0 0 0,0 1 0 0 0,1-2 0 0 0,-1 1 0 0 0,2 1 0 0 0,-3 18 0 0 0,-21 114-186 0 0,15-72-661 0 0,3 22 847 0 0,3-60-187 0 0,1 135-985 0 0,2-87 106 0 0,-1-75 796 0 0,3-15 18 0 0,0 2-255 0 0,0-1 0 0 0,0 1 1 0 0,-1-1-1 0 0,-1-11 507 0 0,1 0-328 0 0,1-26 440 0 0,-3-15-112 0 0,0 33 87 0 0,0 20 10 0 0,-2-52 243 0 0,1 59-14 0 0,0 0 0 0 0,0-1 0 0 0,0 1 1 0 0,-1 0-1 0 0,0 0 0 0 0,0 0 0 0 0,0 0 0 0 0,-4-3-326 0 0,6 8 330 0 0,0 1-2 0 0,0-3 69 0 0,-3 4 264 0 0,0 8 233 0 0,3 2-889 0 0,-1-1 1 0 0,-1 1-1 0 0,0-1 1 0 0,-2 7-6 0 0,-6 30 48 0 0,5-2 103 0 0,2-2 20 0 0,-1 18-171 0 0,11-17 60 0 0,-7-44-58 0 0,0 0-2 0 0,-1 1 0 0 0,1-1 0 0 0,0 0 0 0 0,0 0 0 0 0,0 0-1 0 0,0 0 1 0 0,0 0 0 0 0,0 1 0 0 0,0-1 0 0 0,0 0 0 0 0,0 0 0 0 0,0 1-1 0 0,0-1 1 0 0,0 0 0 0 0,0 1 0 0 0,1-1 0 0 0,-1 0 0 0 0,0 0-1 0 0,0 0 1 0 0,0 0 0 0 0,0 0 0 0 0,0 0 0 0 0,0 1 0 0 0,0-1-1 0 0,0 0 1 0 0,0 0 0 0 0,0 0 0 0 0,0 1 0 0 0,1-1 0 0 0,-1 0 0 0 0,0 0-1 0 0,0 0 1 0 0,1 0 0 0 0,-1 0 0 0 0,0 1 0 0 0,0-1 0 0 0,1 0-1 0 0,-1 0 1 0 0,0 0 0 0 0,0 0 0 0 0,0 0 0 0 0,0 0 0 0 0,0 0 0 0 0,1 0 0 0 0,3-13-80 0 0,-3 8 63 0 0,0-1 0 0 0,-1 1 1 0 0,1-1-1 0 0,-1 1 0 0 0,0 0 1 0 0,0-1-1 0 0,-1-1 17 0 0,0-22-99 0 0,2 2-562 0 0,-2-19 661 0 0,0 2-315 0 0,1-58-373 0 0,0 98 688 0 0,0 0 0 0 0,-1 0 0 0 0,1 0 0 0 0,-1 0 0 0 0,1 0 0 0 0,-2 0 0 0 0,1 0 0 0 0,-1-1 0 0 0,2 4 0 0 0,0 1 0 0 0,-1 0 0 0 0,1 0 0 0 0,0-1 0 0 0,0 1 0 0 0,0 0 0 0 0,0 0 0 0 0,-1 0 0 0 0,1 0 0 0 0,-1 0 0 0 0,1 0 0 0 0,0 0 0 0 0,-1 0 0 0 0,1 0 0 0 0,0 0 0 0 0,0 0 0 0 0,0 0 0 0 0,-1 0 0 0 0,1 0 0 0 0,0 0 0 0 0,-1 0 0 0 0,1 0 0 0 0,0 0 0 0 0,-1 0 0 0 0,1 0 0 0 0,0 0 0 0 0,0 0 0 0 0,0 0 0 0 0,0 1 0 0 0,-1-1 0 0 0,1 0 0 0 0,0 0 0 0 0,-1 1 0 0 0,1-1 0 0 0,0 0 0 0 0,-1 1 0 0 0,1-1 0 0 0,0 1 0 0 0,0 0 0 0 0,-1 0 0 0 0,1 1 0 0 0,0-1 0 0 0,-1 1 0 0 0,1-1 0 0 0,0 1 0 0 0,0-1 0 0 0,0 1 0 0 0,0-1 0 0 0,1 1 0 0 0,-1 1 0 0 0,1 8 0 0 0,-3 6 0 0 0,1-1 0 0 0,1 0 0 0 0,0 1 0 0 0,0-2 0 0 0,0 0 0 0 0,0 0 0 0 0,-3 11 0 0 0,1-17 0 0 0,-2 5 0 0 0,2-1 0 0 0,0 1 0 0 0,0 0 0 0 0,2 0 0 0 0,0-1 0 0 0,0 1 0 0 0,0 0 0 0 0,3 7 0 0 0,-1-15 0 0 0,-1 0 0 0 0,0 0 0 0 0,0 0 0 0 0,-1 0 0 0 0,1 1 0 0 0,-1-1 0 0 0,-1 0 0 0 0,0 0 0 0 0,0 0 0 0 0,-1 4 0 0 0,2-8 0 0 0,0-2 0 0 0,0 1 0 0 0,-1 0 0 0 0,1 0 0 0 0,0 0 0 0 0,0 0 0 0 0,1 0 0 0 0,-1 0 0 0 0,0 0 0 0 0,0 0 0 0 0,1-1 0 0 0,-1 1 0 0 0,0 1 0 0 0,1-2 0 0 0,-1 1 0 0 0,0 0 0 0 0,5-50-362 0 0,-7-3 37 0 0,5-16-382 0 0,-7-30 101 0 0,2 108 606 0 0,2-8 0 0 0,0 0 0 0 0,0 0 0 0 0,-1 1 0 0 0,1-1 0 0 0,0 0 0 0 0,0 0 0 0 0,0 1 0 0 0,1-1 0 0 0,-1 1 0 0 0,0-1 0 0 0,6 63 1293 0 0,-5-56-1241 0 0,0 1 0 0 0,-1-1-1 0 0,0 0 1 0 0,0 0 0 0 0,-1 0 0 0 0,-1 4-52 0 0,-1 15 44 0 0,3-7 83 0 0,1 19-127 0 0,2 5 94 0 0,-2-26-79 0 0,-1-15-6 0 0,1 0 1 0 0,-1 1 0 0 0,0-1 0 0 0,0 0-1 0 0,-1 0 1 0 0,1 0 0 0 0,-1 2-10 0 0,-2 1 0 0 0,2 0 0 0 0,-1 0 0 0 0,2 0 0 0 0,-1 0 0 0 0,0 0 0 0 0,1 1 0 0 0,0-1 0 0 0,1 0 0 0 0,0 4 0 0 0,0-8 55 0 0,1 7 200 0 0,1 0 0 0 0,-2-1 0 0 0,1 5-255 0 0,7-45 145 0 0,-5-12-560 0 0,-1 1 1 0 0,-2-6 414 0 0,0 33-106 0 0,-1 12 104 0 0,0 0 0 0 0,0 0 0 0 0,0 0 0 0 0,0 0 0 0 0,0 0 0 0 0,0 0 0 0 0,-1-1 2 0 0,1 3-1 0 0,0 0 0 0 0,0 1 1 0 0,-1 0-1 0 0,1 0 0 0 0,0 0 1 0 0,0-1-1 0 0,0 1 1 0 0,0-1-1 0 0,0 1 1 0 0,0-1-1 0 0,0 1 1 0 0,0 0-1 0 0,0 0 1 0 0,1 0-1 0 0,-1-1 1 0 0,0 1-1 0 0,0-1 1 0 0,0 1-1 0 0,0-1 1 0 0,1 1-1 0 0,-1 0 1 0 0,0 0-1 0 0,0 0 1 0 0,0 0-1 0 0,0-1 1 0 0,0 1-1 0 0,1 0 1 0 0,-1-1 0 0 0,1 0-76 0 0,-1 1-27 0 0,0 0-7 0 0,-8-3 278 0 0,0 3-72 0 0,7 0-98 0 0,1 0 1 0 0,0 0 0 0 0,0 0-1 0 0,-1 0 1 0 0,1 0 0 0 0,-1 0-1 0 0,0 0 1 0 0,1 1 0 0 0,0-1-1 0 0,0 0 1 0 0,-1 0 0 0 0,1 0-1 0 0,-1 1 1 0 0,1-1 0 0 0,-1 0-1 0 0,1 1 1 0 0,0-1 0 0 0,0 0-1 0 0,-1 0 1 0 0,1 0 0 0 0,-1 1-1 0 0,1-1 1 0 0,0 1 0 0 0,-1-1-1 0 0,1 1 1 0 0,0-1 0 0 0,0 0-1 0 0,0 1 2 0 0,-6 61-10 0 0,6-8 138 0 0,0 0 384 0 0,0-30-277 0 0,0-20-192 0 0,0 0 0 0 0,0 0 0 0 0,0 0 0 0 0,0 0 0 0 0,1 0 0 0 0,0 0 0 0 0,0 2-43 0 0,0 7 124 0 0,-1-11-85 0 0,0 0 1 0 0,0-1-1 0 0,0 1 1 0 0,0 0-1 0 0,0-1 1 0 0,0 1-1 0 0,1-1 1 0 0,-1 2-1 0 0,1-2 0 0 0,-1 1 1 0 0,0-1-1 0 0,1 1 1 0 0,0 0-40 0 0,0-1 76 0 0,-1-1-7 0 0,1 0-65 0 0,0 0-1 0 0,-1 0 1 0 0,1 0 0 0 0,-1 0-1 0 0,0-1 1 0 0,1 1-1 0 0,-1 0 1 0 0,1-1-1 0 0,-1 1 1 0 0,1-1 0 0 0,-1 1-1 0 0,0 0 1 0 0,0 0-1 0 0,1-1 1 0 0,-1 1-1 0 0,1-1 1 0 0,-1 1 0 0 0,0-1-1 0 0,1 1 1 0 0,-1 0-1 0 0,0-1 1 0 0,0 1-1 0 0,0-1 1 0 0,0 0 0 0 0,0 1-1 0 0,0 0 1 0 0,0-1-1 0 0,0 1 1 0 0,0-1-1 0 0,0 0 1 0 0,0 1 0 0 0,0 0-1 0 0,0-1 1 0 0,0 1-1 0 0,0-1 1 0 0,0 0-1 0 0,0 1 1 0 0,0 0-4 0 0,0-3-6 0 0,1-3 0 0 0,0 3-31 0 0,0 0 1 0 0,-1 1-1 0 0,0 0 0 0 0,0 0 0 0 0,0-1 1 0 0,0 0-1 0 0,0 1 0 0 0,0 0 1 0 0,0-2 36 0 0,0-33-1192 0 0,-2-5 646 0 0,3 33 222 0 0,-1 0 1 0 0,0 1-1 0 0,-1 0 0 0 0,0 0 0 0 0,-1-1 1 0 0,1 0 323 0 0,1 15 0 0 0,0 0 0 0 0,-1 0 0 0 0,1 0 0 0 0,-2 3 0 0 0,-1 24 0 0 0,-2 53 1384 0 0,4-55-763 0 0,2 19-621 0 0,1 0-13 0 0,-2-45-17 0 0,0 24 564 0 0,0-27-465 0 0,0 0-1 0 0,0 0 1 0 0,1-1 0 0 0,-1 2 0 0 0,1-2-1 0 0,-1 1 1 0 0,1 0 0 0 0,-1-1 0 0 0,1 1-1 0 0,0 0 1 0 0,0 0 0 0 0,0 0-69 0 0,0-1 71 0 0,-1-1 9 0 0,0 0 61 0 0,0 0 4 0 0,0 0-7 0 0,7-15-185 0 0,-6 7 32 0 0,1 0 1 0 0,-1 0-1 0 0,1 1 0 0 0,-2-1 0 0 0,0-1 15 0 0,2-12-7 0 0,1 4 7 0 0,-2 8 0 0 0,0 0 0 0 0,0 0 0 0 0,0 0 0 0 0,-1-1 0 0 0,-2-3 0 0 0,2 5 0 0 0,0 1 0 0 0,1 0 0 0 0,-1 0 0 0 0,1 0 0 0 0,0 0 0 0 0,1 0 0 0 0,0-1 0 0 0,0 1 0 0 0,0-1 0 0 0,-1 1 0 0 0,0-2 0 0 0,0 2 0 0 0,-1-1 0 0 0,0-1 0 0 0,-1-21 37 0 0,0 0 1 0 0,3 0-38 0 0,-2-17 29 0 0,0 34-69 0 0,0 10 18 0 0,-1 0 1 0 0,1 1 0 0 0,0-1-1 0 0,0 1 1 0 0,0-1 0 0 0,1 1-1 0 0,-1-2 22 0 0,0-11-289 0 0,0 14 201 0 0,0 17-537 0 0,0-11 538 0 0,0 0 0 0 0,-1 1 1 0 0,0-2-1 0 0,0 1 1 0 0,-1 1 86 0 0,1-1 99 0 0,-1 0 1 0 0,1 0 0 0 0,0 0-1 0 0,1 0 1 0 0,-1 1-100 0 0,0 35 128 0 0,-4 7-128 0 0,1-6-536 0 0,3 7 536 0 0,1-42 118 0 0,0 28 1305 0 0,3 24-1423 0 0,-2-53 83 0 0,-1 1-42 0 0,1 1 0 0 0,1-1 0 0 0,-2 1 0 0 0,3-1 0 0 0,-1 1 0 0 0,0-1 0 0 0,1 0-41 0 0,-3-6 120 0 0,0-1 5 0 0,0 0 23 0 0,0 0 11 0 0,11-8 304 0 0,-7-2-373 0 0,1-1 0 0 0,-2 1 0 0 0,0-1 0 0 0,0 1 0 0 0,0-2-1 0 0,-1 2 1 0 0,-1-1 0 0 0,0-4-90 0 0,1-1 83 0 0,4-44 538 0 0,-3-44-621 0 0,-1 12-348 0 0,-1 86 400 0 0,0-30 605 0 0,-2-20-657 0 0,-3-52-213 0 0,4 108 9 0 0,0 0-20 0 0,0 0 15 0 0,0 0 87 0 0,0 0 40 0 0,0 0 8 0 0,0 1 2 0 0,-2 26-56 0 0,1-20 75 0 0,0 1 0 0 0,0 1-1 0 0,2 5 54 0 0,0 5-20 0 0,-1-1-1 0 0,-2 7 21 0 0,0 19-23 0 0,-2 76 23 0 0,0 12 0 0 0,5-101 0 0 0,0 1 0 0 0,3-2 0 0 0,1 8 0 0 0,6 25 0 0 0,-9-62 23 0 0,-1-4 36 0 0,4-13 119 0 0,2-22 82 0 0,-1-57 161 0 0,3-55-171 0 0,-6-94-250 0 0,-6 75-673 0 0,3 168 549 0 0,0 1 10 0 0,0 0-10 0 0,0 0-49 0 0,0 0-19 0 0,-3 8-205 0 0,-15 63-372 0 0,16-59 810 0 0,1 0 1 0 0,-1 0 0 0 0,1 1 0 0 0,1 5-42 0 0,-1 11 87 0 0,-3 60-253 0 0,6-30 144 0 0,-1-17 212 0 0,2 30-407 0 0,5 21 217 0 0,-2-33-63 0 0,0-24 89 0 0,-4-26 18 0 0,-1 1 1 0 0,1-1 0 0 0,-1 3-45 0 0,-1-13 194 0 0,0 0 20 0 0,0 0-20 0 0,0 0-88 0 0,0-6-22 0 0,2-11 172 0 0,0-1 0 0 0,-1 0 0 0 0,-2-12-256 0 0,2-25-687 0 0,3 8 96 0 0,3-96 897 0 0,-7 114-148 0 0,1-15-232 0 0,-2 1-1 0 0,-2-1 1 0 0,-2 2 0 0 0,-3-12 74 0 0,2 27 44 0 0,-3-15-84 0 0,-13-36 40 0 0,14 66-345 0 0,8 12 347 0 0,-1-2-1 0 0,0 1 1 0 0,0 0-1 0 0,1 0 0 0 0,-1 0 1 0 0,0 0-1 0 0,0-1 0 0 0,1 1 1 0 0,0 0-1 0 0,-1-2-1 0 0,1 2 174 0 0,0 1-38 0 0,0 0-160 0 0,0 0-40 0 0,0 0-7 0 0,-1 1 61 0 0,1-1 1 0 0,-1 0-1 0 0,1 1 1 0 0,0-1-1 0 0,-1 1 0 0 0,0-1 1 0 0,1 0-1 0 0,-1 0 1 0 0,1 1-1 0 0,0 0 1 0 0,0-1-1 0 0,-1 1 1 0 0,1-1-1 0 0,-1 0 0 0 0,1 1 1 0 0,0 0-1 0 0,-1-1 1 0 0,1 1-1 0 0,0-1 1 0 0,0 1-1 0 0,0 0 10 0 0,-5 15-217 0 0,4-13 202 0 0,-2 10-3 0 0,0 1 1 0 0,1 0 0 0 0,1 10 17 0 0,-1-9-15 0 0,3 26 1 0 0,1-11 15 0 0,4 125 157 0 0,16 73-158 0 0,-20-202 2 0 0,4 17-40 0 0,2 2 0 0 0,4 10 38 0 0,0-9 124 0 0,-11-40-127 0 0,1 1 1 0 0,-2-1-1 0 0,1 0 1 0 0,0 0 0 0 0,0 3 2 0 0,-1-8-64 0 0,0-1-34 0 0,0 0-27 0 0,0 0-16 0 0,0 0-3 0 0,0 0-30 0 0,-3-13-822 0 0,-2-4 578 0 0,4 12 79 0 0,0 0-1 0 0,-1-1 1 0 0,0 2-1 0 0,1-1 1 0 0,-2 0 0 0 0,0-1 339 0 0,3 5-265 0 0,-1 0 0 0 0,0 0 0 0 0,1 0 0 0 0,-1 1 0 0 0,1-1 0 0 0,-2 0 0 0 0,1 0 0 0 0,1 1 0 0 0,-1-1 0 0 0,0 0 0 0 0,0 0 0 0 0,0 1 0 0 0,0 0 0 0 0,0 0 0 0 0,0-1 0 0 0,0 1 0 0 0,0-1 0 0 0,0 1 0 0 0,-1-1 0 0 0,2 1 0 0 0,-2 0 1 0 0,1 0 264 0 0,-2 0-315 0 0,-13-3-1584 0 0,15 3 1892 0 0,0 0 0 0 0,1 0 0 0 0,-1 0 1 0 0,0 1-1 0 0,0-1 0 0 0,1 0 0 0 0,-1 0 0 0 0,0 1 0 0 0,0-1 0 0 0,1 1 0 0 0,-1-1 0 0 0,1 0 0 0 0,-1 0 0 0 0,0 1 0 0 0,1-1 0 0 0,0 1 0 0 0,-1 0 0 0 0,0-1 1 0 0,1 0-1 0 0,-1 1 0 0 0,1 0 0 0 0,0-1 0 0 0,-1 1 0 0 0,0 0 7 0 0,0 0 1 0 0,1 0-10 0 0,-4 9 82 0 0,-3 13 2285 0 0,7-22-2124 0 0,-1 0-255 0 0,1 0 0 0 0,0-1 0 0 0,0 0 0 0 0,-1 1 0 0 0,1 0 0 0 0,-1 0 0 0 0,1-1-1 0 0,0 1 1 0 0,-1 0 0 0 0,1 0 0 0 0,0-1 0 0 0,0 0 0 0 0,0 1 0 0 0,0 0 0 0 0,0 0 0 0 0,0-1 0 0 0,0 1 0 0 0,0 0 0 0 0,0 0 0 0 0,0-1 0 0 0,0 1 0 0 0,1 1 21 0 0,-1 0-54 0 0,1 9 355 0 0,-1-10 8 0 0,1 0 0 0 0,-1 0 0 0 0,0 0 0 0 0,0 0 0 0 0,0 0 0 0 0,0 1 1 0 0,0-2-1 0 0,0 2 0 0 0,0-1 0 0 0,-1 0 0 0 0,1 0 0 0 0,-1 0-309 0 0,1 0 113 0 0,0-1-17 0 0,-16 18 538 0 0,13-15-597 0 0,2-3 160 0 0,1 0 81 0 0,0 0 11 0 0,0 0-287 0 0,0 0 0 0 0,0 1 0 0 0,0-1 0 0 0,-1 0 0 0 0,1 0 0 0 0,0 0 0 0 0,0 0 0 0 0,0 0 0 0 0,0 1 0 0 0,0-1 1 0 0,0 0-1 0 0,0 0 0 0 0,0 0 0 0 0,-1 0 0 0 0,1 0 0 0 0,0 0 0 0 0,0 0 0 0 0,0 0 0 0 0,0 0 0 0 0,0 0 0 0 0,0 1 0 0 0,0-1 0 0 0,0 0 0 0 0,0 0 0 0 0,0 0 0 0 0,0 0 0 0 0,0 1 0 0 0,0-1 0 0 0,0 0 0 0 0,0 0 0 0 0,0 0 1 0 0,0 0-1 0 0,1 1 0 0 0,-1-1 0 0 0,0 0 0 0 0,0 0 0 0 0,0 0 0 0 0,0 0 0 0 0,0 0 0 0 0,0 0 0 0 0,0 0 0 0 0,1 0 0 0 0,-1 0 0 0 0,0 0 0 0 0,0 0 0 0 0,0 0 0 0 0,0 0 0 0 0,0 1 0 0 0,1-1 0 0 0,-1 0 0 0 0,0 0 0 0 0,0 0 1 0 0,0 0-1 0 0,0 0-2 0 0,6 4-646 0 0,-6-3 530 0 0,2 2 68 0 0,-1-2 200 0 0,-1-1 108 0 0,0 0 27 0 0,0 0-84 0 0,0 0-385 0 0,0 0-164 0 0,0 0-36 0 0,0 0-23 0 0,0 0-62 0 0,0 0-21 0 0,0 0-305 0 0,0 0-1256 0 0,0 0-539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26"/>
    </inkml:context>
    <inkml:brush xml:id="br0">
      <inkml:brushProperty name="width" value="0.05" units="cm"/>
      <inkml:brushProperty name="height" value="0.05" units="cm"/>
      <inkml:brushProperty name="color" value="#FFFF66"/>
    </inkml:brush>
  </inkml:definitions>
  <inkml:trace contextRef="#ctx0" brushRef="#br0">5 774 1376 0 0,'0'0'65'0'0,"0"0"117"0"0,0 0 464 0 0,0 0 201 0 0,4 19 2614 0 0,-2-14-3311 0 0,0-3-80 0 0,-1 1 0 0 0,1-1 0 0 0,-1 0 0 0 0,1 1 0 0 0,-1-1 0 0 0,1 0-1 0 0,1 0 1 0 0,0 1-70 0 0,-3-3 122 0 0,1 1 7 0 0,6 1-17 0 0,0-2-89 0 0,0 0-21 0 0,-5 0-4 0 0,-2 0 1 0 0,1 0 0 0 0,1 0 0 0 0,-2 0 0 0 0,2 0-1 0 0,-1 1 1 0 0,-1-1 0 0 0,2 0 0 0 0,-1 1 0 0 0,-1-1 0 0 0,2 1-1 0 0,-1-1 1 0 0,-1 0 0 0 0,1 1 0 0 0,1 0 1 0 0,-2 0 88 0 0,1-1 0 0 0,0 0 0 0 0,0 0 0 0 0,-1 1 0 0 0,1-1 0 0 0,0 0 0 0 0,0 0 0 0 0,-1 1 0 0 0,1-1 0 0 0,0 0 0 0 0,0 0 0 0 0,-1 0 0 0 0,1 0 0 0 0,0 0 0 0 0,0 0 0 0 0,-1-1 0 0 0,1 1 0 0 0,0 0 0 0 0,0 0 0 0 0,-1-1 0 0 0,1 1 0 0 0,0 0 0 0 0,0 0 0 0 0,-1-1-88 0 0,2 0 39 0 0,-1 0-1 0 0,0 0 1 0 0,1 0 0 0 0,-2 0 0 0 0,1-1 0 0 0,1 1 0 0 0,-2 0 0 0 0,1-1 0 0 0,0 1 0 0 0,0-1 0 0 0,-1 1 0 0 0,1-1-39 0 0,2-6-131 0 0,-1 0 0 0 0,1 0-1 0 0,-2-1 1 0 0,1-3 131 0 0,-1 6 107 0 0,6-34-1370 0 0,-2-8 1263 0 0,18-156-5074 0 0,-17 138 4792 0 0,0 7 4182 0 0,-2-23-3900 0 0,-4 80 435 0 0,0 2 40 0 0,0 0 5 0 0,0 0-60 0 0,0 0-248 0 0,-3 12 196 0 0,-4 33-345 0 0,3 2 0 0 0,2 37-23 0 0,1-26 52 0 0,-1-17-730 0 0,3 0 0 0 0,4 21 678 0 0,-3-46-81 0 0,-1-1-87 0 0,1 0 1 0 0,1 0-1 0 0,1 0 0 0 0,-1 0 0 0 0,4 5 168 0 0,-7-20 27 0 0,0 0-1 0 0,0 0 1 0 0,0 0-1 0 0,0 0 0 0 0,0 0 1 0 0,0 1-1 0 0,0-1 1 0 0,0 0-1 0 0,0 0 0 0 0,0 0 1 0 0,0 1-1 0 0,0-1 1 0 0,0 0-1 0 0,0 0 0 0 0,0 0 1 0 0,0 0-1 0 0,0 1 1 0 0,1-1-1 0 0,-1 0 0 0 0,0 0 1 0 0,0 0-1 0 0,0 0 1 0 0,0 0-1 0 0,0 0 0 0 0,1 0 1 0 0,-1 0-1 0 0,0 0 1 0 0,0 0-1 0 0,0 0 0 0 0,0 0 1 0 0,0 0-1 0 0,0 0 0 0 0,0 1 1 0 0,0-1-1 0 0,0 0 1 0 0,1 0-1 0 0,-1 0 0 0 0,0 0 1 0 0,0 0-1 0 0,0 0 1 0 0,1 0-1 0 0,-1 0 0 0 0,0 0 1 0 0,0 0-1 0 0,0 0 1 0 0,1 0-1 0 0,-1-1 0 0 0,0 1 1 0 0,0 0-1 0 0,0 0 1 0 0,0 0-1 0 0,0 0 0 0 0,0 0 1 0 0,0 0-1 0 0,0 0 1 0 0,0 0-1 0 0,0 0 0 0 0,1 0 1 0 0,-1 0-1 0 0,0 0 1 0 0,0 0-1 0 0,0 0 0 0 0,0 0 1 0 0,0-1-1 0 0,0 1 1 0 0,0 0-1 0 0,1 0-26 0 0,5-17 279 0 0,1-26-459 0 0,9-282 475 0 0,-16 318-279 0 0,3-44 85 0 0,-3 2 1 0 0,-1-1-1 0 0,-3 0 0 0 0,-4-11-101 0 0,6 50 12 0 0,2 8 23 0 0,0 1 0 0 0,-1-1-1 0 0,1 0 1 0 0,0 1 0 0 0,-1-1 0 0 0,-1 0 0 0 0,2 0-1 0 0,-1 1 1 0 0,-1-1 0 0 0,1 1 0 0 0,0 0 0 0 0,-2-2-35 0 0,3 4 68 0 0,-1 1 1 0 0,1-1 0 0 0,-1 0-1 0 0,0 1 1 0 0,1 0 0 0 0,-1-1-1 0 0,1 1 1 0 0,0-1 0 0 0,-1 1-1 0 0,1 0 1 0 0,-1-1 0 0 0,1 1-1 0 0,-1-1 1 0 0,1 1 0 0 0,0 0-1 0 0,0 0 1 0 0,0-1 0 0 0,0 1-1 0 0,0 0-68 0 0,-7 20-123 0 0,-1 25 162 0 0,2 1-1 0 0,2 0 1 0 0,2 18-39 0 0,-1 13-287 0 0,2-7 176 0 0,3 0-1 0 0,3 0 1 0 0,14 67 111 0 0,-18-131-12 0 0,0 1 1 0 0,2-1 0 0 0,-2 1-1 0 0,2-1 1 0 0,-1 1 0 0 0,4 4 11 0 0,-6-12-84 0 0,0 0-4 0 0,0 0 0 0 0,0 0-32 0 0,0 0-135 0 0,0 0-58 0 0,0 0-9 0 0,6-10-76 0 0,-4 3 419 0 0,-1 0 1 0 0,1 1 0 0 0,-1-1-1 0 0,0 0 1 0 0,0 0 0 0 0,-1 0-1 0 0,0 0 1 0 0,-1 0 0 0 0,0-4-22 0 0,0-14 93 0 0,2-74 778 0 0,-1-90 370 0 0,-6 27-833 0 0,2 105-112 0 0,-2 2 0 0 0,-4-7-296 0 0,5 39 672 0 0,4 24-672 0 0,0-1 0 0 0,1 1 0 0 0,-1-1 0 0 0,1 1 0 0 0,-1 0 0 0 0,0 0 0 0 0,1-1 0 0 0,0 1 0 0 0,-1 0 0 0 0,0 0 0 0 0,1-1 0 0 0,-1 1 0 0 0,1 1 0 0 0,0-2 0 0 0,0 1 0 0 0,0 1 0 0 0,-6 33 8 0 0,0-1 1 0 0,3 2 0 0 0,3-1-1 0 0,0 8-8 0 0,13 362 746 0 0,0-308-478 0 0,4 4-268 0 0,-12-75 16 0 0,-3-19-14 0 0,0-6 5 0 0,2-14 8 0 0,1-25-58 0 0,-2-2-296 0 0,4-113 458 0 0,-1 43 848 0 0,-3 62-793 0 0,5-156-132 0 0,-8 168-38 0 0,1 14 261 0 0,-1-2 0 0 0,-2 1 1 0 0,0 0-266 0 0,2 2 670 0 0,0 16-192 0 0,-1 13-355 0 0,-8 63 350 0 0,4 1 0 0 0,3 4-473 0 0,0-2-566 0 0,1-23 1250 0 0,4 47-684 0 0,1-23 68 0 0,3 18-532 0 0,-4-61 48 0 0,-3-22 570 0 0,1-1-1 0 0,0 1 0 0 0,1 1 1 0 0,2 7-154 0 0,5 29 302 0 0,-7-47-292 0 0,2-5 12 0 0,1-8 10 0 0,1-19-325 0 0,-2 1 0 0 0,-1-25 293 0 0,2-1-75 0 0,2-72 601 0 0,-3 63-391 0 0,-3 49-135 0 0,3-32 6 0 0,-3-2-1 0 0,-2 2 0 0 0,-1-1 1 0 0,-4-6-6 0 0,2 29 19 0 0,4 15-202 0 0,-3 0 1 0 0,1 1 0 0 0,0-1 182 0 0,-9-26-186 0 0,8 32 195 0 0,3 7-171 0 0,-1 14-129 0 0,-8 66 291 0 0,6-20 0 0 0,-4 133 0 0 0,15 124 0 0 0,0-259 0 0 0,-4-39 0 0 0,5 5 0 0 0,-7-20 0 0 0,-2-5 0 0 0,0 0 0 0 0,0 0 0 0 0,0 0 0 0 0,1 1 0 0 0,-1-1 0 0 0,0 0 0 0 0,0 0 0 0 0,0 0 0 0 0,0 0 0 0 0,0 0 0 0 0,0 0 0 0 0,1 0 0 0 0,-1 0 0 0 0,0 0 0 0 0,0 0 0 0 0,1 0 0 0 0,-1 0 0 0 0,0 0 0 0 0,0 0 0 0 0,1 0 0 0 0,-1 0 0 0 0,0 0 0 0 0,0 0 0 0 0,0 0 0 0 0,0 0 0 0 0,0 0 0 0 0,0 0 0 0 0,1 0 0 0 0,-1 0 0 0 0,0 0 0 0 0,0-1 0 0 0,0 1 0 0 0,1 0 0 0 0,-1 0 0 0 0,0 0 0 0 0,0 0 0 0 0,0-1 0 0 0,0 1 0 0 0,1 0 0 0 0,-1 0 0 0 0,0 0 0 0 0,0-1 0 0 0,0 1 0 0 0,0 0 0 0 0,0 0 0 0 0,0 0 0 0 0,0 0 0 0 0,0 0 0 0 0,0 0 0 0 0,0-1 0 0 0,4-7 0 0 0,1-10 136 0 0,0 0-1 0 0,-2 0 1 0 0,0 0-1 0 0,-1 0 0 0 0,0-1 1 0 0,-2-5-136 0 0,3-32 306 0 0,2-35 536 0 0,-4-24-842 0 0,-1 66-33 0 0,-1-11-63 0 0,-3 0 0 0 0,-2 0 0 0 0,-4-5 96 0 0,10 64 0 0 0,-1-6-44 0 0,0 1 0 0 0,0-1 0 0 0,-2 0 0 0 0,1 1 0 0 0,-1-3 44 0 0,-8 18-220 0 0,9-6 142 0 0,0 0-1 0 0,1 1 0 0 0,-1 0 0 0 0,1 0 1 0 0,-1-1-1 0 0,1 2 0 0 0,0-1 0 0 0,0 1 79 0 0,-3 11-267 0 0,-1 2 182 0 0,1 0 0 0 0,1-1 0 0 0,0 17 85 0 0,-3 16-40 0 0,-7 43 189 0 0,3 0 0 0 0,3 72-149 0 0,7-164 200 0 0,0-1-50 0 0,0 0-232 0 0,0 0-101 0 0,0 0-17 0 0,0-12-7 0 0,7-110 163 0 0,-4 54 24 0 0,1-120 20 0 0,-4 181 0 0 0,-1-13-127 0 0,-1 1 0 0 0,-1-4 127 0 0,0 4-129 0 0,1-1 0 0 0,1-3 129 0 0,-1 8-18 0 0,2 12 13 0 0,-1-1 0 0 0,1 1 0 0 0,0 0 0 0 0,0 0 0 0 0,0 0 0 0 0,0 0 0 0 0,0 0 0 0 0,1 0-1 0 0,-1-2 6 0 0,2 1-10 0 0,-2 3-33 0 0,2-11-493 0 0,-2 11 486 0 0,1 0 0 0 0,-1 0 0 0 0,0 0 0 0 0,0 0 0 0 0,0 1 0 0 0,0-1 0 0 0,0 0 0 0 0,0 0 0 0 0,0 1 0 0 0,0-2 0 0 0,0 1 0 0 0,0 1 0 0 0,-1-1 0 0 0,1 0 0 0 0,0 0 0 0 0,-1 1 0 0 0,1-2 50 0 0,-1-2-18 0 0,1 1 7 0 0,0 1 0 0 0,-1 0 0 0 0,0 0 0 0 0,1-1 0 0 0,0 1 0 0 0,-2 0-1 0 0,1 0 1 0 0,1-1 0 0 0,-2 1 0 0 0,1 0 0 0 0,-2-2 11 0 0,2 1-1 0 0,-1 1 0 0 0,0-1 0 0 0,1 0 0 0 0,0-1 0 0 0,-1 1 0 0 0,2 0 0 0 0,-2-1 1 0 0,2 0 0 0 0,0 3 64 0 0,0 1 20 0 0,0 0 65 0 0,0 0 11 0 0,0 0-6 0 0,0 0-45 0 0,0 0-180 0 0,0 0-79 0 0,0 0-12 0 0,1 8 351 0 0,0-1-1 0 0,1 1 0 0 0,0-2 1 0 0,0 3-189 0 0,4 6 0 0 0,-5-9 0 0 0,1-1 0 0 0,0 0 0 0 0,0 1 0 0 0,0-1 0 0 0,1 1 0 0 0,2 0 0 0 0,-3-3-11 0 0,-1-3-49 0 0,-1 0-39 0 0,0 0 91 0 0,1 0 0 0 0,-1 0-1 0 0,0-1 1 0 0,0 1 0 0 0,0-1 0 0 0,1 0 0 0 0,-1 1-1 0 0,0 0 1 0 0,1-1 0 0 0,-1 1 0 0 0,0-1-1 0 0,0 0 1 0 0,0 1 0 0 0,0 0 0 0 0,0-1-1 0 0,0 0 1 0 0,0 1 0 0 0,0-1 0 0 0,0 1 0 0 0,0-1 8 0 0,0 2-61 0 0,0-1 0 0 0,0 0 0 0 0,0 0 0 0 0,0 0 0 0 0,0 0 0 0 0,-1 0 0 0 0,1 0 0 0 0,0 0 0 0 0,0 0 0 0 0,0 0 0 0 0,0 0 0 0 0,-1 0 0 0 0,1 1 0 0 0,0-1 0 0 0,0 0 0 0 0,0 0-1 0 0,0 0 1 0 0,0 0 0 0 0,0 0 0 0 0,0 0 0 0 0,0 0 0 0 0,0 0 0 0 0,-1 0 0 0 0,1 0 0 0 0,0 0 0 0 0,0 0 0 0 0,-1 0 0 0 0,1 0 0 0 0,0 0 0 0 0,0 0 0 0 0,0 0 0 0 0,-1 0 0 0 0,1 0 0 0 0,0 0 0 0 0,0 0 0 0 0,0 0 0 0 0,0 0 0 0 0,0-1 0 0 0,0 1 0 0 0,0 0 0 0 0,0 0 0 0 0,0 0 0 0 0,-1 0 0 0 0,1 0 0 0 0,0 0 0 0 0,0 0 0 0 0,0 0 0 0 0,0 0 0 0 0,0 0 0 0 0,0 0 0 0 0,0-1 0 0 0,-1 1 0 0 0,1 0 0 0 0,0 0 0 0 0,0 0 0 0 0,0-1 0 0 0,0 1 0 0 0,0 0 0 0 0,0 0 0 0 0,0 0 0 0 0,0-1 0 0 0,0 1 0 0 0,0 0 61 0 0,-1 3-65 0 0,-1-2-1 0 0,1 1 0 0 0,0 1 0 0 0,0-1 1 0 0,0 0-1 0 0,1 0 0 0 0,-1 1 0 0 0,0 0 1 0 0,0-1-1 0 0,1 0 0 0 0,0 0 0 0 0,0 1 0 0 0,0 0 66 0 0,0 36 89 0 0,0-22-137 0 0,6 197 48 0 0,-15-72 0 0 0,8-116 0 0 0,2 16 0 0 0,-1-13 18 0 0,0-28 74 0 0,0-1 14 0 0,0 0-36 0 0,9-18-738 0 0,-8 13 315 0 0,1 0-1 0 0,0-1 0 0 0,-1 1 0 0 0,1-1 0 0 0,-1-5 354 0 0,4-13-384 0 0,-4 16 292 0 0,0 0 1 0 0,0 0-1 0 0,-1 1 0 0 0,0-2 1 0 0,-1 0 91 0 0,1-5 77 0 0,0 13 13 0 0,-1-1 349 0 0,1 2-420 0 0,0 0 1 0 0,-1 0 0 0 0,1-1 0 0 0,0 1 0 0 0,0 0-1 0 0,0 0 1 0 0,0 0 0 0 0,-1 0 0 0 0,1 0-1 0 0,0 0 1 0 0,0-1 0 0 0,-1 1 0 0 0,1 0-1 0 0,0 0 1 0 0,0 0 0 0 0,0-1 0 0 0,0 1-1 0 0,0 0 1 0 0,-1 0 0 0 0,1 0 0 0 0,0 0-1 0 0,0 0 1 0 0,-1 0 0 0 0,1 0 0 0 0,0 0 0 0 0,-1 0-1 0 0,1 0 1 0 0,0 0 0 0 0,0 0 0 0 0,0 0-1 0 0,0 0 1 0 0,-1 0 0 0 0,1 0 0 0 0,0 0-1 0 0,-1 0 1 0 0,1 0 0 0 0,0 0 0 0 0,0 1-1 0 0,-1-1 1 0 0,1 0 0 0 0,0 0 0 0 0,0 0 0 0 0,0 0-1 0 0,0 1 1 0 0,0-1 0 0 0,0 0 0 0 0,-1 0-1 0 0,1 0 1 0 0,0 0 0 0 0,0 0 0 0 0,0 0-1 0 0,0 1 1 0 0,-1-1 0 0 0,1 0 0 0 0,0 1-20 0 0,-1 0 54 0 0,-2 2 0 0 0,2-1 1 0 0,-1-1-1 0 0,1 2 0 0 0,-1-1 0 0 0,2 0 1 0 0,-2 1-1 0 0,1-1 0 0 0,0 1 1 0 0,0-1-1 0 0,0 2-54 0 0,-6 29 438 0 0,6-24-712 0 0,-8 87 61 0 0,9-90 390 0 0,-1 0 0 0 0,2 0 0 0 0,-1 0 0 0 0,1 0 0 0 0,0 0 1 0 0,-1 0-1 0 0,3 3-177 0 0,-3-7 208 0 0,0-2 6 0 0,0 0 29 0 0,0 0 12 0 0,0 0 1 0 0,0 0-28 0 0,0 0-111 0 0,0 0-25 0 0,9-5-265 0 0,-9 5 14 0 0,0 0-196 0 0,0 0-86 0 0,0 0-20 0 0,0 0 90 0 0,0 0 394 0 0,0 0 175 0 0,0 0 33 0 0,0 0-43 0 0,0 0-201 0 0,-6-5-51 0 0,5 4 42 0 0,-1 1 1 0 0,2-1 0 0 0,-2 0-1 0 0,1 0 1 0 0,-1 1-1 0 0,0 0 1 0 0,0-1 0 0 0,1 1-1 0 0,-1-1 1 0 0,1 1 0 0 0,-1 0-1 0 0,1 0 1 0 0,-1 0-1 0 0,0 0 1 0 0,1 0 0 0 0,-2 0 21 0 0,-3 1-90 0 0,6-1 80 0 0,-2 0 1 0 0,1 1 0 0 0,0-1-1 0 0,-1 0 1 0 0,1 0 0 0 0,0 1 0 0 0,0 0-1 0 0,0-1 1 0 0,-1 1 0 0 0,2-1-1 0 0,-2 1 1 0 0,1 0 0 0 0,1 0-1 0 0,-2-1 1 0 0,1 1 0 0 0,1 1-1 0 0,-1-2 1 0 0,0 1 0 0 0,0 1 0 0 0,1-2-1 0 0,-2 3 10 0 0,-1 2-25 0 0,0 0 0 0 0,1 0 0 0 0,0 1 1 0 0,-1 0-1 0 0,1-1 25 0 0,2 0 10 0 0,-1 17 40 0 0,1-21 4 0 0,0 1 1 0 0,0-1-1 0 0,0 0 0 0 0,0 1 1 0 0,0-1-1 0 0,0 0 0 0 0,0 0 0 0 0,0 1 1 0 0,0-1-1 0 0,0 0 0 0 0,0 1 1 0 0,1-1-1 0 0,-1 0 0 0 0,1 0 0 0 0,-1 1 1 0 0,1-1-1 0 0,-1 0 0 0 0,1 0 1 0 0,0 0-1 0 0,0 0 0 0 0,-1 0 0 0 0,1 0 1 0 0,0 0-1 0 0,0 0 0 0 0,0 0 1 0 0,1 0-55 0 0,21 30 524 0 0,-22-30-464 0 0,-1-1 12 0 0,0 0-2 0 0,-12-20-139 0 0,2 5 31 0 0,7 10-102 0 0,-1 0 1 0 0,0 0 0 0 0,1 1-1 0 0,-1-2 1 0 0,-1 3-1 0 0,1-2 1 0 0,-1 1 0 0 0,-1-1 139 0 0,-2-1-205 0 0,8 5 184 0 0,-1 1 0 0 0,1-1 0 0 0,-1 0 0 0 0,0 1 0 0 0,0-1 0 0 0,1 1-1 0 0,-1 0 1 0 0,0-1 0 0 0,0 0 0 0 0,1 1 0 0 0,-1-1 0 0 0,0 1 0 0 0,0 0 0 0 0,1 0 0 0 0,-1 0 0 0 0,0 0 0 0 0,0 0 0 0 0,0-1 21 0 0,-1 1-94 0 0,2 0 13 0 0,0 0 8 0 0,0 0 1 0 0,-1 10-6 0 0,1-9 78 0 0,0 0 1 0 0,0 0-1 0 0,-1-1 0 0 0,1 1 1 0 0,0 0-1 0 0,0 0 0 0 0,0 0 1 0 0,0 0-1 0 0,0 0 0 0 0,1-1 1 0 0,-1 1-1 0 0,0 1 0 0 0,0-2 1 0 0,1 1-1 0 0,-1 0 0 0 0,0 0 1 0 0,1 0-1 0 0,1 6 0 0 0,4 12 0 0 0,-3-13 0 0 0,-3-6 16 0 0,0 0 0 0 0,1 1 0 0 0,-1-1 0 0 0,0 0 0 0 0,0 1 0 0 0,0-1 0 0 0,0 0 0 0 0,0 0 0 0 0,1 1 0 0 0,-1-1 0 0 0,0 0 0 0 0,0 0 0 0 0,0 0 0 0 0,0 0 0 0 0,0 1 0 0 0,0-1 0 0 0,0 0 0 0 0,0 1 0 0 0,0-1 0 0 0,0 0 0 0 0,0 1 1 0 0,0-1-1 0 0,-1 0 0 0 0,1 0 0 0 0,0 0 0 0 0,0 0 0 0 0,0 1 0 0 0,0-1 0 0 0,0 0 0 0 0,-1 0 0 0 0,1 1 0 0 0,0-1 0 0 0,0 0 0 0 0,0 0 0 0 0,0 1 0 0 0,0-1 0 0 0,0 0 0 0 0,0 0 0 0 0,-1 0 0 0 0,1 0 0 0 0,0 0 0 0 0,-1 0 0 0 0,1 0 0 0 0,0 0 0 0 0,0 0 0 0 0,-1 0 1 0 0,1 0-1 0 0,0 0 0 0 0,0 0 0 0 0,0 0 0 0 0,0 0 0 0 0,-1 0 0 0 0,1 0 0 0 0,0 0 0 0 0,-1 0 0 0 0,1 0 0 0 0,0 0 0 0 0,-1 0 0 0 0,1 0 0 0 0,0 0 0 0 0,0 0 0 0 0,0 0 0 0 0,0 0 0 0 0,-1 0 0 0 0,1 0 0 0 0,0 0-16 0 0,-24-9-1115 0 0,14 6 1522 0 0,2 0-525 0 0,3 1 419 0 0,2 12 558 0 0,3-9-816 0 0,-1 1 0 0 0,1-1 1 0 0,-1 1-1 0 0,0-1 1 0 0,1 1-1 0 0,0 0 1 0 0,0 0-1 0 0,0-1 0 0 0,0 1 1 0 0,0-1-1 0 0,0 1 1 0 0,0 0-1 0 0,0-1 1 0 0,1 2-44 0 0,-1-1 8 0 0,1 0 1 0 0,-1 0-1 0 0,1 0 1 0 0,-1 0 0 0 0,1 0-1 0 0,0 0 1 0 0,0 0-1 0 0,0 0 1 0 0,1 0-1 0 0,-2-1 1 0 0,2 1 0 0 0,-1 0-1 0 0,1 0 1 0 0,-1-1-1 0 0,1 1 1 0 0,0-1-9 0 0,21 9-109 0 0,-11-15-1514 0 0,-6 3-2614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27"/>
    </inkml:context>
    <inkml:brush xml:id="br0">
      <inkml:brushProperty name="width" value="0.05" units="cm"/>
      <inkml:brushProperty name="height" value="0.05" units="cm"/>
      <inkml:brushProperty name="color" value="#FFFF66"/>
    </inkml:brush>
  </inkml:definitions>
  <inkml:trace contextRef="#ctx0" brushRef="#br0">216 617 8288 0 0,'-2'-24'663'0'0,"2"8"-422"0"0,-1 11-161 0 0,-1-8 1167 0 0,-12-10-92 0 0,14 23-1124 0 0,0 0 0 0 0,0 0 0 0 0,-1 0 0 0 0,1 0-1 0 0,0 0 1 0 0,0 0 0 0 0,-1 0 0 0 0,1 0 0 0 0,0 0 0 0 0,0 0-1 0 0,0 0 1 0 0,0 0 0 0 0,-1 0 0 0 0,1 0 0 0 0,0 0 0 0 0,-1 0-1 0 0,1 0 1 0 0,0 0 0 0 0,0 0 0 0 0,-1 0 0 0 0,1 0 0 0 0,0 0-1 0 0,0 0 1 0 0,0 0 0 0 0,0 0 0 0 0,-1 0 0 0 0,1 0 0 0 0,0 0-1 0 0,0 0 1 0 0,-1 1 0 0 0,1-1 0 0 0,0 0 0 0 0,0 0 0 0 0,0 0-1 0 0,-1 1 1 0 0,1-1 0 0 0,0 0 0 0 0,0 1 0 0 0,0-1 0 0 0,0 0-1 0 0,0 0 1 0 0,0 0 0 0 0,0 0 0 0 0,0 0-31 0 0,-6 10 233 0 0,-1 8-147 0 0,1 0 1 0 0,1 1 0 0 0,0 0-1 0 0,1-1 1 0 0,0 17-87 0 0,-3 10-396 0 0,-7 30-740 0 0,12-65 1008 0 0,2-6 138 0 0,-1 1 1 0 0,-1 0-1 0 0,2-1 1 0 0,-2 1-1 0 0,0-1 1 0 0,-1 2-11 0 0,1-10 5 0 0,0-1 1 0 0,1 0 0 0 0,0 1 0 0 0,-1-2 0 0 0,2 2-1 0 0,-1-1 1 0 0,0-1 0 0 0,1 1-6 0 0,1-46-123 0 0,0 23-35 0 0,-1 12-64 0 0,2 0-1 0 0,0 0 1 0 0,1 1 222 0 0,0 0 755 0 0,-1 0 1 0 0,1-15-756 0 0,3 61 304 0 0,-1-17-133 0 0,5 39-224 0 0,-6-31 131 0 0,1 0 1 0 0,6 17-79 0 0,-9-34-4 0 0,0 0 0 0 0,1-1 0 0 0,0 1 1 0 0,0 0-1 0 0,0 0 4 0 0,4 6-205 0 0,-6-10 75 0 0,-1-1 127 0 0,0 0 1 0 0,0 0-1 0 0,0 0 0 0 0,1 0 0 0 0,-1 0 1 0 0,0 0-1 0 0,0 0 0 0 0,0 0 0 0 0,0 1 0 0 0,0-1 1 0 0,0 0-1 0 0,0 0 0 0 0,1 0 0 0 0,-1 0 0 0 0,0 0 1 0 0,0 0-1 0 0,1 0 0 0 0,-1 0 0 0 0,0 0 1 0 0,0 0-1 0 0,1 0 0 0 0,-1 0 0 0 0,0 0 0 0 0,0 0 1 0 0,0 0-1 0 0,0 0 0 0 0,0 0 0 0 0,1 0 0 0 0,-1 0 1 0 0,0 0-1 0 0,0 0 0 0 0,1 0 0 0 0,-1 0 1 0 0,0-1-1 0 0,0 1 0 0 0,0 0 3 0 0,9-3-34 0 0,-6 0-30 0 0,-1 0 1 0 0,1-1-1 0 0,-1 1 1 0 0,1-1-1 0 0,-1 0 0 0 0,0 1 1 0 0,0-1-1 0 0,0 0 1 0 0,0-2 63 0 0,12-39-743 0 0,-12 39 706 0 0,2-16 469 0 0,1-2 0 0 0,-1-11-432 0 0,0 3 214 0 0,7-36 260 0 0,-10 45-272 0 0,-2 20-186 0 0,1-1 0 0 0,0 1 0 0 0,1 0 0 0 0,-1 0-1 0 0,1 0 1 0 0,0 0 0 0 0,-1 0 0 0 0,1 0 0 0 0,1-1-16 0 0,-2 2 376 0 0,0 2 113 0 0,0 0 21 0 0,0 0-68 0 0,0 12-371 0 0,-4 13-200 0 0,1 1 0 0 0,1-1 1 0 0,2 10 128 0 0,-2 30-53 0 0,2 23 427 0 0,-1-63-495 0 0,2 0 1 0 0,2 12 120 0 0,0-1-159 0 0,4-8 57 0 0,-1-5-235 0 0,-6-19 204 0 0,4 9-626 0 0,-4-13 758 0 0,0 0 0 0 0,0 0-1 0 0,0 1 1 0 0,1-1 0 0 0,-1 0 0 0 0,0 0 0 0 0,0 0-1 0 0,1 0 1 0 0,-1 0 0 0 0,0 0 0 0 0,1 0 0 0 0,-1 0-1 0 0,0 0 1 0 0,0 0 0 0 0,0 0 0 0 0,0 0 0 0 0,0 0-1 0 0,1 0 1 0 0,-1 0 0 0 0,0 0 0 0 0,0 0 0 0 0,1 0-1 0 0,-1 0 1 0 0,0-1 0 0 0,0 1 0 0 0,1 0 0 0 0,-1 0-1 0 0,0 0 1 0 0,0 0 0 0 0,0-1 0 0 0,0 1 0 0 0,0 0-1 0 0,0 0 1 0 0,0 0 0 0 0,1-1 0 0 0,-1 1 0 0 0,0 0-1 0 0,0 0 1 0 0,0 0 0 0 0,0 0 0 0 0,0 0 0 0 0,0-1-1 0 0,1 1 1 0 0,-1 0 0 0 0,0 0 0 0 0,0-1 0 0 0,0 1-1 0 0,0 0 2 0 0,4-10-9 0 0,1-3-19 0 0,-2-1 1 0 0,0 1-1 0 0,-2-1 0 0 0,1 1 0 0 0,-1-4 28 0 0,2-17 1 0 0,8-91-179 0 0,-8 71 242 0 0,1-117 1459 0 0,-4 156-990 0 0,3-60 1599 0 0,-3 75-2168 0 0,0 0-85 0 0,0 15-70 0 0,-6 106-482 0 0,0 91-450 0 0,0 1 622 0 0,6-207 478 0 0,0 1 10 0 0,0 1-1 0 0,0-1 0 0 0,1 0 0 0 0,1 0 1 0 0,-1 1-1 0 0,1-1 0 0 0,0 0 14 0 0,7-22-390 0 0,-5 3 202 0 0,-1 1 1 0 0,0-1 0 0 0,-2 0-1 0 0,1-1 1 0 0,-1 1 0 0 0,-1-1 187 0 0,3-24-371 0 0,5-25-121 0 0,-2-55 492 0 0,-6 87 860 0 0,0 3-733 0 0,0 0 1 0 0,4-19-128 0 0,-3 39-14 0 0,1-3 343 0 0,0-1 1 0 0,-2 1-1 0 0,1-1 0 0 0,-1 1 1 0 0,0-1-1 0 0,-1-7-329 0 0,1 17 29 0 0,0-2-14 0 0,-6-8-13 0 0,5 10 0 0 0,0 1 0 0 0,0-2 0 0 0,0 1 0 0 0,-1 1 0 0 0,2 0 0 0 0,-2-1 0 0 0,1 0 0 0 0,0 0 0 0 0,-1 1 0 0 0,2 0 0 0 0,-2 0 0 0 0,1-1 0 0 0,-1 1 0 0 0,1 0 0 0 0,0-1 0 0 0,-1 1-2 0 0,-20-1-406 0 0,19 0 64 0 0,-2 0-457 0 0,-11 9 362 0 0,10-5 432 0 0,2 1 18 0 0,2 0 0 0 0,2-3 90 0 0,0-1 3 0 0,0 0-46 0 0,0 0-146 0 0,0 0-21 0 0,-1-2 97 0 0,0 1 1 0 0,1-1-1 0 0,0 0 1 0 0,0 0-1 0 0,0 1 0 0 0,-1-1 1 0 0,1 1-1 0 0,0-1 1 0 0,0 0-1 0 0,1-1 10 0 0,-1 2-1 0 0,0-4 209 0 0,0 1 0 0 0,1 1 1 0 0,0-2-1 0 0,0 1 0 0 0,1-2-208 0 0,-1 1 227 0 0,0 1-1 0 0,0 1 1 0 0,0-2 0 0 0,-1 1-1 0 0,1-4-226 0 0,-2 9 90 0 0,-11 26-121 0 0,9-22 11 0 0,1 1 1 0 0,0-1 0 0 0,0 1-1 0 0,-1 0 1 0 0,2 0-1 0 0,-1 0 1 0 0,2 0 0 0 0,-1 0-1 0 0,0 0 1 0 0,0 0 0 0 0,1 0 19 0 0,0-6-7 0 0,0 5-38 0 0,-6 3-109 0 0,8-12 84 0 0,-1-1 1 0 0,1 1-1 0 0,-1-2 0 0 0,0 2 0 0 0,0-1 0 0 0,0 0 0 0 0,-1-1 70 0 0,3-17-213 0 0,-1 21 228 0 0,-4-9 34 0 0,2 10-38 0 0,0 0-2 0 0,0 1 0 0 0,0-1 0 0 0,0 0 0 0 0,0 1 1 0 0,0 0-1 0 0,0-1 0 0 0,-1 1 0 0 0,1-1 0 0 0,0 0 1 0 0,0 1-1 0 0,-1 0 0 0 0,1 0 0 0 0,0-1 0 0 0,-1 0 0 0 0,1 1 1 0 0,0-1-1 0 0,0 1 0 0 0,-1 0 0 0 0,1 0 0 0 0,-1 0 0 0 0,1-1 1 0 0,-1 1-1 0 0,1 0 0 0 0,0-1 0 0 0,-1 1 0 0 0,1 0 0 0 0,-1-1 1 0 0,0 1-1 0 0,1 0 0 0 0,0 0 0 0 0,-1 0 0 0 0,1 0 0 0 0,-1 0 1 0 0,0 0-1 0 0,1 0 0 0 0,0 0-9 0 0,-1 0 11 0 0,-1 0-1 0 0,2 1 1 0 0,-1-1 0 0 0,0 0-1 0 0,0 1 1 0 0,1 0 0 0 0,-1-1-1 0 0,0 0 1 0 0,0 1-1 0 0,1-1 1 0 0,-1 1 0 0 0,1 0-1 0 0,-1-1 1 0 0,0 1 0 0 0,1-1-1 0 0,0 1 1 0 0,-1 0 0 0 0,0-1-1 0 0,1 1 1 0 0,-1 0 0 0 0,1 0-1 0 0,0 0-10 0 0,-6 16 130 0 0,5-13-226 0 0,-5 7-241 0 0,4-5 337 0 0,1 0-11 0 0,1-5-42 0 0,4 10-70 0 0,-1-5 226 0 0,-1-6 479 0 0,3-33-1190 0 0,-5 32 322 0 0,-1-2-177 0 0,1 2 438 0 0,0 0-1 0 0,0 1 0 0 0,0-1 0 0 0,-1 0 0 0 0,1 0 0 0 0,-1 0 0 0 0,1 0 0 0 0,-1 0 1 0 0,1 1-1 0 0,0-1 0 0 0,-1 1 0 0 0,0-1 0 0 0,0 0 0 0 0,1 1 0 0 0,0-1 1 0 0,-2 0 25 0 0,1 0-95 0 0,-1 1 1 0 0,1 0 0 0 0,-2-1 0 0 0,2 1-1 0 0,-1 0 1 0 0,1 0 0 0 0,-1 0 0 0 0,0 0-1 0 0,1 0 1 0 0,-1 0 0 0 0,1 0 0 0 0,-1 1-1 0 0,0-1 95 0 0,-24 12-832 0 0,24-12 894 0 0,0-3-64 0 0,-3 0-75 0 0,5 2 68 0 0,-1 0-1 0 0,-1 0 1 0 0,2 1 0 0 0,-1 0 0 0 0,0-1 0 0 0,0 0 0 0 0,1 0 0 0 0,-1 0-1 0 0,0 0 1 0 0,1 0 0 0 0,-1 1 0 0 0,1-1 0 0 0,-1-1 0 0 0,1 2 0 0 0,-1-1-1 0 0,1-1 1 0 0,-1 2 0 0 0,1-2 0 0 0,0 1 0 0 0,0 1 0 0 0,0-2 0 0 0,0 1 9 0 0,0-1 164 0 0,-9-4 1062 0 0,6 30-1156 0 0,6-17-120 0 0,-1 0 0 0 0,0-1 0 0 0,1 0 1 0 0,2 4 49 0 0,8 19-185 0 0,-11-25 59 0 0,7 5 22 0 0,-8-8 102 0 0,0 0 0 0 0,0 0-1 0 0,0 0 1 0 0,0 0 0 0 0,0-1 0 0 0,0 1-1 0 0,0 0 1 0 0,0 0 0 0 0,0-1-1 0 0,0 0 1 0 0,0 1 0 0 0,0-1-1 0 0,1 1 3 0 0,4 2-186 0 0,14 11 157 0 0,17 13 144 0 0,-37-26-113 0 0,1-1 0 0 0,0 1 0 0 0,0-1 0 0 0,-1 0 0 0 0,1 1 0 0 0,0-1 0 0 0,0 1 0 0 0,-1-1 0 0 0,1 0 0 0 0,1 1 0 0 0,-2-1 0 0 0,1 0 0 0 0,0 0 0 0 0,0 0 0 0 0,0 0 0 0 0,0 0 0 0 0,0 0 0 0 0,-1 0 1 0 0,1 0-1 0 0,1-1 0 0 0,-2 1 0 0 0,1 0 0 0 0,0-1 0 0 0,0 1 0 0 0,-1-1 0 0 0,1 1 0 0 0,0 0 0 0 0,0-1 0 0 0,0 1-2 0 0,1-2 10 0 0,-1 2 0 0 0,1-2 0 0 0,0 1 0 0 0,-1 0 0 0 0,1-1-1 0 0,-1 1 1 0 0,0-1 0 0 0,1-1-10 0 0,6-11 79 0 0,-1 0 0 0 0,-1 0-1 0 0,0-1 1 0 0,-2 0 0 0 0,1 0-1 0 0,-1-6-78 0 0,-2 14 0 0 0,-2 5 22 0 0,0 0 0 0 0,1 1 1 0 0,-1-2-1 0 0,1 2 0 0 0,-1-1 0 0 0,1 0 1 0 0,-1 0-1 0 0,0 0 0 0 0,0 0 0 0 0,-1 1 0 0 0,1-2 1 0 0,0 2-1 0 0,-1-1 0 0 0,0 0 0 0 0,1 0 0 0 0,0 0 1 0 0,-2 0-23 0 0,1 3 27 0 0,1 0 0 0 0,-1 0 0 0 0,0 1 0 0 0,0-2 0 0 0,0 2 0 0 0,-1-1 0 0 0,2-1 0 0 0,-2 1 0 0 0,1 0 0 0 0,-1 0-27 0 0,1 1 34 0 0,-2 2-32 0 0,0-1 0 0 0,0 2 0 0 0,0-1 0 0 0,0 1 0 0 0,1-1 0 0 0,-2 4-2 0 0,2-1-31 0 0,0 2 0 0 0,0-1 1 0 0,-1 5 30 0 0,0 2-72 0 0,3-12 72 0 0,-1 0 1 0 0,0 0-1 0 0,0 0 0 0 0,1 0 0 0 0,0 0 0 0 0,0 0 0 0 0,0 0 1 0 0,0 1-1 0 0,0-1 0 0 0,1 0 0 0 0,0 1 0 0 0,1-1-25 0 0,3-20-28 0 0,-2 11 38 0 0,-1 0 1 0 0,0 0-1 0 0,0 1 1 0 0,1-1 0 0 0,2-1 14 0 0,13-33 920 0 0,-10 23-298 0 0,-7 16-452 0 0,1-8 1574 0 0,-2 9-1720 0 0,0 1 0 0 0,1-1 1 0 0,-1 0-1 0 0,0 0 1 0 0,0 0-1 0 0,0 0 1 0 0,1 1-1 0 0,-1-1 1 0 0,0 0-1 0 0,0 1 0 0 0,0-1 1 0 0,0 0-1 0 0,0 0 1 0 0,0 1-1 0 0,1-1 1 0 0,-1 0-1 0 0,0 0 1 0 0,1 0-1 0 0,-1 0 1 0 0,0 0-1 0 0,1 0 0 0 0,-1 0 1 0 0,0 0-1 0 0,0 0 1 0 0,0 0-1 0 0,1 0 1 0 0,-1 0-1 0 0,0 0 1 0 0,1 0-1 0 0,-1 0 1 0 0,0 0-1 0 0,1 0 0 0 0,-1 0 1 0 0,0 0-1 0 0,0 0 1 0 0,0 0-1 0 0,1 0 1 0 0,-1 0-25 0 0,13-9-102 0 0,5-15-887 0 0,-13-4 175 0 0,-4 23 843 0 0,-1 5 132 0 0,-4 8 1396 0 0,2 21-1731 0 0,2-27 120 0 0,7-20-10 0 0,-3 9 103 0 0,0 2-1 0 0,-2-1 0 0 0,1-1 0 0 0,-1 1 1 0 0,0-1-1 0 0,0-2-38 0 0,3-18 9 0 0,-4 20-234 0 0,-2-10 121 0 0,1 35 50 0 0,-11 25 161 0 0,6-4 97 0 0,4-34-282 0 0,1 18-224 0 0,0-19 358 0 0,1-2-52 0 0,-1 1 1 0 0,1-1-1 0 0,-1 0 0 0 0,0 0 1 0 0,1 0-1 0 0,-1 0 0 0 0,1 0 1 0 0,0 0-1 0 0,-1 0 0 0 0,0 0 1 0 0,1 0-1 0 0,-1 0 0 0 0,1 0 1 0 0,-1 0-1 0 0,1 0 0 0 0,-1 0 1 0 0,0 0-1 0 0,1 0 0 0 0,0 0 1 0 0,-1 0-1 0 0,1 0 0 0 0,-1 0 1 0 0,0 0-1 0 0,1 0 0 0 0,-1-1 1 0 0,1 1-1 0 0,-1 0 0 0 0,1-1 1 0 0,-1 1-1 0 0,0-1 0 0 0,0 1-4 0 0,12-12 633 0 0,-9 7-503 0 0,0 0 0 0 0,0-1 1 0 0,0 1-1 0 0,-1-1 0 0 0,0 0 0 0 0,0 0 1 0 0,-1 0-1 0 0,1 0 0 0 0,-2 0 0 0 0,2-3-130 0 0,-2 6-17 0 0,0 1 0 0 0,0 1 0 0 0,1-2 0 0 0,-1 2 0 0 0,0-1 0 0 0,0 0-1 0 0,1 0 1 0 0,0 0 0 0 0,0-1 17 0 0,1 0 36 0 0,-1 0 0 0 0,0-1 0 0 0,0 0 1 0 0,0 0-1 0 0,-1 0 0 0 0,1 0 0 0 0,-1 0 0 0 0,0 1 0 0 0,0-4-36 0 0,0 7 2 0 0,0-1 0 0 0,0 1 0 0 0,0 0 0 0 0,0-1 0 0 0,0 1 0 0 0,0 0 0 0 0,0 0 0 0 0,-1 0 0 0 0,1-1 0 0 0,0 1 0 0 0,0-1 0 0 0,0 1 0 0 0,0 0 0 0 0,0-1 0 0 0,0 1 0 0 0,0 0 0 0 0,-1 0 0 0 0,1 0 1 0 0,0 0-1 0 0,-1 0 0 0 0,1-1 0 0 0,0 1 0 0 0,-1 0 0 0 0,1 0 0 0 0,0-1 0 0 0,0 1 0 0 0,0 0 0 0 0,-1 0 0 0 0,1 0 0 0 0,-1 0 0 0 0,1 0 0 0 0,0 0 0 0 0,-1 0 0 0 0,1 0 0 0 0,0 0 0 0 0,0 0 0 0 0,-1 0 0 0 0,1 0 0 0 0,0 0 0 0 0,-1 0 0 0 0,1 0 0 0 0,-1 0 0 0 0,1 0 0 0 0,0 0 0 0 0,0 0 0 0 0,0 1 0 0 0,-1-1 0 0 0,1 0 0 0 0,0 0 0 0 0,-1 1 0 0 0,1-1 0 0 0,0 0 0 0 0,-1 0 0 0 0,1 0 0 0 0,0 0 0 0 0,0 0 0 0 0,0 1 0 0 0,0-1 0 0 0,0 0 0 0 0,0 1 0 0 0,-1-1 0 0 0,1 1-2 0 0,-3 8 0 0 0,1 0 0 0 0,-1 0 0 0 0,2 0 0 0 0,-1 1 0 0 0,2 4 0 0 0,-3 4 0 0 0,3 1 12 0 0,17-26 120 0 0,-14 3-121 0 0,0-1-1 0 0,0 0 1 0 0,-1 1-1 0 0,0-1 0 0 0,1 0 1 0 0,-1 0-1 0 0,-1 0 1 0 0,1 0-1 0 0,-1 0 0 0 0,1-1 1 0 0,-1 1-1 0 0,-1-2-10 0 0,0 5 7 0 0,9-30 398 0 0,0-9 106 0 0,-5 17-382 0 0,-2 15-89 0 0,0 1 0 0 0,-1-1 0 0 0,0 1 0 0 0,-1-1-1 0 0,0-3-39 0 0,0 12 0 0 0,0 0 0 0 0,0 0 1 0 0,0 0-1 0 0,1-1 0 0 0,-1 1 0 0 0,0 0 0 0 0,0 0 0 0 0,0 0 0 0 0,0 0 0 0 0,0 0 0 0 0,0-1 0 0 0,0 1 0 0 0,0 0 0 0 0,0 0 0 0 0,0 0 0 0 0,0 0 0 0 0,0 0 0 0 0,0 0 1 0 0,0 0-1 0 0,0 0 0 0 0,0 0 0 0 0,0 0 0 0 0,0-1 0 0 0,0 1 0 0 0,-1 0 0 0 0,1 0 0 0 0,0 0 0 0 0,0 0 0 0 0,0 0 0 0 0,0-1 0 0 0,0 1 0 0 0,0 0 0 0 0,0 0 0 0 0,0 0 0 0 0,-1 0 1 0 0,1 0-1 0 0,0 0 0 0 0,0 0 0 0 0,0 0 0 0 0,0 0 0 0 0,0-1 0 0 0,0 1 0 0 0,0 0 0 0 0,0 0 0 0 0,0 0 0 0 0,0 0 0 0 0,0 0 0 0 0,-1 0 0 0 0,1 0 0 0 0,0 0 0 0 0,0 0 1 0 0,0 0-1 0 0,0 0 0 0 0,0 0 0 0 0,-1 0 0 0 0,1 0 0 0 0,0 0 0 0 0,0 0 0 0 0,0 0 0 0 0,0 1 0 0 0,-1-1 0 0 0,1 0 0 0 0,0 0 0 0 0,0 0 0 0 0,0 0 0 0 0,-4 5-20 0 0,-3 9-56 0 0,5-9-35 0 0,-1 0 0 0 0,1 1-1 0 0,0 0 1 0 0,0 0-1 0 0,0 0 1 0 0,1 0-1 0 0,0 0 112 0 0,-4 29 49 0 0,2-22 41 0 0,1-1 1 0 0,1 1-1 0 0,0 2-90 0 0,-2 0-16 0 0,2-13 9 0 0,1 1 0 0 0,-1-2-1 0 0,1 1 1 0 0,-1 1 0 0 0,1-1-1 0 0,-1-1 1 0 0,1 2-1 0 0,0-1 1 0 0,0 0 0 0 0,0 0-1 0 0,1 0 1 0 0,-1 0 0 0 0,1 0-1 0 0,-1 1 1 0 0,1-2 0 0 0,-1 1-1 0 0,1 1 1 0 0,0-2-1 0 0,0 3 8 0 0,0-3-140 0 0,-1-1 4 0 0,0 0 34 0 0,0 0 140 0 0,0 0 68 0 0,1 0-100 0 0,0 0 1 0 0,-1-1-1 0 0,1 1 1 0 0,-1 0-1 0 0,1-1 1 0 0,0 1-1 0 0,-1 0 1 0 0,1-1-1 0 0,-1 1 1 0 0,1 0-1 0 0,0-1 1 0 0,-1 1-1 0 0,0-1 1 0 0,1 1-1 0 0,-1-1 1 0 0,1 1-1 0 0,-1-1 1 0 0,1 1-1 0 0,-1-1 1 0 0,0 0-1 0 0,0 1-6 0 0,9-18 138 0 0,-7 12-110 0 0,1 0-28 0 0,-1 0 0 0 0,0-1 0 0 0,0 1 0 0 0,-1-1 0 0 0,1 0 0 0 0,-1 1 0 0 0,0-8 0 0 0,3-14 0 0 0,18-98 78 0 0,-34 171-436 0 0,4-2 142 0 0,6 2 194 0 0,0-31 10 0 0,2 0-1 0 0,0 0 1 0 0,0 0-1 0 0,2 7 13 0 0,3 23-12 0 0,-5-44 10 0 0,0 1 0 0 0,0-1 0 0 0,0 0 0 0 0,0 0 0 0 0,0 0 0 0 0,0 0 0 0 0,0 0 1 0 0,0 0-1 0 0,0 1 0 0 0,0-1 0 0 0,0 0 0 0 0,0 0 0 0 0,0 1 0 0 0,0-1 0 0 0,0 0 0 0 0,1 0 0 0 0,-1 0 0 0 0,0 1 0 0 0,0-1 0 0 0,0 0 0 0 0,0 0 0 0 0,0 0 0 0 0,1 0 0 0 0,-1 0 0 0 0,0 0 0 0 0,0 0 0 0 0,0 0 0 0 0,0 1 0 0 0,0-1 0 0 0,0 0 0 0 0,0 0 0 0 0,0 0 0 0 0,1 0 0 0 0,-1 0 0 0 0,0 0 0 0 0,0 0 0 0 0,0 0 0 0 0,1 1 0 0 0,-1-1 0 0 0,0 0 0 0 0,0 0 0 0 0,1 0 0 0 0,-1 0 0 0 0,0 0 0 0 0,0 0 0 0 0,0 0 0 0 0,0-1 0 0 0,0 1 0 0 0,0 0 0 0 0,1 0 0 0 0,-1 0 0 0 0,0 0 0 0 0,0 0 0 0 0,1 0 0 0 0,-1 0 0 0 0,0 0 0 0 0,0-1 0 0 0,0 1 0 0 0,1 0 0 0 0,-1 0 0 0 0,0 0 0 0 0,0 0 0 0 0,0 0 0 0 0,0 0 0 0 0,0 0 2 0 0,9-9-59 0 0,-5 0 41 0 0,0-2 0 0 0,-1 1 0 0 0,-1-1-1 0 0,0 1 1 0 0,1-1 0 0 0,-3 1-1 0 0,2-5 19 0 0,2-29 0 0 0,0 15 0 0 0,0-27 0 0 0,-4 6-16 0 0,-11 80-432 0 0,2 27 272 0 0,3 1 0 0 0,0 36 176 0 0,6-89 0 0 0,4 16 0 0 0,-4-21 0 0 0,0 0 0 0 0,0 0 0 0 0,0 0 0 0 0,0 1 0 0 0,0-1 0 0 0,0 0 0 0 0,0 0 0 0 0,0 0 0 0 0,1 0 0 0 0,-1 0 0 0 0,0 0 0 0 0,0 0 0 0 0,0 0 0 0 0,0 1 0 0 0,1-1 0 0 0,-1 0 0 0 0,0 0 0 0 0,0 0 0 0 0,0 0 0 0 0,0 0 0 0 0,0 0 0 0 0,0 1 0 0 0,0-1 0 0 0,1 0 0 0 0,-1 0 0 0 0,0 0 0 0 0,0 0 0 0 0,0 0 0 0 0,1 0 0 0 0,-1 0 0 0 0,0 0 0 0 0,0 0 0 0 0,1 0 0 0 0,-1 0 0 0 0,0 0 0 0 0,0 0 0 0 0,0 0 0 0 0,0 0 0 0 0,0 0 0 0 0,0-1 0 0 0,0 1 0 0 0,1 0 0 0 0,-1 0 0 0 0,0 0 0 0 0,0 0 0 0 0,0 0 0 0 0,1 0 0 0 0,-1-1 0 0 0,0 1 0 0 0,0 0 0 0 0,0 0 0 0 0,0 0 0 0 0,1 0 0 0 0,-1 0 0 0 0,0 0 0 0 0,0 0 0 0 0,0 0 0 0 0,0-1 0 0 0,0 1 0 0 0,0 0 0 0 0,0 0 0 0 0,3-4 9 0 0,-1 0 0 0 0,1 1-1 0 0,-2-1 1 0 0,2 0 0 0 0,-1 0-1 0 0,-1 1 1 0 0,1-2 0 0 0,-1 1-1 0 0,1-2-8 0 0,8-44 269 0 0,-6 22-154 0 0,1-5 63 0 0,-2-1 1 0 0,0 0 0 0 0,-3-21-179 0 0,0 49 44 0 0,0 4-35 0 0,0 1 1 0 0,0-2-1 0 0,0 2 0 0 0,0-1 1 0 0,0 0-1 0 0,0 1 0 0 0,0-2 0 0 0,-1 2 1 0 0,1-1-1 0 0,-1 0 0 0 0,0 1-9 0 0,-1-2 11 0 0,1 1 32 0 0,1 2-43 0 0,0 0 0 0 0,0 0 1 0 0,0 0-1 0 0,-1-1 0 0 0,1 1 0 0 0,0 0 1 0 0,0 0-1 0 0,-1 0 0 0 0,1 0 0 0 0,0 0 1 0 0,0 0-1 0 0,0 0 0 0 0,-1 0 0 0 0,1 0 1 0 0,0 0-1 0 0,0 0 0 0 0,0 0 1 0 0,0 0-1 0 0,0 0 0 0 0,0 0 0 0 0,-1 0 1 0 0,1 0-1 0 0,0 0 0 0 0,0 0 0 0 0,-1 0 1 0 0,1 0-1 0 0,0 0 0 0 0,0 0 0 0 0,0 0 1 0 0,-1 0-1 0 0,1 0 0 0 0,0 0 1 0 0,0 0-1 0 0,0 1 0 0 0,0-1 0 0 0,0 0 1 0 0,0 0-1 0 0,0 0 0 0 0,0 0 0 0 0,0 1 1 0 0,-1-1-1 0 0,1 0 0 0 0,0 0 0 0 0,0 0 1 0 0,0 1-1 0 0,0-1 0 0 0,0 0 0 0 0,0 0 1 0 0,0 0-1 0 0,0 0 0 0 0,-4 9-2 0 0,4-9 1 0 0,-4 15-9 0 0,-1 0 0 0 0,1 0 0 0 0,1 0 0 0 0,2 1 0 0 0,-1-1 0 0 0,1 5 10 0 0,-1 1-4 0 0,2-11 4 0 0,0 0 0 0 0,0 0 0 0 0,2 0 0 0 0,1 9 0 0 0,-3-19 0 0 0,0 1 0 0 0,0-1 0 0 0,0 0 0 0 0,0 0 0 0 0,0 0 0 0 0,0 0 0 0 0,0 0 0 0 0,0 0 0 0 0,0 0 0 0 0,0 0 0 0 0,0 0 0 0 0,0 0 0 0 0,0 0 0 0 0,0 0 0 0 0,0 0 0 0 0,0 0 0 0 0,0 0 0 0 0,0 0 0 0 0,0 0 0 0 0,0 0 0 0 0,0 0 0 0 0,0 1 0 0 0,0-1 0 0 0,1 0 0 0 0,-1 0 0 0 0,0 0 0 0 0,0 0 0 0 0,0 0 0 0 0,0 0 0 0 0,0 0 0 0 0,0 0 0 0 0,0 0 0 0 0,0 0 0 0 0,0 0 0 0 0,0 0 0 0 0,0 0 0 0 0,0 0 0 0 0,0 0 0 0 0,0 0 0 0 0,0 0 0 0 0,0 0 0 0 0,0 0 0 0 0,0 0 0 0 0,0 0 0 0 0,0 0 0 0 0,1 0 0 0 0,-1 0 0 0 0,0 0 0 0 0,0 0 0 0 0,0 0 0 0 0,0 0 0 0 0,0 0 0 0 0,0 0 0 0 0,0 0 0 0 0,0 0 0 0 0,0 0 0 0 0,1 0 0 0 0,-1 0 0 0 0,0 0 0 0 0,0 0 0 0 0,4-6 0 0 0,2-7 0 0 0,-5 6-13 0 0,1 0 0 0 0,-2 0-1 0 0,0-1 1 0 0,0 1-1 0 0,0-1 1 0 0,-1-4 13 0 0,0-11 8 0 0,4-48-208 0 0,-3 70 151 0 0,0 1 96 0 0,-1 0-84 0 0,-1 1 0 0 0,1-1 1 0 0,-1 0-1 0 0,1 1 0 0 0,0 0 1 0 0,-1 0-1 0 0,1-1 0 0 0,-1 1 1 0 0,2 0-1 0 0,-2 0 0 0 0,1-1 1 0 0,0 2-1 0 0,0-1 0 0 0,0 0 1 0 0,0 0-1 0 0,0 0 0 0 0,0 1 1 0 0,0-1-1 0 0,0 0 0 0 0,0 1 1 0 0,1-1-1 0 0,-1 1 37 0 0,-2 4-212 0 0,0 1 1 0 0,1 0-1 0 0,-1 0 0 0 0,0 2 212 0 0,3-7 0 0 0,0 1 0 0 0,-2 1 0 0 0,2-1 0 0 0,-1 0 0 0 0,1 0 0 0 0,0 1 0 0 0,0 0 0 0 0,0-1 0 0 0,0 1 0 0 0,0-1 0 0 0,1 2 0 0 0,2-1 0 0 0,0-9 0 0 0,2-8 0 0 0,-4-5-33 0 0,1 0 0 0 0,-2 0-1 0 0,0-2 34 0 0,0 0-13 0 0,-3 36 118 0 0,3-10-105 0 0,-1 0-1 0 0,0-1 0 0 0,0 1 0 0 0,-2 3 1 0 0,2-3-7 0 0,-1-1 0 0 0,2 1 0 0 0,-1 0-1 0 0,0 4 8 0 0,2-9 23 0 0,-5 11 13 0 0,18-49-71 0 0,-13 34 35 0 0,1-1 0 0 0,-1 0 0 0 0,0 1 0 0 0,0-1 0 0 0,-1 0 0 0 0,2-1 0 0 0,4-24 0 0 0,-5 25 22 0 0,-1 3 95 0 0,0 1 66 0 0,0 0 17 0 0,8 41 134 0 0,-10-11-280 0 0,2-18-70 0 0,0 0-1 0 0,0 0 1 0 0,0 0-1 0 0,2 0 1 0 0,-1-1-1 0 0,2 5 17 0 0,-2-14-184 0 0,-1-2-27 0 0,0 0 3 0 0,0 0 56 0 0,0 0 235 0 0,0 0 100 0 0,0 0 17 0 0,8-8-315 0 0,-6 5 142 0 0,-1 0 0 0 0,0 0 0 0 0,0 0 0 0 0,0 0 0 0 0,-1 0 0 0 0,1 0 0 0 0,-1 0 0 0 0,1 0 0 0 0,-1 0 0 0 0,0 0 1 0 0,0 0-1 0 0,0-1-27 0 0,1-24 38 0 0,2 17-77 0 0,-2-1 0 0 0,0 1 1 0 0,-1-1-1 0 0,0 0 0 0 0,-1 1 1 0 0,0 0-1 0 0,-1-3 39 0 0,4-3-75 0 0,-2 15 61 0 0,0 4-25 0 0,1 13-82 0 0,1 20-89 0 0,1-16 186 0 0,-3-16 58 0 0,0 0-1 0 0,1 0 0 0 0,-1 1 1 0 0,0-1-1 0 0,0 0 0 0 0,-1 2-33 0 0,4 25 104 0 0,-1-25-172 0 0,-1-28-90 0 0,-10-20 102 0 0,6 25 42 0 0,-7-18 53 0 0,7 33-40 0 0,-1 1 51 0 0,-4-8 41 0 0,8 8-156 0 0,0 2-7 0 0,6 16 229 0 0,13 16 316 0 0,-18-30-455 0 0,0-2-1 0 0,0 1 1 0 0,-1 1-1 0 0,0-2 1 0 0,1 1-1 0 0,0 0 1 0 0,0 0-1 0 0,-1-1 1 0 0,2 1-1 0 0,-1 0 0 0 0,-1 0 1 0 0,1-1-1 0 0,0 1 1 0 0,0-1-1 0 0,0 1 1 0 0,1 0-1 0 0,-2-1 1 0 0,1 0-1 0 0,1 0 1 0 0,-1 0-18 0 0,0 0 8 0 0,-1 0 0 0 0,1 0 1 0 0,-1 0-1 0 0,0 0 1 0 0,0 0-1 0 0,1 0 1 0 0,-1 0-1 0 0,1 0 1 0 0,-1 0-1 0 0,1 0 0 0 0,-1-1 1 0 0,0 1-1 0 0,0 0 1 0 0,0-1-1 0 0,1 1 1 0 0,-1-1-1 0 0,1 1 0 0 0,-1 0 1 0 0,0 0-1 0 0,0 0 1 0 0,1-1-1 0 0,-1 1 1 0 0,0-1-1 0 0,0 1 1 0 0,0-1-1 0 0,0 1 0 0 0,0 0 1 0 0,0 0-1 0 0,0-1 1 0 0,0 1-1 0 0,0-1 1 0 0,0 1-1 0 0,0-1 0 0 0,0 1 1 0 0,0 0-1 0 0,0-1 1 0 0,0 1-9 0 0,-1-50 28 0 0,1 48 57 0 0,0 2 11 0 0,0 0-5 0 0,2 18 195 0 0,-1-7-257 0 0,0 1 23 0 0,1 1 0 0 0,1 0-1 0 0,0 0 1 0 0,0-1 0 0 0,2 3-52 0 0,0 4 4 0 0,-5-17-6 0 0,0-2 1 0 0,0 2 0 0 0,0-1-1 0 0,1 0 1 0 0,-1 0-1 0 0,1 0 1 0 0,0 0 0 0 0,-1 1-1 0 0,0-2 1 0 0,1 1-1 0 0,0 1 1 0 0,0-1 1 0 0,-1 1-65 0 0,0-2-7 0 0,0 0 5 0 0,-3-19-412 0 0,1 15 442 0 0,0 0 1 0 0,0 1-1 0 0,0-1 0 0 0,1-1 0 0 0,-1 2 0 0 0,1-1 0 0 0,0-1 0 0 0,-1-3 37 0 0,-5-20-105 0 0,6 24 95 0 0,1-1-33 0 0,0 0 47 0 0,0 4 67 0 0,0 1 3 0 0,0 0-2 0 0,0 0 0 0 0,7 21 224 0 0,-6-12-263 0 0,1 0-1 0 0,-1 0 0 0 0,-1 0 1 0 0,0 0-1 0 0,-1 7-32 0 0,0 9 89 0 0,1 59-224 0 0,0-62-3706 0 0,-1-56 3631 0 0,1 11 146 0 0,0 1 0 0 0,1-1 1 0 0,1-1 63 0 0,-1-22 693 0 0,-1 45-569 0 0,0-5 70 0 0,0 6 2415 0 0,-5 191-2879 0 0,6-179-42 0 0,2-18-251 0 0,1-21-16 0 0,1-31 1115 0 0,-2-49-536 0 0,-3 106 69 0 0,1 0-2 0 0,1-4 2 0 0,-2 4-4 0 0,0 1-1 0 0,0 0 11 0 0,3 13 250 0 0,-2-10-290 0 0,0 0-1 0 0,0 1 0 0 0,-1-1 0 0 0,0 0 0 0 0,0 0 0 0 0,1 2-34 0 0,1 14 62 0 0,1-2-48 0 0,-2-1-1 0 0,0 1 1 0 0,-1 0 0 0 0,-2 15-14 0 0,1 10-258 0 0,1-36 115 0 0,0-5 68 0 0,-1 0 0 0 0,1 0 0 0 0,0 1 0 0 0,0-1 1 0 0,0 0-1 0 0,0 1 0 0 0,0-2 0 0 0,0 2 0 0 0,1-1 0 0 0,-1 0 1 0 0,0 1-1 0 0,1-1 0 0 0,-1 0 0 0 0,0 0 0 0 0,1 0 0 0 0,0 1 0 0 0,0-2 75 0 0,-2-1-23 0 0,1-1-1 0 0,-1 1 0 0 0,1-1 0 0 0,0 0 0 0 0,0 1 0 0 0,0-1 0 0 0,0 0 0 0 0,1 0 0 0 0,-1 1 0 0 0,1-1 0 0 0,-1 1 0 0 0,0-1 1 0 0,1-1 23 0 0,1-3-74 0 0,0-15-154 0 0,-1 0 0 0 0,-1 0 0 0 0,-2-10 228 0 0,1-25 25 0 0,1 40 78 0 0,2 11 322 0 0,0 9-222 0 0,-3 7-50 0 0,-1 2-34 0 0,1 14-25 0 0,1-22-84 0 0,-1-1 1 0 0,0 1 0 0 0,1-1-1 0 0,0 1 1 0 0,1 2-11 0 0,7 100 117 0 0,-6-83 16 0 0,0 2 0 0 0,-2 1-133 0 0,0-26-330 0 0,0-1-146 0 0,0 0-31 0 0,0 0 64 0 0,0 0 274 0 0,0-26-435 0 0,-3-95 1156 0 0,0 49-552 0 0,2 52 0 0 0,0 15 0 0 0,1 0 0 0 0,0-1 0 0 0,0 0 0 0 0,1-3 0 0 0,1-12 265 0 0,-3-5 1517 0 0,2 20-1782 0 0,0 2 0 0 0,0 15 0 0 0,2 140 96 0 0,-2-115-96 0 0,-1 18 0 0 0,-3 13 0 0 0,0 10 0 0 0,3-44 0 0 0,-4 24 0 0 0,0-13 0 0 0,3-25 0 0 0,-1 1 0 0 0,-5 18 0 0 0,5-24 0 0 0,2-11 0 0 0,0 0 0 0 0,-1 1 0 0 0,1 0 0 0 0,-1-1 0 0 0,0 1 0 0 0,0-1 0 0 0,-2 3 0 0 0,-1 7-1406 0 0,4-14 758 0 0,-1-2 327 0 0,0-6 303 0 0,0 0 1 0 0,0 1 0 0 0,1-1-1 0 0,0 1 1 0 0,1-5 17 0 0,0-12-9 0 0,2-60 730 0 0,-8 145-930 0 0,1-32 105 0 0,-2 23 62 0 0,1-6-204 0 0,0 35 246 0 0,5-79-136 0 0,0-1 5 0 0,0 0 23 0 0,0 0 11 0 0,0 0 1 0 0,1-15-82 0 0,9-132 510 0 0,-6 101 68 0 0,6-67 372 0 0,-4 56-123 0 0,-1 1-1 0 0,-4-8-648 0 0,-1 64 120 0 0,0 0 0 0 0,-6 18-72 0 0,-3 28-48 0 0,1 1 0 0 0,1 22 0 0 0,-5 27 0 0 0,-2 17 0 0 0,10-73 0 0 0,1 28 84 0 0,3-67-40 0 0,0-22-285 0 0,5-51-25 0 0,-1 15 375 0 0,8-109 81 0 0,-3 83-321 0 0,-5 53 1229 0 0,0 0 1 0 0,-2-10-1099 0 0,-3 48 77 0 0,0 0-1 0 0,-1 0 1 0 0,1 0 0 0 0,-2 1-77 0 0,-3 19-179 0 0,-34 198 408 0 0,25-88-556 0 0,11-121 327 0 0,1-24 0 0 0,2-9 0 0 0,4-40 0 0 0,7-45 0 0 0,-3 44 0 0 0,10-125 720 0 0,-17 133-304 0 0,0 48-345 0 0,-8 21 61 0 0,2 0-95 0 0,2 0-1 0 0,-1 1 1 0 0,2-1-1 0 0,-1 14-36 0 0,4-22 3 0 0,-6 43-3 0 0,-3 23 0 0 0,-11 48 0 0 0,15-89 0 0 0,4-27 0 0 0,0 0 0 0 0,-2 0 0 0 0,1 0 0 0 0,-2 7 0 0 0,2-14-1 0 0,0 13 14 0 0,2-14 55 0 0,0-2 42 0 0,-2-13 163 0 0,5-83-1702 0 0,5-2 1429 0 0,0-1-64 0 0,-3 48 569 0 0,-2 20 76 0 0,0-19-581 0 0,-3 26 288 0 0,0 23-193 0 0,0 1-6 0 0,0 0-1 0 0,0 0-30 0 0,-8 13-38 0 0,1 5 47 0 0,1 1 0 0 0,1 0 0 0 0,1 0 0 0 0,0 1 1 0 0,2-1-1 0 0,-1 1-67 0 0,-3 23-193 0 0,-20 178 1 0 0,19-141 475 0 0,7-75-268 0 0,0-5-16 0 0,0 2 1 0 0,0-1 0 0 0,0 0-1 0 0,0 1 1 0 0,-1-2 0 0 0,1 2-1 0 0,0-1 1 0 0,-1 0 0 0 0,1 0-1 0 0,-1 0 1 0 0,1 0 0 0 0,0 0-1 0 0,-1 0 1 0 0,0 0 0 0 0,1 0-1 0 0,-1 0 1 0 0,2-5-72 0 0,1 0-1 0 0,-1 0 1 0 0,1-1 0 0 0,-2 1-1 0 0,1-1 1 0 0,0 1-1 0 0,-1-1 1 0 0,0 0 72 0 0,3-18-161 0 0,0-1-32 0 0,1-19 193 0 0,2-18-119 0 0,9-82 119 0 0,4-19 518 0 0,-18 160-529 0 0,-1 0 0 0 0,1 0 0 0 0,-1 0 0 0 0,0-1 0 0 0,0 1 0 0 0,-1 0 0 0 0,1 0 1 0 0,0 0-1 0 0,-1 0 0 0 0,0 0 0 0 0,1 0 0 0 0,-1-1 11 0 0,1 3 0 0 0,0-1 0 0 0,0 1-1 0 0,0 0 1 0 0,0 0 0 0 0,0 0 0 0 0,0 0 0 0 0,-1 0-1 0 0,1 0 1 0 0,0-1 0 0 0,0 1 0 0 0,0 0-1 0 0,0 0 1 0 0,-1-1 0 0 0,1 1 0 0 0,0 0 0 0 0,0 0-1 0 0,0 0 1 0 0,0 0 0 0 0,0-1 0 0 0,0 1 0 0 0,0 0-1 0 0,-1 0 1 0 0,1 0 0 0 0,0 0 0 0 0,0 0 0 0 0,-1 0-1 0 0,1 0 1 0 0,0 0 0 0 0,0 0 0 0 0,-1 0-1 0 0,1 0 1 0 0,0 0 0 0 0,0 0 0 0 0,0 0 0 0 0,0 0-1 0 0,0 0 1 0 0,-1 0 0 0 0,1 0 0 0 0,0 0 0 0 0,-1 0-1 0 0,1 0 1 0 0,0 0 0 0 0,0 0 0 0 0,-1 0 0 0 0,1 0-1 0 0,0 1 1 0 0,0-1 0 0 0,0 0 0 0 0,0 0-1 0 0,0 0 1 0 0,0 1 0 0 0,0-1 0 0 0,0 0 0 0 0,-1 0-1 0 0,1 1 1 0 0,-5 5 1 0 0,-2 10 33 0 0,-1 1 0 0 0,2-1 1 0 0,0 1-1 0 0,1 0 0 0 0,-2 14-34 0 0,-1 17 13 0 0,1 24-13 0 0,-14 69-329 0 0,8-54 170 0 0,11-77 188 0 0,0 5 185 0 0,1 1-1 0 0,0 13-213 0 0,1-28-78 0 0,0-16-92 0 0,4-150 106 0 0,12-53 64 0 0,-17 182 12 0 0,1 35 50 0 0,-4 1 14 0 0,0 13-10 0 0,-6 32-66 0 0,1 1 0 0 0,0 40 0 0 0,4-46 0 0 0,-3 10 0 0 0,1-6 0 0 0,1 2 0 0 0,3-13 0 0 0,-4 12 0 0 0,6-39 11 0 0,10-42 106 0 0,-5 4-120 0 0,9-65-54 0 0,-8 49 46 0 0,-2 25 14 0 0,-1 0 0 0 0,-1 0 0 0 0,-1-1-1 0 0,-3-19-2 0 0,3 35 51 0 0,0 7-62 0 0,0-1 1 0 0,0 2 0 0 0,0-2-1 0 0,0 1 1 0 0,0 1 0 0 0,0-2-1 0 0,0 1 1 0 0,-1 1 0 0 0,1-2 0 0 0,0 1-1 0 0,-1 1 1 0 0,0-2 0 0 0,1 1-1 0 0,0 1 1 0 0,-1-1 0 0 0,1 0-1 0 0,-1 0 1 0 0,0 0 0 0 0,1 0 0 0 0,-1 0-1 0 0,0 1 1 0 0,0 0 0 0 0,0-2 10 0 0,0 1-66 0 0,-16 15-374 0 0,12-7 338 0 0,0 2 0 0 0,1-2-1 0 0,0 1 1 0 0,0 1 0 0 0,1 0-1 0 0,0-1 1 0 0,-1 5 102 0 0,-2 20-360 0 0,-3 14 360 0 0,5-16 378 0 0,-2 24-438 0 0,4-32-27 0 0,2-19 154 0 0,0-5 119 0 0,3-23-170 0 0,0 1 0 0 0,-3-1 0 0 0,1 1 0 0 0,-2-12-16 0 0,0 11-158 0 0,1 18 76 0 0,0 0 0 0 0,-1 1 0 0 0,1-1 0 0 0,-1 0 0 0 0,-1-3 82 0 0,2 8-1 0 0,0 1-1 0 0,0 0 0 0 0,0 0 0 0 0,0 0 1 0 0,0 0-1 0 0,-1 0 0 0 0,1 0 0 0 0,0 0 0 0 0,0 0 1 0 0,0 0-1 0 0,0 0 0 0 0,0 0 0 0 0,0 0 1 0 0,0 0-1 0 0,0 0 0 0 0,0 0 0 0 0,0 0 1 0 0,0 0-1 0 0,0 0 0 0 0,-1 0 0 0 0,1 0 0 0 0,0 0 1 0 0,0 0-1 0 0,0 0 0 0 0,0 0 0 0 0,0 0 1 0 0,-1 0-1 0 0,1 0 0 0 0,0 0 0 0 0,0 0 1 0 0,0 0-1 0 0,0 0 0 0 0,0 0 0 0 0,0 0 0 0 0,-1 0 1 0 0,1 0-1 0 0,0 1 0 0 0,0-1 0 0 0,0 0 1 0 0,0 0-1 0 0,0 0 0 0 0,0 0 0 0 0,0 0 1 0 0,0 0-1 0 0,0 1 0 0 0,0-1 0 0 0,0 0 0 0 0,0 0 1 0 0,0 0-1 0 0,0 0 0 0 0,0 0 0 0 0,0 1 1 0 0,0-1-1 0 0,0 0 0 0 0,0 0 0 0 0,0 0 1 0 0,0 0-1 0 0,0 0 0 0 0,0 0 0 0 0,0 0 0 0 0,0 0 2 0 0,-3 8-36 0 0,-2 24 36 0 0,2 1 0 0 0,2 33 0 0 0,-2-1 0 0 0,2-40 196 0 0,0-22-61 0 0,0-16-74 0 0,4-89-1013 0 0,3 121 672 0 0,-3 31-710 0 0,-4-38 973 0 0,2-1 1 0 0,-1 0-1 0 0,1 0 1 0 0,1 1-1 0 0,1 0 17 0 0,1 22-21 0 0,-3-27 36 0 0,0 0 0 0 0,-1 0 0 0 0,2 1 0 0 0,1 2-15 0 0,-2-5-72 0 0,8 22-59 0 0,0-33-2 0 0,0-25-181 0 0,-8 28 160 0 0,0 1-1 0 0,-1-1 0 0 0,1 0 1 0 0,-1 0-1 0 0,0 0 0 0 0,0 1 0 0 0,0-1 1 0 0,0 0-1 0 0,0 1 0 0 0,-1-3 155 0 0,-1-11-1195 0 0,-12 29 2302 0 0,12-10-1111 0 0,0 0 1 0 0,-1-1 0 0 0,2 1 0 0 0,-1 1-1 0 0,0-1 1 0 0,1 0 0 0 0,0 0 0 0 0,-1 0-1 0 0,2 0 1 0 0,-2 4 3 0 0,-4 36-34 0 0,4-17 49 0 0,1-21-7 0 0,0-1 1 0 0,1 1-1 0 0,-1-1 1 0 0,1 1-1 0 0,0-1 1 0 0,0 1-1 0 0,1-1 1 0 0,-1 1 0 0 0,1-1-1 0 0,0 1 1 0 0,0-2-1 0 0,1 3-8 0 0,-1-5 59 0 0,-1-1 32 0 0,0 0 5 0 0,1 0-296 0 0,4-5 107 0 0,2-7-81 0 0,-7 12 153 0 0,3-11-515 0 0,0 3-300 0 0,-4 19 400 0 0,-1-5 436 0 0,2-6 0 0 0,-1 1 0 0 0,1 1 0 0 0,0-2 0 0 0,-1 2 0 0 0,1-1 0 0 0,-1 0 0 0 0,1 0 0 0 0,0 0 0 0 0,0 0 0 0 0,0 1 0 0 0,0-2 0 0 0,0 2 0 0 0,0-1 0 0 0,0 0 0 0 0,1 4 0 0 0,1 1 0 0 0,0 0 0 0 0,-2-5 13 0 0,0-1 1 0 0,1 1-1 0 0,-1-1 1 0 0,0 1-1 0 0,0-1 1 0 0,0 0-1 0 0,0 0 1 0 0,1 1-1 0 0,-1-1 1 0 0,0 1 0 0 0,0-1-1 0 0,1 1 1 0 0,-1-1-1 0 0,0 0 1 0 0,0 0-1 0 0,0 0 1 0 0,1 1-1 0 0,-1-1 1 0 0,1 1-1 0 0,-1-1 1 0 0,0 0-1 0 0,1 0 1 0 0,-1 1 0 0 0,0-1-1 0 0,0 0 1 0 0,1 0-1 0 0,0 0 1 0 0,-1 0-1 0 0,1 0 1 0 0,-1 0-1 0 0,0 0 1 0 0,0 0-1 0 0,1 0 1 0 0,-1 0-1 0 0,1 0 1 0 0,-1 0 0 0 0,1 0-1 0 0,-1 0 1 0 0,0 0-1 0 0,1 0 1 0 0,-1 0-1 0 0,1 0 1 0 0,-1 0-1 0 0,1 0 1 0 0,-1-1-1 0 0,0 1 1 0 0,0 0-1 0 0,1-1 1 0 0,-1 1-14 0 0,11-16 973 0 0,-9 13-849 0 0,1-1-203 0 0,-1-1 1 0 0,0 0 0 0 0,0 1 0 0 0,-1-2 0 0 0,1 1 0 0 0,-1 1 0 0 0,0-4 78 0 0,8-23-693 0 0,-4 19 614 0 0,-2-1 1 0 0,0 1 0 0 0,0-1 0 0 0,0-12 78 0 0,0 7 61 0 0,-3-12-239 0 0,-8 48 128 0 0,2-5 34 0 0,-3 22 16 0 0,2 1 0 0 0,1 0 0 0 0,0 21 0 0 0,4-45 0 0 0,1-10 0 0 0,1 0 0 0 0,-1 0 0 0 0,1 1 0 0 0,-1 0 0 0 0,1-1 0 0 0,0 0 0 0 0,0 0 0 0 0,0 1 0 0 0,1 0 0 0 0,-1-1 0 0 0,1 0 0 0 0,-1 2 0 0 0,0-4 0 0 0,0 0 0 0 0,0 0 0 0 0,0 0 0 0 0,0 0 0 0 0,0 0 0 0 0,0 0 0 0 0,0 0 0 0 0,0 1 0 0 0,0-1 0 0 0,0 0 0 0 0,0 0 0 0 0,0 0 0 0 0,0 0 0 0 0,0 0 0 0 0,0 0 0 0 0,0 0 0 0 0,0 0 0 0 0,0 0 0 0 0,1 0 0 0 0,-1 0 0 0 0,0 0 0 0 0,0 0 0 0 0,0 0 0 0 0,0 0 0 0 0,0 0 0 0 0,0 0 0 0 0,0 0 0 0 0,0 0 0 0 0,0 0 0 0 0,0 0 0 0 0,1 0 0 0 0,-1 0 0 0 0,0 0 0 0 0,0 0 0 0 0,0 0 0 0 0,0 0 0 0 0,0 0 0 0 0,0 0 0 0 0,0 0 0 0 0,0 0 0 0 0,0 0 0 0 0,1 0 0 0 0,-1 0 0 0 0,0 0 0 0 0,0 0 0 0 0,0 0 0 0 0,0 0 0 0 0,0 0 0 0 0,0 0 0 0 0,0 0 0 0 0,0 0 0 0 0,0 0 0 0 0,0 0 0 0 0,0 0 0 0 0,0 0 0 0 0,0 0 0 0 0,0 0 0 0 0,5-6 0 0 0,3-6 0 0 0,-8 12 0 0 0,6-12 0 0 0,-1 0 0 0 0,-1 0 0 0 0,0 0 0 0 0,0 0 0 0 0,-2 0 0 0 0,2-11 0 0 0,4-17 0 0 0,-4 22 0 0 0,1 2 0 0 0,-1-1 0 0 0,1-13 0 0 0,-1 2 0 0 0,-1 20 0 0 0,-2 0 0 0 0,1 0 0 0 0,-2-7 0 0 0,-13 54 0 0 0,4 4 0 0 0,1 1 0 0 0,3-1 0 0 0,1 26 0 0 0,7-28 769 0 0,-3-40-490 0 0,0-1-66 0 0,0 0-28 0 0,0 0-7 0 0,0 0-21 0 0,7-18 129 0 0,0 1 0 0 0,-1-1 0 0 0,-2 0 0 0 0,1 0 0 0 0,-1-1 0 0 0,-2 1 0 0 0,0-6-286 0 0,17-89-360 0 0,-18 110 358 0 0,-1 2 3 0 0,1 1 0 0 0,-1-1 1 0 0,0 0-1 0 0,0 0 1 0 0,1 1-1 0 0,-1-1 1 0 0,0 0-1 0 0,0 0 1 0 0,0 1-1 0 0,0-1 1 0 0,0 0-1 0 0,0 0 1 0 0,0 1-1 0 0,0-1 1 0 0,0 0-1 0 0,-1 0 1 0 0,1 1-1 0 0,0-2 1 0 0,-1 2-1 0 0,1-1-1 0 0,0 0 131 0 0,0 1 15 0 0,0 0-2 0 0,0 0-42 0 0,0 0-180 0 0,0 1 50 0 0,0 1 0 0 0,-1-1 0 0 0,1 0 0 0 0,0 0 0 0 0,-1 0-1 0 0,1 1 1 0 0,-1-1 0 0 0,1 0 0 0 0,0 0 0 0 0,-1 0-1 0 0,0 0 1 0 0,0 0 0 0 0,1 0 0 0 0,-2 1 28 0 0,-2 5 157 0 0,-2 11-364 0 0,2 0 0 0 0,0 0 0 0 0,0 1 0 0 0,2 0 1 0 0,0 12 206 0 0,0-8 0 0 0,2-19 0 0 0,0 2 0 0 0,-1-2 0 0 0,1 1 0 0 0,1 1 0 0 0,-1-2 0 0 0,0 1 0 0 0,2 2 0 0 0,-1 2-99 0 0,1 1 0 0 0,-1-1 0 0 0,0 1 0 0 0,-1 4 99 0 0,0-13 230 0 0,0-1 24 0 0,23-51-254 0 0,-14 30-220 0 0,-6 11 39 0 0,1-1-1 0 0,0 0 1 0 0,-1-2 181 0 0,10-29-413 0 0,-8 30 542 0 0,-1 1 1 0 0,-1 0 0 0 0,0-6-130 0 0,-2-7-469 0 0,-1 6 179 0 0,-9 45-794 0 0,2 15 1094 0 0,4-23 52 0 0,0 0 0 0 0,0 0 0 0 0,2 0 0 0 0,1 0 1 0 0,0 0-1 0 0,2 11-62 0 0,-1-15 198 0 0,-2-14-153 0 0,1 1-1 0 0,0-1 1 0 0,0 0 0 0 0,0 0 0 0 0,1 1 0 0 0,-1-1-1 0 0,0 1 1 0 0,0-1 0 0 0,1 0 0 0 0,-1 1 0 0 0,0-2 0 0 0,1 3-45 0 0,0-3 353 0 0,-1 1-54 0 0,1 3-257 0 0,0-3-98 0 0,-1-1 112 0 0,0 0 59 0 0,0 0 12 0 0,8-15 241 0 0,0 0-372 0 0,-1-2 1 0 0,-1 1-1 0 0,0 0 1 0 0,-1-1 0 0 0,1-7 3 0 0,11-36-310 0 0,-7 18 754 0 0,3-3-121 0 0,-8 17-234 0 0,-2 8-50 0 0,-2 17-79 0 0,-1 3-163 0 0,0 0-50 0 0,0 0-3 0 0,0 0 58 0 0,0 0 234 0 0,-1 0-38 0 0,0 2 0 0 0,0-1 1 0 0,1 0-1 0 0,-1 1 0 0 0,0-2 0 0 0,1 2 0 0 0,-1-1 0 0 0,1 1 1 0 0,0-1-1 0 0,0 0 0 0 0,-1 1 0 0 0,1-1 0 0 0,0 1 0 0 0,0 0 2 0 0,0-2-6 0 0,-14 46-262 0 0,11-26 219 0 0,1 0 0 0 0,0 17 49 0 0,-2 15-40 0 0,5-10 344 0 0,-1-39-258 0 0,0-2-36 0 0,0 0 0 0 0,0 0 0 0 0,0 1 0 0 0,0-1 0 0 0,0 0 0 0 0,0 0 1 0 0,1 0-1 0 0,-1 1 0 0 0,0-1 0 0 0,0 0 0 0 0,1 0 0 0 0,0 0 1 0 0,-1 0-1 0 0,1 1 0 0 0,-1-2 0 0 0,1 1 0 0 0,1 1-10 0 0,-2-1-64 0 0,0-1-17 0 0,0 0 41 0 0,0 0 44 0 0,1 0-1 0 0,-1 0 1 0 0,1 0-1 0 0,-1 0 1 0 0,0 1 0 0 0,1-1-1 0 0,-1 0 1 0 0,0 0 0 0 0,0-1-1 0 0,0 1 1 0 0,1 0 0 0 0,-1 0-1 0 0,0 0 1 0 0,1 0 0 0 0,-1 0-1 0 0,1 0 1 0 0,-1 0 0 0 0,0-1-1 0 0,0 1 1 0 0,0 0 0 0 0,0 0-1 0 0,1 0 1 0 0,-1 0 0 0 0,0 0-1 0 0,1 0 1 0 0,-1-1 0 0 0,0 1-1 0 0,0 0 1 0 0,1 0 0 0 0,-1-1-1 0 0,0 1 1 0 0,0-1 0 0 0,0 1-1 0 0,0 0 1 0 0,0 0 0 0 0,0 0-1 0 0,0 0 1 0 0,0-1 0 0 0,0 1-1 0 0,0-1-3 0 0,6-11 133 0 0,16-60-437 0 0,-15 47 304 0 0,-1 0 0 0 0,-1-1 0 0 0,0 0 0 0 0,-2-9 0 0 0,-3 35 0 0 0,1-14-123 0 0,1-1 0 0 0,1 0 1 0 0,1-2 122 0 0,-2 8 60 0 0,-5 9 33 0 0,2 2-126 0 0,-1-1 0 0 0,2 1 0 0 0,-2-1 0 0 0,1 1 0 0 0,1 0 0 0 0,-1-1 0 0 0,0 2 0 0 0,1-2 0 0 0,-1 1 33 0 0,-7 27-262 0 0,2-8 474 0 0,1 1 1 0 0,0-1 0 0 0,-1 22-213 0 0,0 14-489 0 0,3-34 743 0 0,0 1 1 0 0,3 3-255 0 0,0 23-288 0 0,0-49 346 0 0,0-1 9 0 0,8-12 4 0 0,-2-6-59 0 0,-1 2 1 0 0,0-1-1 0 0,-2-1 1 0 0,0 0-1 0 0,0-1-12 0 0,0-9-10 0 0,6-15 10 0 0,6-23 145 0 0,-4 1-145 0 0,-10 55-37 0 0,0 4 85 0 0,-12 36 1295 0 0,3 29-1055 0 0,4 0 0 0 0,2 48-288 0 0,2-102 1 0 0,3-7-2 0 0,0-6 15 0 0,7-38-329 0 0,-4 24 152 0 0,-1-1 1 0 0,1-17 162 0 0,1-5-103 0 0,-4 34 287 0 0,-1-1 1 0 0,-1 0-1 0 0,1-9-184 0 0,0 0 41 0 0,-1 18-184 0 0,-1-1 1 0 0,0-1-1 0 0,0 2 0 0 0,0-1 1 0 0,0 0-1 0 0,0 0 1 0 0,0 1-1 0 0,-1-1 1 0 0,0 0-1 0 0,0 0 0 0 0,0 1 1 0 0,-1-1 142 0 0,-1 11 476 0 0,0-1-1 0 0,0 2 1 0 0,1-1-1 0 0,-1 5-475 0 0,-2 50 16 0 0,2 40-16 0 0,1-71 0 0 0,1-22 0 0 0,1 0 0 0 0,0 0 0 0 0,0 0 0 0 0,1 0 0 0 0,0 6 0 0 0,1 9 0 0 0,-2-24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0,0 0 0 0 0,0 0 0 0 0,0 0 0 0 0,0 0 0 0 0,0 0 0 0 0,0 0 0 0 0,0 0 0 0 0,0 0 0 0 0,0 0 0 0 0,0 0 0 0 0,3-5 0 0 0,1-7 0 0 0,2-29 0 0 0,-3 23 0 0 0,0-1 0 0 0,0-17 0 0 0,-1 10 0 0 0,-1 19 0 0 0,-1 0 0 0 0,1 1 0 0 0,-1-1 0 0 0,-1-5 0 0 0,-2-61 0 0 0,2 58-506 0 0,0 0 0 0 0,1 0-1 0 0,1-4 507 0 0,0-11-472 0 0,4-25 472 0 0,-4 48 0 0 0,-1-5 0 0 0,0 11 0 0 0,-1 6 0 0 0,-4 55 827 0 0,2-29 337 0 0,-2 13-1164 0 0,2 11-876 0 0,2-43 779 0 0,0 0 0 0 0,1 0 0 0 0,0 0-1 0 0,1 0 1 0 0,0 0 0 0 0,1 0-1 0 0,1 2 98 0 0,-2-9-22 0 0,-1 0-1 0 0,1 1 0 0 0,-1 0 1 0 0,0-1-1 0 0,-1 0 1 0 0,1 0-1 0 0,-1 1 0 0 0,0-1 1 0 0,-1 3 22 0 0,0 0-77 0 0,1-1 0 0 0,-1 1 0 0 0,1 7 77 0 0,2-11 0 0 0,-1-2 0 0 0,0-1 0 0 0,1 1 0 0 0,-1-1 0 0 0,0 1 0 0 0,-1 0 0 0 0,1-1 0 0 0,0 1 0 0 0,-1-1 0 0 0,1 1 0 0 0,0-1 0 0 0,-1 1 0 0 0,1-1 0 0 0,-2 2 0 0 0,-3 15 0 0 0,4-15 0 0 0,1 2 0 0 0,0-1 0 0 0,0-1 0 0 0,0 2 0 0 0,0-1 0 0 0,0 1 0 0 0,1 14 0 0 0,-1-1 0 0 0,2-6 0 0 0,-1-6-72 0 0,-1-5-299 0 0,0-1-117 0 0,0 0-21 0 0,0 0 66 0 0,-1 0 294 0 0,-3 0 133 0 0,2 0 16 0 0,2 0 1 0 0,-1 0 0 0 0,-1 0 0 0 0,2 0 0 0 0,-1 0 0 0 0,0 1 0 0 0,0-1 0 0 0,0 0 0 0 0,0 0 0 0 0,0 1-1 0 0,0-1 1 0 0,0 0 0 0 0,0 0 0 0 0,1 1 0 0 0,-1 0 0 0 0,0-1 0 0 0,0 1 0 0 0,1-1 0 0 0,-1 1 0 0 0,0-1-1 0 0,0 1 1 0 0,0 0-1 0 0,-7 7-11 0 0,-3-1-9 0 0,10-6 20 0 0,1 1 0 0 0,-1-1 1 0 0,-1 1-1 0 0,2-2 0 0 0,-2 2 1 0 0,1-1-1 0 0,0 0 1 0 0,-1 1-1 0 0,2-2 0 0 0,-2 1 1 0 0,0 1-1 0 0,-24 19 0 0 0,8-8 76 0 0,12-9-57 0 0,1 0-1 0 0,-1-1 1 0 0,1 1-1 0 0,-3 1-18 0 0,-7 4 49 0 0,11-6-23 0 0,1-1 0 0 0,-1-1 0 0 0,0 2 1 0 0,1-1-1 0 0,0-1 0 0 0,-1 1 1 0 0,-1-1-1 0 0,2 0 0 0 0,-1 0 0 0 0,0 0 1 0 0,0-1-27 0 0,-1 2-14 0 0,4-2-52 0 0,1 0-18 0 0,12-7-252 0 0,-5 2 158 0 0,0 0 0 0 0,0-1 0 0 0,-1 0 0 0 0,0 0 0 0 0,0 0 1 0 0,0-1-1 0 0,-1-1 0 0 0,3-4 178 0 0,-6 8 2039 0 0,-5 3-886 0 0,-7 7-653 0 0,-21 19-797 0 0,-6 8 507 0 0,36-32-225 0 0,-7 5-56 0 0,7-6-23 0 0,1 0 9 0 0,0 0 12 0 0,10-5 175 0 0,3-2-24 0 0,4-5-82 0 0,-12 8 4 0 0,-1 3 0 0 0,-5 4 0 0 0,-1 0 0 0 0,-1 0 0 0 0,0-1 0 0 0,1 1 0 0 0,-1-1 0 0 0,1 0 0 0 0,-1 0 0 0 0,0 1 0 0 0,0-2 0 0 0,0 1 0 0 0,-1 0 0 0 0,1-1 0 0 0,0 0 0 0 0,-1 1 0 0 0,-1-1 0 0 0,-8 2 0 0 0,1-1 0 0 0,-1 1 0 0 0,-5-2 0 0 0,4 1 0 0 0,-31 4 48 0 0,-16 6-48 0 0,16-1 1991 0 0,42-10-2055 0 0,3-1-273 0 0,14-5-1237 0 0,-10 4 1566 0 0,0 1 1 0 0,-1-1 0 0 0,0 0-1 0 0,0 0 1 0 0,0-1-1 0 0,0 1 1 0 0,1-1 0 0 0,-1 1-1 0 0,0-2 1 0 0,0 1 7 0 0,16-8-605 0 0,-27 15 1188 0 0,6-4-581 0 0,0 1 0 0 0,-1-1 0 0 0,1 1 0 0 0,-1-1 0 0 0,0 0 0 0 0,0 0 0 0 0,1 0 0 0 0,-1-1 0 0 0,0 1 0 0 0,1 0 0 0 0,-1 0 0 0 0,-2-1-2 0 0,-12 1 0 0 0,14-1 0 0 0,0 1 0 0 0,0-1 0 0 0,-1 1 0 0 0,1-1 0 0 0,0-1 0 0 0,0 1 0 0 0,0-1 0 0 0,0 1 0 0 0,0-1 0 0 0,0 1 0 0 0,0-1 0 0 0,0-1 0 0 0,-3 1 0 0 0,0-1 0 0 0,0 1 0 0 0,-1-1 0 0 0,0 2 0 0 0,1 0 0 0 0,-1-1 0 0 0,-2 2 0 0 0,7-1 0 0 0,0 0 0 0 0,0 0 0 0 0,0 0 0 0 0,0 0 0 0 0,0 0 0 0 0,0 1 0 0 0,0 0 0 0 0,0 0 0 0 0,0-1 0 0 0,1 1 0 0 0,-2 1 0 0 0,-4 1 53 0 0,3-1-42 0 0,-21 7-11 0 0,24-9 19 0 0,-1 0 1 0 0,0 0-1 0 0,1 0 1 0 0,-2 0-1 0 0,2 0 1 0 0,-1 0-1 0 0,0 0 1 0 0,1-1 0 0 0,-1 1-1 0 0,1-1 1 0 0,-1 1-1 0 0,0 0 1 0 0,0-1-20 0 0,-8-2 100 0 0,-1 1-240 0 0,11 2 30 0 0,0 0 43 0 0,0 0 192 0 0,0 0 89 0 0,0 0 11 0 0,0 0-56 0 0,0 0-257 0 0,-5 0 476 0 0,6-1-460 0 0,0 0 92 0 0,1 0 0 0 0,-1 1 0 0 0,1 0 0 0 0,-1-1 0 0 0,2 0 0 0 0,-2 1 0 0 0,1 0 0 0 0,-1-1 0 0 0,1 1 0 0 0,0 0 0 0 0,-1 0 0 0 0,1 0 0 0 0,-1 0 0 0 0,1 1 0 0 0,0-1 0 0 0,0 1 0 0 0,0 0-20 0 0,29 0-49 0 0,-1 0 0 0 0,9-3 49 0 0,8 2-41 0 0,-34-1 122 0 0,-1-1 0 0 0,1 0 0 0 0,0 0 0 0 0,0-1-1 0 0,5-3-80 0 0,5-1 132 0 0,0 0-368 0 0,0-1 0 0 0,11-7 236 0 0,-29 11 112 0 0,-4 4-85 0 0,1-1 1 0 0,-2 0 0 0 0,1 0 0 0 0,1 1-1 0 0,-2 0 1 0 0,1-1 0 0 0,1 0-1 0 0,-2 1 1 0 0,2-1 0 0 0,-1 1 0 0 0,0 0-1 0 0,1 0 1 0 0,-2 0 0 0 0,2-1 0 0 0,-1 1-1 0 0,0 0 1 0 0,1 0 0 0 0,-2 0 0 0 0,2 0-1 0 0,-1 1 1 0 0,0-1 0 0 0,1 0-1 0 0,-2 0 1 0 0,2 0 0 0 0,-1 1 0 0 0,0-1-1 0 0,1 2-27 0 0,-2-2 20 0 0,1 0-1 0 0,0 0 1 0 0,0 0-1 0 0,0 0 1 0 0,0 0-1 0 0,0 0 1 0 0,-1 0-1 0 0,1 0 1 0 0,0 0-1 0 0,0 0 0 0 0,0 0 1 0 0,0 0-1 0 0,0 0 1 0 0,-1-1-1 0 0,1 1 1 0 0,0-1-1 0 0,0 1 1 0 0,-1-1-1 0 0,1 1 1 0 0,0 0-1 0 0,0 0 1 0 0,-1-1-20 0 0,18-14 110 0 0,-12 10 107 0 0,3-6-217 0 0,-7 7 0 0 0,26-21-668 0 0,-27 24 670 0 0,-1 1 0 0 0,0-1 0 0 0,1 1-1 0 0,-1 0 1 0 0,0 0 0 0 0,0-1 0 0 0,1 0-1 0 0,-1 1 1 0 0,0-1 0 0 0,0 1-1 0 0,0 0 1 0 0,0-1 0 0 0,0 1 0 0 0,0-1-1 0 0,0 0 1 0 0,0 1 0 0 0,0 0 0 0 0,0 0-1 0 0,0-1 1 0 0,0 0 0 0 0,-1 1-1 0 0,1-1 1 0 0,0 1 0 0 0,0 0 0 0 0,-1-1-1 0 0,1 1 1 0 0,0-1 0 0 0,-1 1 0 0 0,1-1-1 0 0,0 1 1 0 0,0 0 0 0 0,0 0-1 0 0,-1-1 1 0 0,1 1 0 0 0,-1 0 0 0 0,1-1-1 0 0,-1 1 1 0 0,1 0 0 0 0,0-1 0 0 0,0 1-1 0 0,-1 0 1 0 0,1 0 0 0 0,-1 0-1 0 0,0 0-1 0 0,-4-3-193 0 0,-1 2 0 0 0,0-1 0 0 0,0 0 0 0 0,0 1-1 0 0,0 0 1 0 0,0 1 0 0 0,0-1 0 0 0,-1 1-1 0 0,1 0 1 0 0,0 1 0 0 0,0-1 0 0 0,-1 1 193 0 0,-1 1-352 0 0,0-1-1 0 0,0 2 1 0 0,0-1 0 0 0,1 1-1 0 0,-1 0 1 0 0,1 1 0 0 0,0-1 0 0 0,0 1-1 0 0,-2 1 353 0 0,1 2 232 0 0,-2-2 0 0 0,1 1-1 0 0,0-1 1 0 0,-10 3-232 0 0,17-8 80 0 0,14 4 2207 0 0,14-3-2451 0 0,1-5 294 0 0,-17 3 223 0 0,-1 0 0 0 0,1-2 0 0 0,0 1-1 0 0,-1-1 1 0 0,7-2-353 0 0,-5 1-177 0 0,1-2 1661 0 0,-13 2-782 0 0,-7 0-550 0 0,5 2-146 0 0,1 2-1 0 0,-1-1 0 0 0,0 0 0 0 0,0 0 0 0 0,0 1 1 0 0,0 0-1 0 0,0 0 0 0 0,0 0 0 0 0,1 0 1 0 0,-1 0-1 0 0,0 0 0 0 0,0 0 0 0 0,0 1-5 0 0,-37 12-5 0 0,4-2 6 0 0,25-9-1 0 0,5-2 0 0 0,0 1 0 0 0,0 1 0 0 0,0-1 0 0 0,1 1 0 0 0,-1 0 0 0 0,1 0 0 0 0,-1 0 0 0 0,0 1 0 0 0,0 0 0 0 0,6-3 0 0 0,0 0 0 0 0,-1 0 0 0 0,0 0 0 0 0,1 0 0 0 0,-1 1 0 0 0,1-1 0 0 0,0 0 0 0 0,-1 1 0 0 0,1-1 0 0 0,-1 0 0 0 0,0 1 0 0 0,1-1 0 0 0,0 0 0 0 0,0 1 0 0 0,-1-1 0 0 0,1 1 0 0 0,0-1 0 0 0,-1 1 0 0 0,1-1 0 0 0,0 0 0 0 0,-1 1 0 0 0,1-1 0 0 0,0 0 0 0 0,0 1 0 0 0,0-1 0 0 0,0 0 0 0 0,0 1 0 0 0,0-1 0 0 0,0 0 0 0 0,0 0 0 0 0,0 0 0 0 0,0 0 0 0 0,0 1 0 0 0,0-1 0 0 0,0 0 0 0 0,0 1 0 0 0,0-1 0 0 0,0 0 0 0 0,0 1 0 0 0,0-1 0 0 0,0 0 0 0 0,0 0 0 0 0,0 0 0 0 0,0 0 0 0 0,0 0 0 0 0,0 1 0 0 0,0-1 0 0 0,0 0 0 0 0,0 1 0 0 0,0-1 0 0 0,0 0 0 0 0,1 0 0 0 0,-1 1 0 0 0,0-1 0 0 0,0 0 0 0 0,1 0 0 0 0,-1 0 0 0 0,0 0 0 0 0,0 0 0 0 0,1 0 0 0 0,-1 0 0 0 0,0 0 0 0 0,0 1 0 0 0,0-1 0 0 0,0 0 0 0 0,1 0 0 0 0,-1 0 0 0 0,12 4 0 0 0,-10-3 0 0 0,2-1-2 0 0,1 1-1 0 0,-1 0 1 0 0,1-1 0 0 0,-1 0-1 0 0,1 0 1 0 0,-1 0-1 0 0,1-1 1 0 0,-2 1-1 0 0,2-1 1 0 0,4-1 2 0 0,43-16 278 0 0,-50 17-234 0 0,26-13 778 0 0,-22 11-677 0 0,0-1 0 0 0,0 1 0 0 0,0 1 0 0 0,0 0 0 0 0,1 0 0 0 0,2-1-145 0 0,48-14 26 0 0,-55 16-26 0 0,28-8 0 0 0,-24 6 12 0 0,-4 3 52 0 0,-2 0 23 0 0,0 0-18 0 0,0 0-27 0 0,-23 3-477 0 0,-45 14-236 0 0,21 0 38 0 0,46-16 473 0 0,1-1-7 0 0,0 0 38 0 0,0 0 154 0 0,0 0 39 0 0,6 7-112 0 0,-4-6 39 0 0,1 0-1 0 0,-1 0 0 0 0,0-1 1 0 0,1 1-1 0 0,-1 0 0 0 0,1-1 1 0 0,-1 1-1 0 0,1-1 0 0 0,-1 0 1 0 0,0 0-1 0 0,1 0 0 0 0,0-1 0 0 0,-1 1 1 0 0,0-1-1 0 0,0 1 0 0 0,1-1 1 0 0,0 1-1 0 0,0-2 10 0 0,9-2 7 0 0,-1-1-1 0 0,-1 1 1 0 0,3-3-7 0 0,-11 5-6 0 0,7-3-19 0 0,-1 0-1 0 0,0-1 1 0 0,0 0 0 0 0,3-5 25 0 0,21-15 1173 0 0,-30 25-1106 0 0,-2 1 10 0 0,0 0 2 0 0,6 12 72 0 0,-6-12-87 0 0,0 2-52 0 0,0-1 1 0 0,0-1-1 0 0,0 1 1 0 0,0 0-1 0 0,0 0 1 0 0,0 0-1 0 0,0 0 1 0 0,0 0-1 0 0,-1-1 1 0 0,1 1-1 0 0,0 0 1 0 0,-1 0 0 0 0,1-1-1 0 0,-1 2 1 0 0,1-1-1 0 0,0-1 1 0 0,-1 0-1 0 0,0 1 1 0 0,0 0-13 0 0,-13 18 192 0 0,14-19-286 0 0,-2 4-1030 0 0,4-8 642 0 0,1-2-185 0 0,1-1 0 0 0,-1 1 0 0 0,1-1 0 0 0,2-1 667 0 0,4-6-1274 0 0,8-19-995 0 0,-18 31 2591 0 0,0 2 156 0 0,0 0 39 0 0,0 0 6 0 0,0 0-17 0 0,0 0-8 0 0,-18 11 2228 0 0,8 8-2266 0 0,10-18-241 0 0,0-1 63 0 0,0 0 8 0 0,0 0-26 0 0,0 0-128 0 0,0 0-59 0 0,0 0-12 0 0,0 0 1 0 0,-9 2-131 0 0,9-2 24 0 0,-1 0 0 0 0,0 1 0 0 0,0-1 0 0 0,1 0 0 0 0,-1 0 0 0 0,0 1 0 0 0,0-1-1 0 0,1 0 1 0 0,-1 0 0 0 0,0 0 0 0 0,0 0 0 0 0,1 0 0 0 0,-1-1 0 0 0,0 1 0 0 0,0 0 0 0 0,1 0 0 0 0,-1-1 0 0 0,0 1 41 0 0,0-1-90 0 0,-1 1-1 0 0,1 0 1 0 0,0-1 0 0 0,-1 0 0 0 0,1 0 0 0 0,0 1-1 0 0,0-1 1 0 0,0 0 0 0 0,-1 0 0 0 0,2 0 0 0 0,-1 0-1 0 0,-1 0 1 0 0,2 0 0 0 0,-1-1 0 0 0,0 2 0 0 0,0-2-1 0 0,1 1 1 0 0,-1-1 90 0 0,-1-2-102 0 0,1 3-83 0 0,1 1 28 0 0,0 0 11 0 0,0-1 2 0 0,0-1 126 0 0,0-1 0 0 0,0 1 0 0 0,-1-1-1 0 0,1 0 1 0 0,-1 1 0 0 0,1 0-1 0 0,0-1 1 0 0,-2-1 18 0 0,2 3-4 0 0,-1 1 0 0 0,1-1 0 0 0,0 0 0 0 0,0 0 0 0 0,0 1 0 0 0,0-1-1 0 0,0 0 1 0 0,0 0 0 0 0,0 1 0 0 0,0-1 0 0 0,0 0 0 0 0,0 0 0 0 0,0 1 0 0 0,0-1-1 0 0,0-1 5 0 0,1-3-6 0 0,1-1 0 0 0,-2 1-1 0 0,1-1 1 0 0,-1 0-1 0 0,0 1 1 0 0,0-1 0 0 0,-1 0-1 0 0,1 0 1 0 0,-1 0-1 0 0,-2-5 7 0 0,1 8 0 0 0,1 3 0 0 0,1-1 0 0 0,0 1-1 0 0,-1 0 1 0 0,1 0-1 0 0,-1 0 1 0 0,1 0 0 0 0,0 0-1 0 0,0-1 1 0 0,0 1-1 0 0,-1 0 1 0 0,1 0 0 0 0,-1 0-1 0 0,1 0 1 0 0,-1 0-1 0 0,1 0 1 0 0,0-1-1 0 0,0 1 1 0 0,-1 0 0 0 0,1 0-1 0 0,-1 1 1 0 0,1-1-1 0 0,-1 0 1 0 0,1 0 0 0 0,0 0-1 0 0,0 0 1 0 0,-1 0-1 0 0,1 0 1 0 0,-1 1-1 0 0,1-1 1 0 0,-1 0 0 0 0,1 0-1 0 0,0 0 1 0 0,0 0-1 0 0,0 0 1 0 0,-1 1 0 0 0,1-1-1 0 0,-1 1 1 0 0,-6 6 29 0 0,6-4 12 0 0,0-2 1 0 0,0 1 0 0 0,0 0-1 0 0,0 0 1 0 0,0 0 0 0 0,1 1-1 0 0,0-2 1 0 0,-1 1 0 0 0,1 1-1 0 0,-1-1 1 0 0,1 0 0 0 0,0 3-42 0 0,1-4 165 0 0,3 4-132 0 0,-1-1-53 0 0,-3-3-90 0 0,0-1-65 0 0,0 0-1165 0 0,0 0-4598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40"/>
    </inkml:context>
    <inkml:brush xml:id="br0">
      <inkml:brushProperty name="width" value="0.05" units="cm"/>
      <inkml:brushProperty name="height" value="0.05" units="cm"/>
      <inkml:brushProperty name="color" value="#FFFFFF"/>
    </inkml:brush>
  </inkml:definitions>
  <inkml:trace contextRef="#ctx0" brushRef="#br0">385 0 920 0 0,'0'0'188'0'0,"0"0"453"0"0,0 0 198 0 0,0 0 38 0 0,0 0-49 0 0,0 0-245 0 0,0 0-110 0 0,0 0-22 0 0,0 0-5 0 0,0 0-6 0 0,0 0-6 0 0,0 0-2 0 0,0 0 10 0 0,0 0 46 0 0,0 0 22 0 0,0 0 2 0 0,0 0 9 0 0,0 0 39 0 0,0 0 16 0 0,0 0 7 0 0,0 0-49 0 0,0 0-207 0 0,0 0-95 0 0,0 0-21 0 0,0 0 39 0 0,0 0 180 0 0,0 0 76 0 0,0 0 20 0 0,0 0-37 0 0,0 0-161 0 0,0 0-68 0 0,0 0-17 0 0,0 0-9 0 0,0 0-22 0 0,0 0-11 0 0,0 0-1 0 0,0 0-6 0 0,0 0-28 0 0,0 0-7 0 0,0 0-6 0 0,0 0-3 0 0,0 0-12 0 0,0 0-2 0 0,0 0 0 0 0,0 0-6 0 0,0 0-28 0 0,0 0-7 0 0,0 0-6 0 0,0 0-2 0 0,-9 14 346 0 0,8-14-416 0 0,-1 0 14 0 0,1 1 1 0 0,0-1 0 0 0,0 1-1 0 0,0 0 1 0 0,0-1 0 0 0,0 0-1 0 0,0 1 1 0 0,1 0 0 0 0,-1 0-1 0 0,0-1 1 0 0,0 1 0 0 0,1 0-1 0 0,-1 0 1 0 0,0 0 0 0 0,0 0-1 0 0,1 0 1 0 0,-1 0-32 0 0,-6 6 84 0 0,0 0 0 0 0,0-1-1 0 0,-1 0 1 0 0,0-1 0 0 0,-2 1-84 0 0,-2 1 49 0 0,0 0 44 0 0,2 1 0 0 0,-1-1 0 0 0,0 1-93 0 0,-11 6 21 0 0,14-6-145 0 0,-2 0 0 0 0,1-1 0 0 0,0 1 0 0 0,-5 1 124 0 0,12-9 58 0 0,0 2 1 0 0,1-1-1 0 0,-1 0 0 0 0,0 1 0 0 0,1 0 1 0 0,-1-1-1 0 0,1 1 0 0 0,-1-1 0 0 0,0 2-58 0 0,-6 7-7 0 0,-13 20 71 0 0,-7 0-64 0 0,16-17 0 0 0,1 0 0 0 0,0 0 0 0 0,1 1 0 0 0,1 1 0 0 0,0 0 0 0 0,1 0 0 0 0,-2 6 0 0 0,1-3 0 0 0,6-11 0 0 0,0 1 0 0 0,0-1 0 0 0,1 1 0 0 0,-1 0 0 0 0,2 2 25 0 0,-1-1 0 0 0,1 0 0 0 0,0 6-25 0 0,-1-6 58 0 0,2-9-58 0 0,0 1 0 0 0,-1-1 0 0 0,1 1 1 0 0,0 0-1 0 0,0-1 0 0 0,0 0 0 0 0,0 1 1 0 0,-1-1-1 0 0,1 1 0 0 0,0 0 0 0 0,0-1 1 0 0,0 0-1 0 0,1 1 0 0 0,-1-1 0 0 0,0 1 1 0 0,0 0-1 0 0,0-1 0 0 0,0 0 0 0 0,1 0 1 0 0,-1 1-1 0 0,0 0 0 0 0,0-1 1 0 0,0 1-1 0 0,0-1 0 0 0,1 0 0 0 0,1 14 114 0 0,1 6-28 0 0,0-15-32 0 0,-2-3-48 0 0,-1-1-1 0 0,1 0 0 0 0,0 1 1 0 0,-1-1-1 0 0,0 0 0 0 0,0 0 1 0 0,1 1-1 0 0,-1-1 1 0 0,0 1-1 0 0,0-1 0 0 0,0 0 1 0 0,0 1-1 0 0,0 0-5 0 0,9 21 143 0 0,-4-3 1 0 0,-2-14-78 0 0,21 34 64 0 0,-17-25-6 0 0,-5-11-89 0 0,1 0 0 0 0,0 0 0 0 0,0 0 0 0 0,0-1 1 0 0,1 1-1 0 0,-1-1 0 0 0,1 0-35 0 0,13 14 138 0 0,-15-15-124 0 0,-2 0 1 0 0,2-1 0 0 0,-1 0 0 0 0,1 0 0 0 0,-1 1 0 0 0,1-1-1 0 0,-1 0 1 0 0,2 0 0 0 0,-2 0-15 0 0,8 7 67 0 0,-7-4-57 0 0,-1-2 12 0 0,0-1 0 0 0,0 0 0 0 0,-1 0 0 0 0,1 0-1 0 0,0 0 1 0 0,0 1 0 0 0,0-2 0 0 0,0 1 0 0 0,0 1-1 0 0,0-2 1 0 0,0 1 0 0 0,0 0 0 0 0,0 0 0 0 0,1-1 0 0 0,-1 0-1 0 0,0 1 1 0 0,0 0-22 0 0,20 12 365 0 0,-17-11-409 0 0,-1 0 0 0 0,1 0 0 0 0,0-1 0 0 0,-1 1 0 0 0,0-1-1 0 0,1 0 1 0 0,0 0 0 0 0,0 0 0 0 0,0 0 44 0 0,-2-1 213 0 0,-2 0 43 0 0,0 0 0 0 0,1 0-42 0 0,13 4-429 0 0,12 1-336 0 0,-7-5 571 0 0,11-2 14 0 0,-28 2-25 0 0,-1 0-5 0 0,-1 0-1 0 0,0 0 0 0 0,1 0 0 0 0,0 1 1 0 0,-1-1-1 0 0,1 0 0 0 0,-1-1 1 0 0,0 1-1 0 0,1 0 0 0 0,0 0 0 0 0,-1 0 1 0 0,1 0-1 0 0,-1 0 0 0 0,0 0 1 0 0,1 0-1 0 0,-1 0 0 0 0,1-1 1 0 0,0 1-1 0 0,-1 0 0 0 0,0-1 0 0 0,0 1 1 0 0,1-1-1 0 0,-1 1-3 0 0,3 0 43 0 0,9 3-1034 0 0,-12-3-880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41"/>
    </inkml:context>
    <inkml:brush xml:id="br0">
      <inkml:brushProperty name="width" value="0.05" units="cm"/>
      <inkml:brushProperty name="height" value="0.05" units="cm"/>
      <inkml:brushProperty name="color" value="#FFFFFF"/>
    </inkml:brush>
  </inkml:definitions>
  <inkml:trace contextRef="#ctx0" brushRef="#br0">4 565 4000 0 0,'0'0'183'0'0,"0"0"19"0"0,0 0-20 0 0,0 0-13 0 0,0 0-1 0 0,0 0 47 0 0,0 0 194 0 0,0 0 81 0 0,0 0 20 0 0,0 0-53 0 0,0 0-229 0 0,0 0-100 0 0,0 0-21 0 0,0 0 11 0 0,0 0 61 0 0,0 0 21 0 0,0 0 7 0 0,0 0-1 0 0,0 0-4 0 0,0 0-2 0 0,0 0 0 0 0,0 0-11 0 0,0 0-44 0 0,0 0-17 0 0,0 0-6 0 0,0 0 14 0 0,0 0 66 0 0,0 0 29 0 0,0 0 8 0 0,0 0-7 0 0,0 0-35 0 0,0 0-18 0 0,0 0-3 0 0,0 0-18 0 0,0 0-64 0 0,0 0 2 0 0,0 0 14 0 0,0 0-18 0 0,0 0-10 0 0,0 0-33 0 0,0 0-129 0 0,0 0-59 0 0,0 0-11 0 0,0 0 74 0 0,0 0 318 0 0,0 0 140 0 0,0 0 30 0 0,0 0-39 0 0,0 0-180 0 0,0 0-81 0 0,0 0-14 0 0,0 0 20 0 0,0 0 96 0 0,0 0 39 0 0,0 0 10 0 0,0 0-25 0 0,0 0-106 0 0,0 0-48 0 0,0 0-10 0 0,0 0-2 0 0,0 0 0 0 0,0 0 0 0 0,0 0 0 0 0,0 0 4 0 0,0 0 17 0 0,0 0 10 0 0,0 0 1 0 0,5-14 0 0 0,-2 7-113 0 0,-3 5 17 0 0,0 2 1 0 0,1-2-1 0 0,-1 1 0 0 0,1 0 1 0 0,-1-1-1 0 0,1 1 0 0 0,-1-1 1 0 0,0 1-1 0 0,0 0 1 0 0,0 0-1 0 0,0-1 0 0 0,0 1 1 0 0,0 0-1 0 0,-1-1 0 0 0,1 1 1 0 0,-1-1-9 0 0,1 2 0 0 0,-1-1 1 0 0,1 0-1 0 0,0 0 1 0 0,0 1-1 0 0,0 0 1 0 0,0-1-1 0 0,0 0 1 0 0,0 0-1 0 0,-1 1 0 0 0,1-1 1 0 0,0 0-1 0 0,0 1 1 0 0,0-1-1 0 0,0 1 1 0 0,1-1-1 0 0,-1 0 1 0 0,0 0-1 0 0,0 1 1 0 0,0 0-1 0 0,0-1 0 0 0,0 0 1 0 0,0 0-1 0 0,1 1 1 0 0,-1 0-1 0 0,1-1 1 0 0,-1 0-1 0 0,1-1-1 0 0,2-18-10 0 0,-3 18 11 0 0,0 1 0 0 0,0-1-1 0 0,0 1 1 0 0,0-2 0 0 0,0 2 0 0 0,1-1-1 0 0,-1 1 1 0 0,1-1 0 0 0,0 1-1 0 0,-1-1 1 0 0,1 1 0 0 0,-1 1 1 0 0,0 0 0 0 0,1-1 0 0 0,-1 1 0 0 0,0 0 0 0 0,0 0 0 0 0,0-1 0 0 0,0 1 0 0 0,0 0 0 0 0,0 0-1 0 0,1 0 1 0 0,-1 0 0 0 0,0-1 0 0 0,0 1 0 0 0,0 0 0 0 0,0-1 0 0 0,0 1 0 0 0,0 0 0 0 0,0 0 0 0 0,0-1 0 0 0,0 1 0 0 0,0 0 0 0 0,-1 0-1 0 0,1 0 1 0 0,0 0 0 0 0,0-1 0 0 0,0 1 0 0 0,0 0 0 0 0,0 0 0 0 0,-1-1 0 0 0,1 1 0 0 0,0 0 0 0 0,0-1 0 0 0,0 1 0 0 0,-1 0-1 0 0,1 0 1 0 0,0 0-1 0 0,0 0 1 0 0,0-1 0 0 0,0 1-1 0 0,-1-1 1 0 0,1 1 0 0 0,0-1-1 0 0,-1 1 1 0 0,1 0 0 0 0,0 0 0 0 0,0-1-1 0 0,0 1 1 0 0,0-1 0 0 0,-1 1-1 0 0,1-1 1 0 0,0 1 0 0 0,0 0-1 0 0,0-1 1 0 0,0 1 0 0 0,0-1 0 0 0,0 1-1 0 0,0-1 1 0 0,1 1 0 0 0,-1 0-1 0 0,0-1 1 0 0,0 1 0 0 0,0-1-1 0 0,1 1 1 0 0,-1-1 0 0 0,0 1 0 0 0,0 0-1 0 0,11-22 26 0 0,0-3 12 0 0,19-42-38 0 0,-11 26 224 0 0,-3 19 96 0 0,12-28 487 0 0,-10 28-503 0 0,-18 21-284 0 0,1-1 0 0 0,0 1 0 0 0,0 0 0 0 0,0 0 0 0 0,0-1 0 0 0,0 1 0 0 0,0 0 0 0 0,0 0 0 0 0,0 0-1 0 0,1 0-19 0 0,6-7 185 0 0,-8 7-172 0 0,1 0 0 0 0,0 0 0 0 0,-1 1 0 0 0,1 0 0 0 0,-1-1-1 0 0,1 1 1 0 0,0-1 0 0 0,-1 0 0 0 0,1 1 0 0 0,0 0 0 0 0,0 0-1 0 0,-1-1 1 0 0,1 1 0 0 0,0 0-13 0 0,9-6 55 0 0,11-18 116 0 0,-3 7-85 0 0,-18 16-93 0 0,1 0-1 0 0,-1 0 1 0 0,1 1-1 0 0,-1 0 1 0 0,1-1-1 0 0,-1 1 1 0 0,0-1-1 0 0,1 1 1 0 0,0-1-1 0 0,-1 1 1 0 0,1 0-1 0 0,-1 0 1 0 0,1-1-1 0 0,0 1 1 0 0,-1-1-1 0 0,1 1 1 0 0,-1 0-1 0 0,1-1 1 0 0,0 1-1 0 0,0 0 1 0 0,-1 0-1 0 0,0 0 1 0 0,1 0-1 0 0,0 0 1 0 0,0 0-1 0 0,-1 0 1 0 0,1 0 7 0 0,1 0-51 0 0,1-1 93 0 0,-1 0 0 0 0,0 0 0 0 0,1-1 0 0 0,-1 1 0 0 0,1-2 1 0 0,-1 2-1 0 0,-1-1 0 0 0,2 0 0 0 0,-1 0 0 0 0,-1 0-42 0 0,17-13 316 0 0,4-1-252 0 0,-2 6-53 0 0,2 0 42 0 0,-12 4-55 0 0,0 0 15 0 0,-7 6 24 0 0,1 0 0 0 0,0-1 0 0 0,0 0-1 0 0,-1 0 1 0 0,4-2-37 0 0,-2 2-140 0 0,-2-1 0 0 0,2 1 0 0 0,-1 0 0 0 0,1 0 0 0 0,-1 1 0 0 0,0-1 140 0 0,0 1 79 0 0,0 0-1 0 0,-1-1 0 0 0,0 0 1 0 0,1 1-1 0 0,0 0 1 0 0,-1-2-1 0 0,1 1 1 0 0,-1 0-1 0 0,0-1 1 0 0,0 1-1 0 0,0-1 0 0 0,1 0-78 0 0,17 1 0 0 0,-15-1 0 0 0,8 4 194 0 0,-12-1-175 0 0,0 0-1 0 0,0 0 1 0 0,-1 0-1 0 0,1 0 1 0 0,0 0-1 0 0,0-1 1 0 0,0 1-1 0 0,0-1 1 0 0,0 1-1 0 0,0-1 1 0 0,0 1-1 0 0,0-1-18 0 0,23 5-73 0 0,-24-5 77 0 0,-1-1 0 0 0,0 1 1 0 0,1 0-1 0 0,0 0 0 0 0,0 0 0 0 0,-1 0 0 0 0,1 0 0 0 0,0 0 0 0 0,0 0 1 0 0,-1 0-1 0 0,1 0 0 0 0,-1 0 0 0 0,1 0 0 0 0,0 1 0 0 0,-1-1 0 0 0,1 0 1 0 0,0 1-1 0 0,0-1 0 0 0,-1 0 0 0 0,0 0 0 0 0,1 1-4 0 0,10 5-79 0 0,1-4 101 0 0,16 5 5 0 0,-19-5-27 0 0,2 1 0 0 0,-8-2 0 0 0,6 7 0 0 0,-3-3 0 0 0,15 10 0 0 0,-9-5 0 0 0,-8-5 0 0 0,2-1 0 0 0,0 0 0 0 0,1 1 0 0 0,-4-4 44 0 0,0 1 0 0 0,0 1-1 0 0,-1 0 1 0 0,1-1 0 0 0,-1 1-1 0 0,1-1 1 0 0,-1 1 0 0 0,1 1-44 0 0,11 12 69 0 0,2-4-281 0 0,-15-12 376 0 0,10 9-81 0 0,-5-7-124 0 0,-5-2 125 0 0,-1 0 0 0 0,1 1 1 0 0,1-1-1 0 0,-2 0 1 0 0,1 0-1 0 0,0 1 0 0 0,0-1 1 0 0,0 1-1 0 0,0-1 1 0 0,0 1-1 0 0,-1-1 0 0 0,1 1 1 0 0,0 0-1 0 0,0 0 1 0 0,-1-1-1 0 0,1 1-84 0 0,-1-1-8 0 0,0 0 0 0 0,0 0 1 0 0,0 0-1 0 0,0 0 0 0 0,0 1 0 0 0,0-1 0 0 0,0 0 1 0 0,0 0-1 0 0,0 0 0 0 0,0 0 0 0 0,0 1 0 0 0,0-1 1 0 0,0 0-1 0 0,1 0 0 0 0,-1 0 0 0 0,0 0 0 0 0,0 0 1 0 0,0 0-1 0 0,0 0 0 0 0,0 0 0 0 0,0 0 0 0 0,1 0 1 0 0,-1 0-1 0 0,0 0 0 0 0,0 0 0 0 0,0 0 1 0 0,0 0-1 0 0,0 0 0 0 0,0 0 0 0 0,0 0 0 0 0,0 0 1 0 0,0 0-1 0 0,0 0 0 0 0,1 0 0 0 0,-1 0 0 0 0,0 0 1 0 0,0 0-1 0 0,0 0 0 0 0,0 0 0 0 0,1 0 0 0 0,-1 0 1 0 0,0 0-1 0 0,0 0 8 0 0,5 2 85 0 0,6 11 450 0 0,-5 2-535 0 0,-3-12-38 0 0,14 24-259 0 0,-16-26 308 0 0,8 14 267 0 0,-8-12-268 0 0,1-1 0 0 0,-1 1 0 0 0,1 0 0 0 0,-1-1 0 0 0,1 0 0 0 0,0 0 0 0 0,1 1-10 0 0,1 3 0 0 0,-2-1 0 0 0,-1-1 0 0 0,2 3 0 0 0,9 10 0 0 0,-9-11 0 0 0,-3 1 0 0 0,0-6 0 0 0,0 0 0 0 0,0-1 0 0 0,0 2 0 0 0,0-1 0 0 0,1-1 0 0 0,-1 1 0 0 0,0 0 0 0 0,1 0 0 0 0,-1-1 0 0 0,1 1 0 0 0,-1 0 0 0 0,0 0 0 0 0,0-1 0 0 0,1 1 0 0 0,0-1 0 0 0,0 1 0 0 0,-1 0 0 0 0,0-1 0 0 0,1 1 0 0 0,0-1 0 0 0,0 2 0 0 0,4 4 0 0 0,-3 1 0 0 0,3-1 0 0 0,1 1 0 0 0,-5-6 0 0 0,4 14 0 0 0,-3-13 1 0 0,-1 8 14 0 0,-1-9 65 0 0,0-1 16 0 0,2 2-89 0 0,-1 0 0 0 0,1-1 1 0 0,-1 2-1 0 0,0-2 0 0 0,0 1 0 0 0,0 0 0 0 0,-1 0 0 0 0,1 0 0 0 0,0 1-7 0 0,1 2-110 0 0,0-1 149 0 0,1 0 0 0 0,-1 1 0 0 0,-1-1 0 0 0,1 1 1 0 0,-1-1-1 0 0,1 1 0 0 0,-1 0 0 0 0,0 1-39 0 0,3 21 973 0 0,-4-15-381 0 0,-4 21-622 0 0,4-32-81 0 0,0-1-10 0 0,0 14 399 0 0,0-7-278 0 0,0-1 0 0 0,0 1 38 0 0,0-5 151 0 0,0-2 50 0 0,0 0 7 0 0,0 0 4 0 0,0 0 6 0 0,0 0 6 0 0,0 0 2 0 0,0 18-1021 0 0,0-17 562 0 0,0-1-70 0 0,0 0-14 0 0,0 0-182 0 0,0 0-762 0 0,0 0-333 0 0,0 0-68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42"/>
    </inkml:context>
    <inkml:brush xml:id="br0">
      <inkml:brushProperty name="width" value="0.05" units="cm"/>
      <inkml:brushProperty name="height" value="0.05" units="cm"/>
      <inkml:brushProperty name="color" value="#FFFFFF"/>
    </inkml:brush>
  </inkml:definitions>
  <inkml:trace contextRef="#ctx0" brushRef="#br0">14 0 2304 0 0,'0'0'349'0'0,"0"0"629"0"0,0 0 276 0 0,0 0 53 0 0,0 0-85 0 0,0 0-374 0 0,0 0-164 0 0,0 0-38 0 0,0 0-62 0 0,0 0-236 0 0,0 0-106 0 0,0 0-18 0 0,0 0 32 0 0,0 0 163 0 0,0 0 77 0 0,0 0 15 0 0,0 0-69 0 0,-7 6 42 0 0,2 1-138 0 0,4-6 7 0 0,1-1-29 0 0,0 0-145 0 0,0 0-69 0 0,0 0-12 0 0,0 0 0 0 0,0 0 12 0 0,0 0 2 0 0,0 0 0 0 0,0 0 17 0 0,7 4 542 0 0,3 1-212 0 0,-9-5-425 0 0,0 1 0 0 0,0 0 0 0 0,1 0 0 0 0,-1-1 1 0 0,1 0-1 0 0,-1 0 0 0 0,0 1 0 0 0,1-1 0 0 0,-1 1 0 0 0,1-1 1 0 0,-1 0-1 0 0,1 0-34 0 0,59 6 585 0 0,-53-7-679 0 0,-6 1 116 0 0,-1-1 0 0 0,2 1 0 0 0,-2 0 0 0 0,1 0 0 0 0,0 1 0 0 0,-1-1 0 0 0,2 0 0 0 0,-2 1 0 0 0,1 0 0 0 0,0-1 0 0 0,-1 0-1 0 0,2 2-21 0 0,5-1 73 0 0,-1 1-1 0 0,2-1 0 0 0,-2 0 0 0 0,1-1 0 0 0,7 0-72 0 0,-7 0 71 0 0,33 5 313 0 0,25 7 64 0 0,-40-10-421 0 0,1 0 0 0 0,-2 2-1 0 0,19 5-26 0 0,-39-8 8 0 0,-2 0-2 0 0,0-1 0 0 0,0 1 1 0 0,0 0-1 0 0,0-1 0 0 0,0 0 0 0 0,0 0 1 0 0,1 0-1 0 0,-1 0 0 0 0,0-1-6 0 0,3 1 19 0 0,1-1 0 0 0,-1 1 0 0 0,0 0 0 0 0,5 2-19 0 0,10-1 60 0 0,19 0-18 0 0,-32 1 166 0 0,-6-2 48 0 0,-1 0 6 0 0,34 5 305 0 0,-34-5-334 0 0,1 0-1 0 0,10 6-239 0 0,0-3 0 0 0,1 1-1 0 0,-1-1 1 0 0,3 0 7 0 0,-13-2 5 0 0,0 0 0 0 0,0-1 0 0 0,0 0 0 0 0,0 0 0 0 0,0 0 1 0 0,1 0-1 0 0,-1 0 0 0 0,0 0 0 0 0,0 0 0 0 0,2-1-5 0 0,15-1 56 0 0,-6-1 16 0 0,-10 1-57 0 0,0 1-1 0 0,1 1 0 0 0,0-1 1 0 0,-1 0-1 0 0,1 0 1 0 0,-1 1-1 0 0,2 0-14 0 0,-4 0 131 0 0,17 3 353 0 0,-11-1-415 0 0,-2-2-2 0 0,-1 0-22 0 0,0 0-1 0 0,0 0 1 0 0,0 0 0 0 0,0-1 0 0 0,0 0 0 0 0,1 0-45 0 0,8-1 801 0 0,-10 2-823 0 0,-2 0-1 0 0,1 1 1 0 0,0-1 0 0 0,0 0-1 0 0,0-1 1 0 0,0 1-1 0 0,0 0 1 0 0,0 0 0 0 0,0-1-1 0 0,-1 0 1 0 0,2 1-1 0 0,-2-1 1 0 0,1 1 0 0 0,0-2-1 0 0,-1 1 23 0 0,0 0 0 0 0,14-1 0 0 0,-6-2 27 0 0,-8 3 102 0 0,5 1 261 0 0,-5 0-399 0 0,0 0 1 0 0,0-1 0 0 0,0 1-1 0 0,0 0 1 0 0,0 0 0 0 0,0-1 0 0 0,0 0-1 0 0,0 1 1 0 0,0-1 0 0 0,-1 1-1 0 0,1-1 1 0 0,0 0 0 0 0,0 0 8 0 0,1 0-28 0 0,-1 0-18 0 0,-1 1 112 0 0,10-5-133 0 0,-8 5 80 0 0,4-8 163 0 0,-2 5-176 0 0,1 1 27 0 0,-5 2 106 0 0,0 0 26 0 0,0 0-6 0 0,0 0-42 0 0,0 0-172 0 0,0 0-71 0 0,0 0-18 0 0,0 0-143 0 0,0 0-595 0 0,0 0-264 0 0,0 0-773 0 0,0 0-3042 0 0,0 0-1303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6:39.043"/>
    </inkml:context>
    <inkml:brush xml:id="br0">
      <inkml:brushProperty name="width" value="0.05" units="cm"/>
      <inkml:brushProperty name="height" value="0.05" units="cm"/>
      <inkml:brushProperty name="color" value="#FFFFFF"/>
    </inkml:brush>
  </inkml:definitions>
  <inkml:trace contextRef="#ctx0" brushRef="#br0">-2 47 8288 0 0,'0'0'381'0'0,"0"0"-6"0"0,0 0-110 0 0,0 0 432 0 0,0 0 214 0 0,0 0 45 0 0,0 0-111 0 0,0 0-507 0 0,13-8-154 0 0,-12 6-374 0 0,1 0 0 0 0,-1-1 0 0 0,1 0 0 0 0,-1 0 0 0 0,0 0 0 0 0,0 1 0 0 0,0-3 190 0 0,2-1-2293 0 0,0-4-1836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66"/>
    </inkml:context>
    <inkml:brush xml:id="br0">
      <inkml:brushProperty name="width" value="0.05" units="cm"/>
      <inkml:brushProperty name="height" value="0.05" units="cm"/>
      <inkml:brushProperty name="color" value="#FFFF66"/>
    </inkml:brush>
  </inkml:definitions>
  <inkml:trace contextRef="#ctx0" brushRef="#br0">68 101 4608 0 0,'-2'-2'-129'0'0,"0"-2"1082"0"0,4-9 735 0 0,-2 7-1672 0 0,1 4 229 0 0,-1-1 0 0 0,-1 0 0 0 0,1 1 0 0 0,0 0 1 0 0,-1 0-1 0 0,1-1 0 0 0,0 0 0 0 0,-1 1 0 0 0,-1 0 0 0 0,2 0 1 0 0,-1-1-1 0 0,-1 1 0 0 0,2 0 0 0 0,-2 0 0 0 0,1-1 0 0 0,-1 2 1 0 0,1-1-246 0 0,-2-1 1267 0 0,2 1-1208 0 0,0 1 0 0 0,0 0 0 0 0,1-1 0 0 0,-2 2 0 0 0,1-2 0 0 0,0 1 0 0 0,0 1 0 0 0,0-1 0 0 0,-1 0 1 0 0,1 0-1 0 0,0 1 0 0 0,-1-2-59 0 0,-4-1-1 0 0,-18-8-9 0 0,22 10-50 0 0,-1-2-1457 0 0,3 3 177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7:02.737"/>
    </inkml:context>
    <inkml:brush xml:id="br0">
      <inkml:brushProperty name="width" value="0.05" units="cm"/>
      <inkml:brushProperty name="height" value="0.05" units="cm"/>
      <inkml:brushProperty name="color" value="#FFFFFF"/>
    </inkml:brush>
  </inkml:definitions>
  <inkml:trace contextRef="#ctx0" brushRef="#br0">22 991 6880 0 0,'-5'-8'732'0'0,"1"-3"112"0"0,2 2-171 0 0,2 0-950 0 0,1 9 1402 0 0,-1 0 2454 0 0,-8 20-2350 0 0,8-19-1094 0 0,-1 0-9 0 0,-1 2-10 0 0,1-2-24 0 0,1 0-24 0 0,0 5-10 0 0,0-4 168 0 0,0-2 73 0 0,0 0 12 0 0,0 0-16 0 0,0 0-67 0 0,0 0-32 0 0,0 0-4 0 0,1 1-32 0 0,1 2-117 0 0,-1-3 61 0 0,-1 0 223 0 0,1 0-225 0 0,-1 0 0 0 0,0 0 0 0 0,1-1 0 0 0,0 0 0 0 0,-1 1 0 0 0,1-1 0 0 0,-1 1 1 0 0,0 0-1 0 0,1-1 0 0 0,-1 0 0 0 0,1 0 0 0 0,-1 1 0 0 0,1 0 0 0 0,-1-2-102 0 0,2-6 126 0 0,1 0-1 0 0,-1 1 1 0 0,2-1-1 0 0,-1 1 1 0 0,3-4-126 0 0,-2 3 141 0 0,22-41 216 0 0,-11 22-40 0 0,-1-2 1 0 0,3-11-318 0 0,16-40 359 0 0,15-48-243 0 0,27-101 41 0 0,-47 150 129 0 0,14-26-286 0 0,-37 94-88 0 0,-2 4 249 0 0,0-1 1 0 0,1 1-1 0 0,0-1 1 0 0,0 1-1 0 0,1 1 1 0 0,-1-1-1 0 0,6-5-161 0 0,21-29 159 0 0,-27 38-117 0 0,1-3-98 0 0,-1 1 0 0 0,1 0 0 0 0,-1-1 0 0 0,-1 1 0 0 0,1-1-1 0 0,1-5 57 0 0,-11 12-2056 0 0,0 3 88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7:04.077"/>
    </inkml:context>
    <inkml:brush xml:id="br0">
      <inkml:brushProperty name="width" value="0.05" units="cm"/>
      <inkml:brushProperty name="height" value="0.05" units="cm"/>
      <inkml:brushProperty name="color" value="#FFFFFF"/>
    </inkml:brush>
  </inkml:definitions>
  <inkml:trace contextRef="#ctx0" brushRef="#br0">1 1104 2760 0 0,'0'0'279'0'0,"0"0"129"0"0,0 0 58 0 0,0 0 13 0 0,0 0 9 0 0,0 0 35 0 0,0 0 18 0 0,0 0 3 0 0,0 0 64 0 0,0 0 268 0 0,0 0 116 0 0,0 0 28 0 0,9-14 4324 0 0,-6 10-5286 0 0,9-13 1093 0 0,-1-1-1 0 0,1-4-1150 0 0,15-29 672 0 0,4-11-40 0 0,-5 3-224 0 0,-11 28-36 0 0,3-17-372 0 0,9-19 220 0 0,44-91 156 0 0,-54 121-394 0 0,2 0 0 0 0,1 1 0 0 0,2 1 0 0 0,13-17 18 0 0,-2 4 37 0 0,-14 19-35 0 0,6-13-626 0 0,-23 39 727 0 0,0-2-1 0 0,0 1 1 0 0,-1-1 0 0 0,1 1-1 0 0,-1-1 1 0 0,0 1 0 0 0,0-2-1 0 0,-1 2 1 0 0,0-1-103 0 0,1-3 126 0 0,1 1 0 0 0,-1 0 0 0 0,1-1 0 0 0,0 2-1 0 0,0-1 1 0 0,0 0 0 0 0,1 0 0 0 0,0 1 0 0 0,5-7-126 0 0,-4 4 166 0 0,2-1-1 0 0,-3 0 1 0 0,1 1 0 0 0,1-4-166 0 0,1-4 256 0 0,-4 14-199 0 0,-1 1 0 0 0,0 0 0 0 0,1-1 0 0 0,-2 1 0 0 0,1-1 0 0 0,0 0 0 0 0,-1 1 0 0 0,1-4-57 0 0,-2 2 85 0 0,1 4-74 0 0,0 0 0 0 0,0-1 1 0 0,0 1-1 0 0,0-1 0 0 0,0 1 0 0 0,0-1 1 0 0,0 1-1 0 0,0 0 0 0 0,0 0 0 0 0,0-1 1 0 0,0 0-1 0 0,0 1 0 0 0,0-1 0 0 0,0 1 1 0 0,0 0-1 0 0,0 0 0 0 0,0 0 1 0 0,1-1-1 0 0,-1 1 0 0 0,0-1 0 0 0,0 0-11 0 0,0 1-1 0 0,1 0 0 0 0,-1 0 1 0 0,0 0 0 0 0,0 0 0 0 0,0 0-1 0 0,1 0 1 0 0,-1 0 0 0 0,0 0-1 0 0,0 0 1 0 0,0-1 0 0 0,0 1-1 0 0,0 0 1 0 0,1 0 0 0 0,-1 0-1 0 0,0-1 1 0 0,0 1 0 0 0,0 0-1 0 0,0 0 1 0 0,0-1 0 0 0,0 1-1 0 0,0 0 1 0 0,0 0 0 0 0,0 0-1 0 0,0 0 1 0 0,0 0 0 0 0,0 0-1 0 0,0 0 1 0 0,0-1 0 0 0,0 1-1 0 0,0 0 1 0 0,0 0 0 0 0,0-1-1 0 0,0 1 1 0 0,0 0 0 0 0,0 0-1 0 0,0 0 1 0 0,0-1 0 0 0,-1 1-1 0 0,1 0 1 0 0,0 0 0 0 0,0 0 0 0 0,0 0-1 0 0,0 0 1 0 0,0 0 0 0 0,-1 0-1 0 0,1 0 1 0 0,0 0 0 0 0,0-1-1 0 0,0 1 1 0 0,-1 0 0 0 0,1-1-89 0 0,0 1-29 0 0,0 0-2 0 0,0 0-45 0 0,0 0-191 0 0,0 0-85 0 0,-3 3-6047 0 0,0 2-253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7:19.323"/>
    </inkml:context>
    <inkml:brush xml:id="br0">
      <inkml:brushProperty name="width" value="0.05" units="cm"/>
      <inkml:brushProperty name="height" value="0.05" units="cm"/>
      <inkml:brushProperty name="color" value="#FFFFFF"/>
    </inkml:brush>
  </inkml:definitions>
  <inkml:trace contextRef="#ctx0" brushRef="#br0">108 63 1376 0 0,'0'0'221'0'0,"0"0"393"0"0,2-12 1476 0 0,-4 8 5511 0 0,0 2-7483 0 0,2 2-53 0 0,-1-1 0 0 0,0 1 0 0 0,1 0 0 0 0,0 0 0 0 0,-1 0 0 0 0,0-1 0 0 0,0 1 0 0 0,1 0 0 0 0,0 0 0 0 0,-1-1 0 0 0,0 1 0 0 0,0 0 0 0 0,1 0 0 0 0,-1 0 0 0 0,0 0 0 0 0,0 0 0 0 0,1 0 0 0 0,0 0 0 0 0,-1 1 0 0 0,0-1-65 0 0,-20-2 610 0 0,20 2-260 0 0,-20 0 522 0 0,21 0-809 0 0,-2 0 24 0 0,1 0 1 0 0,-1 0-1 0 0,1 0 1 0 0,-1 0-1 0 0,1 0 1 0 0,-1 0-1 0 0,1 0 1 0 0,-1 1-1 0 0,1-1 1 0 0,-1 1-1 0 0,1 0 1 0 0,-1-1 0 0 0,1 0-1 0 0,-1 1 1 0 0,1 0-1 0 0,0 0 1 0 0,-1 0-1 0 0,2 0 1 0 0,-2 0-1 0 0,1 0 1 0 0,-1 1-88 0 0,1 0 1 0 0,-2 0 0 0 0,2 0 0 0 0,-1 1 0 0 0,2-1 0 0 0,-2 0 0 0 0,1 0 0 0 0,0 1 0 0 0,0 0 0 0 0,0 0 0 0 0,1-1 0 0 0,-2 2-1 0 0,1-1-1 0 0,1 9 1 0 0,-1-2 0 0 0,1 1 0 0 0,1 10 0 0 0,-1-6 11 0 0,-2 0 16 0 0,2-14-25 0 0,0 0-1 0 0,0 0 1 0 0,0 1 0 0 0,0-1-1 0 0,0 0 1 0 0,1 0 0 0 0,-1 0-1 0 0,0 1 1 0 0,1-1-1 0 0,-1 0 1 0 0,0 0 0 0 0,0 0-1 0 0,1 0 1 0 0,0 1 0 0 0,0-2-1 0 0,-1 2-1 0 0,2 1 4 0 0,0 1 73 0 0,12 12 24 0 0,-11-11-91 0 0,8 7-10 0 0,-2-6 0 0 0,1-4 0 0 0,-2 0 0 0 0,-7-2 0 0 0,0 0 0 0 0,0 0 0 0 0,0 0 0 0 0,-1 1 0 0 0,1-1 0 0 0,0 0 0 0 0,0 1 0 0 0,-1-1 0 0 0,2 0 0 0 0,-1 0 0 0 0,-1 0 0 0 0,1 1 0 0 0,0 0 0 0 0,0-1 0 0 0,-1 1 0 0 0,0-1 0 0 0,1 0 0 0 0,0 1 0 0 0,0 0 0 0 0,-1 0 0 0 0,1-1 0 0 0,2 3 0 0 0,-3-2 0 0 0,0-1 0 0 0,1 0 0 0 0,-1 1 0 0 0,1-1 0 0 0,-1 0 0 0 0,0 0 0 0 0,0 1 0 0 0,1-1 0 0 0,-1 0 0 0 0,1 0 0 0 0,-1 0 0 0 0,1 0 0 0 0,-1 0 0 0 0,0 0 0 0 0,1 0 0 0 0,-1 0 0 0 0,1 0 0 0 0,-1 0 0 0 0,1 0 0 0 0,-1 0 0 0 0,0 0 0 0 0,0 0 0 0 0,1 0 0 0 0,-1-1 0 0 0,1 1 0 0 0,-1 0 0 0 0,1 0 0 0 0,-1-1 0 0 0,0 1 0 0 0,0 0 0 0 0,1 0 0 0 0,-1-1 0 0 0,1 1 0 0 0,-1 0 0 0 0,0 0 0 0 0,1 0 0 0 0,-1-1 0 0 0,0 0 0 0 0,1 1 18 0 0,0 0 0 0 0,0-1 0 0 0,-1 1-1 0 0,1 0 1 0 0,-1 0 0 0 0,1-1-1 0 0,0 1 1 0 0,-1-1 0 0 0,1 0 0 0 0,0 1-1 0 0,0 0 1 0 0,-1-1 0 0 0,0 0-1 0 0,1 1 1 0 0,-1-1 0 0 0,1 1 0 0 0,-1-1-1 0 0,1 0 1 0 0,-1 0 0 0 0,0 1-1 0 0,0-1 1 0 0,1 0 0 0 0,-1 0 0 0 0,0 1-1 0 0,0-1 1 0 0,1 0 0 0 0,-1 0-1 0 0,0 0-17 0 0,0-1 75 0 0,0 2-6 0 0,0 0-5 0 0,0 0 0 0 0,6-6 64 0 0,-5 5-88 0 0,2-1 0 0 0,-2 2 0 0 0,1-2 0 0 0,1 1 0 0 0,-1 0 0 0 0,0 0 0 0 0,3 0-40 0 0,10-7 254 0 0,-14 7-252 0 0,0 1 0 0 0,0 0 1 0 0,-1 0-1 0 0,0-1 1 0 0,1 1-1 0 0,0-1 0 0 0,0 1 1 0 0,-1-1-1 0 0,0 1 0 0 0,1-1 1 0 0,0 0-1 0 0,-1 1 1 0 0,1-1-1 0 0,-1 1 0 0 0,0-1 1 0 0,1 0-1 0 0,-1 0 0 0 0,0 1-2 0 0,1-1 2 0 0,-1 1-1 0 0,0-1 0 0 0,1 0 1 0 0,-1 1-1 0 0,0 0 0 0 0,0 0 0 0 0,1-1 1 0 0,-1 1-1 0 0,1-1 0 0 0,0 1 0 0 0,-1-1 1 0 0,0 1-1 0 0,0 0 0 0 0,1 0 1 0 0,0 0-1 0 0,-1 0 0 0 0,1-1 0 0 0,-1 1 1 0 0,0 0-1 0 0,1 0 0 0 0,0 0 1 0 0,0 0-1 0 0,-1 0 0 0 0,0 0 0 0 0,2 0-1 0 0,8-1 54 0 0,-6 0-33 0 0,-1-6 32 0 0,-3 5 11 0 0,7-5 975 0 0,2-7-755 0 0,-8 13-272 0 0,-1-1 0 0 0,1-1 0 0 0,-1 1 0 0 0,1 0 0 0 0,-1 0 0 0 0,0-1-1 0 0,0 1 1 0 0,0 0 0 0 0,0 0 0 0 0,0-1 0 0 0,-1 2 0 0 0,1-1 0 0 0,-1-1 0 0 0,1 1 0 0 0,-1 0 0 0 0,0 0 0 0 0,0-1-12 0 0,0-6 60 0 0,1 0 38 0 0,-6-12 42 0 0,5 19-114 0 0,0 0 1 0 0,0 0-1 0 0,-1-1 0 0 0,2 1 0 0 0,-2 1 0 0 0,1-2 0 0 0,-1 2 0 0 0,1-1 0 0 0,-2 0 0 0 0,2 1 0 0 0,-1-2 1 0 0,0 2-1 0 0,-2-1-26 0 0,-2-4 74 0 0,5 5-44 0 0,-1 0 1 0 0,1 0 0 0 0,-1-1-1 0 0,1 1 1 0 0,-1 1-1 0 0,1-2 1 0 0,-1 1 0 0 0,1 1-1 0 0,-1-1 1 0 0,1 0-1 0 0,-1 1 1 0 0,-1-1-31 0 0,3 1 28 0 0,-2 0 1 0 0,1-1-1 0 0,0 1 0 0 0,-1-1 1 0 0,2 0-1 0 0,-1 1 0 0 0,-1 0 1 0 0,2-1-1 0 0,-2 0 0 0 0,1 0 1 0 0,1 1-1 0 0,-1-1 0 0 0,0-1 1 0 0,0 2-29 0 0,-15-15 1112 0 0,-4 6-774 0 0,18 9-336 0 0,1-1 1 0 0,0 1-1 0 0,-1 0 1 0 0,2-1-1 0 0,-2 1 1 0 0,1 0-1 0 0,0 0 1 0 0,-1 0-1 0 0,1 0 1 0 0,0 0-1 0 0,0 1 1 0 0,-1-1 0 0 0,1 0-1 0 0,0 1 1 0 0,-1-1-1 0 0,2 0 1 0 0,-2 1-1 0 0,1-1 1 0 0,0 1-1 0 0,0 0 1 0 0,0-1-1 0 0,0 1 1 0 0,0 0-1 0 0,0 0-2 0 0,-2 1-7 0 0,1-1-1 0 0,0 1 1 0 0,0-1 0 0 0,-1 1-1 0 0,1-1 1 0 0,-1 0-1 0 0,0 1 8 0 0,-7 3-132 0 0,9-5-114 0 0,-6 5-842 0 0,1-2-1296 0 0,6-3 1006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7:24.550"/>
    </inkml:context>
    <inkml:brush xml:id="br0">
      <inkml:brushProperty name="width" value="0.05" units="cm"/>
      <inkml:brushProperty name="height" value="0.05" units="cm"/>
      <inkml:brushProperty name="color" value="#FFFFFF"/>
    </inkml:brush>
  </inkml:definitions>
  <inkml:trace contextRef="#ctx0" brushRef="#br0">1 49 4920 0 0,'0'0'224'0'0,"0"0"87"0"0,0 0 236 0 0,0 0 101 0 0,0 0 22 0 0,0 0-16 0 0,0 0-72 0 0,7-4 1019 0 0,8-2 18 0 0,-11 3-1373 0 0,-1 2 0 0 0,0-1 0 0 0,0 1 1 0 0,1-1-1 0 0,0 2 0 0 0,0-2 0 0 0,-1 1 0 0 0,5 1-246 0 0,-3 0 247 0 0,1-1 0 0 0,-1 1 0 0 0,1-1 0 0 0,0 0 0 0 0,-1 0 0 0 0,0-1 0 0 0,0 0 0 0 0,1 1 0 0 0,-1-2 1 0 0,4-1-248 0 0,-5 2 120 0 0,-1 2 0 0 0,0-1 0 0 0,0 0 1 0 0,0 0-1 0 0,0 1 0 0 0,0 0 1 0 0,0-1-1 0 0,1 1 0 0 0,-1 1 0 0 0,4-1-120 0 0,19-1 573 0 0,-18-1-409 0 0,-1 1-1 0 0,1 0 0 0 0,-1 1 1 0 0,1 0-1 0 0,-1 0 0 0 0,7 2-163 0 0,16-1 260 0 0,-12 1-172 0 0,0 1-1 0 0,0 0 0 0 0,0 0 1 0 0,3 3-88 0 0,39 6 386 0 0,-10-1 445 0 0,-49-11-817 0 0,5 1 51 0 0,0-1 1 0 0,0 2-1 0 0,0-1 0 0 0,0 1 1 0 0,-1 0-1 0 0,1 0 1 0 0,-1 1-1 0 0,1 0-65 0 0,-5-3 14 0 0,0 0-1 0 0,1 1 1 0 0,-1-1-1 0 0,0 1 1 0 0,1-1-1 0 0,-2 1 1 0 0,2-1-1 0 0,-1 0 1 0 0,1 0-1 0 0,-1 0 1 0 0,0 0-1 0 0,1 0 1 0 0,-1 0-1 0 0,1-1 1 0 0,-2 1-1 0 0,2 0 1 0 0,0-1-14 0 0,0 0 21 0 0,-1 1 0 0 0,1 0 0 0 0,-1 0 1 0 0,1 0-1 0 0,-1 0 0 0 0,1 0 0 0 0,-1 0 0 0 0,1 0 1 0 0,-1 0-1 0 0,1 0 0 0 0,1 0-21 0 0,1 2 74 0 0,0-1 0 0 0,0-1 0 0 0,1 1-1 0 0,-1 0 1 0 0,1-1 0 0 0,-1 0 0 0 0,5-1-74 0 0,19 2 252 0 0,-1 0-7 0 0,-22-1-203 0 0,0 0-1 0 0,-1 0 0 0 0,2 0 0 0 0,-2 1 0 0 0,5 1-41 0 0,2-2 33 0 0,0 1-1 0 0,0 0 1 0 0,0-1-1 0 0,4-2-32 0 0,6 2 27 0 0,-12 0 7 0 0,-1-1-1 0 0,0 0 0 0 0,0 0 1 0 0,8-3-34 0 0,-8 2 13 0 0,-3 1 9 0 0,2-1 19 0 0,-1 1-1 0 0,1-1 1 0 0,0-1-1 0 0,6-2-40 0 0,-10 4 13 0 0,0 1 0 0 0,0-1 0 0 0,0 1 0 0 0,0-1 0 0 0,0 1 0 0 0,0 0 0 0 0,0 0 0 0 0,0 0 0 0 0,1 1 0 0 0,1 0-13 0 0,11 0 283 0 0,-8 0-175 0 0,-8-1-92 0 0,0 1 0 0 0,1-1-1 0 0,0 0 1 0 0,0 0 0 0 0,-1 0 0 0 0,1 0-1 0 0,0 0 1 0 0,0 0 0 0 0,-1 0 0 0 0,1 0-1 0 0,-1 0 1 0 0,1 0 0 0 0,0 0 0 0 0,-1-1-1 0 0,1 1 1 0 0,0-1-16 0 0,15 0 357 0 0,-13 1-342 0 0,-2 0-1 0 0,1 0 0 0 0,-1 0 0 0 0,1-1 0 0 0,-1 1 0 0 0,1 0 0 0 0,-1-1 0 0 0,1 0 0 0 0,-1 1 0 0 0,1 0 0 0 0,0-1-14 0 0,1 0 30 0 0,1 0 0 0 0,-1 1 0 0 0,1-1 0 0 0,0 1 0 0 0,0 0 0 0 0,-1 0-1 0 0,1 0-29 0 0,-1 0 7 0 0,40-2 301 0 0,-2 27-73 0 0,-28-17-242 0 0,18 10 7 0 0,-19-9 0 0 0,7 2 0 0 0,3 5 0 0 0,-15-13 0 0 0,29 17-312 0 0,2 6 248 0 0,-35-23 64 0 0,-2-1 0 0 0,1 0 0 0 0,0-1 0 0 0,0 2 0 0 0,-1-2 0 0 0,1 1 0 0 0,0-2 0 0 0,0 2 0 0 0,0-1 0 0 0,1 0 0 0 0,-2 0 0 0 0,1 0 0 0 0,2 0 0 0 0,11 7 211 0 0,-11-4-126 0 0,11 9-146 0 0,4 1-134 0 0,-19-13 195 0 0,2 0 0 0 0,-1 0 0 0 0,1 0 0 0 0,-1 0 0 0 0,1 0 0 0 0,-1 1 0 0 0,0-1 0 0 0,1 1 0 0 0,-2-1 0 0 0,1 1 0 0 0,1-1 0 0 0,-2 1 0 0 0,1-1 0 0 0,0 1 0 0 0,0 1 0 0 0,2 1 0 0 0,5 4 0 0 0,-1 1 0 0 0,-3 2 0 0 0,-2-5 0 0 0,3 11 0 0 0,-5-15 0 0 0,10 16 0 0 0,-7-15 14 0 0,0 0-3 0 0,0 0 0 0 0,0 0 0 0 0,0 1 1 0 0,-1-1-1 0 0,0 1 0 0 0,0 0 0 0 0,1-1 1 0 0,-2 1-1 0 0,1 0 0 0 0,0 3-11 0 0,-1-7 30 0 0,1 10-21 0 0,-1-7-22 0 0,0-1-1 0 0,0 1 1 0 0,0 0 0 0 0,0 0 0 0 0,1-1-1 0 0,-1 1 1 0 0,1-1 0 0 0,-1 0 0 0 0,1 1-1 0 0,1 0 14 0 0,1 2 8 0 0,-2-4 2 0 0,-2 0 0 0 0,2 1-1 0 0,-1-2 1 0 0,0 2 0 0 0,0-1-1 0 0,0 0 1 0 0,0 1 0 0 0,0-1-1 0 0,0 1 1 0 0,-1-1 0 0 0,0 1-1 0 0,1 0-9 0 0,1-2 56 0 0,-2 0-62 0 0,1 1 1 0 0,-1-1-1 0 0,1 0 1 0 0,0 0 0 0 0,-1 0-1 0 0,1 1 1 0 0,-1-1 0 0 0,1 1-1 0 0,0-1 1 0 0,-1 1 0 0 0,0-1-1 0 0,1 0 1 0 0,0 1-1 0 0,-1-1 1 0 0,1 1 0 0 0,-1 0-1 0 0,0-1 1 0 0,0 1 0 0 0,1-1-1 0 0,-1 1 1 0 0,1 0 5 0 0,0 2 43 0 0,0 2-22 0 0,-1-4 32 0 0,4 21 97 0 0,-4-20-86 0 0,0-2 2 0 0,0 0-2 0 0,0 0-25 0 0,0 0-98 0 0,0 0-9 0 0,0 20-144 0 0,0-19 116 0 0,0-1-650 0 0,0 0-320 0 0,0 0-902 0 0,0 0-3502 0 0,0 0-1499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0:00.068"/>
    </inkml:context>
    <inkml:brush xml:id="br0">
      <inkml:brushProperty name="width" value="0.05" units="cm"/>
      <inkml:brushProperty name="height" value="0.05" units="cm"/>
      <inkml:brushProperty name="color" value="#FFFFFF"/>
    </inkml:brush>
  </inkml:definitions>
  <inkml:trace contextRef="#ctx0" brushRef="#br0">475 589 456 0 0,'0'0'819'0'0,"0"0"78"0"0,0 0 36 0 0,0 0-42 0 0,0 0-218 0 0,0 0-97 0 0,0 0-21 0 0,0 0-6 0 0,0 0-12 0 0,0 0-7 0 0,0 0-2 0 0,0 0-51 0 0,0 0-212 0 0,0 0-89 0 0,0 0-16 0 0,0 0 35 0 0,0 0 172 0 0,0 0 75 0 0,0 0 20 0 0,0 0-54 0 0,0 0-235 0 0,0 0-93 0 0,0 0 49 0 0,0 0 170 0 0,0 0 76 0 0,0 0 10 0 0,0 0-22 0 0,0 0-118 0 0,0 0-56 0 0,0 0-11 0 0,0 0-18 0 0,0 0-67 0 0,0 0-21 0 0,0 0-8 0 0,0 0-108 0 0,0 0-55 0 0,0 0-11 0 0,0 0 55 0 0,0-14 1136 0 0,1-17-838 0 0,1 21-127 0 0,-2 0 1 0 0,0-1 0 0 0,0 1 0 0 0,-2-8-117 0 0,2 13 23 0 0,-1 0 1 0 0,1-1 0 0 0,1 1 0 0 0,-1-1-1 0 0,0 0 1 0 0,3-3-24 0 0,0-23-6 0 0,-1-5-145 0 0,4-23 151 0 0,-2 24-245 0 0,-1-25 245 0 0,0-30-80 0 0,3 27 68 0 0,-4 58 8 0 0,0-9 24 0 0,-2 14 65 0 0,0 1 38 0 0,0 0 6 0 0,0 0-33 0 0,0 0-160 0 0,0 0-68 0 0,0 0-17 0 0,0 0 38 0 0,0 0 172 0 0,0 0 71 0 0,0 0 18 0 0,0 0-37 0 0,0 0-162 0 0,0 0-71 0 0,0 0-10 0 0,0 0 8 0 0,28-3 46 0 0,-27 2 90 0 0,2 0 0 0 0,-2 0 1 0 0,1 0-1 0 0,0 1 1 0 0,0-1-1 0 0,0 1 1 0 0,0 0-1 0 0,0-1 1 0 0,0 1-15 0 0,6-2 134 0 0,22-7-214 0 0,-24 7 92 0 0,0 1 1 0 0,0 0 0 0 0,0 0 0 0 0,1 0 0 0 0,-1 1 0 0 0,4 0-13 0 0,-2 0 19 0 0,1-1 1 0 0,-1 0-1 0 0,0 0 0 0 0,1-1-19 0 0,8-1 13 0 0,1 0 0 0 0,-1 2 1 0 0,0 0-1 0 0,16 1-13 0 0,-22 0 1 0 0,-2 0 9 0 0,0 2 33 0 0,-1 1-22 0 0,-5-2 22 0 0,3 1-32 0 0,2 0-11 0 0,-1-4 0 0 0,5 2 0 0 0,-9 3 0 0 0,-3-3 0 0 0,2 2-12 0 0,0-2-36 0 0,-1 0 47 0 0,-1 0 1 0 0,1 0 0 0 0,-1 0-1 0 0,1 0 1 0 0,-1 0 0 0 0,0 0 0 0 0,0 0-1 0 0,0 0 1 0 0,1 0 0 0 0,-1 0 0 0 0,1 0-1 0 0,-1 0 1 0 0,1 0 0 0 0,-1 0 0 0 0,0 0-1 0 0,0 0 1 0 0,1 0 0 0 0,-1 0 0 0 0,1 0-1 0 0,-1 1 1 0 0,0-1 0 0 0,1 0 0 0 0,-1 0-1 0 0,0 1 1 0 0,0-1 0 0 0,0 0-1 0 0,1 1 1 0 0,-1-1 0 0 0,0 0 0 0 0,1 0-1 0 0,-1 0 1 0 0,0 1 0 0 0,0-1 0 0 0,1 0-1 0 0,-1 1 1 0 0,0-1 0 0 0,0 1 0 0 0,0-1-1 0 0,0 0 1 0 0,0 0 0 0 0,0 1 0 0 0,0-1 0 0 0,0 2-1 0 0,1-2 1 0 0,1 3 0 0 0,-1-1 0 0 0,0 0 0 0 0,0 0 0 0 0,0 1 0 0 0,1-1 0 0 0,-2 0 0 0 0,1 1 0 0 0,0-1 0 0 0,-1 1 0 0 0,1 0 0 0 0,-1-1 0 0 0,0 1 0 0 0,0 1 0 0 0,3 93 0 0 0,0 256-64 0 0,-3-346 64 0 0,-1 1 20 0 0,2-4 22 0 0,2 1-30 0 0,-3-5 42 0 0,0 0 18 0 0,0 0 28 0 0,0 0-10 0 0,0 0-8 0 0,0 0 0 0 0,0 0 12 0 0,0 0 2 0 0,0 0 0 0 0,0 0-3 0 0,0 0-10 0 0,0 0-3 0 0,0 0 0 0 0,0 0-2 0 0,0 0-6 0 0,2 0-5 0 0,-2 0-67 0 0,0-1 0 0 0,0 1 1 0 0,0 0-1 0 0,1 0 0 0 0,-1-1 1 0 0,0 1-1 0 0,0 0 0 0 0,0 0 1 0 0,0 0-1 0 0,0-1 0 0 0,0 1 0 0 0,0 0 1 0 0,0 0-1 0 0,0 0 0 0 0,1 0 1 0 0,-1 0-1 0 0,0 0 0 0 0,0 0 1 0 0,1 0-1 0 0,-1 0 0 0 0,0 0 1 0 0,0 0-1 0 0,1 0 0 0 0,-1 0 0 0 0,0 0 1 0 0,0 0-1 0 0,0 0 0 0 0,0 0 1 0 0,0 0-1 0 0,1 0 0 0 0,-1 0 1 0 0,0 0-1 0 0,1 0 0 0 0,-1 0 1 0 0,0 0-1 0 0,0 0 0 0 0,1 0 0 0 0,-1 0 1 0 0,0 0-1 0 0,0 0 64 0 0,17-4 224 0 0,-13 3-265 0 0,0 1 1 0 0,0 0-1 0 0,0 0 1 0 0,0 1-1 0 0,0-1 0 0 0,0 1 1 0 0,0 0-1 0 0,1 0 1 0 0,-2 0-1 0 0,1 0 1 0 0,0 1-1 0 0,0 0 0 0 0,-1-1 1 0 0,1 2-24 0 0,1-1 69 0 0,-2 0 0 0 0,2 0 1 0 0,-1-1-1 0 0,0 0 0 0 0,1 0 0 0 0,-1 0 1 0 0,1 0-1 0 0,-1-1 0 0 0,1 1 0 0 0,-1-1 1 0 0,1 0-1 0 0,-1-1 0 0 0,1 1 0 0 0,0-2-69 0 0,28 2 1201 0 0,4-5-2298 0 0,-29 4 1089 0 0,-1-1-1 0 0,2 1 0 0 0,-1 1 1 0 0,-1 0-1 0 0,2 0 1 0 0,-1 0-1 0 0,5 2 9 0 0,11 5-639 0 0,-23-7 855 0 0,13 7-348 0 0,2-4 264 0 0,-14-2 112 0 0,-2-1-62 0 0,6-1-740 0 0,18-9 451 0 0,-18 7 376 0 0,-6 3-13 0 0,19 0 6 0 0,-12 0-262 0 0,-2 3 0 0 0,-2-2 11 0 0,-2 0 42 0 0,0 0 1 0 0,1 3-32 0 0,1 2 38 0 0,0-1 14 0 0,-2 17 84 0 0,-1-11-146 0 0,1 1-1 0 0,-1-1 0 0 0,-1 8-11 0 0,0-2 20 0 0,2 8 0 0 0,-1-3 7 0 0,0-1 0 0 0,-3 18-27 0 0,2-35 4 0 0,0 0 0 0 0,1-1 0 0 0,-1 1-1 0 0,1 0 1 0 0,1 0 0 0 0,-1-1 0 0 0,1 2-4 0 0,1 14 28 0 0,-1 0 1 0 0,-1 7-29 0 0,0-25 96 0 0,0-1 4 0 0,0 0-4 0 0,0 1-111 0 0,-1 0 0 0 0,0 1 0 0 0,1-1 0 0 0,0 0 0 0 0,-1 1 0 0 0,1-1 0 0 0,0 1 0 0 0,-1-1 0 0 0,1 1 0 0 0,0-1 0 0 0,0 1 0 0 0,0-1 0 0 0,1 0 0 0 0,-1 1 15 0 0,0-1 102 0 0,1 0 5 0 0,-1-1-110 0 0,0 1-1 0 0,0 0 1 0 0,1-1-1 0 0,-1 1 1 0 0,1-1-1 0 0,-1 1 1 0 0,1 0-1 0 0,-1 0 1 0 0,0-1-1 0 0,0 1 1 0 0,0 0-1 0 0,0 0 1 0 0,0-1-1 0 0,0 1 1 0 0,0 0 0 0 0,0 0-1 0 0,0-1 1 0 0,0 1-1 0 0,0 0 1 0 0,0 0 3 0 0,-1 3 17 0 0,0 4 36 0 0,0-7-50 0 0,0 16 58 0 0,0-13-61 0 0,-1 6 0 0 0,2-10 0 0 0,1 15 0 0 0,-3-11 0 0 0,-3-2 11 0 0,-2-1 45 0 0,-1-3-59 0 0,-30-1 3 0 0,30 2-92 0 0,0 1-1 0 0,0-1 0 0 0,-1-1 0 0 0,-6-2 93 0 0,6 2-102 0 0,1 0-1 0 0,0 1 1 0 0,0-1-1 0 0,-8 1 103 0 0,8 1-132 0 0,1 0 0 0 0,-1 0 0 0 0,1 1 0 0 0,-1 1 0 0 0,-4 0 132 0 0,-16-2-115 0 0,28 0 135 0 0,-1 1 0 0 0,1-1 0 0 0,-1 0 0 0 0,1 0-1 0 0,0 0 1 0 0,0 0 0 0 0,-1 0 0 0 0,1 0 0 0 0,-1 0-1 0 0,0 0 1 0 0,1 0 0 0 0,0 0 0 0 0,0 0 0 0 0,-1 0-1 0 0,1 0 1 0 0,-1-1 0 0 0,1 1 0 0 0,-1 0 0 0 0,1 0-1 0 0,0-1-19 0 0,-12-3 160 0 0,4 2-158 0 0,-9 1-4 0 0,0 1-26 0 0,16 0-126 0 0,-15-3-472 0 0,-12-8 1466 0 0,24 9-840 0 0,-4 1 0 0 0,-17 1 0 0 0,17 0 0 0 0,1 0 0 0 0,-2 1 0 0 0,2 1 0 0 0,3 0-12 0 0,1-1-36 0 0,-3-1 36 0 0,0 3 12 0 0,1 1 11 0 0,4-2 32 0 0,1 2-22 0 0,-1 2 25 0 0,-1 22 25 0 0,0-2-71 0 0,1-19 0 0 0,1-1 0 0 0,0 0 0 0 0,-1 0 0 0 0,2 0 0 0 0,-1 1 0 0 0,0 1 0 0 0,1-2 0 0 0,0 0 0 0 0,-1 0 0 0 0,0-1 0 0 0,-1 1 0 0 0,0 0 0 0 0,1 2 0 0 0,-3 21 0 0 0,-6 143 0 0 0,9-172 0 0 0,0 9 0 0 0,-1-1 0 0 0,1 1 0 0 0,-2 6 0 0 0,1-14 0 0 0,1 0 0 0 0,0-1 0 0 0,-1 1 0 0 0,1-1 0 0 0,0 0 0 0 0,0 1 0 0 0,0 0 0 0 0,0-1 0 0 0,-1 1 0 0 0,1-1 0 0 0,0 1 0 0 0,0-1 0 0 0,0 1 0 0 0,0 0 0 0 0,0-1 0 0 0,1 0 0 0 0,-1 1 0 0 0,0-1 0 0 0,0 1 0 0 0,0 0 0 0 0,1-1 0 0 0,-1 0 0 0 0,0 1 0 0 0,0-1 0 0 0,1 1 0 0 0,-1 0 0 0 0,1 1 0 0 0,-3 29 0 0 0,3-21 0 0 0,-1-1 0 0 0,0-1 0 0 0,0 1 0 0 0,0 0 0 0 0,0-1 0 0 0,-2 0 0 0 0,1-1 11 0 0,1-6 42 0 0,-1 0 1 0 0,-1 4-44 0 0,0-2-10 0 0,-2 0 0 0 0,4-3 0 0 0,-6 5 10 0 0,5-6 12 0 0,1 1-21 0 0,0-1 0 0 0,-1 1 0 0 0,1 0 1 0 0,-1 0-1 0 0,1-1 0 0 0,0 1 0 0 0,-1-1 1 0 0,1 1-1 0 0,-1 0 0 0 0,1-1 1 0 0,-1 1-1 0 0,1 0 0 0 0,0 0 0 0 0,-1 0 1 0 0,0 0-1 0 0,1 0 0 0 0,-1 0 0 0 0,1 0 1 0 0,0 0-1 0 0,-1 0 0 0 0,0 0 0 0 0,1 0 1 0 0,-1 0-1 0 0,1 0 0 0 0,-1 0 0 0 0,1 0-1 0 0,-5-1 0 0 0,0-1 0 0 0,4 1 0 0 0,-2 0 0 0 0,2 0 0 0 0,-1 1 0 0 0,0-1 0 0 0,0 0 0 0 0,0 1 0 0 0,0 0 0 0 0,0-1 0 0 0,0 1 0 0 0,0 0 0 0 0,-2 0 0 0 0,-6 0 0 0 0,4-1 0 0 0,-1 0 0 0 0,0 0 0 0 0,1 1 0 0 0,-1 0 0 0 0,0 0 0 0 0,-3 1 0 0 0,-14 1 0 0 0,14-2 0 0 0,-9 0 0 0 0,-9-5-263 0 0,19 4 126 0 0,0 0 0 0 0,1-1 0 0 0,0 0 0 0 0,-1-1 0 0 0,1 1 0 0 0,-5-4 137 0 0,-1 3 476 0 0,12 3-432 0 0,1 0 0 0 0,-2-1-1 0 0,2 1 1 0 0,-1 0 0 0 0,0-1 0 0 0,1 1 0 0 0,-1 0-1 0 0,1-1 1 0 0,-1 0 0 0 0,1 0 0 0 0,-1 1 0 0 0,1-2-1 0 0,-2 1-43 0 0,0-1 0 0 0,0 1 0 0 0,0 0 0 0 0,0 0 0 0 0,0 0 0 0 0,0 0 0 0 0,0 1 0 0 0,0-1 0 0 0,0 1 0 0 0,-1-1 0 0 0,1 3 0 0 0,-10-1 0 0 0,6 0 0 0 0,-3-2 0 0 0,-17-5 0 0 0,11 3 0 0 0,11-1 26 0 0,3-1-23 0 0,0 1 0 0 0,1-1 0 0 0,-1 1 1 0 0,1-1-1 0 0,0 1 0 0 0,0-1 0 0 0,0 0 1 0 0,1 1-1 0 0,0-2 0 0 0,0 2 0 0 0,0-1 1 0 0,1-1-4 0 0,-1 1-1 0 0,9-84 1 0 0,-2 34 382 0 0,2-29-1684 0 0,-9-24 1546 0 0,0 39-368 0 0,-2 65 124 0 0,2 3 0 0 0,0 1 0 0 0,0-1 0 0 0,0 1 0 0 0,0-1 0 0 0,-1 1 0 0 0,1 0 0 0 0,0 0 0 0 0,0-1 0 0 0,0 0 0 0 0,0 1 0 0 0,0-1 0 0 0,0 1 0 0 0,-1 0 0 0 0,1 0 0 0 0,1-1 0 0 0,-1 1 0 0 0,0-1 0 0 0,0 0 0 0 0,0 1 0 0 0,0 0 0 0 0,0 0 0 0 0,0-1 0 0 0,1 1 0 0 0,1-5-12 0 0,-2 3-36 0 0,0-3 47 0 0,0 3 56 0 0,0 2 14 0 0,0 0 2 0 0,0 0 14 0 0,0 0-16 0 0,0 0-5 0 0,0 0 0 0 0,0 0 0 0 0,0 0-48 0 0,0 0-201 0 0,0 0-87 0 0,0 0-16 0 0,-1 0 43 0 0,-3 0 271 0 0,-1 0 1 0 0,1 0-1 0 0,0-1 1 0 0,-1 0-1 0 0,1 0 0 0 0,-4-2-26 0 0,2 2-27 0 0,0-1-1 0 0,-1 2 0 0 0,1-2 0 0 0,-1 2 0 0 0,0-1 0 0 0,1 1 1 0 0,-1 1 27 0 0,0-1-14 0 0,-12 5 14 0 0,10-2 0 0 0,4-1 25 0 0,-1-1 161 0 0,1 0-1 0 0,-1 1 1 0 0,1-2 0 0 0,-1 0 0 0 0,0 1-1 0 0,0-1 1 0 0,1-1 0 0 0,-1 1-1 0 0,-1 0-185 0 0,-30-10 272 0 0,-16-2-296 0 0,48 12 27 0 0,-18-6 90 0 0,20 5-93 0 0,0 0 0 0 0,-1 0 0 0 0,1 0 0 0 0,-1 1 0 0 0,1-1 0 0 0,0 1 0 0 0,0 0 0 0 0,-1 0 0 0 0,-1 0 0 0 0,-1 0-8 0 0,1 0 0 0 0,-1 0 0 0 0,1 0 0 0 0,0-1 0 0 0,-2-1 8 0 0,4 2 85 0 0,-1 0 73 0 0,-19-5-73 0 0,2 4 38 0 0,20 1-266 0 0,1 0-11 0 0,-1 0 32 0 0,-5 0 98 0 0,1-2 46 0 0,4 2 95 0 0,-8-19 456 0 0,2-12-509 0 0,5 7-64 0 0,2 19 0 0 0,-1 0 0 0 0,0 0 0 0 0,1 0 0 0 0,0 0 0 0 0,1-5 0 0 0,0 8 0 0 0,-1 0 0 0 0,0 0 0 0 0,0-1 0 0 0,0 1 0 0 0,0 0 0 0 0,-1-1 0 0 0,1 1 0 0 0,-2-2 0 0 0,2 2 0 0 0,0-1 0 0 0,-1 1 0 0 0,1-1 0 0 0,-1 1 0 0 0,1 0 0 0 0,0-1 0 0 0,0 1 0 0 0,1-2 0 0 0,2-38-12 0 0,-2 36-3 0 0,-1 0-1 0 0,0 0 1 0 0,0 1-1 0 0,0-1 1 0 0,0 1-1 0 0,0 0 1 0 0,-2-1-1 0 0,1 0 16 0 0,1 4-2 0 0,0 1 0 0 0,-1-1-1 0 0,1 1 1 0 0,0 0-1 0 0,0-1 1 0 0,0 1 0 0 0,0-1-1 0 0,0 1 1 0 0,1 0-1 0 0,-1 0 1 0 0,0-1-1 0 0,0 0 3 0 0,2-4-7 0 0,-1 0 0 0 0,0 0 0 0 0,0-1 0 0 0,-1 1 0 0 0,0-3 7 0 0,0 0-10 0 0,0 8-16 0 0,0 1 24 0 0,0 0 1 0 0,0-1 0 0 0,1 1-1 0 0,-1-1 1 0 0,0 1 0 0 0,0-1-1 0 0,0 1 1 0 0,0 0 0 0 0,0 0-1 0 0,0-1 1 0 0,1 1-1 0 0,-1-1 1 0 0,0 1 0 0 0,1-1-1 0 0,-1 1 1 0 0,1 0 0 0 0,-1 0-1 0 0,0 0 1 0 0,0-1 0 0 0,0 1-1 0 0,1 0 1 0 0,-1-1 0 0 0,1 1-1 0 0,-1 0 1 0 0,1 0-1 0 0,-1-1 1 0 0,0 1 0 0 0,1 0 1 0 0,22 5-54 0 0,-8-4 54 0 0,0-2 0 0 0,6-1 0 0 0,-15 1-46 0 0,1 0-1 0 0,-1 0 0 0 0,1 1 0 0 0,0 0 0 0 0,-1 0 0 0 0,1 0 0 0 0,-1 0 1 0 0,1 1-1 0 0,1 1 47 0 0,6 0-35 0 0,23 2 170 0 0,1-2 0 0 0,32-3-135 0 0,-16 0 58 0 0,-30-3-131 0 0,8-1-57 0 0,-29 4 127 0 0,-1 1 1 0 0,-1 0-1 0 0,2 0 1 0 0,-1 0-1 0 0,-1 0 1 0 0,2 0-1 0 0,-1 1 1 0 0,-1-1-1 0 0,2 0 1 0 0,-2 1 0 0 0,1-1-1 0 0,1 2 3 0 0,-2-2 121 0 0,-1 0 9 0 0,0 0-32 0 0,0 0-150 0 0,0 0-68 0 0,18 3 931 0 0,-17-3-758 0 0,-1 0 11 0 0,0 0-45 0 0,0 0-179 0 0,0 0-33 0 0,0 0 7 0 0,0 0-126 0 0,0 0-537 0 0,10 0-1367 0 0,-1 3 1074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0:05.696"/>
    </inkml:context>
    <inkml:brush xml:id="br0">
      <inkml:brushProperty name="width" value="0.05" units="cm"/>
      <inkml:brushProperty name="height" value="0.05" units="cm"/>
      <inkml:brushProperty name="color" value="#FFFFFF"/>
    </inkml:brush>
  </inkml:definitions>
  <inkml:trace contextRef="#ctx0" brushRef="#br0">1 95 3424 0 0,'4'6'264'0'0,"11"44"1036"0"0,-14-48-906 0 0,0 4 1900 0 0,0-6-2234 0 0,-1-1 0 0 0,1 1 1 0 0,-1 0-1 0 0,0 0 0 0 0,0 0 1 0 0,1 0-1 0 0,-1-1 0 0 0,1 1 1 0 0,-1 0-1 0 0,1-1 0 0 0,-1 1 1 0 0,0-1-1 0 0,0 1 0 0 0,1 0 0 0 0,-1 0 1 0 0,0-1-1 0 0,0 1 0 0 0,1-1 1 0 0,-1 1-1 0 0,0-1 0 0 0,0 1 1 0 0,1 0-1 0 0,-1-1 0 0 0,0 1 1 0 0,0-1-61 0 0,9-27 0 0 0,-9 25 50 0 0,0 1 0 0 0,0 0 0 0 0,1-1 0 0 0,-1 1 0 0 0,0-1 0 0 0,0 0 1 0 0,-1 1-1 0 0,1-2-50 0 0,0 2 58 0 0,0 0 0 0 0,0-1 0 0 0,-1 1 0 0 0,2-1 0 0 0,-1 0 0 0 0,0 1 0 0 0,0 0 0 0 0,0-1 1 0 0,1 1-1 0 0,0-1 0 0 0,0 0-58 0 0,5-26 2856 0 0,-3 49-2672 0 0,-2-8-184 0 0,-1-1 0 0 0,-1 0 0 0 0,0 0 0 0 0,-1 1 0 0 0,1-1 0 0 0,-4 8 0 0 0,5-17 0 0 0,-1-1 0 0 0,1-1 0 0 0,0 2 0 0 0,0-1 0 0 0,0-1 0 0 0,0 2 0 0 0,0-1 0 0 0,0-1 0 0 0,1 1 0 0 0,-1 1 0 0 0,0-2 0 0 0,0 1 0 0 0,0 0 0 0 0,1 0 0 0 0,-1 0 0 0 0,1 0 0 0 0,-1 0 0 0 0,1-1 0 0 0,-1 2 0 0 0,1-1 0 0 0,0-1 0 0 0,-1 0 0 0 0,1 1 0 0 0,-1 0 0 0 0,0 0 0 0 0,0-1 0 0 0,0 0 0 0 0,1 1 0 0 0,-1 0 0 0 0,0 0 0 0 0,0-1 0 0 0,1 1 0 0 0,-1 0 0 0 0,0 0 0 0 0,0-1 0 0 0,0 1 0 0 0,0 0 0 0 0,0-1 0 0 0,0 1 0 0 0,-1-1 0 0 0,1 1 0 0 0,0 0 0 0 0,0 0 0 0 0,-1-1 0 0 0,1 1 0 0 0,-3 4 0 0 0,3-5 0 0 0,-1 1 0 0 0,1-1 0 0 0,0 0 0 0 0,0 0 0 0 0,0 0 0 0 0,0 0 0 0 0,0 0 0 0 0,-1 0 0 0 0,1 0 0 0 0,0 0 0 0 0,0 1 0 0 0,0-1 0 0 0,0 0 0 0 0,0 0 0 0 0,-1 0 0 0 0,1 0 0 0 0,0 0 0 0 0,0 0 0 0 0,0 0 0 0 0,0 0 0 0 0,0 0 0 0 0,0 0 0 0 0,0 0 0 0 0,0 0 0 0 0,0 0 0 0 0,-1 0 0 0 0,1 0 0 0 0,0 0 0 0 0,0 0 0 0 0,0-1 0 0 0,0 1 0 0 0,-1 0 0 0 0,1 0 0 0 0,0 0 0 0 0,0 0 0 0 0,0 0 0 0 0,0 0 0 0 0,0 0 0 0 0,-1 0 0 0 0,1-1 0 0 0,0 1 0 0 0,0 0 0 0 0,0 0 0 0 0,0 0 0 0 0,0 0 0 0 0,0 0 0 0 0,0 0 0 0 0,0 0 0 0 0,0 0 0 0 0,0 0 0 0 0,0 0 0 0 0,0-1 0 0 0,0 1 0 0 0,0 0 0 0 0,0 0 0 0 0,0 0 0 0 0,0 0 0 0 0,0-1 0 0 0,0 1 0 0 0,0 0 0 0 0,0 0 0 0 0,0 0 0 0 0,0 0 0 0 0,0-1 0 0 0,0 1 0 0 0,0-8 0 0 0,1 4 0 0 0,1 0 0 0 0,-2-1 0 0 0,0 2 0 0 0,1-2 0 0 0,-1 1 0 0 0,0-1 0 0 0,0 3 0 0 0,0 0 0 0 0,0 0 0 0 0,0 0 0 0 0,1 0 0 0 0,-1-1 0 0 0,1 1 0 0 0,-1 0 0 0 0,0 0 0 0 0,1 0 0 0 0,0 0 0 0 0,0 0 0 0 0,1-3-79 0 0,0 0 1 0 0,0 0-1 0 0,-2-1 1 0 0,2 1-1 0 0,-1-5 79 0 0,2-9 378 0 0,-2 10-359 0 0,-1 8-24 0 0,0 0-1 0 0,0-1 1 0 0,1 1-1 0 0,-1 0 1 0 0,0-1-1 0 0,1 1 1 0 0,-1-1-1 0 0,0 2 1 0 0,0-2-1 0 0,1 1 1 0 0,0 0 0 0 0,-1-1-1 0 0,1 2 1 0 0,-1-2 5 0 0,7 22 64 0 0,-5-15-64 0 0,-2 0 0 0 0,1 0 0 0 0,0 1 0 0 0,-1-1 0 0 0,0 1 0 0 0,0-1 0 0 0,-1 0 0 0 0,0 2 0 0 0,1 0 0 0 0,0 0 0 0 0,0-1 0 0 0,0 1 0 0 0,0 4 0 0 0,1-4 0 0 0,-1 1 0 0 0,2-5-32 0 0,1-6 112 0 0,-3 2-55 0 0,0 1 0 0 0,1-1-1 0 0,-1 1 1 0 0,1-1 0 0 0,-1 1 0 0 0,0 0 0 0 0,1-1-1 0 0,-1 0 1 0 0,0 1 0 0 0,0-1 0 0 0,0 1-1 0 0,0 0 1 0 0,0-1 0 0 0,0 0 0 0 0,0 1-1 0 0,0-1 1 0 0,0 1 0 0 0,0-1 0 0 0,0 1 0 0 0,0-1-25 0 0,0 0 19 0 0,0 1 1 0 0,0-1 0 0 0,0 0 0 0 0,0 0-1 0 0,0 1 1 0 0,0-1 0 0 0,0 0 0 0 0,0 0-1 0 0,0 1 1 0 0,0-1 0 0 0,0 0 0 0 0,0 0 0 0 0,0 1-1 0 0,1-1 1 0 0,-1 1 0 0 0,1-1 0 0 0,-1 0-1 0 0,1 1 1 0 0,-1-1 0 0 0,0 0 0 0 0,0 1-1 0 0,1-1 1 0 0,0 1 0 0 0,-1 0 0 0 0,1-1 0 0 0,-1 0-1 0 0,1 1 1 0 0,0-1 0 0 0,0 1-20 0 0,22-15 146 0 0,-17 11-67 0 0,-5 4-67 0 0,0-1 0 0 0,0 0 0 0 0,0 1-1 0 0,-1 0 1 0 0,0-1 0 0 0,1 1 0 0 0,0-1-1 0 0,0 0 1 0 0,-1 1 0 0 0,0-1 0 0 0,1 0 0 0 0,0 0-1 0 0,-1 1 1 0 0,1-1 0 0 0,-1 0 0 0 0,0 0 0 0 0,0 1-1 0 0,1-2-11 0 0,-1 1 18 0 0,0 1-1 0 0,-1 0 0 0 0,1-1 1 0 0,0 0-1 0 0,0 1 1 0 0,0-1-1 0 0,0 1 0 0 0,0 0 1 0 0,-1-1-1 0 0,1 0 0 0 0,-1 1 1 0 0,1-1-1 0 0,-1 1 1 0 0,1 0-1 0 0,0 0 0 0 0,0-1 1 0 0,-1 0-18 0 0,0 1-6 0 0,0-1 0 0 0,1 1 0 0 0,0 0 0 0 0,-1-1 0 0 0,1 1 0 0 0,-1-1 1 0 0,1 0-1 0 0,-1 1 0 0 0,1 0 0 0 0,0-1 0 0 0,0 0 0 0 0,-1 0 0 0 0,1 1 0 0 0,0-1 0 0 0,-1 0 1 0 0,1 0-1 0 0,0 1 0 0 0,0 0 0 0 0,0-1 0 0 0,0 0 0 0 0,0 0 0 0 0,0 1 0 0 0,0-1 0 0 0,0 0 1 0 0,0 0-1 0 0,0 1 0 0 0,0-1 0 0 0,1 0 0 0 0,-1 0 0 0 0,0 1 0 0 0,1 0 0 0 0,-1-1 1 0 0,0 0 5 0 0,1-3 32 0 0,1 1 1 0 0,-2 0 0 0 0,1-1 0 0 0,0 0 0 0 0,0 0 0 0 0,-1-2-33 0 0,3-13 123 0 0,-3-1-447 0 0,0 19 336 0 0,0 1-12 0 0,0 0 0 0 0,0 0 0 0 0,-1 0 0 0 0,1 0 0 0 0,0 0 0 0 0,0 0 0 0 0,0 0 0 0 0,-1 1 0 0 0,1-1 0 0 0,0 0 0 0 0,0 0 0 0 0,0 0 0 0 0,0 0 0 0 0,-1 0 0 0 0,1 0 0 0 0,0 0 0 0 0,0 0 0 0 0,0 0 0 0 0,0 0 0 0 0,0 0 0 0 0,0 1 0 0 0,0-1 0 0 0,0 0 0 0 0,0 0 0 0 0,0 0 0 0 0,0 1 0 0 0,0-1 0 0 0,0 0 0 0 0,0 0 0 0 0,0 1 0 0 0,0-1 0 0 0,0 0 0 0 0,0 0 0 0 0,0 0 0 0 0,0 3 0 0 0,-1 12 21 0 0,0-1 0 0 0,-3 8-21 0 0,2-12 20 0 0,1 0 1 0 0,0 0-1 0 0,0 0 1 0 0,1 1-1 0 0,0-1 1 0 0,1 1-21 0 0,0-5 59 0 0,-1 1 1 0 0,0-1 0 0 0,-1 1-1 0 0,0 2-59 0 0,0 16-186 0 0,2-13 117 0 0,3-15 100 0 0,3-20 150 0 0,-4-4-149 0 0,2 0 0 0 0,6-20-32 0 0,-1 15 64 0 0,-9 24-64 0 0,4 19 0 0 0,0 9 0 0 0,-4-7 0 0 0,0-1 0 0 0,-1 1 0 0 0,-1 0 0 0 0,-1 0 0 0 0,2-1 0 0 0,-1 0 0 0 0,1 0 0 0 0,0 0 0 0 0,2 6 0 0 0,-2-18 0 0 0,0 1 0 0 0,0-1 0 0 0,0 0 0 0 0,-1 0 0 0 0,1 0 0 0 0,0 0 1 0 0,0 1-1 0 0,0-1 0 0 0,0 0 0 0 0,0 0 0 0 0,0 0 0 0 0,0 0 0 0 0,1 0 1 0 0,-1 1-1 0 0,0-1 0 0 0,0 0 0 0 0,0 0 0 0 0,0 0 0 0 0,0 0 0 0 0,0 0 1 0 0,0 0-1 0 0,0 0 0 0 0,0 0 0 0 0,0 0 0 0 0,0 0 0 0 0,1 0 1 0 0,-1 0-1 0 0,0 1 0 0 0,0-1 0 0 0,0 0 0 0 0,0 0 0 0 0,0 0 0 0 0,0 0 1 0 0,1 0-1 0 0,-1 0 0 0 0,0 0 0 0 0,0 0 0 0 0,0 0 0 0 0,0 0 0 0 0,0 0 1 0 0,0 0-1 0 0,0 0 0 0 0,0 0 0 0 0,0 0 0 0 0,0 0 0 0 0,4-5 19 0 0,1-7 46 0 0,10-47-179 0 0,-2 7 114 0 0,-12 49-1 0 0,1-4-3 0 0,3 0 29 0 0,-5 7 71 0 0,0 0 2 0 0,0 0-23 0 0,0 2-73 0 0,0-1-1 0 0,1 1 1 0 0,-1 0-1 0 0,0 0 1 0 0,1-1 0 0 0,-1 1-1 0 0,1-1 1 0 0,-1 1 0 0 0,0-1-1 0 0,1 1 1 0 0,1 0-2 0 0,2 11-3 0 0,-4-1-20 0 0,0 6-122 0 0,-1-1 1 0 0,-1 11 144 0 0,1-22 0 0 0,1-1 0 0 0,0 0 0 0 0,1 1 0 0 0,0 4 0 0 0,1 10 0 0 0,-2 3 0 0 0,0-23 0 0 0,0 0 0 0 0,0 0 0 0 0,0 0 0 0 0,0 0 0 0 0,0 0 0 0 0,0 0 0 0 0,1 0 0 0 0,-1 0 0 0 0,0 0 0 0 0,0 0 0 0 0,0 0 0 0 0,0 0 0 0 0,0 0 0 0 0,1 0 0 0 0,-1 0 0 0 0,0 0 0 0 0,0 0 0 0 0,0 0 0 0 0,0 0 0 0 0,0 0 0 0 0,0 0 0 0 0,0 0 0 0 0,0 0 0 0 0,0 0 0 0 0,0 0 0 0 0,0 0 0 0 0,1 0 0 0 0,-1 0 0 0 0,0 0 0 0 0,0 0 0 0 0,0 0 0 0 0,0 0 0 0 0,0 0 0 0 0,0 0 0 0 0,1 0 0 0 0,-1 0 0 0 0,0 0 0 0 0,0 0 0 0 0,0 0 0 0 0,0 0 0 0 0,0 0 0 0 0,0 1 0 0 0,0-1 0 0 0,0 0 0 0 0,0 0 0 0 0,0 0 0 0 0,0 0 0 0 0,0 1 0 0 0,1-1 0 0 0,-1 0 0 0 0,0 0 0 0 0,0 0 0 0 0,0 0 0 0 0,0 0 0 0 0,4-8 0 0 0,7-25 0 0 0,-6 18 0 0 0,0 0 0 0 0,-1-1 0 0 0,0 1 0 0 0,-2-1 0 0 0,0 0 0 0 0,0-2 0 0 0,3-4 0 0 0,-5 22 0 0 0,0 0 0 0 0,0 0 0 0 0,0 0 0 0 0,0 0 0 0 0,0 0 0 0 0,0 0 0 0 0,0 0 0 0 0,1 0 0 0 0,-1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 0 0 0 0,0-1 0 0 0,0 1 0 0 0,0 0 0 0 0,2 7 0 0 0,-2 9 0 0 0,-2-7 92 0 0,2-1 0 0 0,-1 1 1 0 0,0-1-1 0 0,1 1 0 0 0,1 5-92 0 0,0 29 147 0 0,-1-36-137 0 0,12-20-78 0 0,-6-3 77 0 0,-2 1 0 0 0,1-1 0 0 0,-1-10-9 0 0,6-17-365 0 0,-1-1 1608 0 0,-9 43-987 0 0,2-1-114 0 0,-2 3-220 0 0,0 3 137 0 0,1 17 25 0 0,-1 2-19 0 0,-2 21-65 0 0,2-5 0 0 0,1-16 0 0 0,-1 23 0 0 0,1-37 0 0 0,1-3 0 0 0,0-6 0 0 0,1-6 0 0 0,3-13 0 0 0,-3 11 0 0 0,9-50 0 0 0,-10 52 0 0 0,-1 1 0 0 0,0-1 0 0 0,0 0 0 0 0,0 0 0 0 0,-1-3 0 0 0,3-17 0 0 0,-1 2 1 0 0,-2 20-3 0 0,0 1 0 0 0,0 0 0 0 0,1-1 1 0 0,-1 0-1 0 0,1 0 0 0 0,1-2 2 0 0,-2 4-43 0 0,0-2 43 0 0,0 3 27 0 0,0 1-105 0 0,0 0-60 0 0,0 0-20 0 0,3 19 406 0 0,-2-10-304 0 0,1-1-1 0 0,-2 0 1 0 0,0 1-1 0 0,0-1 1 0 0,-1 7 56 0 0,-1 9 389 0 0,2-2-622 0 0,0-11 275 0 0,-1-2 0 0 0,2 1 0 0 0,0 10-42 0 0,2-3 131 0 0,-1 4-607 0 0,-2-21 468 0 0,0 1-343 0 0,0-1-638 0 0,0 0-276 0 0,0 0-720 0 0,0 0-2663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0:14.699"/>
    </inkml:context>
    <inkml:brush xml:id="br0">
      <inkml:brushProperty name="width" value="0.05" units="cm"/>
      <inkml:brushProperty name="height" value="0.05" units="cm"/>
      <inkml:brushProperty name="color" value="#FFFFFF"/>
    </inkml:brush>
  </inkml:definitions>
  <inkml:trace contextRef="#ctx0" brushRef="#br0">66 176 6448 0 0,'9'-32'1529'0'0,"-8"31"-1245"0"0,-1 1-43 0 0,2-6 22 0 0,-1 5 6108 0 0,-1 10-6335 0 0,-1-1 1 0 0,1 1-1 0 0,-2-1 1 0 0,0 1-1 0 0,-1 5-36 0 0,-5 19-6 0 0,2 71 6 0 0,-3 9 0 0 0,5-11 0 0 0,2-63 0 0 0,1-18 0 0 0,-1 1 0 0 0,-1 5 0 0 0,0-5 0 0 0,0 0 0 0 0,2 20 0 0 0,-1 16 0 0 0,-4 77 0 0 0,-1-40 0 0 0,3-39 0 0 0,2-28-1 0 0,1-20 3 0 0,0-1 1 0 0,1 1-1 0 0,0-1 0 0 0,0 1 0 0 0,1 0-2 0 0,0-4 5 0 0,-1 0-1 0 0,1-1 1 0 0,-1 1 0 0 0,0 0-1 0 0,-1 0 1 0 0,1-1-1 0 0,-1 1 1 0 0,0 3-5 0 0,-1 1 4 0 0,1 0 0 0 0,0 0 0 0 0,0 0 1 0 0,1 1-5 0 0,3 33 0 0 0,-3 52 0 0 0,5-239 0 0 0,-2 82-138 0 0,-3 35 47 0 0,1 0 0 0 0,3-10 91 0 0,1-8 20 0 0,-1-13-20 0 0,-1 14 109 0 0,4-16-109 0 0,14-106-73 0 0,0-49-108 0 0,-8 53 570 0 0,0 62-389 0 0,-12 61-321 0 0,-1 23 546 0 0,0 16-222 0 0,0 1 1 0 0,0 0 0 0 0,0 0 0 0 0,0-1 0 0 0,0 1 0 0 0,0 0 0 0 0,0-1 0 0 0,0 1 0 0 0,0 0 0 0 0,0 0 0 0 0,0 0 0 0 0,0 0-1 0 0,0-1 1 0 0,0 1 0 0 0,0 0 0 0 0,0 0 0 0 0,0-1 0 0 0,0 1 0 0 0,0 0 0 0 0,0-1 0 0 0,1 1 0 0 0,-1 0 0 0 0,0 0 0 0 0,0 0 0 0 0,0 0-1 0 0,1 0 1 0 0,-1 0 0 0 0,0 0 0 0 0,1 0-4 0 0,-1-2 0 0 0,1 1-1 0 0,1 1 0 0 0,-2-2 1 0 0,1 1-1 0 0,0 0 1 0 0,0 0-1 0 0,-1 0 0 0 0,1 0 1 0 0,0-1-1 0 0,0 1 1 0 0,-1 0-1 0 0,0 0 0 0 0,1-1 1 0 0,-1 1-1 0 0,1-1 1 0 0,-1 0 0 0 0,-18 65 0 0 0,15-44 0 0 0,0 0 0 0 0,1 1 0 0 0,1 1 0 0 0,-2 14 0 0 0,-2 56 0 0 0,4 24 0 0 0,1-85 0 0 0,0 117 0 0 0,1-40-137 0 0,2-21 274 0 0,-10 76-137 0 0,3-80 0 0 0,6-67 0 0 0,-2 2 0 0 0,0-10 79 0 0,0 2 0 0 0,0-2 1 0 0,1 8-80 0 0,1-10 0 0 0,-2 1 1 0 0,0 0 0 0 0,0-1-1 0 0,0 0 1 0 0,0 0 0 0 0,0 1-1 0 0,-2 0 1 0 0,1-1 0 0 0,-1 2-1 0 0,2-5 222 0 0,1 6 143 0 0,0-2-290 0 0,-3-11 236 0 0,1 0-177 0 0,1 0 0 0 0,-1 0-1 0 0,1 0 1 0 0,0 0 0 0 0,0 0 0 0 0,0-1-134 0 0,0-20-43 0 0,-2-12-267 0 0,2 0 0 0 0,3 0 1 0 0,0 0-1 0 0,8-33 310 0 0,-2 14-658 0 0,0-38 658 0 0,4-48 0 0 0,-9 93 0 0 0,-2-20 0 0 0,-1 29 0 0 0,1 0 0 0 0,5-20 0 0 0,8-42 18 0 0,7-33 86 0 0,-20 118 79 0 0,0 0 0 0 0,-1 0 1 0 0,-1-5-184 0 0,-2 16 3 0 0,1 6-4 0 0,1 0 1 0 0,-1 0-1 0 0,1 1 0 0 0,0 0 0 0 0,0-1 0 0 0,0 0 0 0 0,-1 0 0 0 0,1 1 1 0 0,0-1-1 0 0,0 0 0 0 0,-1 0 0 0 0,1 1 0 0 0,0-1 0 0 0,0 1 1 0 0,0-1-1 0 0,0 0 0 0 0,0 1 0 0 0,1-1 0 0 0,-1 0 0 0 0,0 0 0 0 0,0 1 1 0 0,1-1-1 0 0,-1 0 0 0 0,0 0 0 0 0,0 1 0 0 0,0 0 0 0 0,1-1 0 0 0,0-1 2 0 0,-1 2-111 0 0,1-12-387 0 0,0 9 514 0 0,-1 3 16 0 0,1-2 0 0 0,0 1 1 0 0,-1 1-1 0 0,0-2 0 0 0,0 1 0 0 0,0 0 1 0 0,1 0-1 0 0,-1 0 0 0 0,0 0 1 0 0,0-1-1 0 0,0 2 0 0 0,0-2 0 0 0,0 1 1 0 0,0 0-1 0 0,0-1 0 0 0,-1 2 1 0 0,1-2-1 0 0,0 1 0 0 0,0 1 1 0 0,-1-2-34 0 0,-1-1 10 0 0,2 2-10 0 0,0 1-1 0 0,-1 0 1 0 0,1 0-1 0 0,0 0 1 0 0,0 0-1 0 0,-1 0 0 0 0,1 0 1 0 0,0 0-1 0 0,0 0 1 0 0,-1 0-1 0 0,1 0 1 0 0,0 0-1 0 0,0 0 1 0 0,0 0-1 0 0,0 0 1 0 0,-1 0-1 0 0,1 0 1 0 0,0 0-1 0 0,0 0 1 0 0,-1 0-1 0 0,1 0 1 0 0,0 0-1 0 0,-1 0 1 0 0,1 0-1 0 0,0 0 0 0 0,0 0 1 0 0,0 0-1 0 0,0 0 1 0 0,0 0-1 0 0,-1 0 1 0 0,1 0-1 0 0,0 0 1 0 0,0 0-1 0 0,-1 1 1 0 0,1-1-1 0 0,0 0 1 0 0,0 0-1 0 0,0 1 1 0 0,0-1-1 0 0,-1 0 1 0 0,1 0-1 0 0,0 1 1 0 0,0-1-1 0 0,0 0 0 0 0,0 0 1 0 0,0 0-1 0 0,0 0 1 0 0,0 1 0 0 0,-4 9-41 0 0,-4 40 41 0 0,3-8 0 0 0,-5 21 0 0 0,2 1 0 0 0,2 52 0 0 0,5-71 0 0 0,1-7 0 0 0,-3 13 0 0 0,2-31 18 0 0,1 0 0 0 0,1 9-18 0 0,-1 27 28 0 0,-3 38-28 0 0,6 61 0 0 0,-3-79-357 0 0,-2-43-22 0 0,4 13 379 0 0,-2-20 21 0 0,0 0-1 0 0,-3 11-20 0 0,0 24 97 0 0,2 22 171 0 0,5-37 1084 0 0,-4-44-341 0 0,0-2-126 0 0,0 0-566 0 0,0 0-217 0 0,3-14 62 0 0,-3 7-174 0 0,2-1-1 0 0,-2 1 0 0 0,1 0 1 0 0,-2-4 10 0 0,2-19-62 0 0,0 13-341 0 0,0 1 0 0 0,0-2 0 0 0,-2 2 0 0 0,-1-1-1 0 0,-1-5 404 0 0,2 11 139 0 0,1-1 0 0 0,0 1 0 0 0,1-1 0 0 0,-1 1-1 0 0,2-3-138 0 0,2-19 412 0 0,15-184 426 0 0,-16 174-880 0 0,0 13-62 0 0,-1 0 1 0 0,-3-20 103 0 0,1 36-19 0 0,0 2-1 0 0,1-2 1 0 0,1 0 19 0 0,-1 0-18 0 0,0-1-1 0 0,0-12 19 0 0,-1-5 80 0 0,1 0-1 0 0,2 0 1 0 0,4-21-80 0 0,-5 43-15 0 0,19-179-1752 0 0,-13 99 1230 0 0,-4 60 671 0 0,5-15-134 0 0,-5 12 160 0 0,-4 29 153 0 0,1 7-105 0 0,-2 10-57 0 0,-3-4-216 0 0,2 1 0 0 0,0 1 0 0 0,0-1 0 0 0,1 0 0 0 0,-1 0 0 0 0,2 3 65 0 0,-1 13 106 0 0,-1-1 0 0 0,-4 15-106 0 0,2-12 228 0 0,-1 17-228 0 0,-2 144 75 0 0,-3-86 850 0 0,-3-2-1950 0 0,-5 119 2050 0 0,17-200-1145 0 0,0-1 0 0 0,2 7 120 0 0,0-5-600 0 0,-2 0 0 0 0,-1 3 600 0 0,-2 30 560 0 0,2 33-560 0 0,-1-12-14 0 0,1-39 597 0 0,1 0 0 0 0,2 0-583 0 0,1-21 91 0 0,-2-9-88 0 0,0-1 1 0 0,1 0-1 0 0,-1 1 0 0 0,-1 4-3 0 0,1 20-456 0 0,12-121 222 0 0,-6 30 308 0 0,1-8-74 0 0,-4 30 0 0 0,-1-3 0 0 0,-2 29 0 0 0,0-1 0 0 0,2 1 0 0 0,1-10 0 0 0,0 11 0 0 0,-1 0 0 0 0,0 0 0 0 0,-1 0 0 0 0,0-6 0 0 0,6-42 0 0 0,-6 35-21 0 0,1-1-1 0 0,3-6 22 0 0,2-31-29 0 0,7-78 29 0 0,0-12 0 0 0,-1 32 0 0 0,-4 47 0 0 0,-5 41 0 0 0,1 1 0 0 0,2-3 0 0 0,-5 23 0 0 0,0-2 0 0 0,-1 1 0 0 0,0-1 0 0 0,-2-5 0 0 0,1 10 0 0 0,1 7 2 0 0,-4-5-14 0 0,3 6-10 0 0,0 1 42 0 0,-1 1 0 0 0,1-1-1 0 0,0 0 1 0 0,-1 0-1 0 0,1 0 1 0 0,-1 1 0 0 0,1-1-1 0 0,0 1 1 0 0,0-1-1 0 0,0 1 1 0 0,0-1 0 0 0,0 0-1 0 0,0 1 1 0 0,0-1-1 0 0,-1 1 1 0 0,1-1 0 0 0,0 1-1 0 0,0-1 1 0 0,0 0-1 0 0,0 0 1 0 0,0 1 0 0 0,0 0-1 0 0,0-1 1 0 0,0 1-20 0 0,0 14 210 0 0,1-12-211 0 0,-11 117-428 0 0,8-81 517 0 0,-2 14-88 0 0,0-13-988 0 0,1 13 988 0 0,2-18 21 0 0,-4 17-21 0 0,1-16 1316 0 0,1 17-1316 0 0,-3 111-345 0 0,0 1 642 0 0,-3 57-833 0 0,9-200 536 0 0,0 1 0 0 0,1 1 0 0 0,1 22 0 0 0,-3-13 133 0 0,0-20-44 0 0,0 0 1 0 0,2-1-1 0 0,0 0 0 0 0,1 9-89 0 0,0-14-132 0 0,-2-5-18 0 0,0-11-2 0 0,6-99 152 0 0,0-1 0 0 0,3-64 2 0 0,-4 97-14 0 0,3-12-17 0 0,-3 39 4 0 0,-1-28 25 0 0,4-28 0 0 0,-4 44 0 0 0,0 20 0 0 0,9-156 0 0 0,-3 117-39 0 0,-2 20 14 0 0,-7 50 25 0 0,4-57 0 0 0,-2 48 0 0 0,-2 13 0 0 0,-1 12 0 0 0,-4 30-64 0 0,-1 121 64 0 0,1-77 0 0 0,-2 68 0 0 0,0 68-64 0 0,3-120 64 0 0,1-41 0 0 0,4 47 0 0 0,-2-75 0 0 0,-1 28 0 0 0,-1-1 0 0 0,2 98 0 0 0,-3-49 0 0 0,3-95 0 0 0,0 8 0 0 0,-1-35 0 0 0,1-22 0 0 0,3-22 0 0 0,-1 36 0 0 0,-1 0 0 0 0,-3-21 0 0 0,0 24 0 0 0,2 0 0 0 0,0 1 0 0 0,2 0 0 0 0,1-4 0 0 0,2-8 41 0 0,-1-16-41 0 0,-1-4 34 0 0,3-16-8 0 0,-1 14 1 0 0,3-9-27 0 0,-1 12 0 0 0,-1-35 0 0 0,-1 10 0 0 0,-2 24 0 0 0,-4-31 0 0 0,0 20 0 0 0,5-21 0 0 0,-8 62-10 0 0,4 24-44 0 0,0 1-11 0 0,0 2 6 0 0,0 1 47 0 0,-1 0 0 0 0,1 0 0 0 0,-1 0 0 0 0,1 0 0 0 0,-1 1 0 0 0,0-1 0 0 0,-1 2 12 0 0,-2 9-10 0 0,-2 41-105 0 0,2 2 1 0 0,3 0 114 0 0,-3 45 31 0 0,-2 112-31 0 0,0 76 0 0 0,6-245 0 0 0,-7 83 0 0 0,10-60 64 0 0,0-57-65 0 0,-3-8 6 0 0,1 0 1 0 0,0 0-1 0 0,0 0 1 0 0,-1-1-1 0 0,0 1 1 0 0,0 0-1 0 0,1 0 1 0 0,-1 0-1 0 0,-1-1 1 0 0,1 3-6 0 0,0 7 6 0 0,0 6 49 0 0,0 20-31 0 0,0-37 29 0 0,0-1 13 0 0,0 0 3 0 0,0 0-4 0 0,0 0-1 0 0,0 0 0 0 0,0 20-16 0 0,0-20-47 0 0,0 0-1 0 0,0 0 0 0 0,0 0 0 0 0,0 0 0 0 0,0 0 1 0 0,0 0-1 0 0,0 0 0 0 0,0-1 0 0 0,0 1 0 0 0,0 0 1 0 0,0 0-1 0 0,0 0 0 0 0,0 0 0 0 0,1 0 0 0 0,-1 0 1 0 0,0 0-1 0 0,0 0 0 0 0,0 0 0 0 0,0 0 0 0 0,0 0 1 0 0,0 0-1 0 0,0 0 0 0 0,0-1 0 0 0,0 1 0 0 0,0 0 1 0 0,0 0-1 0 0,0 0 0 0 0,0 0 0 0 0,0 0 0 0 0,0 0 1 0 0,0 0-1 0 0,1 0 0 0 0,-1 0 0 0 0,0 0 0 0 0,0 0 1 0 0,0 0-1 0 0,0 0 0 0 0,0 0 0 0 0,0 0 0 0 0,0 0 1 0 0,0 0-1 0 0,0 0 0 0 0,0 0 0 0 0,0 0 0 0 0,1 0 1 0 0,-1 0-1 0 0,0 0 0 0 0,0 0 0 0 0,0 0 0 0 0,0 0 1 0 0,0 0-1 0 0,0 0 0 0 0,0 0 0 0 0,0 0 0 0 0,0 0 1 0 0,0 0-1 0 0,0 1 0 0 0,0-1 0 0 0,0 0 0 0 0,0 0 0 0 0,3-17 4 0 0,2-15 55 0 0,-2 1 0 0 0,-1-16-59 0 0,4-60 146 0 0,-7 66-146 0 0,1 16 0 0 0,0 0 0 0 0,1 1 0 0 0,2-8 0 0 0,0-33 0 0 0,2 34 0 0 0,-2 0 0 0 0,-2 1 0 0 0,-2-29 0 0 0,0-15 0 0 0,7 63 0 0 0,-5 10-1 0 0,-1 0-1 0 0,0 1 0 0 0,1-1 0 0 0,-1 1 0 0 0,1-1 0 0 0,-1 0 0 0 0,1 0 0 0 0,-1 1 1 0 0,0-1-1 0 0,0 0 0 0 0,0 0 0 0 0,0 1 0 0 0,0-1 0 0 0,1 0 0 0 0,-1 0 1 0 0,0 0 1 0 0,5-10-45 0 0,-5 9-10 0 0,6 52-88 0 0,-6-25 143 0 0,0 4 0 0 0,-1 0 0 0 0,-1 2 0 0 0,0-7 0 0 0,1 0 0 0 0,2 13 0 0 0,0 3 0 0 0,1-16 0 0 0,-1-22 0 0 0,0-15 0 0 0,0-20 0 0 0,3-15 0 0 0,16-87 0 0 0,-15 118 109 0 0,3-18 158 0 0,-8 35-187 0 0,0 0 0 0 0,0 0 3 0 0,0 0 10 0 0,0 0 1 0 0,0 0-12 0 0,0 1-15 0 0,1 0-66 0 0,-1 1 1 0 0,0-1-1 0 0,1 0 0 0 0,-1 0 0 0 0,1 1 1 0 0,-1-1-1 0 0,0 1 0 0 0,0-1 0 0 0,1 1 1 0 0,-2-1-1 0 0,1 1 0 0 0,0-1 0 0 0,0 1-1 0 0,0 8-3 0 0,1-3 16 0 0,0 1 0 0 0,0 0 0 0 0,0-1 0 0 0,-1 2-1 0 0,-1 6-12 0 0,3 19 0 0 0,-3-20 0 0 0,1 0-1 0 0,0-1 1 0 0,1 2 0 0 0,0 14 12 0 0,-1-28 16 0 0,0 1-18 0 0,0 0 0 0 0,0 0 0 0 0,0 1 1 0 0,1-1-1 0 0,-1 1 0 0 0,0-1 0 0 0,1 0 0 0 0,0 1 0 0 0,0-1 0 0 0,0 2-10 0 0,6-20 60 0 0,6-50 4 0 0,-10 43-64 0 0,-1 7 0 0 0,1-1 0 0 0,4-13 0 0 0,2-27 0 0 0,-9 51 11 0 0,0 4 32 0 0,1-3-33 0 0,1 0 1 0 0,-2 7 0 0 0,0-1 1 0 0,0 2-1 0 0,0-2 1 0 0,0 1-1 0 0,0 0 0 0 0,0-1 1 0 0,0 1-1 0 0,0 0 0 0 0,0 0 1 0 0,2 1-12 0 0,-1 9 3 0 0,-1 131 61 0 0,0-142-63 0 0,0 3 6 0 0,0-1 0 0 0,0 1 0 0 0,1 0 0 0 0,-1-1 0 0 0,1 1 0 0 0,0 0 0 0 0,0-1 0 0 0,0 1 0 0 0,2 2-7 0 0,-3-6-4 0 0,0 0 0 0 0,0 0 0 0 0,1 0 0 0 0,-1 0 0 0 0,0 0 0 0 0,0 0 0 0 0,0 0 0 0 0,0 0 0 0 0,0 0 0 0 0,0 0-1 0 0,0 0 1 0 0,1 0 0 0 0,-1 0 0 0 0,0 0 0 0 0,0 0 0 0 0,1 0 0 0 0,-1 0 0 0 0,0 0 0 0 0,0-1 0 0 0,0 1 0 0 0,0 0 0 0 0,1 0-1 0 0,-1 0 1 0 0,0 0 0 0 0,0-1 0 0 0,0 1 0 0 0,0 0 0 0 0,0 0 0 0 0,0 0 0 0 0,0 0 0 0 0,0-1 0 0 0,0 1 0 0 0,0 0 0 0 0,0 0 0 0 0,0 0-1 0 0,0 0 1 0 0,0 0 0 0 0,0 0 0 0 0,0 0 0 0 0,0-1 0 0 0,0 1 4 0 0,4-8-299 0 0,1-3 391 0 0,-2 0-1 0 0,0-1 1 0 0,0 0 0 0 0,0-2-92 0 0,6-28 43 0 0,-2 4-43 0 0,-6 29 0 0 0,0-1 0 0 0,2 1 0 0 0,0-5 0 0 0,0 10-1 0 0,-3 2-3 0 0,0 1 1 0 0,1 0-1 0 0,-1-1 1 0 0,1 1-1 0 0,-1-1 1 0 0,1 1-1 0 0,-1 0 1 0 0,0 0-1 0 0,0-1 1 0 0,0 1-1 0 0,0-2 4 0 0,0 3-200 0 0,0 0-40 0 0,0 0 0 0 0,0 0 64 0 0,0 0 270 0 0,0 0 118 0 0,0 0 20 0 0,0 0-58 0 0,3 18-711 0 0,-3-9 635 0 0,1-2 0 0 0,-1 1 0 0 0,-1 1 0 0 0,1-2 0 0 0,-1 1 0 0 0,-1 1-98 0 0,-1 30-356 0 0,0 45-115 0 0,3-78 471 0 0,0-6 0 0 0,0 0 0 0 0,0 0 0 0 0,0 0 0 0 0,0 0 0 0 0,0 0 0 0 0,0 0 0 0 0,0 0 0 0 0,0-1 0 0 0,0 1 0 0 0,0 0 0 0 0,0 0 0 0 0,0 0 0 0 0,1-1 0 0 0,-1 1 0 0 0,0 0 0 0 0,0 0 0 0 0,0 0 0 0 0,0 0 0 0 0,0 0 0 0 0,0-1 0 0 0,1 1 0 0 0,-1 0 0 0 0,0 0 0 0 0,0 0 0 0 0,0 0 0 0 0,0 0 0 0 0,1 0 0 0 0,-1 0 0 0 0,0 0 0 0 0,0 0 0 0 0,0 0 0 0 0,0 0 0 0 0,0 0 0 0 0,0 0 0 0 0,0 0 0 0 0,0 0 0 0 0,1 0 0 0 0,-1 0 0 0 0,0 0 0 0 0,0 0 0 0 0,0 0 0 0 0,1 0 0 0 0,-1 0 0 0 0,0 0 0 0 0,0 0 0 0 0,0 0 0 0 0,0 0 0 0 0,1 0 0 0 0,-1 0 0 0 0,0 0 0 0 0,0 0 0 0 0,0 0 0 0 0,0 0 0 0 0,0 0 0 0 0,0 0 0 0 0,0 1 0 0 0,0-1 0 0 0,0 0 0 0 0,0 0 0 0 0,0 0 0 0 0,1 0 0 0 0,-1 1 0 0 0,0-1 0 0 0,0 0 0 0 0,0 0 0 0 0,0 0 0 0 0,0 0 0 0 0,0 1 0 0 0,0-1 0 0 0,0 0 0 0 0,5-10 0 0 0,1-12 0 0 0,-1 0 0 0 0,2-13 0 0 0,-4 10 0 0 0,8-20 0 0 0,-1 11 0 0 0,-8 29 22 0 0,-1 4 98 0 0,-1 1 77 0 0,0 0 24 0 0,0 134-789 0 0,-1-102 956 0 0,2-14 104 0 0,2-4-551 0 0,-3-14 71 0 0,0 0 0 0 0,0 0 0 0 0,0 0 0 0 0,0 1-1 0 0,0-1 1 0 0,0 0 0 0 0,1 0 0 0 0,-1 0 0 0 0,0 0 0 0 0,0 0 0 0 0,0 0 0 0 0,0 0 0 0 0,0 0-1 0 0,0 0 1 0 0,1 0 0 0 0,-1 0 0 0 0,0 0 0 0 0,0 0 0 0 0,0 0 0 0 0,0 0 0 0 0,0 0 0 0 0,1 0 0 0 0,-1 0-1 0 0,0 0 1 0 0,0 0 0 0 0,0 0 0 0 0,0 0 0 0 0,0 0 0 0 0,0 0 0 0 0,0 0 0 0 0,0 0 0 0 0,0 0 0 0 0,0 0-1 0 0,1 0 1 0 0,-1 0 0 0 0,0 0 0 0 0,0 0 0 0 0,0 0 0 0 0,0 0 0 0 0,1 0-12 0 0,4-9 211 0 0,15-69-1711 0 0,-15 51 1835 0 0,0-3-34 0 0,-3 0-89 0 0,-2 24-212 0 0,0 12-34 0 0,0-1 0 0 0,0 0 0 0 0,-1 0 0 0 0,0 0 0 0 0,0 0 0 0 0,0 0 0 0 0,-1 0 0 0 0,-1 4 34 0 0,-6 19-345 0 0,9-24 318 0 0,0 0 0 0 0,0 0 0 0 0,0 0 0 0 0,0 0 0 0 0,1 0 0 0 0,0 0 0 0 0,0 3 27 0 0,3 20-42 0 0,-4-10 64 0 0,0-15 98 0 0,0-2 77 0 0,0 0 24 0 0,0 0-57 0 0,0 0-252 0 0,0 2-110 0 0,-1 6 1 0 0,1-3 47 0 0,1-7 43 0 0,4-26 91 0 0,-2-10 1400 0 0,3 4-2573 0 0,-5 17 1386 0 0,-1 16-154 0 0,0-2-1 0 0,0 2 0 0 0,0-1 1 0 0,0 0-1 0 0,0 0 1 0 0,1 0-1 0 0,-1 0 1 0 0,1 1-1 0 0,-1-2 0 0 0,1 0-42 0 0,1 0 2 0 0,-2-1-1 0 0,2-1 1 0 0,-1 1-1 0 0,-1 0 1 0 0,0 0 0 0 0,1 0-1 0 0,-1-2-1 0 0,0 5 15 0 0,0 1-154 0 0,0 0-76 0 0,0 0-10 0 0,0 0 54 0 0,0 0 253 0 0,0 0 115 0 0,0 0 24 0 0,0 0-23 0 0,-1 2-192 0 0,1 0 0 0 0,-2-1 0 0 0,2 2 0 0 0,-1-2 0 0 0,1 1 0 0 0,-1 0 0 0 0,1 0 0 0 0,-1 0 0 0 0,1 0 1 0 0,0-1-1 0 0,0 2 0 0 0,0-2 0 0 0,0 1 0 0 0,0 1-6 0 0,0-2 5 0 0,-9 104-5 0 0,5-50-468 0 0,4-47 780 0 0,0-6-296 0 0,-1-1 0 0 0,1 1 0 0 0,0 0-1 0 0,0-1 1 0 0,0 1 0 0 0,0-1 0 0 0,0 2 0 0 0,0-2 0 0 0,0 1 0 0 0,1-1 0 0 0,-1 1 0 0 0,0-1 0 0 0,1 1 0 0 0,0 0 0 0 0,0-1 0 0 0,-1 2-16 0 0,11-24 179 0 0,1-41-249 0 0,-6 24 70 0 0,-3 28 0 0 0,-1 0 0 0 0,0 1 0 0 0,1-11 0 0 0,-1 6 0 0 0,1 0 0 0 0,3-13 0 0 0,-5 23-37 0 0,-1 3-156 0 0,0 1-67 0 0,0 0-18 0 0,0 0 73 0 0,0 0 313 0 0,0 0 137 0 0,0 0 31 0 0,0 1-42 0 0,0 20-179 0 0,-2 0 0 0 0,-1 4-55 0 0,2-18 0 0 0,-1 13 0 0 0,1-4 0 0 0,-2 1 0 0 0,-1 5 0 0 0,4 8 0 0 0,0-17 32 0 0,0-12 134 0 0,0-1 52 0 0,0 0 8 0 0,0 0-53 0 0,0 0-240 0 0,0 0-106 0 0,0 0 144 0 0,1-1 1 0 0,-1 1-1 0 0,1 0 1 0 0,0-1-1 0 0,-1 1 1 0 0,1 0-1 0 0,-1-1 0 0 0,1 1 1 0 0,-1 0-1 0 0,1 0 1 0 0,0-1-1 0 0,-1 0 0 0 0,0 1 1 0 0,0-1-1 0 0,1 1 1 0 0,-1 0-1 0 0,1-1 1 0 0,-1 0-1 0 0,1 1 0 0 0,-1-1 1 0 0,0 0 28 0 0,7-16-432 0 0,-5 13 161 0 0,0-2 375 0 0,0-1-1 0 0,0 1 1 0 0,-1-1 0 0 0,0-2-104 0 0,6-24 359 0 0,-1 15-405 0 0,-1 0 0 0 0,2-13 46 0 0,-7 26-229 0 0,0 2 159 0 0,1-1-1 0 0,-1 1 0 0 0,1 0 1 0 0,0-1-1 0 0,-1 1 1 0 0,1 0-1 0 0,1 0 0 0 0,-1-1 71 0 0,-2 9 61 0 0,-1 0-1 0 0,1 0 1 0 0,1 1-1 0 0,-1-2 1 0 0,1 1-1 0 0,0 1 0 0 0,0-1 1 0 0,0 0-1 0 0,1 2-60 0 0,-1 0 62 0 0,1-1-1 0 0,-1 0 0 0 0,0 1 1 0 0,-1 0-1 0 0,1-1 0 0 0,-2 7-61 0 0,-7 23 143 0 0,12-18 514 0 0,-4-15-657 0 0,1-2 0 0 0,0 1 0 0 0,0-2 0 0 0,0 1 0 0 0,0 0 0 0 0,0 0 0 0 0,0-1 0 0 0,0 1 0 0 0,1 1 0 0 0,-1-2 0 0 0,0 1 0 0 0,1 0 0 0 0,-1 0 0 0 0,1-1 0 0 0,-1 1 0 0 0,0 0 0 0 0,1 0 0 0 0,0 1 0 0 0,0 10-16 0 0,-1-11-76 0 0,1 1 60 0 0,0-1 1 0 0,0 0-1 0 0,-1 0 0 0 0,1 0 0 0 0,0 1 0 0 0,0-1 0 0 0,-1 0 0 0 0,0 1 0 0 0,0-1 0 0 0,1 0 0 0 0,-1 0 0 0 0,0 1 0 0 0,1-1 1 0 0,-1 1-1 0 0,0-1 0 0 0,-1 1 32 0 0,1-2 1 0 0,0 0 0 0 0,0 0 1 0 0,0 0-1 0 0,0 0 0 0 0,0 0 0 0 0,0 0 1 0 0,0 1-1 0 0,0-1 0 0 0,0 0 1 0 0,0 0-1 0 0,0 0 0 0 0,0 0 0 0 0,0 0 1 0 0,0 0-1 0 0,0 0 0 0 0,0 0 1 0 0,0 0-1 0 0,0 0 0 0 0,0 0 0 0 0,0 0 1 0 0,1 0-1 0 0,-1 0 0 0 0,0 0 0 0 0,0 0 1 0 0,0 0-1 0 0,0 1 0 0 0,0-1 1 0 0,0 0-1 0 0,0 0 0 0 0,0 0 0 0 0,0 0 1 0 0,0 0-1 0 0,0 0 0 0 0,1 0 1 0 0,-1 0-1 0 0,0 0 0 0 0,0 0 0 0 0,0 0 1 0 0,0 0-1 0 0,0 0 0 0 0,0 0 1 0 0,0 0-1 0 0,0 0 0 0 0,0 0 0 0 0,0 0 1 0 0,0 0-1 0 0,0 0 0 0 0,0 0 1 0 0,0 0-1 0 0,0 0-1 0 0,3 2 3 0 0,-2 5 139 0 0,9-26-77 0 0,-3-9-92 0 0,-2-1 0 0 0,-1 0 0 0 0,-1 0 0 0 0,-1 0-1 0 0,-1-19 28 0 0,2 15 11 0 0,-3 33 54 0 0,0 0 62 0 0,0 0 22 0 0,0 0-38 0 0,0 0-175 0 0,0 0-80 0 0,0 0-15 0 0,-3 14-1 0 0,2-7 160 0 0,0 0 0 0 0,0 0 0 0 0,1 0 0 0 0,1 6 0 0 0,-2 16 0 0 0,-1 45 0 0 0,7-14 230 0 0,-5-59-166 0 0,6 5 2 0 0,-4 1-55 0 0,-1-5 42 0 0,-1-2-17 0 0,0 0-110 0 0,0 0-22 0 0,0 0 6 0 0,0 0-36 0 0,0 0-165 0 0,0 0-77 0 0,0 0-15 0 0,0 0 51 0 0,0 0 150 0 0,0 0-196 0 0,0 0-108 0 0,0 0-24 0 0,0 0 57 0 0,0 0 246 0 0,0 0 110 0 0,0 0 22 0 0,0 0-142 0 0,0 0-611 0 0,0 0-268 0 0,0 0-50 0 0,0 0-6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0:16.023"/>
    </inkml:context>
    <inkml:brush xml:id="br0">
      <inkml:brushProperty name="width" value="0.05" units="cm"/>
      <inkml:brushProperty name="height" value="0.05" units="cm"/>
      <inkml:brushProperty name="color" value="#FFFFFF"/>
    </inkml:brush>
  </inkml:definitions>
  <inkml:trace contextRef="#ctx0" brushRef="#br0">14 1 2704 0 0,'0'0'124'0'0,"0"14"1504"0"0,0-10-1228 0 0,1 1-1 0 0,-1-1 1 0 0,0 0 0 0 0,0 0-1 0 0,-1 0 1 0 0,1 1 0 0 0,-1-1 0 0 0,0 0-400 0 0,-2 21 1538 0 0,-1 11-1227 0 0,2-30-219 0 0,1 0 0 0 0,1 0-1 0 0,-1 0 1 0 0,1 0 0 0 0,0 1-1 0 0,0-1 1 0 0,1 2-92 0 0,-3 1 966 0 0,4-18-125 0 0,1-3-913 0 0,0 2-95 0 0,-1 0 0 0 0,1 1-1 0 0,1-4 168 0 0,-3 11 138 0 0,-1 2 118 0 0,0 0 28 0 0,0 0-34 0 0,0 0-138 0 0,0 0 0 0 0,0 0-12 0 0,-7 34 550 0 0,7-8-748 0 0,-5-6 196 0 0,5-20-58 0 0,-1 0-1 0 0,1 0 1 0 0,0 0 0 0 0,0 0 0 0 0,0 1 0 0 0,0-1 0 0 0,0 0 0 0 0,0 0 0 0 0,0 0 0 0 0,0 0 0 0 0,0 1 0 0 0,0-1-1 0 0,0 0 1 0 0,0 0 0 0 0,0 0 0 0 0,0 1 0 0 0,0-1 0 0 0,0 0 0 0 0,0 0 0 0 0,0 0 0 0 0,0 0 0 0 0,0 0 0 0 0,0 0-1 0 0,0 0 1 0 0,0 0 0 0 0,0 1 0 0 0,0-1 0 0 0,0 0 0 0 0,0 0 0 0 0,0 0 0 0 0,0 0 0 0 0,0 1 0 0 0,0-1 0 0 0,0 0 0 0 0,0 0-1 0 0,0 0 1 0 0,0 0 0 0 0,0 1 0 0 0,0-1 0 0 0,0 0 0 0 0,0 0 0 0 0,1 0 0 0 0,-1 0 0 0 0,0 0 0 0 0,0 0 0 0 0,0 0-1 0 0,0 0 1 0 0,1 0 0 0 0,-1 0-40 0 0,7-6 119 0 0,6-12-2056 0 0,-9 9 856 0 0,-2 0-7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0:16.447"/>
    </inkml:context>
    <inkml:brush xml:id="br0">
      <inkml:brushProperty name="width" value="0.05" units="cm"/>
      <inkml:brushProperty name="height" value="0.05" units="cm"/>
      <inkml:brushProperty name="color" value="#FFFFFF"/>
    </inkml:brush>
  </inkml:definitions>
  <inkml:trace contextRef="#ctx0" brushRef="#br0">1 1 2760 0 0,'0'0'353'0'0,"0"0"443"0"0,0 0 195 0 0,0 0 38 0 0,0 0-62 0 0,0 0-303 0 0,0 0-138 0 0,0 0-22 0 0,0 0-5 0 0,7 15 1602 0 0,-7-13-2082 0 0,0-2-16 0 0,0 0 0 0 0,0 1 0 0 0,0 0 1 0 0,1 0-1 0 0,-1-1 0 0 0,0 1 0 0 0,0-1 0 0 0,0 1 1 0 0,0 0-1 0 0,1-1 0 0 0,-1 0 0 0 0,0 1 0 0 0,1 0 1 0 0,0-1-1 0 0,-1 1 0 0 0,0-1 0 0 0,0 0 0 0 0,1 1 1 0 0,0-1-1 0 0,-1 1 0 0 0,1-1 0 0 0,-1 1 0 0 0,1-1-3 0 0,0 1 383 0 0,13 10-43 0 0,-12-11-316 0 0,9 3 51 0 0,-10-3 3 0 0,-1 0 57 0 0,0 0 4 0 0,0 0-3 0 0,0 0-12 0 0,12-9-267 0 0,-8 4-818 0 0,2-1-3219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0:19.276"/>
    </inkml:context>
    <inkml:brush xml:id="br0">
      <inkml:brushProperty name="width" value="0.05" units="cm"/>
      <inkml:brushProperty name="height" value="0.05" units="cm"/>
      <inkml:brushProperty name="color" value="#FFFFFF"/>
    </inkml:brush>
  </inkml:definitions>
  <inkml:trace contextRef="#ctx0" brushRef="#br0">432 36 5296 0 0,'0'0'241'0'0,"0"-11"-11"0"0,-1 9 4899 0 0,-2 8-5031 0 0,1 0 1 0 0,0 0-1 0 0,0 0 1 0 0,0 1 0 0 0,1-1-1 0 0,0 1 1 0 0,0-1-1 0 0,0 6-98 0 0,-5 27 892 0 0,5-27-528 0 0,1-10-324 0 0,0 0-1 0 0,0 0 0 0 0,0 0 1 0 0,0 0-1 0 0,-1 0 1 0 0,0 0-1 0 0,1 0 1 0 0,-1 2-40 0 0,-1 0 46 0 0,1-4 189 0 0,1 0 53 0 0,0 0 7 0 0,0 0-10 0 0,0 0-44 0 0,0 0-17 0 0,0 0-6 0 0,0 0-60 0 0,0 0-224 0 0,0 0-42 0 0,-3-14 154 0 0,1-1 1 0 0,0 1 0 0 0,1-1 0 0 0,1 1 0 0 0,1-13-47 0 0,1-20-2 0 0,-3 41 2 0 0,1 6 0 0 0,0 0 0 0 0,0 0 0 0 0,0 0 0 0 0,0 0 0 0 0,0 1 0 0 0,0-1 0 0 0,-1 0 0 0 0,1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0,0-1 0 0 0,0 1 0 0 0,0 0 0 0 0,0 0 0 0 0,0 0 0 0 0,0 0 0 0 0,0 0 0 0 0,0 0 0 0 0,0 0 0 0 0,0 0 0 0 0,0 0 0 0 0,0 0 0 0 0,0 0 0 0 0,0 0 0 0 0,0 0 0 0 0,0 0 0 0 0,0 0 0 0 0,0 0 0 0 0,0-1 0 0 0,-3 8 0 0 0,1 7 0 0 0,2-5 0 0 0,-1 2 0 0 0,0-1 0 0 0,-3 8 0 0 0,-1 9 0 0 0,-1-1 0 0 0,4-23 0 0 0,2 0 0 0 0,-1 0 0 0 0,0 0 0 0 0,1 1 0 0 0,-1-1 0 0 0,1 0 0 0 0,0 0 0 0 0,0 1 0 0 0,1-12 0 0 0,0 4 0 0 0,-1 0 0 0 0,1-1 0 0 0,-1 1 0 0 0,0 0 0 0 0,-1-1 0 0 0,0-3 0 0 0,0 1 36 0 0,0-1 0 0 0,0 1 0 0 0,1-1 0 0 0,0 1 0 0 0,1-4-36 0 0,-1-29 544 0 0,-5 13-1164 0 0,5 27 629 0 0,0 0 0 0 0,0 0 0 0 0,0 0 1 0 0,0 0-1 0 0,0-1 0 0 0,0 1 1 0 0,-1 0-1 0 0,1 0 0 0 0,0 0 1 0 0,0 0-1 0 0,-1 0 0 0 0,1 0 0 0 0,0 0 1 0 0,0 0-1 0 0,-1 1 0 0 0,1-1 1 0 0,0 0-1 0 0,0 0 0 0 0,0 0 1 0 0,0 0-1 0 0,0 0 0 0 0,0 0 1 0 0,-1 0-1 0 0,1 0 0 0 0,0 0 0 0 0,0 0 1 0 0,0 0-1 0 0,-1 0 0 0 0,1 0 1 0 0,0 1-1 0 0,0-1 0 0 0,0 0 1 0 0,0 0-1 0 0,-1 0 0 0 0,1 1 1 0 0,0-1-10 0 0,0 1 27 0 0,-1 0 1 0 0,0 1 0 0 0,0-2 0 0 0,1 2-1 0 0,-1-1 1 0 0,0 0 0 0 0,0 1 0 0 0,1-1 0 0 0,0 0-1 0 0,-1 0 1 0 0,1 1 0 0 0,-1-1 0 0 0,1 1 0 0 0,0-1-28 0 0,-10 33 38 0 0,7-27-36 0 0,0 0 0 0 0,1-1 0 0 0,1 1 0 0 0,-2 4-2 0 0,-3 15 92 0 0,4-22 39 0 0,1-1 0 0 0,0 1 0 0 0,0 1 0 0 0,0-2 0 0 0,1 2-1 0 0,-1 0-130 0 0,1-4 222 0 0,0-1-248 0 0,0 0-108 0 0,0 0-24 0 0,0 0 41 0 0,0 0 180 0 0,-1 2 144 0 0,1-1-199 0 0,0-1 1 0 0,0 1-1 0 0,0-1 0 0 0,0 0 0 0 0,0 0 0 0 0,-1 0 1 0 0,1 0-1 0 0,0 0 0 0 0,0 1 0 0 0,0-1 1 0 0,0 0-1 0 0,0 1 0 0 0,0-1 0 0 0,0 0 1 0 0,0 0-1 0 0,-1 1 0 0 0,1-1 0 0 0,0 0 1 0 0,0 0-1 0 0,-1 0 0 0 0,1 0 0 0 0,0 0 1 0 0,-1 0-1 0 0,1 0 0 0 0,0 0 0 0 0,0 0 1 0 0,0 0-1 0 0,0 0 0 0 0,-1 0 0 0 0,1 1 0 0 0,-1-1-8 0 0,0 0-14 0 0,0 0 2 0 0,0-1 1 0 0,0 1-1 0 0,1 0 0 0 0,0 0 1 0 0,0-1-1 0 0,-1 0 0 0 0,0 1 1 0 0,1-1-1 0 0,-1 1 1 0 0,1 0-1 0 0,0-1 0 0 0,0 0 1 0 0,0 1-1 0 0,-1-1 0 0 0,1 1 1 0 0,0-1-1 0 0,0 0 1 0 0,-1 1-1 0 0,1-1 0 0 0,0 1 1 0 0,0-1-1 0 0,0 0 12 0 0,-2-15-234 0 0,0 4 224 0 0,2 9 3 0 0,0 0 0 0 0,-1 1 0 0 0,1-1 0 0 0,0 1 0 0 0,0-1 0 0 0,0 0 0 0 0,0 1 0 0 0,1-1 0 0 0,-1 0 0 0 0,1-2 7 0 0,-2 4-7 0 0,1 1-1 0 0,0-1 0 0 0,-1 0 0 0 0,1 1 0 0 0,-1-1 0 0 0,1 1 0 0 0,-1-1 0 0 0,1 0 0 0 0,0 0 0 0 0,0 0 0 0 0,0 0 0 0 0,0 0 0 0 0,0 1 0 0 0,-1-1 0 0 0,1 0 0 0 0,0 0 0 0 0,1 0 8 0 0,-4-8-152 0 0,0 3-404 0 0,3 5 545 0 0,-1 1 0 0 0,1 0 0 0 0,0 0 1 0 0,0 0-1 0 0,0-1 0 0 0,0 1 1 0 0,-1 0-1 0 0,1 0 0 0 0,0 0 1 0 0,0 0-1 0 0,0 0 0 0 0,-1 0 1 0 0,1 0-1 0 0,0 0 0 0 0,0 0 0 0 0,0 0 1 0 0,0-1-1 0 0,0 1 0 0 0,0 0 1 0 0,0 0-1 0 0,-1 0 0 0 0,1 0 1 0 0,0 0-1 0 0,-1 0 0 0 0,1 0 0 0 0,0 0 1 0 0,0 0-1 0 0,-1 0 0 0 0,1 0 1 0 0,0 0-1 0 0,0 0 0 0 0,0 0 1 0 0,0 0-1 0 0,0 0 0 0 0,0 1 1 0 0,-1-1-1 0 0,1 0 0 0 0,0 0 0 0 0,0 0 1 0 0,-1 0-1 0 0,1 0 0 0 0,0 0 1 0 0,0 0-1 0 0,0 0 0 0 0,-1 0 1 0 0,1 0-1 0 0,0 1 0 0 0,0-1 1 0 0,0 0 10 0 0,-13 22 0 0 0,11-18 43 0 0,-1 1 0 0 0,2-1 0 0 0,-1 1 0 0 0,0-1 1 0 0,1 1-1 0 0,0-1 0 0 0,-1 2-43 0 0,2 0 63 0 0,-3 0 0 0 0,2 0-1 0 0,-1 0 1 0 0,-2 3-63 0 0,-9 35-569 0 0,9-40 569 0 0,0-4 0 0 0,2-3 0 0 0,0-1 0 0 0,0 1 0 0 0,0-1 0 0 0,2 1 0 0 0,-2-1 0 0 0,1 1 0 0 0,1-1 0 0 0,-1 0 0 0 0,0 0 0 0 0,0 1 0 0 0,1-5 0 0 0,-3-11 0 0 0,-2-11 20 0 0,2 21 357 0 0,2 5-441 0 0,0 0 1 0 0,-1 0-1 0 0,0 0 1 0 0,0 0-1 0 0,0 0 1 0 0,-1-1 63 0 0,2 4 90 0 0,1 1 60 0 0,0 0 11 0 0,0 0-38 0 0,0 0-186 0 0,-5 0-259 0 0,5 0 253 0 0,-4 6 235 0 0,-1 0-189 0 0,1 0 0 0 0,0 0 0 0 0,0 1 0 0 0,1-1 0 0 0,0 1 0 0 0,0 0 0 0 0,1-1 0 0 0,0 2 1 0 0,0-1-1 0 0,1 0 0 0 0,-1 4 23 0 0,-3 10-24 0 0,4-20 25 0 0,1 0-2 0 0,0-1 1 0 0,0 1-1 0 0,0-1 1 0 0,0 0-1 0 0,0 1 1 0 0,-1 0-1 0 0,1-1 1 0 0,0 1-1 0 0,0-1 0 0 0,0 1 1 0 0,0-1-1 0 0,0 1 1 0 0,1 0-1 0 0,-1-1 1 0 0,0 0-1 0 0,0 1 1 0 0,0 0-1 0 0,0-1 1 0 0,0 1-1 0 0,0-1 0 0 0,0 0 1 0 0,1 1 0 0 0,1 4-53 0 0,-1-3-22 0 0,-1-2-41 0 0,0 0-4 0 0,0 0 7 0 0,4-12-79 0 0,-4-65 565 0 0,-4 51-637 0 0,4 22 279 0 0,0 0 0 0 0,-1 0-1 0 0,1 0 1 0 0,0 1 0 0 0,-1-1 0 0 0,-1 0 0 0 0,2 0 0 0 0,-3 0-15 0 0,3-7-20 0 0,-3 5 20 0 0,3 6 0 0 0,0 0 0 0 0,0 0 0 0 0,0 0 0 0 0,0 0 0 0 0,0 0 0 0 0,0 0 0 0 0,-1 0 0 0 0,1 0 0 0 0,0-1 0 0 0,0 1 0 0 0,-1 0 0 0 0,1 0 0 0 0,0 0 0 0 0,-1 0 0 0 0,1 0 0 0 0,0 0 0 0 0,0 0 0 0 0,0 0 0 0 0,0 0 0 0 0,0 0 0 0 0,-1 0 0 0 0,1 0 0 0 0,0 0 0 0 0,0 0 0 0 0,-1 1 0 0 0,1-1 0 0 0,0 0 0 0 0,-1 0 0 0 0,1 0 0 0 0,0 0 0 0 0,0 0 0 0 0,0 0 0 0 0,0 0 0 0 0,0 0 0 0 0,0 0 0 0 0,0 0 0 0 0,-1 1 0 0 0,1-1 0 0 0,0 0 0 0 0,0 0 0 0 0,0 1 0 0 0,0-1 0 0 0,-1 0 0 0 0,1 0 0 0 0,0 1 0 0 0,-8 13 0 0 0,1 5 0 0 0,-4 11 0 0 0,1 9 0 0 0,5-26 18 0 0,4-11 74 0 0,1-2 14 0 0,0 0-2 0 0,0 0-30 0 0,0 0-82 0 0,-1 0 0 0 0,1 0 0 0 0,0 0 0 0 0,0 0 1 0 0,0-1-1 0 0,0 1 0 0 0,0 0 0 0 0,-1 0 0 0 0,1 0 0 0 0,0 0 0 0 0,0 0 0 0 0,-1 0 0 0 0,1 0 0 0 0,0-1 0 0 0,0 1 0 0 0,-1 0 0 0 0,1 0 0 0 0,0 0 0 0 0,0-1 1 0 0,0 1-1 0 0,0 0 0 0 0,0 0 0 0 0,0 0 0 0 0,0 0 0 0 0,0 0 0 0 0,0 0 0 0 0,0 0 0 0 0,-1-1 0 0 0,1 1 0 0 0,0 0 0 0 0,0-1 0 0 0,0 1 0 0 0,0 0 0 0 0,0 0 1 0 0,0-1-1 0 0,0 1 0 0 0,0 0 0 0 0,0 0 0 0 0,0 0 8 0 0,2-12-128 0 0,-1 7 88 0 0,-1-2 11 0 0,1 2-72 0 0,-1 1 0 0 0,0-2 1 0 0,0 2-1 0 0,-1-1 1 0 0,0 0-1 0 0,0 1 1 0 0,1-1-1 0 0,-2 0 0 0 0,1 0 1 0 0,-1 1-1 0 0,0-1 1 0 0,0 1-1 0 0,0 0 1 0 0,-2-2 100 0 0,0-3 178 0 0,-6-6 180 0 0,9 15-449 0 0,1 0-58 0 0,0 0-13 0 0,-12 8-4 0 0,10-5 220 0 0,1 0 0 0 0,-2 0 0 0 0,2 0-1 0 0,-1 0 1 0 0,1 0 0 0 0,-1 0 0 0 0,2 0 0 0 0,-2 0 0 0 0,1 0 0 0 0,1 1 0 0 0,-1 1-54 0 0,0 5 314 0 0,0 0-1 0 0,1 0 0 0 0,1 2-313 0 0,0 9 204 0 0,-2-19-85 0 0,0 4-19 0 0,1-1-98 0 0,0-3-86 0 0,0-2-5 0 0,-4-18 274 0 0,3 16-175 0 0,0-12-6 0 0,0-21-4 0 0,0 32-3 0 0,2-1 8 0 0,5-17-38 0 0,-5 13-975 0 0,-1 5 346 0 0,0 6 363 0 0,0-3 299 0 0,0 0 0 0 0,0 0 0 0 0,0 0 0 0 0,0-1 0 0 0,0 1 0 0 0,0 0 0 0 0,0 0 0 0 0,0 0 0 0 0,0 0 0 0 0,0 0 0 0 0,0 0 0 0 0,0 0 0 0 0,0 0 0 0 0,0 0 0 0 0,0-1 0 0 0,1 1 0 0 0,-1 0 0 0 0,0 0 0 0 0,0 0 0 0 0,0 0 0 0 0,0 0 0 0 0,0 0 0 0 0,0 0 0 0 0,1 0 0 0 0,-1 0 0 0 0,0 0 0 0 0,0 0 0 0 0,0 0 0 0 0,0 0 0 0 0,0 0 0 0 0,1 0 0 0 0,-1 0 0 0 0,0 0 0 0 0,0 0 0 0 0,0 0 0 0 0,0 0 0 0 0,0 1 0 0 0,0-1 0 0 0,0 0 0 0 0,0 0 0 0 0,0 0 0 0 0,0 0 0 0 0,0 0 0 0 0,0 0 0 0 0,0 0 0 0 0,0 0 0 0 0,0 0 0 0 0,0 1 0 0 0,0-1 0 0 0,0 0 0 0 0,1 0 0 0 0,-1 0 0 0 0,0 0 0 0 0,0 0 0 0 0,0 0 0 0 0,0 0 0 0 0,0 0 0 0 0,0 0 0 0 0,0 0 0 0 0,0 0 0 0 0,0 0 0 0 0,0 0 0 0 0,0 0 0 0 0,0 1 0 0 0,0-1 0 0 0,0 0 0 0 0,0 0 0 0 0,5-5 0 0 0,-4 2-385 0 0,1 1 0 0 0,-1-1 0 0 0,1 0 0 0 0,0 1 0 0 0,0 0 1 0 0,0 0-1 0 0,1-1 0 0 0,-1 1 0 0 0,1 0 385 0 0,-2 2-24 0 0,-1-2-423 0 0,25 2-378 0 0,-15 1 830 0 0,-3-2-61 0 0,-6 1-203 0 0,-1 0-73 0 0,0 0-465 0 0,0 0-1820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54"/>
    </inkml:context>
    <inkml:brush xml:id="br0">
      <inkml:brushProperty name="width" value="0.05" units="cm"/>
      <inkml:brushProperty name="height" value="0.05" units="cm"/>
      <inkml:brushProperty name="color" value="#FFFFFF"/>
    </inkml:brush>
  </inkml:definitions>
  <inkml:trace contextRef="#ctx0" brushRef="#br0">231 90 1376 0 0,'0'0'277'0'0,"0"0"630"0"0,0 0 282 0 0,0 0 54 0 0,0 0-141 0 0,0 0-611 0 0,0 0-274 0 0,0 0-51 0 0,0 0 52 0 0,0 0 246 0 0,0 0 106 0 0,0 0 26 0 0,0 0-20 0 0,0 0-100 0 0,0 0-42 0 0,0 0-8 0 0,0 0-58 0 0,0 0-163 0 0,0 0 203 0 0,0 0 116 0 0,0 0 20 0 0,0 0-72 0 0,0 0-340 0 0,0 0-107 0 0,0 0 305 0 0,0 0 146 0 0,0 0 32 0 0,0 0-66 0 0,0 0-276 0 0,0 0-72 0 0,-3 5-126 0 0,-1-10 158 0 0,2 4 21 0 0,1 0 0 0 0,-1 0-1 0 0,1 0 1 0 0,-1 0 0 0 0,0 0 0 0 0,1 0-1 0 0,-1 1 1 0 0,0-1 0 0 0,0 1-1 0 0,-1-1-146 0 0,-3 1 110 0 0,5-1-86 0 0,-1 1 0 0 0,1 0 1 0 0,-1 0-1 0 0,1 0 0 0 0,-1 1 0 0 0,0-1 0 0 0,1 0 0 0 0,-1 1 0 0 0,1 0 1 0 0,-1-1-1 0 0,1 0 0 0 0,-1 1 0 0 0,1 0 0 0 0,-1 0 0 0 0,1-1 0 0 0,-2 2-24 0 0,-28 29-32 0 0,29-31 31 0 0,-1 1-1 0 0,1 1 0 0 0,0-1 0 0 0,0 1 1 0 0,-1-1-1 0 0,1 1 0 0 0,1-1 0 0 0,-2 1 0 0 0,1 1 2 0 0,-2 2 0 0 0,-17 20 0 0 0,12 8 0 0 0,-3 3 0 0 0,1-6 0 0 0,1 3 0 0 0,1 3 0 0 0,8-30 0 0 0,-1 6 126 0 0,-1 0-1 0 0,1 12-125 0 0,-2 17 141 0 0,0-29-293 0 0,-1 9-80 0 0,-1 85 232 0 0,3-20 0 0 0,6 23 42 0 0,0-44 216 0 0,-3 36 1068 0 0,-3-56-1313 0 0,2-23 255 0 0,0-15-322 0 0,1 1 0 0 0,0-1 0 0 0,0 2 0 0 0,2 4 54 0 0,0 4-423 0 0,-1 1 1 0 0,-1-2-1 0 0,-1 17 423 0 0,-1 8-439 0 0,3-20 465 0 0,0-12 21 0 0,-1 0 0 0 0,0 0 0 0 0,0 0 0 0 0,-2 0-1 0 0,2 0 1 0 0,-3 1-47 0 0,0 10 1220 0 0,-3 6-2627 0 0,6-21 1383 0 0,-1 0 0 0 0,0 1 0 0 0,1-2-1 0 0,0 1 1 0 0,0 4 24 0 0,1 3 1 0 0,0 51 110 0 0,6-24 1629 0 0,-7-39-1843 0 0,2 21 355 0 0,-2-19-277 0 0,-1 0-1 0 0,1 0 0 0 0,-1 0 0 0 0,1 0 0 0 0,0 0 1 0 0,0 0-1 0 0,0 0 0 0 0,1 0 0 0 0,-1 0 1 0 0,1 0-1 0 0,-1 0 0 0 0,1 1 26 0 0,2 10-51 0 0,-1-6 51 0 0,1-1 0 0 0,-3-1 0 0 0,0 0 0 0 0,0 31 204 0 0,0-27 35 0 0,0-8-196 0 0,-2 3-22 0 0,1-3 22 0 0,1 3-22 0 0,0-3 7 0 0,0-1-87 0 0,0 0-9 0 0,0 8 327 0 0,0-6-206 0 0,-2 9-410 0 0,-2 1 738 0 0,4-5-381 0 0,0-2 0 0 0,0-1-10 0 0,0-3-50 0 0,0-1-39 0 0,0 0-12 0 0,0 0 39 0 0,0 0 156 0 0,0 0 23 0 0,0 1-26 0 0,3 3-65 0 0,0 1-16 0 0,0 0 0 0 0,0 0 0 0 0,0 1 0 0 0,17 18 0 0 0,-8-9 64 0 0,-2-6-64 0 0,-7-5 0 0 0,0 2 4 0 0,0-4 16 0 0,10 2 20 0 0,28 22 296 0 0,-24-16-272 0 0,-16-10-64 0 0,-1 1-1 0 0,0-1 1 0 0,1 1-1 0 0,-1-1 1 0 0,1 0-1 0 0,0 0 1 0 0,-1 0-1 0 0,0 1 1 0 0,1-1-1 0 0,-1 0 0 0 0,1 1 1 0 0,0-1-1 0 0,-1 0 1 0 0,1 0-1 0 0,-1 0 1 0 0,1 0-1 0 0,0 0 1 0 0,-1 0-1 0 0,0 0 1 0 0,1 0-1 0 0,0 0 1 0 0,0 0-1 0 0,-1 0 0 0 0,0 0 1 0 0,1-1-1 0 0,0 1 1 0 0,0 0 0 0 0,0-1-18 0 0,46 1-352 0 0,-45 0 156 0 0,-2 0 221 0 0,1 0-1 0 0,-1 0 0 0 0,0 0 0 0 0,0 0 1 0 0,1 0-1 0 0,-1 0 0 0 0,1 0 1 0 0,-1 0-1 0 0,1 0 0 0 0,-1 0 0 0 0,0 1 1 0 0,0-1-1 0 0,1 0 0 0 0,-1 0 0 0 0,1 1 1 0 0,-1-1-1 0 0,1 0 0 0 0,-1 0 1 0 0,0 1-1 0 0,0-1 0 0 0,0 0 0 0 0,1 0 1 0 0,-1 0-7 0 0,4 3 249 0 0,3-3-219 0 0,23 3-574 0 0,-29-3 683 0 0,-1 0-66 0 0,0 0 48 0 0,1 0-116 0 0,0 0 1 0 0,0 0-1 0 0,0 0 1 0 0,0 0 0 0 0,-1 1-1 0 0,1-1 1 0 0,1 0 0 0 0,-2 0-1 0 0,1 0 1 0 0,0 0-1 0 0,0 0 1 0 0,0 0 0 0 0,0 0-1 0 0,0-1 1 0 0,-1 1-1 0 0,1 0 1 0 0,1 0 0 0 0,-2 0-6 0 0,14-3-402 0 0,-13 3 293 0 0,-1 0 146 0 0,8 0 187 0 0,0 3-124 0 0,-1-3-80 0 0,-2 2-20 0 0,6 0-9 0 0,-6-1-2 0 0,0 0 0 0 0,1-1 0 0 0,-1 1 0 0 0,1-1 0 0 0,4 0 11 0 0,34 2-77 0 0,-42-2-24 0 0,23 0-11 0 0,-24 0 212 0 0,16-1-47 0 0,-4-2-103 0 0,-5 1 21 0 0,-1 0 0 0 0,1 0 1 0 0,-2 0-1 0 0,2-1 0 0 0,-1-1 0 0 0,4-1 29 0 0,8-1 0 0 0,-13 5 0 0 0,-3 0 0 0 0,14-7 0 0 0,8-2 216 0 0,-24 10-86 0 0,-1 0-32 0 0,14-6-511 0 0,18-6 454 0 0,-27 9 348 0 0,-1 2-188 0 0,0 0 0 0 0,-1-1 0 0 0,0 0 0 0 0,0 1 0 0 0,0-2 0 0 0,1 1 0 0 0,0-1-201 0 0,-3 3-96 0 0,2-1 84 0 0,1 0 0 0 0,-1-1 0 0 0,1 2 0 0 0,-1-3 0 0 0,1 2 0 0 0,-1-1 0 0 0,0 0 0 0 0,0 0 12 0 0,8-3 88 0 0,-7 3-54 0 0,0 0 0 0 0,0 0 0 0 0,0 0 0 0 0,-1 0 0 0 0,1-1 0 0 0,3-2-34 0 0,0-4 228 0 0,1 0 0 0 0,-1 0 0 0 0,-1 0-1 0 0,0 0 1 0 0,0-1 0 0 0,2-8-228 0 0,-4 8 55 0 0,1 0 0 0 0,-2-1 0 0 0,1 1 0 0 0,-2-2-1 0 0,0 2 1 0 0,1-11-55 0 0,0 4 7 0 0,0 2 18 0 0,-1 1-1 0 0,0 0 0 0 0,-1-1-24 0 0,2-41 56 0 0,0 17-118 0 0,-2 30 37 0 0,0 1 1 0 0,0-1 0 0 0,-1 0 0 0 0,0 1 0 0 0,-1-1-1 0 0,-1-7 25 0 0,2 12 5 0 0,-1 0-1 0 0,1 0 0 0 0,0 0 1 0 0,0-1-1 0 0,0 1 1 0 0,1 0-1 0 0,-1-1-4 0 0,0 1-10 0 0,1-1-1 0 0,-1 1 1 0 0,0-1-1 0 0,0 2 1 0 0,0-2-1 0 0,-1 0 11 0 0,0-8-55 0 0,-1 0 0 0 0,2-1-1 0 0,0 1 1 0 0,2-6 55 0 0,-1-13-35 0 0,4-69 35 0 0,3-8 0 0 0,-7 99 0 0 0,0-1 0 0 0,1 0 0 0 0,-1 0 0 0 0,2 3 0 0 0,-2 0 0 0 0,0 1 0 0 0,0-2 0 0 0,-1 2 0 0 0,0-1 0 0 0,-1-2 0 0 0,2-20 0 0 0,0 11 0 0 0,2-43 0 0 0,-1-27 320 0 0,-2 71-185 0 0,1 9-105 0 0,-1 0-1 0 0,0 0 1 0 0,-1 0 0 0 0,0-6-30 0 0,0 12-34 0 0,1 0 0 0 0,0 0 0 0 0,0 0 0 0 0,0 0 1 0 0,1 0-1 0 0,0 0 0 0 0,-1 0 0 0 0,0 0 34 0 0,2 0 59 0 0,-1 0-1 0 0,-1-1 0 0 0,0 1 1 0 0,0-1-1 0 0,0 1 1 0 0,0-1-1 0 0,0-2-58 0 0,-1-3-66 0 0,0 0-1 0 0,0 0 1 0 0,1 0-1 0 0,1-3 67 0 0,0-9-406 0 0,-2-61 1020 0 0,-2 44-1165 0 0,3-30 616 0 0,0 67-223 0 0,0 1 240 0 0,0-1-52 0 0,0-1-1 0 0,0 1 0 0 0,0-1 0 0 0,0 1 1 0 0,0-1-1 0 0,0 0 0 0 0,-1 1 0 0 0,1-1 1 0 0,0 1-1 0 0,-1-2-29 0 0,0 0-441 0 0,1 0 503 0 0,-1 0 1 0 0,1 0-1 0 0,0 1 0 0 0,-1-1 0 0 0,0 1 0 0 0,0-1 0 0 0,1 1 0 0 0,-1-1 0 0 0,-1 1 1 0 0,1-1-63 0 0,-8-27-510 0 0,9 29 324 0 0,0 1 288 0 0,0-18-175 0 0,-2 17 69 0 0,0-1 0 0 0,1-1 1 0 0,-1 2-1 0 0,1-1 0 0 0,-1-1 0 0 0,1 1 1 0 0,0 0-1 0 0,-1 0 0 0 0,2-1 0 0 0,-1 0 1 0 0,-1 0 3 0 0,2 3 138 0 0,0 0 78 0 0,0 0 28 0 0,-3-3-796 0 0,2 2 549 0 0,-3-5-42 0 0,-11-9 128 0 0,12 12-40 0 0,-13-12 79 0 0,13 12-122 0 0,2-1 22 0 0,1 3 90 0 0,-2 1-84 0 0,1-1-1 0 0,-1 0 1 0 0,0 0 0 0 0,1 1 0 0 0,-1-1 0 0 0,0 0 0 0 0,0 0 0 0 0,1 0 0 0 0,-1 0 0 0 0,1 0 0 0 0,0-1 0 0 0,0 1-1 0 0,-1 0 1 0 0,1-1 0 0 0,-1 0-28 0 0,-12-1 151 0 0,5 3-5326 0 0,9 0 4055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0:19.827"/>
    </inkml:context>
    <inkml:brush xml:id="br0">
      <inkml:brushProperty name="width" value="0.05" units="cm"/>
      <inkml:brushProperty name="height" value="0.05" units="cm"/>
      <inkml:brushProperty name="color" value="#FFFFFF"/>
    </inkml:brush>
  </inkml:definitions>
  <inkml:trace contextRef="#ctx0" brushRef="#br0">7 6 6704 0 0,'0'0'55'0'0,"0"0"-39"0"0,0-1 1 0 0,0 1-1 0 0,0 0 0 0 0,0 0 0 0 0,0 0 0 0 0,0 0 0 0 0,0 0 0 0 0,0 0 0 0 0,0 0 0 0 0,0 0 0 0 0,0-1 1 0 0,0 1-1 0 0,0 0 0 0 0,0 0 0 0 0,0-1 0 0 0,0 1 0 0 0,0 0 0 0 0,0 0 0 0 0,0 0 0 0 0,0-1 0 0 0,0 1 1 0 0,0 0-1 0 0,0 0 0 0 0,0 0 0 0 0,-1 0 0 0 0,1 0 0 0 0,0 0 0 0 0,0 0 0 0 0,0 0 0 0 0,0 0 0 0 0,0 0 1 0 0,0-1-1 0 0,0 1 0 0 0,0 0 0 0 0,0 0 0 0 0,0 0 0 0 0,-1 0 0 0 0,1 0 0 0 0,0 0 0 0 0,0 0 0 0 0,0-1 1 0 0,-1 1-1 0 0,1 0 0 0 0,0 0-16 0 0,-1 0 260 0 0,1 0 69 0 0,0 0 14 0 0,0 0-33 0 0,0 0-139 0 0,-2 23 524 0 0,2 1-697 0 0,0-24-356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0:27.615"/>
    </inkml:context>
    <inkml:brush xml:id="br0">
      <inkml:brushProperty name="width" value="0.05" units="cm"/>
      <inkml:brushProperty name="height" value="0.05" units="cm"/>
      <inkml:brushProperty name="color" value="#FFFFFF"/>
    </inkml:brush>
  </inkml:definitions>
  <inkml:trace contextRef="#ctx0" brushRef="#br0">2240 20 920 0 0,'0'0'275'0'0,"0"0"815"0"0,0 0 354 0 0,0 0 76 0 0,0 0-123 0 0,0 0-574 0 0,0 0-250 0 0,0 0-49 0 0,0 0-22 0 0,0 0-54 0 0,0 0-28 0 0,3-4 1504 0 0,-3 2 3279 0 0,-15 1-4712 0 0,0 0-450 0 0,6-1-27 0 0,-1 0-1 0 0,0 1 1 0 0,1 0-1 0 0,-1 1 1 0 0,1 0-1 0 0,-1 1 1 0 0,1-1-1 0 0,-2 2-13 0 0,-36 1 32 0 0,27 1 58 0 0,18-3-75 0 0,0 0 0 0 0,0-1-1 0 0,0 1 1 0 0,0-1 0 0 0,1 0 0 0 0,-2 0-1 0 0,1 0 1 0 0,1 0 0 0 0,-2 0 0 0 0,2 0-1 0 0,-1 0 1 0 0,0 0 0 0 0,0 0-1 0 0,-2-1-14 0 0,-21-5 212 0 0,0 1 0 0 0,-1 2-1 0 0,0 0 1 0 0,1 2-1 0 0,-26 2-211 0 0,30-1-150 0 0,-4 1 354 0 0,-1 1-1 0 0,-8 3-203 0 0,16-2 135 0 0,0-1 0 0 0,0 0 1 0 0,0-2-1 0 0,0 0 0 0 0,-10-1-135 0 0,15-1-47 0 0,-8-1-113 0 0,0 0 0 0 0,0 3 0 0 0,-18-1 160 0 0,-18 1 122 0 0,11 3 343 0 0,14-2-365 0 0,1 2 0 0 0,-6 2-100 0 0,-24 4 379 0 0,-51 0-379 0 0,59-9 121 0 0,33 0-70 0 0,0 0-1 0 0,-1 1-50 0 0,-191 15 580 0 0,176-14-580 0 0,1-2 0 0 0,0-1 0 0 0,0-1 0 0 0,-28-7 0 0 0,15 5 0 0 0,6 2 0 0 0,-12-2 0 0 0,34 3 0 0 0,1 0 0 0 0,-15-4 0 0 0,24 4 0 0 0,0-1 0 0 0,-1 2 0 0 0,1-1 0 0 0,0 2 0 0 0,-2 0 0 0 0,1 0 0 0 0,-1-1 0 0 0,1 0 0 0 0,0 0 0 0 0,0-2 0 0 0,2 1 19 0 0,1 0-1 0 0,0 0 0 0 0,0 1 0 0 0,-1 0 1 0 0,1 0-1 0 0,0 1 0 0 0,-6 1-18 0 0,11 0-17 0 0,0 1-18 0 0,-10-3 15 0 0,8 0 20 0 0,3 0 0 0 0,1 0 0 0 0,-2 0 0 0 0,1 0 0 0 0,0 0 0 0 0,0 0 0 0 0,0 1 0 0 0,0-1 0 0 0,0 1 0 0 0,0 0 0 0 0,-1-1 0 0 0,3 0 2 0 0,-1 1-1 0 0,1-1 0 0 0,-1 0 0 0 0,0 1 0 0 0,1-1 1 0 0,-1 0-1 0 0,1 0 0 0 0,-1 0 0 0 0,0 1 0 0 0,0-1 1 0 0,1 0-1 0 0,0 0 0 0 0,-1 0 0 0 0,0 0 0 0 0,0 0 1 0 0,1-1-1 0 0,-1 1 0 0 0,1 0 0 0 0,-1 0 0 0 0,0-1 1 0 0,1 1-1 0 0,-1 0 0 0 0,1-1 0 0 0,-1 1 0 0 0,0 0 1 0 0,1 0-2 0 0,0 0 1 0 0,-1-1 0 0 0,1 1 0 0 0,-1-1 0 0 0,1 1 0 0 0,-1 0 0 0 0,1 0 0 0 0,0-1 0 0 0,-1 1 0 0 0,0 0 0 0 0,1 0 0 0 0,-1 0 0 0 0,1 0 0 0 0,0 0 0 0 0,-1 0 0 0 0,0 0 0 0 0,1 0 0 0 0,-1 0 0 0 0,1 0 0 0 0,0 0 0 0 0,-1 0 0 0 0,1 0 0 0 0,-1 0 0 0 0,0 0 0 0 0,1 1 0 0 0,0-1 0 0 0,-1 0 0 0 0,1 1 0 0 0,-1-1 0 0 0,1 0 0 0 0,-1 1 0 0 0,1-1 0 0 0,0 0-1 0 0,-5 2 0 0 0,1-1 0 0 0,0 0 0 0 0,-1 0 0 0 0,1 0 0 0 0,-1-1 0 0 0,1 0 0 0 0,-1 0 0 0 0,1 0 0 0 0,3 0-2 0 0,0 0 0 0 0,1 0 0 0 0,-1 0 0 0 0,0 0 0 0 0,0 0 0 0 0,1 0 0 0 0,0 0 1 0 0,-1 0-1 0 0,0 0 0 0 0,0 0 0 0 0,1 0 0 0 0,-1 0 0 0 0,1 0 0 0 0,-1 1 0 0 0,0-1 0 0 0,1 1 2 0 0,-17 2-33 0 0,13-3 33 0 0,-2-2 0 0 0,0 1 0 0 0,2-3 0 0 0,-1 3 0 0 0,-1 2 0 0 0,5-1 0 0 0,1 0 1 0 0,-1 0-1 0 0,0 0 0 0 0,1 1 0 0 0,0-1 0 0 0,-1 0 0 0 0,0 0 0 0 0,1 1 0 0 0,-1-1 1 0 0,1 0-1 0 0,0 0 0 0 0,-1 0 0 0 0,1 0 0 0 0,-1 1 0 0 0,1-1 0 0 0,-1 1 0 0 0,1-1 0 0 0,0 1 1 0 0,0-1-1 0 0,-1 0 0 0 0,1 1 0 0 0,0-1 0 0 0,-1 1 0 0 0,1 0 0 0 0,0-1 0 0 0,0 0 1 0 0,-1 1-1 0 0,1-1 0 0 0,0 1 0 0 0,0 0 0 0 0,0-1 15 0 0,0 2 24 0 0,-1-1 1 0 0,0 1-1 0 0,0-1 0 0 0,1 1 0 0 0,-1-1 1 0 0,1 1-1 0 0,-1-1 0 0 0,1 1 1 0 0,0-1-1 0 0,-1 2-39 0 0,0 5 130 0 0,0-7-193 0 0,1-1-81 0 0,1 2 115 0 0,0-1 0 0 0,-1 1 0 0 0,0-1 0 0 0,1 1 0 0 0,-1-1 0 0 0,0 1 0 0 0,1-1 0 0 0,-1 1 0 0 0,0-1 0 0 0,0 1 0 0 0,0 0 29 0 0,1 9 10 0 0,0-1 0 0 0,1 1 0 0 0,0-1 0 0 0,1 1 0 0 0,2 5-10 0 0,0-2 30 0 0,13 31 338 0 0,-15-24-556 0 0,-1 20 188 0 0,0 8-172 0 0,1-4 116 0 0,-1-21 36 0 0,0 0 0 0 0,3 10 20 0 0,-1-1 116 0 0,-4-26-81 0 0,1-1 1 0 0,-1 0-1 0 0,1 1 0 0 0,1-1 1 0 0,-1 0-1 0 0,2 4-35 0 0,4 16 5 0 0,-4-8-31 0 0,10 55-50 0 0,-4-2 157 0 0,-4-39-247 0 0,1 29 166 0 0,-4-39-24 0 0,-1 1 0 0 0,-3 20 24 0 0,3-5-48 0 0,1-11 229 0 0,1 93-181 0 0,-3-98 38 0 0,0 1-9 0 0,0 1 1 0 0,3 7-30 0 0,6 83 0 0 0,4-19 0 0 0,-11-80 0 0 0,6 25 0 0 0,2 30 0 0 0,-6-18-21 0 0,-1-5-223 0 0,-3-35 325 0 0,0 0 1 0 0,2-1-1 0 0,1 12-81 0 0,8 46-176 0 0,-8-44 172 0 0,1 1 1 0 0,2 2 3 0 0,3 24 204 0 0,-6-45-228 0 0,-2 0 0 0 0,1 1 0 0 0,-1-2-1 0 0,0 2 1 0 0,0-1 0 0 0,-1 1-1 0 0,0-1 1 0 0,-1 1 0 0 0,0-1 0 0 0,-2 8 24 0 0,2-11 7 0 0,1 1 0 0 0,0-1 0 0 0,0 0 0 0 0,0 0 0 0 0,0 4-7 0 0,0-4 8 0 0,0 0 0 0 0,0 0-1 0 0,0 0 1 0 0,0-1-1 0 0,0 1 1 0 0,-2 3-8 0 0,1-5 7 0 0,1 0-1 0 0,0 1 1 0 0,-1-1-1 0 0,1 0 1 0 0,-1 0-1 0 0,1 0 1 0 0,0 0 0 0 0,0 0-1 0 0,1 1 1 0 0,-1-1-1 0 0,1 0-6 0 0,-1 8-15 0 0,4 102-163 0 0,-5-103 161 0 0,7 17 20 0 0,-5-22-3 0 0,1 4 0 0 0,-2-1 0 0 0,1-1 0 0 0,-1 2 0 0 0,0 1 0 0 0,0 29-125 0 0,0-20 105 0 0,2-13-35 0 0,-1-5 53 0 0,-1 0 1 0 0,1 0-1 0 0,-1 0 1 0 0,1 1 0 0 0,-1-1-1 0 0,0 1 1 0 0,1-1 0 0 0,-1 1-1 0 0,0-1 1 0 0,1 0 0 0 0,-1 1-1 0 0,1-1 1 0 0,-1 1 0 0 0,0-1-1 0 0,0 1 1 0 0,0-1-1 0 0,0 0 1 0 0,0 1 0 0 0,0 0-1 0 0,0 0 1 0 0,1-1 0 0 0,-1 0-1 0 0,0 1 2 0 0,0 2 11 0 0,0-2 46 0 0,0-1-3 0 0,0 0-93 0 0,2 1 66 0 0,3 3-17 0 0,1-1-10 0 0,1-1 0 0 0,33 1 0 0 0,-35-3 6 0 0,1 1-1 0 0,0-1 0 0 0,0 0 0 0 0,-1-1 1 0 0,1 1-1 0 0,-1-1 0 0 0,0 0 1 0 0,1 0-1 0 0,0-1 0 0 0,3-1-5 0 0,12-3 11 0 0,33-5 61 0 0,-32 8-72 0 0,-11 1 0 0 0,1 1 0 0 0,0 1 0 0 0,0-1 0 0 0,6 2 0 0 0,27-1 0 0 0,-3 4 64 0 0,15-2-64 0 0,-31-3 0 0 0,-1-1 0 0 0,10-3 0 0 0,10-1 0 0 0,21-9 54 0 0,-29 10 55 0 0,-12 1-16 0 0,1 2 1 0 0,5 1-94 0 0,-23 0 11 0 0,1 0 0 0 0,-1 0 0 0 0,1-1 0 0 0,-1 0 1 0 0,6-3-12 0 0,-6 3 51 0 0,-1 0 1 0 0,2 0 0 0 0,0 0 0 0 0,-1 1-1 0 0,6 0-51 0 0,31-1 65 0 0,-34 0-65 0 0,-2 1 0 0 0,2 1 0 0 0,-1 0 0 0 0,0 0 0 0 0,0 2 0 0 0,0-1 0 0 0,0 1-1 0 0,0 0 1 0 0,2 1 0 0 0,-5 0 0 0 0,-1-1 0 0 0,2 0 0 0 0,-1 0 0 0 0,-1-1 0 0 0,2 0 0 0 0,-1 0 0 0 0,0-1 0 0 0,1 1 0 0 0,-2-2 0 0 0,2 1 0 0 0,-1-1 0 0 0,5-1 0 0 0,25-2 0 0 0,-27 3 0 0 0,0 1 0 0 0,-1 0 0 0 0,0 0 0 0 0,9 2 0 0 0,19 0 0 0 0,-28-1 0 0 0,-1 0 0 0 0,1 0 0 0 0,6 2 0 0 0,-9-1 0 0 0,0-1 0 0 0,1 0 0 0 0,0 0 0 0 0,0-1 0 0 0,-1 0 0 0 0,5 0 0 0 0,-1-1-127 0 0,0 0-1 0 0,1 2 0 0 0,1 0 128 0 0,-3 0-31 0 0,0-1-1 0 0,1 0 1 0 0,5-1 31 0 0,13-6 479 0 0,-22 6-315 0 0,0-1 1 0 0,0 1-1 0 0,0-1 1 0 0,0 1-1 0 0,1 1-164 0 0,-6 0 13 0 0,12 2-75 0 0,5 5-546 0 0,1-4 558 0 0,-16-3 45 0 0,1 1 0 0 0,-1 0 1 0 0,1 0-1 0 0,0 0 0 0 0,-1 0 0 0 0,0 0 0 0 0,1 2 5 0 0,1-2-10 0 0,1 1 0 0 0,-1-2 1 0 0,0 2-1 0 0,0-1 0 0 0,1-1 0 0 0,0 0 1 0 0,-1 0-1 0 0,0 0 0 0 0,0 0 0 0 0,1-1 0 0 0,-1 0 1 0 0,2 0 9 0 0,-1-2-384 0 0,-6 3 369 0 0,1-1-1 0 0,-1 1 1 0 0,1 0 0 0 0,-1-1 0 0 0,1 1 0 0 0,-1 0-1 0 0,0 0 1 0 0,0 0 0 0 0,1 0 0 0 0,-1-1 0 0 0,1 1-1 0 0,0 0 1 0 0,-1 0 0 0 0,0 0 0 0 0,0 0 0 0 0,1 0-1 0 0,-1 0 1 0 0,1 0 0 0 0,-1 1 0 0 0,1-1 0 0 0,-1 0 0 0 0,0 0-1 0 0,1 0 16 0 0,19 0 564 0 0,27 17-1192 0 0,-1-8 1070 0 0,4 4-982 0 0,-49-12 533 0 0,-1-1 0 0 0,1 0 1 0 0,0 0-1 0 0,0 1 1 0 0,-1-1-1 0 0,1 0 1 0 0,0 0-1 0 0,0 0 0 0 0,0-1 1 0 0,0 1-1 0 0,0 0 1 0 0,-1 0-1 0 0,1 0 0 0 0,1-1 7 0 0,16-1-89 0 0,-9 2 89 0 0,-2 2 0 0 0,1-1 0 0 0,0-2 0 0 0,-1 0 8 0 0,-5 3-23 0 0,-1-1 32 0 0,8-3 99 0 0,-3-1-106 0 0,1-1 1 0 0,-5 3 32 0 0,-2-3-21 0 0,0 2 11 0 0,0-1-2 0 0,0 0 0 0 0,0 1 0 0 0,0-1 0 0 0,0 0 0 0 0,1 0 0 0 0,0 0 0 0 0,0-1-31 0 0,-1-2-27 0 0,0 1 0 0 0,0-1 0 0 0,0 0 0 0 0,0 1 0 0 0,-2-2 27 0 0,1-10-63 0 0,10-84 575 0 0,-9 90-506 0 0,-3-41 52 0 0,3 49-58 0 0,0-1 0 0 0,0 0 0 0 0,1 1 0 0 0,-1 0 0 0 0,1 0 0 0 0,0-1 0 0 0,-1 1 0 0 0,2-2 0 0 0,2-19 0 0 0,5-62-136 0 0,-7 69 136 0 0,-2 12 0 0 0,1 1 0 0 0,-1-1 0 0 0,0 0 0 0 0,-1 1 0 0 0,0-3 0 0 0,0 0 0 0 0,1 0 0 0 0,0 1 0 0 0,0-1 0 0 0,1 0 0 0 0,0 1 0 0 0,0-2 0 0 0,2-24 0 0 0,6-65-194 0 0,-6 61-46 0 0,-5-23 226 0 0,1 43-2 0 0,0-1 0 0 0,0 1 0 0 0,3-11 16 0 0,-2-8-16 0 0,4-62 16 0 0,-8 8 0 0 0,5 76 0 0 0,1-1 0 0 0,2-13 0 0 0,-2 14 0 0 0,1-1 0 0 0,-2-13 0 0 0,3-30 0 0 0,0-13 0 0 0,-3 38 0 0 0,2 1 0 0 0,2 0 0 0 0,2-11 0 0 0,4-13 0 0 0,-7 19 0 0 0,-1 0 0 0 0,-1-17 0 0 0,1 11 64 0 0,-2 31-64 0 0,1 0 0 0 0,-1 0 0 0 0,3-9 0 0 0,-1 10 0 0 0,-2-1 0 0 0,1 0 0 0 0,-1-9 0 0 0,5-6 0 0 0,-3 19 0 0 0,-2 1 0 0 0,0-1 0 0 0,0 1 0 0 0,0-3 0 0 0,2-12 12 0 0,-1 16-12 0 0,-2 0 0 0 0,1 0-1 0 0,0 0 1 0 0,-1 0 0 0 0,0-3 0 0 0,6-19 69 0 0,0-15-82 0 0,-5 29 18 0 0,1-1-1 0 0,1 0 1 0 0,0 0 0 0 0,1 0-5 0 0,-1 1-19 0 0,0 4 9 0 0,-2 0 0 0 0,0 0 1 0 0,0 0-1 0 0,-1 0 0 0 0,0-2 10 0 0,3-25-18 0 0,-2 24 32 0 0,-1 0 0 0 0,1 0 0 0 0,-2 0 0 0 0,-1-12-14 0 0,0-18 24 0 0,2 37-40 0 0,-1 0 0 0 0,0 0 0 0 0,0 0 0 0 0,1 0 0 0 0,-3-3 16 0 0,3-3 14 0 0,-6-14 920 0 0,6 0-836 0 0,0 20-34 0 0,-3 2 4 0 0,3 3 4 0 0,0 0 4 0 0,0-5 32 0 0,0 4-8055 0 0,0 1 1485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0:34.866"/>
    </inkml:context>
    <inkml:brush xml:id="br0">
      <inkml:brushProperty name="width" value="0.05" units="cm"/>
      <inkml:brushProperty name="height" value="0.05" units="cm"/>
      <inkml:brushProperty name="color" value="#66CC00"/>
    </inkml:brush>
  </inkml:definitions>
  <inkml:trace contextRef="#ctx0" brushRef="#br0">0 3 920 0 0,'1'-1'11989'0'0,"0"0"-13368"0"0,0 1 879 0 0,-1 0-634 0 0,0 0-2498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0:52.651"/>
    </inkml:context>
    <inkml:brush xml:id="br0">
      <inkml:brushProperty name="width" value="0.05" units="cm"/>
      <inkml:brushProperty name="height" value="0.05" units="cm"/>
      <inkml:brushProperty name="color" value="#66CC00"/>
    </inkml:brush>
  </inkml:definitions>
  <inkml:trace contextRef="#ctx0" brushRef="#br0">0 76 2760 0 0,'0'0'125'0'0,"1"-7"1760"0"0,1-8 6523 0 0,-2 15-8194 0 0,0 0-1 0 0,1-1 1 0 0,-1 0 0 0 0,1 1-1 0 0,-1-1 1 0 0,0 1-1 0 0,0 0 1 0 0,1-1 0 0 0,-1 0-1 0 0,1 1 1 0 0,0-1-1 0 0,-1 1 1 0 0,0 0 0 0 0,1 0-1 0 0,0-1 1 0 0,-1 1-1 0 0,1 0 1 0 0,-1-1-214 0 0,1 1 24 0 0,-1 0 1 0 0,0 0-1 0 0,1 0 0 0 0,-1 1 0 0 0,0-1 0 0 0,1 0 1 0 0,-1 0-1 0 0,0 0 0 0 0,0 1 0 0 0,0-1 1 0 0,0 0-1 0 0,0 0 0 0 0,1 0 0 0 0,-1 0 1 0 0,0 0-1 0 0,0 0 0 0 0,1 1 0 0 0,-1-1 0 0 0,0 0 1 0 0,0 1-1 0 0,0-1 0 0 0,0 0 0 0 0,1 1 1 0 0,-1-1-1 0 0,0 0 0 0 0,0 0 0 0 0,0 0 0 0 0,0 1-24 0 0,2 25-318 0 0,-7 151 318 0 0,5-132 0 0 0,12-90 330 0 0,10-108 759 0 0,-7 73-924 0 0,-14 128 299 0 0,-10 99-94 0 0,8-139-345 0 0,0-2-71 0 0,1 0 0 0 0,0 1-1 0 0,-1-1 1 0 0,2 0 0 0 0,-1 1 0 0 0,0-1 0 0 0,3 4 46 0 0,-3-7 0 0 0,0-3 9 0 0,0 0-1 0 0,1 0 0 0 0,-1 0 0 0 0,0 0 0 0 0,0 0 0 0 0,1 0 1 0 0,-1 0-1 0 0,0 0 0 0 0,0 0 0 0 0,1 0 0 0 0,-1 0 1 0 0,0 0-1 0 0,0 0 0 0 0,0-1 0 0 0,0 1 0 0 0,0 0 0 0 0,0 0 1 0 0,1 0-1 0 0,-1 0 0 0 0,0 0 0 0 0,0 0 0 0 0,0-1 1 0 0,1 1-1 0 0,-1 0 0 0 0,0 0 0 0 0,0 0 0 0 0,0-1 0 0 0,0 1 1 0 0,1 0-1 0 0,-1 0 0 0 0,0 0 0 0 0,0 0 0 0 0,0 0 1 0 0,0 0-1 0 0,0 0 0 0 0,0-1 0 0 0,0 1-8 0 0,4-7 551 0 0,3-20 666 0 0,0-15-1217 0 0,4-10-519 0 0,5-34 359 0 0,-14 72 176 0 0,-2 14 74 0 0,0 0 54 0 0,0 0 14 0 0,0 2-212 0 0,1 1 0 0 0,-1-1 0 0 0,0 1 0 0 0,0 0 0 0 0,0 0 0 0 0,-1 0 0 0 0,1-1 0 0 0,-2 2 54 0 0,0 11 0 0 0,1 0 0 0 0,-1 1 0 0 0,2-1 0 0 0,0 1 0 0 0,2 6 0 0 0,-1 17 0 0 0,1-26 0 0 0,-2-11 0 0 0,0 1 0 0 0,0-2 0 0 0,1 1 0 0 0,-1 1 0 0 0,0-1 0 0 0,0 0 0 0 0,0 0 0 0 0,-1 1 0 0 0,1-2 16 0 0,0 0 75 0 0,0-1 58 0 0,0 0 13 0 0,0 0-40 0 0,0 0-184 0 0,0 0-88 0 0,0 0-11 0 0,7-17 58 0 0,1-38 191 0 0,-4 16 156 0 0,5-13-244 0 0,-6 36 119 0 0,-1 0 1 0 0,-1 0-1 0 0,0-9-119 0 0,-1 25-82 0 0,-2 0 100 0 0,2 0 159 0 0,0 0 79 0 0,0 0 21 0 0,-5 21 602 0 0,0 9-890 0 0,1 0-1 0 0,0 15 12 0 0,0 4 0 0 0,2-30 0 0 0,0-1 0 0 0,1 0 0 0 0,1 6 0 0 0,0-18 0 0 0,0-5 0 0 0,0 1 0 0 0,0-1 0 0 0,0 1 0 0 0,0-1 0 0 0,0 1 0 0 0,0-1 0 0 0,0 0 0 0 0,0 1 0 0 0,1-1 0 0 0,-1 1 0 0 0,1-1 0 0 0,-1 0 0 0 0,1 0 0 0 0,-1 1 0 0 0,1-1 0 0 0,0 0 0 0 0,0 0 0 0 0,-1 0 0 0 0,1 1 0 0 0,5-31 0 0 0,20-145-72 0 0,-23 155 72 0 0,0-10 0 0 0,-1 20 0 0 0,-1 12 0 0 0,-10 164-136 0 0,9-100 122 0 0,9-110-188 0 0,-9 23 202 0 0,3 1 0 0 0,0-4 0 0 0,1-10 0 0 0,2-11 64 0 0,8-26-64 0 0,-18 105 124 0 0,2-1-1 0 0,2 23-123 0 0,0-41 9 0 0,0 1-9 0 0,0 2 0 0 0,0 0 0 0 0,2 0 0 0 0,2 14 0 0 0,1-56-202 0 0,24-179 291 0 0,-28 198-324 0 0,4-28 598 0 0,-2 22-133 0 0,-2 14-803 0 0,-3 38 561 0 0,-1 6 12 0 0,0-16-34 0 0,0 1 0 0 0,3 20 34 0 0,0-39-17 0 0,0-11 14 0 0,0-1-1 0 0,0 1 1 0 0,0-1 0 0 0,0 1-1 0 0,0-1 1 0 0,0 1 0 0 0,1 0-1 0 0,-1 0 1 0 0,1-1 0 0 0,0 2 3 0 0,-1-4 76 0 0,1 0-33 0 0,0 0 0 0 0,0-1 1 0 0,-1 1-1 0 0,0-1 0 0 0,1 0 1 0 0,0 1-1 0 0,-1 0 0 0 0,1-1 1 0 0,-1 1-1 0 0,0-1 0 0 0,0 0 1 0 0,1 1-1 0 0,-1-1 0 0 0,1 1 1 0 0,-1-1-1 0 0,0 0 0 0 0,1 1 1 0 0,-1-1-1 0 0,0 0 0 0 0,0 0-43 0 0,4-14-20 0 0,28-173 36 0 0,-26 163-2 0 0,-6 25-66 0 0,-3 12-183 0 0,0-2 307 0 0,1 0 1 0 0,1 0-1 0 0,0 0 0 0 0,1 9-72 0 0,-1-4 8 0 0,0-7-77 0 0,-1 27 66 0 0,2-1 0 0 0,1 1 0 0 0,2 8 3 0 0,-3-43-4 0 0,0 1 0 0 0,0 0 0 0 0,0-1 0 0 0,0 1 0 0 0,0 0 0 0 0,0 0 0 0 0,1-1 0 0 0,-1 0 0 0 0,0 1 0 0 0,0 0 0 0 0,0 0 0 0 0,0-1 0 0 0,0 0 0 0 0,1 1 0 0 0,-1 0 0 0 0,1-1 0 0 0,-1 1 0 0 0,1-1 1 0 0,-1 1 3 0 0,5-8-111 0 0,2-21-33 0 0,2-19 290 0 0,-6 35-100 0 0,-1-1 0 0 0,0 1 0 0 0,0 0 0 0 0,-2-4-46 0 0,0 10-101 0 0,0-2 116 0 0,0-1 0 0 0,1 1-1 0 0,0-1 1 0 0,2-8-15 0 0,2-13-250 0 0,-5 30 291 0 0,0 0 58 0 0,0 0 11 0 0,-6 20 2 0 0,3-7-112 0 0,1 0 0 0 0,0 0 0 0 0,2-1 0 0 0,0 2 0 0 0,0-1 0 0 0,0-1 0 0 0,3 9 0 0 0,-3 1 0 0 0,-1-18 0 0 0,1-1 0 0 0,0 0 0 0 0,0 0 0 0 0,0 0 0 0 0,0 1 0 0 0,1-1 0 0 0,-1 0 0 0 0,4 12-186 0 0,-3-12 84 0 0,0 0-1 0 0,-1 0 1 0 0,1 0-1 0 0,-1 0 0 0 0,1 0 1 0 0,-1 0-1 0 0,0 3 103 0 0,1-16 0 0 0,-1 1 0 0 0,2-1 0 0 0,0 0 0 0 0,3-6 0 0 0,4-22 0 0 0,0-19 628 0 0,8-22-628 0 0,-21 110 575 0 0,-1 32-575 0 0,3-33 85 0 0,1-10-101 0 0,1 0 0 0 0,1 0 0 0 0,1 1 0 0 0,2 7 16 0 0,6-48 54 0 0,-5-6-48 0 0,-1 1 1 0 0,0-10-7 0 0,5-34-3 0 0,-7 57 3 0 0,0 3 0 0 0,-1-2 0 0 0,2 1 0 0 0,-1 1 0 0 0,2-1 0 0 0,1-1 0 0 0,-5 8 0 0 0,2 3-10 0 0,-4 21-257 0 0,-7 79 16 0 0,6-17 187 0 0,3-82 68 0 0,0 9-23 0 0,2-10-24 0 0,0-5-16 0 0,3-10 55 0 0,-2 0-1 0 0,0-1 1 0 0,1-13 4 0 0,6-28 2 0 0,-8 45-2 0 0,0 2 0 0 0,-2-1 0 0 0,1-3 0 0 0,4-28 0 0 0,-11 78-122 0 0,3 0-1 0 0,0 32 123 0 0,-1 1-95 0 0,4-64 96 0 0,-1 3-12 0 0,0 0 0 0 0,1 0 0 0 0,0-1 0 0 0,1 1 0 0 0,0 0 0 0 0,1 3 11 0 0,7-29 684 0 0,13-166-1139 0 0,-21 179 455 0 0,-1-7 0 0 0,3-1 0 0 0,-1-1 0 0 0,2-3 0 0 0,-5 25 16 0 0,-1-1 0 0 0,2 1 0 0 0,-1 7-16 0 0,0 3 16 0 0,-1 3-16 0 0,-2 13 0 0 0,2 0 0 0 0,0 0 0 0 0,3-1 0 0 0,1 4 0 0 0,1-26 32 0 0,-2-10-10 0 0,1-8-12 0 0,34-211 246 0 0,-31 195-256 0 0,-4 21 0 0 0,-1 14 0 0 0,-6 39-91 0 0,3-16 88 0 0,0 17 3 0 0,9 11-971 0 0,-5-55-980 0 0,0-1-5250 0 0,-1-4 1507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0:46.966"/>
    </inkml:context>
    <inkml:brush xml:id="br0">
      <inkml:brushProperty name="width" value="0.05" units="cm"/>
      <inkml:brushProperty name="height" value="0.05" units="cm"/>
      <inkml:brushProperty name="color" value="#66CC00"/>
    </inkml:brush>
  </inkml:definitions>
  <inkml:trace contextRef="#ctx0" brushRef="#br0">42 173 456 0 0,'0'-1'185'0'0,"1"1"0"0"0,-1-1 0 0 0,0 1 1 0 0,0 0-1 0 0,0-1 0 0 0,0 1 0 0 0,0-1 0 0 0,0 1 0 0 0,0-1 0 0 0,0 1 1 0 0,0 0-1 0 0,0-1 0 0 0,0 1 0 0 0,0-1 0 0 0,-1 1 0 0 0,1-1 0 0 0,0 1 0 0 0,0 0 1 0 0,-1 0-1 0 0,1-1 0 0 0,0 1 0 0 0,0-1 0 0 0,0 1 0 0 0,0-1 0 0 0,-1 1 1 0 0,1 0-1 0 0,0 0 0 0 0,-1 0 0 0 0,1-1 0 0 0,-1 1 0 0 0,1 0 0 0 0,0-1 1 0 0,0 1-1 0 0,-1 0 0 0 0,0 0-185 0 0,1 0 109 0 0,-1 0 1 0 0,1 0-1 0 0,0 0 0 0 0,0 0 1 0 0,-1 0-1 0 0,0 1 1 0 0,1-1-1 0 0,-1 0 0 0 0,1 0 1 0 0,0 1-1 0 0,0-1 1 0 0,-1 0-1 0 0,1 0 0 0 0,0 0 1 0 0,-1 1-1 0 0,1-1 1 0 0,-1 0-1 0 0,1 1 0 0 0,0-1 1 0 0,0 1-110 0 0,-4 9 457 0 0,0 1 1 0 0,0-1 0 0 0,2 1 0 0 0,0 0-1 0 0,0-1 1 0 0,0 2 0 0 0,1 4-458 0 0,-2 13 10 0 0,0-10-8 0 0,2 1-1 0 0,0-1 0 0 0,1 0 1 0 0,1 0-1 0 0,1 1 0 0 0,0-1 1 0 0,6 16-2 0 0,-3-22-11 0 0,-3-10 2 0 0,-2 0 1 0 0,2-1 0 0 0,-1 0 0 0 0,-1 0 0 0 0,1 1 0 0 0,0 0 0 0 0,0-1 0 0 0,-1 1 8 0 0,1-51-216 0 0,-4-46 2487 0 0,5-24-2271 0 0,-1 10 883 0 0,0 70-196 0 0,0 1 369 0 0,-1 37-938 0 0,0 0 2 0 0,0 0-2 0 0,2 22 383 0 0,5 5-475 0 0,-2-1-1 0 0,-1 1 1 0 0,-1 0-1 0 0,0 10-25 0 0,3 39 31 0 0,36 263-1874 0 0,-40-329 1675 0 0,-1 6-57 0 0,2 1 0 0 0,4 15 225 0 0,-6-31-66 0 0,1-120-238 0 0,5-185 1586 0 0,-6 281-981 0 0,3-42 1467 0 0,5-10-1768 0 0,-8 73 24 0 0,-1 2 10 0 0,-2 11 56 0 0,-1 29 104 0 0,0-10-120 0 0,-1 28-112 0 0,3 1-1 0 0,4 34 39 0 0,11 48-43 0 0,-12-130 13 0 0,-1 2-126 0 0,1-1-1 0 0,1 0 1 0 0,0 0-1 0 0,1 3 157 0 0,-4-14-312 0 0,0-1 68 0 0,0 0 287 0 0,0 0 128 0 0,0 0 21 0 0,0 0-47 0 0,4-9-433 0 0,1-1-67 0 0,-6-32 384 0 0,-2-21 82 0 0,0-43 29 0 0,2 53-76 0 0,-9-156 480 0 0,8 194-522 0 0,1 5 180 0 0,1 1 0 0 0,-2-1-1 0 0,-2-8-201 0 0,4 15 10 0 0,-2-14-351 0 0,3 15 387 0 0,-1 0 0 0 0,1 0 0 0 0,-1 1 0 0 0,0-1 0 0 0,1 1 0 0 0,0-1-1 0 0,0 0 1 0 0,-1 1 0 0 0,1-1 0 0 0,0 1 0 0 0,1-1-46 0 0,4-10 279 0 0,-5 10-279 0 0,5-14-13 0 0,-6 16-60 0 0,0 0-42 0 0,0 0-12 0 0,0 0 34 0 0,0 0 145 0 0,0 0 63 0 0,0 0 11 0 0,7 45 2 0 0,-4-4-70 0 0,5 37-58 0 0,-4-48 6 0 0,-1-6-6 0 0,0-4 0 0 0,-1-1 0 0 0,-1 5 0 0 0,-3-62-52 0 0,1 20 12 0 0,0-1-1 0 0,2-6 41 0 0,1-21 58 0 0,-2 23-60 0 0,1 0-1 0 0,3-7 3 0 0,2-2 75 0 0,2 159 1656 0 0,-6-83-1538 0 0,2 48-120 0 0,-3-86-74 0 0,4 12-246 0 0,-5-17 323 0 0,0-1 15 0 0,3-16-10 0 0,13-140-246 0 0,-14 129 277 0 0,-2 14-111 0 0,1-1 1 0 0,1 0-1 0 0,-1 1 0 0 0,5-13-1 0 0,-6 24-13 0 0,5 37 82 0 0,-2 56-313 0 0,1-48 469 0 0,1 19-287 0 0,-4-59 123 0 0,5-21-49 0 0,22-138-188 0 0,-27 147 201 0 0,2-13-78 0 0,-1 16 132 0 0,-1 8 174 0 0,2 9-216 0 0,-2 0 0 0 0,0 0 0 0 0,0 1 0 0 0,-1 0 0 0 0,-1-1 0 0 0,-1 8-37 0 0,-1 24 66 0 0,3-9-66 0 0,-1-17 0 0 0,1 0 0 0 0,1 1 0 0 0,2 13 0 0 0,-3-28 11 0 0,11-51 106 0 0,-5 3-104 0 0,15-115 98 0 0,-20 150 56 0 0,0 0-1 0 0,-1 0 0 0 0,0-3-166 0 0,0 13 79 0 0,2 2-56 0 0,-2 1 0 0 0,1 0 0 0 0,0 0 0 0 0,-1 0 0 0 0,0 1 0 0 0,1-1 0 0 0,-1 0 0 0 0,-1 2-23 0 0,1-4 13 0 0,-5 122 216 0 0,6-80-229 0 0,4 14 0 0 0,-4-46 0 0 0,1-13 14 0 0,2-12 20 0 0,7-26 36 0 0,-8 28-60 0 0,1-12 4 0 0,0 2-1 0 0,-1-7-13 0 0,-2 11 12 0 0,2-1 1 0 0,0 1-1 0 0,6-18-12 0 0,-1 10 75 0 0,-3 53 42 0 0,-9 67-117 0 0,1-50 0 0 0,3 42 0 0 0,6-24-64 0 0,3-86 75 0 0,31-235 42 0 0,-34 232 23 0 0,-6 26-12 0 0,0 1 27 0 0,-1 16 78 0 0,-3 221-41 0 0,9-205-128 0 0,-3-31 0 0 0,1-5 0 0 0,1-7 0 0 0,3-13 22 0 0,-1 0-1 0 0,0-11-21 0 0,4-18 21 0 0,14-68 169 0 0,-20 107-14 0 0,0 25-18 0 0,-4-6-173 0 0,1 1-1 0 0,-1 0 0 0 0,0-1 1 0 0,0 0-1 0 0,-1 1 1 0 0,0-1 15 0 0,-1 18-31 0 0,-1 40 638 0 0,1-41-755 0 0,2-1 0 0 0,0 1 1 0 0,0 0-1 0 0,3 3 148 0 0,-1-13-12 0 0,2 23-310 0 0,-4-35 256 0 0,7-21 2 0 0,15-83 192 0 0,-12 41-31 0 0,0 3 78 0 0,1 20-87 0 0,-13 107 614 0 0,0-41-784 0 0,0-5 168 0 0,0-1 1 0 0,1 0-1 0 0,2 1 1 0 0,0 0-87 0 0,3-3-496 0 0,-1 0 693 0 0,-3-7-256 0 0,1-15 0 0 0,2-3-2 0 0,0-4 29 0 0,2-21 52 0 0,6-15 57 0 0,-1-8 17 0 0,-3 18-69 0 0,-5 20-4139 0 0,-2 17-3603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1:05.761"/>
    </inkml:context>
    <inkml:brush xml:id="br0">
      <inkml:brushProperty name="width" value="0.05" units="cm"/>
      <inkml:brushProperty name="height" value="0.05" units="cm"/>
      <inkml:brushProperty name="color" value="#66CC00"/>
    </inkml:brush>
  </inkml:definitions>
  <inkml:trace contextRef="#ctx0" brushRef="#br0">223 40 8176 0 0,'1'-12'421'0'0,"0"-1"2312"0"0,-4 20 233 0 0,-5 37-159 0 0,-2 24-2807 0 0,7-19 117 0 0,2 24-117 0 0,-1 21 42 0 0,2-89-48 0 0,-3 39-70 0 0,2-1-1 0 0,2 3 77 0 0,-2 18-477 0 0,6-84 1026 0 0,-3-7-1394 0 0,1 0-1 0 0,-3 0 0 0 0,-2-20 846 0 0,1 31-217 0 0,-2-156-4890 0 0,3 58 5520 0 0,0 66 1076 0 0,1 5 727 0 0,-1 43-1799 0 0,0 0-94 0 0,0 0-41 0 0,0 0-8 0 0,0 0-29 0 0,0 0-112 0 0,0 2-28 0 0,1 1 0 0 0,-1 0-1 0 0,-1 0 1 0 0,1 0 0 0 0,0-1-1 0 0,-1 1 1 0 0,1 0 0 0 0,-1 0-105 0 0,1 1 184 0 0,-11 106 407 0 0,4 49-591 0 0,5-86 56 0 0,0 55-56 0 0,2-146 83 0 0,2-171 1506 0 0,0 22-1151 0 0,-2 115-372 0 0,-7-31 705 0 0,7 83-564 0 0,0 0 7 0 0,-1 2-148 0 0,1 1 0 0 0,-1 0 0 0 0,0-1-1 0 0,0 1 1 0 0,1-1 0 0 0,-1 1-1 0 0,1-1 1 0 0,0 1 0 0 0,0 2-66 0 0,-1 2 64 0 0,-9 176-289 0 0,5-72 97 0 0,-4 64-332 0 0,9-137 287 0 0,2-233-241 0 0,6 94 387 0 0,-4 53 288 0 0,-1 0 0 0 0,-5-41-261 0 0,-1 51-161 0 0,3 37 447 0 0,0 1 30 0 0,0 0-34 0 0,0 0-160 0 0,-8 15-54 0 0,2 16-131 0 0,1 0 0 0 0,2 1 0 0 0,1 27 63 0 0,0-16-27 0 0,-1 38-66 0 0,-6 81-166 0 0,8-158-183 0 0,0-7 240 0 0,0-16 253 0 0,0-29 5 0 0,11-276-245 0 0,-10 308 347 0 0,0-7 722 0 0,-1-1 0 0 0,0 1-880 0 0,-2 27 219 0 0,-1 12 44 0 0,-2 23-481 0 0,-11 252 274 0 0,11-167-277 0 0,1-69 274 0 0,3-92-421 0 0,4-62 218 0 0,2-16 535 0 0,-1 60-449 0 0,-2-22 64 0 0,-7-8 93 0 0,0 66-29 0 0,0 40 44 0 0,-10 122-240 0 0,5 32 132 0 0,11-106 11 0 0,-6-104 42 0 0,1-12-92 0 0,2-6 39 0 0,-2-21-25 0 0,-5-12 25 0 0,7 62-64 0 0,1-1-1 0 0,1-3 65 0 0,-3 75 89 0 0,3 22-89 0 0,0-3 0 0 0,3 12 0 0 0,-1-67-176 0 0,1 0-1 0 0,0 0 0 0 0,0 1 1 0 0,2 2 176 0 0,-2-5 4 0 0,3 10 14 0 0,-1-1-1 0 0,0 0 1 0 0,-1 1-1 0 0,0 18-17 0 0,-4-27 0 0 0,0-8 0 0 0,1 0 0 0 0,0 0 0 0 0,0 0 0 0 0,0 0 0 0 0,0 0 0 0 0,0 1 0 0 0,0-2 0 0 0,0 1 0 0 0,1 1 0 0 0,-1-1 0 0 0,1-1 0 0 0,0 2-16 0 0,-1-3-64 0 0,0 0-16 0 0,0 0 0 0 0,0 0-26 0 0,0 0 22 0 0,1 0 1 0 0,-1 0-1 0 0,1 1 0 0 0,-1-1 1 0 0,1 0-1 0 0,-1 1 1 0 0,0-1-1 0 0,0 0 1 0 0,0 1-1 0 0,1-1 1 0 0,-1 0-1 0 0,1 0 0 0 0,-1 0 1 0 0,0 1-1 0 0,0-1 1 0 0,1 1-1 0 0,-1-1 1 0 0,0 1-1 0 0,0-1 0 0 0,0 0 1 0 0,0 0-1 0 0,0 1 1 0 0,0 0-1 0 0,0-1 1 0 0,0 1 99 0 0,3 20-519 0 0,-3-21 432 0 0,0 0-180 0 0,0 0-782 0 0,0 0-337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1:25.506"/>
    </inkml:context>
    <inkml:brush xml:id="br0">
      <inkml:brushProperty name="width" value="0.05" units="cm"/>
      <inkml:brushProperty name="height" value="0.05" units="cm"/>
      <inkml:brushProperty name="color" value="#66CC00"/>
    </inkml:brush>
  </inkml:definitions>
  <inkml:trace contextRef="#ctx0" brushRef="#br0">2 40 9184 0 0,'0'0'110'0'0,"0"-1"1"0"0,-1 1-1 0 0,1 0 1 0 0,0-1-1 0 0,0 1 1 0 0,0 0-1 0 0,0 0 1 0 0,0 0-1 0 0,0-1 1 0 0,0 1-1 0 0,0-1 1 0 0,0 1-1 0 0,0 0 1 0 0,0-1 0 0 0,0 1-1 0 0,0 0 1 0 0,0 0-1 0 0,0 0 1 0 0,0-1-1 0 0,1 1 1 0 0,-1 0-1 0 0,0-1 1 0 0,0 1-1 0 0,0 0 1 0 0,1-1-1 0 0,-1 1 1 0 0,0 0-1 0 0,0 0 1 0 0,0 0-1 0 0,0 0 1 0 0,0 0-1 0 0,1-1 1 0 0,-1 1-1 0 0,0 0 1 0 0,0 0-1 0 0,1 0 1 0 0,-1-1-111 0 0,1 2 102 0 0,-1 0 0 0 0,0-1 0 0 0,0 1 1 0 0,1-1-1 0 0,-1 1 0 0 0,0 0 0 0 0,0-1 0 0 0,1 1 0 0 0,-1 0 0 0 0,0 0 1 0 0,0-1-1 0 0,0 1 0 0 0,0 0 0 0 0,0-1 0 0 0,0 1 0 0 0,0-1 0 0 0,-1 1 1 0 0,1 1-103 0 0,-1 17 710 0 0,1 1 0 0 0,0-2 1 0 0,1 5-711 0 0,1 23 31 0 0,-2-43-28 0 0,3 104 175 0 0,-2-91-188 0 0,7-34-44 0 0,3-78 7 0 0,0-13 173 0 0,-8 36 1381 0 0,-4 115-1106 0 0,-2 101 11 0 0,4-126-473 0 0,1-1 1 0 0,0-1-1 0 0,1 2 0 0 0,3 8 61 0 0,-6-25 155 0 0,0 0 90 0 0,0 0 31 0 0,4-59 447 0 0,1 13-198 0 0,-4 24-525 0 0,2-1 0 0 0,2-1 0 0 0,-1 5 0 0 0,-1 0 0 0 0,-1 0 0 0 0,-1-4 0 0 0,4 129 481 0 0,-1-24-28 0 0,-3-31-331 0 0,1-33-606 0 0,-2-18 480 0 0,0 0-1 0 0,0 0 0 0 0,0-1 0 0 0,0 1 0 0 0,0 0 0 0 0,0 0 1 0 0,0 0-1 0 0,0 0 0 0 0,0 0 0 0 0,0 0 0 0 0,0 0 0 0 0,0 0 1 0 0,0 0-1 0 0,0 0 0 0 0,0 0 0 0 0,0 0 0 0 0,0 0 1 0 0,0 0-1 0 0,0 0 0 0 0,0 0 0 0 0,0 0 0 0 0,0 0 0 0 0,0 0 1 0 0,0 0-1 0 0,0 0 0 0 0,0 0 0 0 0,0-1 0 0 0,0 1 0 0 0,0 0 1 0 0,0 0-1 0 0,0 0 0 0 0,1 0 0 0 0,-1 0 0 0 0,0 0 1 0 0,0 0-1 0 0,0 0 0 0 0,0 0 0 0 0,0 0 0 0 0,0 0 0 0 0,0 0 1 0 0,0 0-1 0 0,0 0 0 0 0,0 1 0 0 0,0-1 0 0 0,0 0 1 0 0,0 0-1 0 0,0 0 0 0 0,0 0 0 0 0,0 0 0 0 0,1 0 0 0 0,-1 0 1 0 0,0 0-1 0 0,0 0 0 0 0,0 0 0 0 0,0 0 0 0 0,0 0 0 0 0,0 0 1 0 0,0 0-1 0 0,0 0 0 0 0,0 0 0 0 0,0 0 0 0 0,0 0 1 0 0,0 0-1 0 0,0 0 0 0 0,0 0 0 0 0,0 0 0 0 0,0 1 0 0 0,0-1 1 0 0,0 0 4 0 0,2-10-152 0 0,5-34 939 0 0,-2-11-787 0 0,0 8 628 0 0,1-1-628 0 0,-6 26-240 0 0,-1 19 308 0 0,1 1 0 0 0,-1-1 0 0 0,1 0 0 0 0,0 0 1 0 0,0 1-1 0 0,0-1 0 0 0,1 1 0 0 0,-1-1 0 0 0,1 1 0 0 0,-1-1 0 0 0,1 0-68 0 0,0 3-60 0 0,-1 0-12 0 0,0 0 28 0 0,0 22 264 0 0,1 16-220 0 0,1 15 0 0 0,-3-46 0 0 0,-1 23 0 0 0,1 0 0 0 0,1 0 0 0 0,3 20 0 0 0,1-37 0 0 0,-4-13-2 0 0,0 0-1 0 0,1 0 0 0 0,-1 0 1 0 0,0 0-1 0 0,0 0 1 0 0,0-1-1 0 0,0 1 1 0 0,0 0-1 0 0,0 0 0 0 0,1 0 1 0 0,-1 0-1 0 0,0 0 1 0 0,0 0-1 0 0,0 0 0 0 0,1 0 1 0 0,-1 0-1 0 0,0-1 1 0 0,0 1-1 0 0,0 0 0 0 0,1 0 1 0 0,-1 0-1 0 0,0-1 1 0 0,0 1-1 0 0,0 0 0 0 0,0 0 1 0 0,0 0-1 0 0,0 0 1 0 0,0 0-1 0 0,0 0 0 0 0,0 0 1 0 0,0 0-1 0 0,0-1 1 0 0,0 1-1 0 0,0 0 0 0 0,0 0 1 0 0,0-1-1 0 0,0 1 1 0 0,0 0-1 0 0,0 0 0 0 0,0-1 3 0 0,4-8 8 0 0,-1-5-8 0 0,0-1 0 0 0,-1 0-1 0 0,-2 0 1 0 0,0-10 0 0 0,1 5-39 0 0,0 1-1 0 0,2-9 40 0 0,-2 24 39 0 0,3-21 51 0 0,-1 1-1 0 0,-1-2 0 0 0,-1 0-89 0 0,0 26 26 0 0,0 4-39 0 0,2 11-75 0 0,-3 16 88 0 0,2 68 0 0 0,1-72 0 0 0,4 14 0 0 0,-2-23 0 0 0,-5-16 0 0 0,1-3 0 0 0,-1 0 0 0 0,1 1 0 0 0,-1 0 0 0 0,1-1 0 0 0,0 0 0 0 0,-1 0 0 0 0,0 1 0 0 0,1-2 0 0 0,-1 1 0 0 0,1 1 0 0 0,-1-1 0 0 0,1 0 0 0 0,-1 0 0 0 0,0 1 0 0 0,0-2 0 0 0,0 1 0 0 0,0 1 0 0 0,0-2 0 0 0,0 1 0 0 0,6-26 48 0 0,0 1 0 0 0,-3 0 0 0 0,0-19-48 0 0,-2-8-125 0 0,-1 37 252 0 0,0 16 49 0 0,0 0 16 0 0,4 16-276 0 0,-6 41 71 0 0,1 18 163 0 0,5-27-93 0 0,-2-31-185 0 0,5-59 64 0 0,-3 1 96 0 0,1-19 148 0 0,4-2-180 0 0,-9 55 86 0 0,0 4-28 0 0,0 4 89 0 0,0 0-82 0 0,-1 21 157 0 0,0-10-193 0 0,2-2 1 0 0,-1 1 0 0 0,1 1-30 0 0,2 22 41 0 0,-3-18-41 0 0,-1 7 0 0 0,2 1 0 0 0,0 0 0 0 0,1-1 0 0 0,4 9 0 0 0,-5-32-21 0 0,1-8-26 0 0,2-7-21 0 0,11-91 61 0 0,-9 35 46 0 0,-5 56 294 0 0,3-20 54 0 0,-5 40-387 0 0,0 1 0 0 0,1 0 0 0 0,0 0 0 0 0,1 0 0 0 0,0 2 0 0 0,-1 23 0 0 0,0-1-103 0 0,0 0 0 0 0,4 27 103 0 0,-3-50 103 0 0,2 21-30 0 0,-3-27-179 0 0,1 1-1 0 0,-1-1 1 0 0,0 2 0 0 0,0-2 0 0 0,1 1 0 0 0,0-1 0 0 0,0 1 0 0 0,-1-1 0 0 0,1 1-1 0 0,0-1 1 0 0,0 1 0 0 0,1 0 106 0 0,-2-1-312 0 0,7-57 1582 0 0,0 6-1767 0 0,-4 36 1077 0 0,-1-1 0 0 0,0 0 0 0 0,-1 0-1 0 0,-1 1 1 0 0,0-3-580 0 0,0 3-2326 0 0,1 23 2526 0 0,-1 21-199 0 0,-1-4-19 0 0,2-1 0 0 0,4 26 18 0 0,-5-26 1513 0 0,0-22-1656 0 0,0 1 0 0 0,0-1 1 0 0,0 1-1 0 0,0-1 0 0 0,0 0 0 0 0,0 0 1 0 0,1 1-1 0 0,0-1 0 0 0,0 0 0 0 0,0 0 1 0 0,1 2 142 0 0,-2-4 662 0 0,0-1 40 0 0,0 0-190 0 0,3-21-3399 0 0,0-1 3446 0 0,-2-12-876 0 0,2-1 0 0 0,6-30 317 0 0,-9 61 25 0 0,0 3-19 0 0,-1 0 1 0 0,1 0-1 0 0,0 1 0 0 0,0-1 1 0 0,0 0-1 0 0,0 0 0 0 0,0 1 1 0 0,0-1-1 0 0,1 0 0 0 0,-1 0 1 0 0,0 1-1 0 0,0-1 0 0 0,1 1 1 0 0,-1-1-1 0 0,0 0 0 0 0,1 1 1 0 0,-1-1-1 0 0,0 0-6 0 0,1 1 43 0 0,0 1-44 0 0,-1 0-1 0 0,1-1 1 0 0,-1 0 0 0 0,0 1 0 0 0,1 0 0 0 0,0 0 0 0 0,-1-1 0 0 0,1 1 0 0 0,-1 0 0 0 0,0 0 0 0 0,0-1 0 0 0,0 1 0 0 0,0 0 0 0 0,1 0 0 0 0,-1-1 0 0 0,0 1 0 0 0,0 0 0 0 0,0 0 0 0 0,0 0 0 0 0,0 0-1 0 0,0 0 2 0 0,-1 23-54 0 0,1-17-3 0 0,3 27-246 0 0,1-2 69 0 0,1 0 1 0 0,4 10 233 0 0,-9-42-88 0 0,0 0 12 0 0,0 0-28 0 0,7-37 286 0 0,-1-25-614 0 0,-4 29 770 0 0,2 1 0 0 0,2-5-338 0 0,-4 25-82 0 0,-2 7 856 0 0,0 15-400 0 0,3 96-403 0 0,0-82 4 0 0,3 23 25 0 0,-6-47-1 0 0,0 1 0 0 0,0-1 0 0 0,0 0 0 0 0,0 0-1 0 0,0 0 1 0 0,0 0 0 0 0,0 0 0 0 0,0 1 0 0 0,0-1-1 0 0,0 0 1 0 0,0 1 0 0 0,0-1 0 0 0,0 0 0 0 0,0 1-1 0 0,0-1 1 0 0,0 0 0 0 0,0 0 0 0 0,0 0 0 0 0,0 0 0 0 0,0 0-1 0 0,1 1 1 0 0,-1-1 0 0 0,0 0 0 0 0,0 1 0 0 0,0-1-1 0 0,1 0 1 0 0,-1 0 0 0 0,0 0 0 0 0,0 1 0 0 0,1-1 0 0 0,-1 0-1 0 0,0 0 1 0 0,0 0 0 0 0,0 0 0 0 0,0 0 0 0 0,0 0-1 0 0,1 0 1 0 0,-1 0 1 0 0,4-9-99 0 0,0-15-45 0 0,9-106 272 0 0,-10 110 214 0 0,-3 20-276 0 0,2 22 116 0 0,-1 7-279 0 0,0 16 97 0 0,-1-24-104 0 0,0 1-1 0 0,1-1 0 0 0,4 11 105 0 0,-1-8-440 0 0,2-51 376 0 0,2-113 200 0 0,-1 106-855 0 0,-7 21 1856 0 0,0 13-732 0 0,2 10-279 0 0,2 56-56 0 0,-3-39-76 0 0,4 18 6 0 0,-5-33 1 0 0,0-9 0 0 0,1-1 0 0 0,-1 1 1 0 0,0-1-1 0 0,1 1 0 0 0,0-1 0 0 0,-1 1 1 0 0,1 0-1 0 0,0-1 0 0 0,0 0 1 0 0,1 2-2 0 0,-1-3 66 0 0,-1-1-11 0 0,0 0-107 0 0,0 0-93 0 0,0 0-203 0 0,0 0-90 0 0,0 0-1551 0 0,0 0-6165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1:11.875"/>
    </inkml:context>
    <inkml:brush xml:id="br0">
      <inkml:brushProperty name="width" value="0.05" units="cm"/>
      <inkml:brushProperty name="height" value="0.05" units="cm"/>
      <inkml:brushProperty name="color" value="#66CC00"/>
    </inkml:brush>
  </inkml:definitions>
  <inkml:trace contextRef="#ctx0" brushRef="#br0">3 50 4608 0 0,'-2'-12'495'0'0,"2"12"696"0"0,1 3 984 0 0,6 64 2636 0 0,0-11-4058 0 0,-5-38-531 0 0,0 1 1 0 0,2 4-223 0 0,5 16 689 0 0,0 31-689 0 0,1 4 323 0 0,-8-60 68 0 0,-2-10-254 0 0,0-1-1 0 0,1 0 1 0 0,0 1 0 0 0,0 0-1 0 0,-1-1 1 0 0,1 1 0 0 0,1-1-1 0 0,-1 1-136 0 0,0-3 161 0 0,-1-1-1 0 0,0 0-8 0 0,0 0-34 0 0,4-17 444 0 0,-2-22-311 0 0,-2-14-251 0 0,1-17 37 0 0,1-28 23 0 0,1-11 8 0 0,0 42 94 0 0,-3 66-80 0 0,-2 18 346 0 0,15 376-340 0 0,-13-387-28 0 0,0-3-89 0 0,1 1 0 0 0,-1 1 1 0 0,1-2-1 0 0,-1 1 0 0 0,1 0 0 0 0,1 0 1 0 0,-2-1-1 0 0,3 2 29 0 0,-3-4 76 0 0,0-1 48 0 0,6-33 713 0 0,5-159-391 0 0,-5 70 188 0 0,-2 42 666 0 0,-5 126-356 0 0,0-2-1833 0 0,2 2 889 0 0,16 193-1046 0 0,-14-211 1368 0 0,-2-26-213 0 0,-1-4-22 0 0,1-14-50 0 0,1-40-347 0 0,3 1 0 0 0,3-5 310 0 0,7-77 187 0 0,-16 55 659 0 0,-1 120 24 0 0,9 84-984 0 0,-5-62-66 0 0,3 6 180 0 0,5 24 400 0 0,-5-153-1128 0 0,-1-31 1600 0 0,5-9-872 0 0,-4 43-184 0 0,-1 23 40 0 0,-4 36 287 0 0,-1 11-112 0 0,5 257 123 0 0,-4-261-155 0 0,0 7-11 0 0,0 0-1 0 0,0 0 0 0 0,1 0 1 0 0,1 0-1 0 0,3 11 13 0 0,-5-29-82 0 0,-1-1-1 0 0,1 1 1 0 0,0 0-1 0 0,2-6 83 0 0,-2-5-60 0 0,3-57 365 0 0,6-23-305 0 0,-3 31 13 0 0,-3 35-13 0 0,6-18 0 0 0,-7 76 0 0 0,0-4 0 0 0,-3 58 0 0 0,2 81 0 0 0,4-92 0 0 0,-2-194-270 0 0,11-43 270 0 0,-10 135 90 0 0,-1 9 4 0 0,-1 0 0 0 0,-1-5-94 0 0,-1 310 808 0 0,4-240-841 0 0,-1-2-183 0 0,5-77-28 0 0,3-67-23 0 0,6-9 267 0 0,0 38 1835 0 0,-16 68-1244 0 0,-2 9 359 0 0,0 12-1662 0 0,2 48 53 0 0,-2-13-730 0 0,2 25 997 0 0,-1 19 176 0 0,-1-73 216 0 0,0-18 0 0 0,1 1 0 0 0,-1-1 0 0 0,1 0 0 0 0,0 1 0 0 0,0-1 0 0 0,0 1 0 0 0,1-1 0 0 0,-1 0 0 0 0,2 2 0 0 0,-4-11-73 0 0,1 0-1 0 0,1 0 0 0 0,0 1 1 0 0,0-1-1 0 0,0 0 0 0 0,1 0 1 0 0,1-6 73 0 0,0-7-117 0 0,12-172 828 0 0,-11 159 163 0 0,1 1 0 0 0,3-3-874 0 0,-6 28 307 0 0,1-1-866 0 0,-1 15 235 0 0,0 1 520 0 0,0 0 0 0 0,-1 0 0 0 0,-1 0 0 0 0,0 1-196 0 0,0 17-661 0 0,-5 153-686 0 0,9-142 3040 0 0,-3-38-1991 0 0,0 0-29 0 0,0 0 35 0 0,0 0 167 0 0,1-3 96 0 0,0 0 0 0 0,0 0 1 0 0,0 1-1 0 0,0-1 0 0 0,0 0 0 0 0,-1 0 1 0 0,0 0-1 0 0,1 0 0 0 0,-1-1 29 0 0,2-5-107 0 0,13-92 224 0 0,-7 43 433 0 0,6-15-550 0 0,-12 60 202 0 0,-1 11 265 0 0,-1 8-102 0 0,0-3-328 0 0,-7 286-449 0 0,6-272 364 0 0,1-10 13 0 0,-1-1 0 0 0,1 1 1 0 0,1-1-1 0 0,0 1 0 0 0,-1 0 1 0 0,1-1-1 0 0,2 6 35 0 0,2-51-933 0 0,21-207 1595 0 0,-15 180 412 0 0,-6 54-1029 0 0,-2 9-24 0 0,-1 8-13 0 0,-12 184-960 0 0,7-12 763 0 0,3-177-38 0 0,0 0-45 0 0,0 0 0 0 0,2-2 258 0 0,-1-1 0 0 0,0 0-1 0 0,0 0 1 0 0,-1 0-1 0 0,1-1 1 0 0,0 1 0 0 0,0 0-1 0 0,-1 0 1 0 0,0 0-1 0 0,0-1 1 0 0,0 1 14 0 0,0-4 166 0 0,23-172 44 0 0,-16 132 290 0 0,9-39 374 0 0,-20 122-1010 0 0,1 0 0 0 0,3 6 136 0 0,-3 40-184 0 0,1-49 316 0 0,3 19-132 0 0,0-9 103 0 0,-1-41-35 0 0,2 13 152 0 0,-2-14-295 0 0,0-1-45 0 0,0 0-9 0 0,0 0-38 0 0,4-18-1309 0 0,10-117 3966 0 0,-8 84-3858 0 0,1-5 1842 0 0,13-53-474 0 0,-16 94-1 0 0,-2 30 210 0 0,-4 8-207 0 0,0 0 0 0 0,-3 12-2 0 0,-1 12 188 0 0,-2 92-445 0 0,5-52-15 0 0,5-53-219 0 0,-2-33 183 0 0,0-1-4 0 0,0 0 64 0 0,0 0 255 0 0,0 0 28 0 0,1-2-59 0 0,-1 1 0 0 0,1-1 1 0 0,0 0-1 0 0,0 1 1 0 0,-1-1-1 0 0,0 1 1 0 0,0-2-1 0 0,0 2 1 0 0,1-1-1 0 0,-1 0 0 0 0,0 1 1 0 0,0-1-1 0 0,0 0 24 0 0,0-4-23 0 0,19-98 807 0 0,-8 50 18 0 0,9-59-548 0 0,-19 107-223 0 0,-1 3-43 0 0,1 0 1 0 0,-1 0-1 0 0,1 0 1 0 0,-1 0-1 0 0,1 1 1 0 0,1-1-1 0 0,-2 0 1 0 0,2 1-1 0 0,-1-1 1 0 0,0 0-1 0 0,2-1 12 0 0,4-6 0 0 0,-6 8 0 0 0,-4 27 19 0 0,-17 146-366 0 0,13-84 136 0 0,6-27 57 0 0,1-60 71 0 0,0 0 3 0 0,1-4 8 0 0,0 0 0 0 0,0 0 0 0 0,0 1 0 0 0,-1-1 0 0 0,1 0 0 0 0,-1-2 72 0 0,2-25 295 0 0,1 1 0 0 0,6-29-295 0 0,1-2 224 0 0,-1-8-121 0 0,2-36 60 0 0,-11 67-152 0 0,0 37 42 0 0,-5 22 75 0 0,2 60-110 0 0,-12 60-18 0 0,14-137 6 0 0,-10 70-1064 0 0,3-30-3452 0 0,2 7 4510 0 0,5-46-1344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1:13.263"/>
    </inkml:context>
    <inkml:brush xml:id="br0">
      <inkml:brushProperty name="width" value="0.05" units="cm"/>
      <inkml:brushProperty name="height" value="0.05" units="cm"/>
      <inkml:brushProperty name="color" value="#66CC00"/>
    </inkml:brush>
  </inkml:definitions>
  <inkml:trace contextRef="#ctx0" brushRef="#br0">14 25 2304 0 0,'0'-13'101'0'0,"0"11"113"0"0,0 2 387 0 0,0 0 174 0 0,0 0 31 0 0,0 0-58 0 0,0 0-277 0 0,-8-10 4255 0 0,7 10-4580 0 0,1 1-1 0 0,-1-1 0 0 0,1 0 1 0 0,0 1-1 0 0,-1-1 1 0 0,1 0-1 0 0,0 0 0 0 0,0 0 1 0 0,0 1-1 0 0,0-1 0 0 0,-1 1 1 0 0,1-1-1 0 0,0 1 0 0 0,0-1 1 0 0,-1 0-1 0 0,1 0 0 0 0,0 1 1 0 0,0-1-1 0 0,0 1 1 0 0,0-1-1 0 0,0 1 0 0 0,0-1 1 0 0,0 0-1 0 0,0 0 0 0 0,0 1 1 0 0,0-1-1 0 0,0 1 0 0 0,0 0 1 0 0,0-1-1 0 0,0 0 1 0 0,1 0-146 0 0,1 21 12 0 0,0-16 372 0 0,18 144 574 0 0,-15-111-1566 0 0,-2-24 197 0 0,-2-13 282 0 0,0-7 90 0 0,0-23-78 0 0,0 1-4208 0 0,-1 24 2907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1:18.520"/>
    </inkml:context>
    <inkml:brush xml:id="br0">
      <inkml:brushProperty name="width" value="0.05" units="cm"/>
      <inkml:brushProperty name="height" value="0.05" units="cm"/>
      <inkml:brushProperty name="color" value="#66CC00"/>
    </inkml:brush>
  </inkml:definitions>
  <inkml:trace contextRef="#ctx0" brushRef="#br0">16 32 0 0 0,'2'42'11655'0'0,"2"1"-9116"0"0,0-4-2213 0 0,-3 8-326 0 0,-3 43 285 0 0,0-2-34 0 0,1-56-285 0 0,0-16-4 0 0,1 0 0 0 0,0-1 0 0 0,2 2 38 0 0,0-4 45 0 0,-2-24 18 0 0,-1-3-107 0 0,1 0 0 0 0,-3-1 0 0 0,0-3 44 0 0,-3-17-74 0 0,4 14-5 0 0,-3-25-11 0 0,4 14 107 0 0,1 32 39 0 0,0 0 22 0 0,0 0 2 0 0,0 0 0 0 0,-3 23 368 0 0,7 210 536 0 0,-4-233-919 0 0,0 0 4 0 0,0 0-4 0 0,-2-11 220 0 0,2 9-239 0 0,0 0 0 0 0,-1 0 0 0 0,1 0 0 0 0,0-1 0 0 0,0 1 0 0 0,0 1 0 0 0,0-2 0 0 0,1 1 0 0 0,-1 0-1 0 0,0-2-45 0 0,6-52 0 0 0,-3 17 0 0 0,6-38 528 0 0,17-109 2208 0 0,-22 167-2337 0 0,-1 12-213 0 0,-2 1 1 0 0,0-1-1 0 0,0 1 0 0 0,0-5-186 0 0,-1 11 96 0 0,0 0 0 0 0,0 0-1 0 0,-5 22 258 0 0,3-3-407 0 0,-1 0 0 0 0,3 0 0 0 0,0 0 1 0 0,2 14 53 0 0,-1 17-273 0 0,1 65-54 0 0,-1 1 308 0 0,2-177-104 0 0,5-33 167 0 0,-1 16-19 0 0,-1 15 10 0 0,0-20-48 0 0,-4 28 1415 0 0,-3 44-1262 0 0,0 16-8 0 0,-1 16-70 0 0,7 178 296 0 0,5-67-2418 0 0,-8-115 2043 0 0,4 28 18 0 0,0-76-1 0 0,-4-16 816 0 0,4-16-816 0 0,1-21 606 0 0,-5 37-341 0 0,7-134 40 0 0,-7 170-295 0 0,0 22 12 0 0,1 22 10 0 0,-5 19-208 0 0,5 28 176 0 0,-1 5-106 0 0,1-3 91 0 0,6 32 15 0 0,-9-114 1 0 0,0 0 0 0 0,0 0 0 0 0,0 0 0 0 0,0 0 0 0 0,0 0 0 0 0,0 0 0 0 0,0 0 0 0 0,0 0 0 0 0,0 0 0 0 0,0 0 0 0 0,0 0-1 0 0,0 0 1 0 0,0 0 0 0 0,0 0 0 0 0,0 0 0 0 0,0 0 0 0 0,0 0 0 0 0,0 0 0 0 0,0 0 0 0 0,0 0 0 0 0,0 0 0 0 0,0 0 0 0 0,0 0 0 0 0,0 0 0 0 0,0 0 0 0 0,0 0 0 0 0,1 0 0 0 0,-1 0 0 0 0,0 0 0 0 0,0 0 0 0 0,0 0 0 0 0,0 0 0 0 0,0 0 0 0 0,0 0 0 0 0,0 0-1 0 0,0 0 1 0 0,0 0 0 0 0,0 0 0 0 0,0 0 0 0 0,0 0 0 0 0,0 0 0 0 0,0 0 0 0 0,0 0 0 0 0,0 0 0 0 0,0 0 0 0 0,1 0-1 0 0,2-10 124 0 0,2-15-67 0 0,5-142-25 0 0,-7 128 6 0 0,3-43 146 0 0,-5 27-48 0 0,-1 45-120 0 0,2-9 13 0 0,-1 9-8 0 0,0 13-13 0 0,-1 46-30 0 0,2 142-297 0 0,4-65 188 0 0,-6-109 131 0 0,-1-14 0 0 0,1 1 0 0 0,0 0 0 0 0,0-1 0 0 0,1 0 0 0 0,-1 1 0 0 0,0-1 0 0 0,1 1 0 0 0,0-1 0 0 0,4-32 0 0 0,3-23 106 0 0,3-27 685 0 0,2-118 280 0 0,-10 147-1039 0 0,0 29-58 0 0,-3 16 39 0 0,0 6 32 0 0,-2 117-103 0 0,-1-29 104 0 0,9 71-46 0 0,-5-151 122 0 0,0-2-531 0 0,-1 0 0 0 0,1-1 1 0 0,1 1-1 0 0,0 2 409 0 0,1-21-147 0 0,-1 3-60 0 0,-1 6 150 0 0,3-9 342 0 0,-1 0 0 0 0,-1 1 0 0 0,-1-1-1 0 0,1 1 1 0 0,-1-9-285 0 0,2-21 544 0 0,-1 31-549 0 0,5-28-193 0 0,-3-1 0 0 0,-1 1-1 0 0,-2-24 199 0 0,-1 47 16 0 0,1 0 0 0 0,0 1 0 0 0,1 0 0 0 0,1-1-16 0 0,-3 12 7 0 0,0 2-9 0 0,1 1-1 0 0,-1-1 1 0 0,0 1-1 0 0,0 0 1 0 0,0-1 0 0 0,1 1-1 0 0,-1-1 1 0 0,0 1-1 0 0,0-1 1 0 0,0 1-1 0 0,0 0 1 0 0,0-1 0 0 0,0 1-1 0 0,0-1 1 0 0,0 0-1 0 0,-1 1 1 0 0,1 0-1 0 0,0 0 1 0 0,0-1 0 0 0,0 1-1 0 0,-1-1 3 0 0,1 1-236 0 0,1 1 190 0 0,0 0-1 0 0,0 1 1 0 0,-1-1-1 0 0,0 1 0 0 0,1-1 1 0 0,-1 1-1 0 0,1-1 1 0 0,-1 0-1 0 0,0 1 1 0 0,0-1-1 0 0,0 1 0 0 0,0-1 1 0 0,0 1 46 0 0,-6 213-531 0 0,5-116 905 0 0,1-84-457 0 0,1 1 0 0 0,0-1 1 0 0,1 0-1 0 0,1-1 0 0 0,1 3 83 0 0,2-31 194 0 0,3-52-25 0 0,8-107 1468 0 0,-9 104-2460 0 0,0 19 1050 0 0,-7 16 328 0 0,-1 52-830 0 0,5 203 567 0 0,-4-184-42 0 0,0-12-787 0 0,0 0 0 0 0,2 0 0 0 0,2 2 537 0 0,-1-13-290 0 0,-1-16 78 0 0,0-7 115 0 0,0-10 564 0 0,1-1 0 0 0,-2 1 0 0 0,0-7-467 0 0,1-4 410 0 0,7-138-242 0 0,-6 69-171 0 0,1 46 3 0 0,-7 68 0 0 0,1 0 0 0 0,1-1 0 0 0,2 16 0 0 0,-1-3 0 0 0,-1 92 115 0 0,0 12-2206 0 0,1-124 2003 0 0,-1 9 127 0 0,2 2 0 0 0,0-1-1 0 0,1 3-38 0 0,1-29-30 0 0,1-6 35 0 0,-1-3 202 0 0,-2-1 1 0 0,0 1-1 0 0,0-9-207 0 0,0-15 98 0 0,0 24-80 0 0,19-158 593 0 0,-19 151-291 0 0,-3 21-189 0 0,1-1 0 0 0,0 0 1 0 0,1 1-1 0 0,-1-1 0 0 0,1-2-131 0 0,-2 13-80 0 0,1-1 0 0 0,0 0 0 0 0,0 0 0 0 0,0 1 0 0 0,1 1 80 0 0,0 18-344 0 0,-3 18 724 0 0,-4 203-1904 0 0,6-234 1378 0 0,0 0-1 0 0,2-1 0 0 0,1 6 147 0 0,5-49 0 0 0,-3-98 931 0 0,0 6-58 0 0,3 10-1629 0 0,-8 106 1134 0 0,0 4 46 0 0,2 10-556 0 0,1 7 70 0 0,-2 0 0 0 0,0 0 1 0 0,-1-1-1 0 0,-1 14 62 0 0,0-10 249 0 0,1 1-1 0 0,2 8-248 0 0,2 50-400 0 0,-4-53-746 0 0,0-17 1342 0 0,0-1 0 0 0,0 1 1 0 0,0-1-1 0 0,1 0 0 0 0,0 0 0 0 0,0 1 0 0 0,0 2-196 0 0,1-3-40 0 0,-2 1-1 0 0,1 0 1 0 0,0-1 0 0 0,-1 2 0 0 0,1-2-1 0 0,-1 4 41 0 0,-1-2-70 0 0,2 0-1 0 0,-1 1 0 0 0,0 0 0 0 0,2-1 0 0 0,-1 1 0 0 0,1-1 71 0 0,2 4 17 0 0,-4-8-11 0 0,1 0 0 0 0,1 0 0 0 0,-2 0 0 0 0,0 1-1 0 0,1-2 1 0 0,-1 1 0 0 0,1 1 0 0 0,-1 0-6 0 0,1 9-129 0 0,0-17-162 0 0,1-18-201 0 0,1-66 442 0 0,0 38 76 0 0,-4-24-26 0 0,1 55-17 0 0,1 0-1 0 0,2-15 18 0 0,2-25-73 0 0,-8 27 108 0 0,2 26 14 0 0,3 23-25 0 0,-5 5-368 0 0,3-20 291 0 0,1 1 32 0 0,-1-2-11 0 0,0 0 78 0 0,0 0 24 0 0,-1 13-713 0 0,0-6-3968 0 0,0-5-2208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55"/>
    </inkml:context>
    <inkml:brush xml:id="br0">
      <inkml:brushProperty name="width" value="0.05" units="cm"/>
      <inkml:brushProperty name="height" value="0.05" units="cm"/>
      <inkml:brushProperty name="color" value="#FFFFFF"/>
    </inkml:brush>
  </inkml:definitions>
  <inkml:trace contextRef="#ctx0" brushRef="#br0">1 74 920 0 0,'0'0'120'0'0,"0"0"167"0"0,0 0 69 0 0,0 0 17 0 0,0 0-9 0 0,0 0-51 0 0,0 0-22 0 0,0 0-3 0 0,0 0-11 0 0,0 0-43 0 0,0 0-18 0 0,0 0-7 0 0,0 0-13 0 0,0 0-49 0 0,0 0-19 0 0,0 0-7 0 0,0 0 8 0 0,0 0 41 0 0,0 0 19 0 0,0 0 3 0 0,0 0 18 0 0,0 0 80 0 0,0 0 35 0 0,0 0 10 0 0,0 0 9 0 0,0 0 32 0 0,0 0 9 0 0,0 0 6 0 0,0 0-33 0 0,0 0-140 0 0,0 0-68 0 0,0 0-12 0 0,0 0 22 0 0,0 0 100 0 0,0 0 41 0 0,0 0 10 0 0,0 0-3 0 0,0 0-16 0 0,0 0-4 0 0,0 0 0 0 0,0 0 8 0 0,0 0 33 0 0,0 0 14 0 0,0 0 1 0 0,0 0-36 0 0,0 0-150 0 0,0 0-59 0 0,0 0-16 0 0,0 0 43 0 0,7 3 1796 0 0,-1 1-1840 0 0,-6-3-49 0 0,2 0 0 0 0,-1-1 0 0 0,0 2 0 0 0,1-1-1 0 0,-2-1 1 0 0,2 2 0 0 0,-1-1 0 0 0,-1 0-1 0 0,2 1 1 0 0,-1-1-33 0 0,-1 0-101 0 0,1 0 1 0 0,16 10 20 0 0,-16-10 185 0 0,0-1 0 0 0,0 1 1 0 0,-1 0-1 0 0,1 0 0 0 0,0-1 0 0 0,0 0 0 0 0,-1 1 0 0 0,1-1 1 0 0,0 1-1 0 0,0 0 0 0 0,0-1 0 0 0,0 0 0 0 0,0 0 0 0 0,-1 0 0 0 0,2 0 1 0 0,-1 0-1 0 0,1 1-105 0 0,14 4-188 0 0,-4 1 426 0 0,-3-4-138 0 0,3 1 52 0 0,1 0 0 0 0,-1-2 0 0 0,12 2-152 0 0,-23-3 6 0 0,0 0 0 0 0,-1 0 0 0 0,1 0 0 0 0,0 0 0 0 0,0 0 0 0 0,-1 0 0 0 0,1 0 0 0 0,0 1 0 0 0,-1-1 0 0 0,1 0-1 0 0,-1 1 1 0 0,1-1 0 0 0,0 1 0 0 0,0-1 0 0 0,-1 0-6 0 0,21 9-417 0 0,-16-7 427 0 0,0-1 55 0 0,0 1-1 0 0,0-1 0 0 0,0 0 1 0 0,0-1-1 0 0,1 1 0 0 0,-1-1 0 0 0,3 0-64 0 0,51-5-9 0 0,-26 2 533 0 0,3-2-108 0 0,-27 4-350 0 0,-7 1-45 0 0,-1 0 1 0 0,1 0-1 0 0,0 0 1 0 0,0 0-1 0 0,-1 0 1 0 0,1 0-1 0 0,-1 0 0 0 0,1 0 1 0 0,1 1-22 0 0,-3-1 113 0 0,21-4-232 0 0,33-4 447 0 0,-48 7-328 0 0,4 2 0 0 0,-5-1 0 0 0,-2-1 0 0 0,1 1 0 0 0,0 0 0 0 0,0 0 0 0 0,-1-2 0 0 0,1 1 0 0 0,0 1 0 0 0,0-2 0 0 0,-1 1 0 0 0,3-2 0 0 0,3 0 0 0 0,3 1 0 0 0,6-2 0 0 0,-12 3 0 0 0,0 0 0 0 0,-2 0 1 0 0,1 1-1 0 0,0-1 0 0 0,-1-1 0 0 0,1 1 0 0 0,3-2 0 0 0,4-1 33 0 0,23-10 944 0 0,-23 6-924 0 0,-6 5-53 0 0,3 0 0 0 0,-9 1 0 0 0,0 2 0 0 0,0 0 0 0 0,0 0 0 0 0,0 0 0 0 0,0 0 0 0 0,0 0 0 0 0,0 0 0 0 0,0 0 0 0 0,0 0 0 0 0,0 0 0 0 0,0 0 0 0 0,0 0 0 0 0,0 0 0 0 0,0 0 0 0 0,0 0 0 0 0,0 0 0 0 0,0-1 0 0 0,0 1 0 0 0,0 0 0 0 0,0 0 0 0 0,0 0 0 0 0,-1 0 0 0 0,1 0 0 0 0,0 0 0 0 0,0 0 0 0 0,0 0 0 0 0,0 0 0 0 0,0 0 0 0 0,0 0 0 0 0,0 0 0 0 0,0 0 0 0 0,0 0 0 0 0,0 0 0 0 0,0 0 0 0 0,0 0 0 0 0,0 0 0 0 0,0 0 0 0 0,0 0 0 0 0,0 0 0 0 0,0 0 0 0 0,1-1 0 0 0,-1 1 0 0 0,0 0 0 0 0,0 0 0 0 0,0 0 0 0 0,0 0 0 0 0,0 0 0 0 0,0 0 0 0 0,0 0 0 0 0,0 0 0 0 0,0 0 0 0 0,0 0 0 0 0,0 0 0 0 0,0 0 0 0 0,0 0 0 0 0,0 0 0 0 0,0-1 0 0 0,0 1 0 0 0,0 0 0 0 0,0 0 0 0 0,0 0 0 0 0,0 0 0 0 0,0 0 0 0 0,0 0 0 0 0,0 0 0 0 0,0 0 0 0 0,0 0 0 0 0,0 0 0 0 0,23-10 0 0 0,-16 7 11 0 0,-1 0-3 0 0,-6 2-180 0 0,0 1-85 0 0,0 0-21 0 0,1-1 45 0 0,1 0 237 0 0,0 1 0 0 0,0-1 1 0 0,0 0-1 0 0,0 0 0 0 0,-1 0 0 0 0,1 0 0 0 0,-1 0 1 0 0,2-1-1 0 0,-2 1 0 0 0,1 0 0 0 0,-2-1 0 0 0,2 1 1 0 0,-1-1-1 0 0,1-1-4 0 0,-1 3 268 0 0,-1 0 196 0 0,0 0 42 0 0,0 0-63 0 0,0 0-304 0 0,0 0-183 0 0,0-1-36 0 0,4-1 74 0 0,-3 2 65 0 0,0-1-4 0 0,1-4-45 0 0,1 2-10 0 0,-1 0 22 0 0,-2 2 82 0 0,0 1 9 0 0,2 0-8 0 0,1-2-3 0 0,0 2-13 0 0,6-9 53 0 0,-9 8-128 0 0,1 0 7 0 0,-1 1-122 0 0,4 0-59 0 0,-3 0-6505 0 0,-1 0 120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1:19.454"/>
    </inkml:context>
    <inkml:brush xml:id="br0">
      <inkml:brushProperty name="width" value="0.05" units="cm"/>
      <inkml:brushProperty name="height" value="0.05" units="cm"/>
      <inkml:brushProperty name="color" value="#66CC00"/>
    </inkml:brush>
  </inkml:definitions>
  <inkml:trace contextRef="#ctx0" brushRef="#br0">26 14 7512 0 0,'0'0'341'0'0,"0"0"-1"0"0,-5-8-222 0 0,4 6 5280 0 0,-1 4-5412 0 0,1 0 0 0 0,0 0 0 0 0,0 0 0 0 0,0 1 0 0 0,0-1 0 0 0,0 1 0 0 0,1-1 0 0 0,-1 0-1 0 0,1 1 1 0 0,-1 0 14 0 0,0 3 401 0 0,5-12-744 0 0,-3 6 378 0 0,0-1-1 0 0,-1 0 1 0 0,0 0 0 0 0,1 1 0 0 0,0-1 0 0 0,0 0 0 0 0,-1 0 0 0 0,0 0-1 0 0,1 0 1 0 0,-1 0 0 0 0,1 1 0 0 0,-1-2 0 0 0,0 1 0 0 0,1 1 0 0 0,-1-2-1 0 0,0 1 1 0 0,0 0-35 0 0,0 0-48 0 0,0 0 0 0 0,0 1 1 0 0,0-1-1 0 0,0 0 0 0 0,0 0 0 0 0,0 1 0 0 0,0-1 0 0 0,0 0 0 0 0,0 0 1 0 0,0 0-1 0 0,-1 0 0 0 0,1 0 0 0 0,0 1 0 0 0,-1-1 0 0 0,0 0 48 0 0,1 1-14 0 0,0 0 0 0 0,0 0 1 0 0,0 0-1 0 0,-1 0 0 0 0,1 0 0 0 0,0 0 0 0 0,-1 0 0 0 0,1 0 0 0 0,0 1 0 0 0,0-1 0 0 0,-1 0 0 0 0,1 0 1 0 0,0 0-1 0 0,0 1 0 0 0,0-1 0 0 0,0 0 0 0 0,0 0 0 0 0,0 0 0 0 0,-1 0 0 0 0,1 0 0 0 0,0 0 1 0 0,0 1-1 0 0,0-1 0 0 0,-1 0 0 0 0,1 1 0 0 0,0-1 0 0 0,0 0 0 0 0,0 1 14 0 0,-6 13-111 0 0,5-8 208 0 0,0 1 82 0 0,0-14-151 0 0,1-13-44 0 0,1 18 86 0 0,0 1 296 0 0,-1 1 120 0 0,-3 17 136 0 0,2 1-1714 0 0,0 1 0 0 0,1 8 1092 0 0,1-15-4600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1:21.259"/>
    </inkml:context>
    <inkml:brush xml:id="br0">
      <inkml:brushProperty name="width" value="0.05" units="cm"/>
      <inkml:brushProperty name="height" value="0.05" units="cm"/>
      <inkml:brushProperty name="color" value="#66CC00"/>
    </inkml:brush>
  </inkml:definitions>
  <inkml:trace contextRef="#ctx0" brushRef="#br0">1 11 1376 0 0,'0'0'277'0'0,"0"0"630"0"0,0 0 282 0 0,2 6 2375 0 0,0 8-2319 0 0,-1 14 1931 0 0,-1-28-3046 0 0,2 1-10 0 0,-1-1-114 0 0,-1 0 0 0 0,0 0 1 0 0,1 0-1 0 0,-1 0 0 0 0,1 0 1 0 0,0 0-1 0 0,-1 0 0 0 0,0 0 1 0 0,1 0-1 0 0,-1 0 0 0 0,1-1 1 0 0,-1 1-1 0 0,1 0 0 0 0,-1 0 1 0 0,0 0-1 0 0,1 0 0 0 0,-1 0 1 0 0,1-1-1 0 0,-1 1 0 0 0,1 0 1 0 0,-1-1-1 0 0,0 1 0 0 0,0-1 1 0 0,0 1-1 0 0,1 0 0 0 0,-1 0 1 0 0,0-1-1 0 0,1 1 0 0 0,-1-1 1 0 0,0 1-1 0 0,1-1 0 0 0,-1 1 1 0 0,0 0-1 0 0,0-1-6 0 0,6-15 65 0 0,2-16 652 0 0,-8 32-898 0 0,0 0 46 0 0,0 0 207 0 0,0 0 89 0 0,0 0 21 0 0,0 0-17 0 0,3 22 478 0 0,6 25 221 0 0,-9-47-772 0 0,0 0-18 0 0,0 0-8 0 0,0 0-59 0 0,1 0 1 0 0,-1 0 0 0 0,0 0-1 0 0,1 0 1 0 0,-1 0 0 0 0,1-1 0 0 0,-1 1-1 0 0,1 0 1 0 0,-1-1 0 0 0,0 1-1 0 0,0 0 1 0 0,1 0 0 0 0,-1 0-1 0 0,1 0 1 0 0,-1-1 0 0 0,0 1 0 0 0,1-1-1 0 0,-1 1 1 0 0,0-1 0 0 0,0 1-1 0 0,0 0 1 0 0,0 0 0 0 0,1-1 0 0 0,-1 1-1 0 0,0-1 1 0 0,0 0 0 0 0,0 1-1 0 0,0 0 1 0 0,1 0 0 0 0,-1-1 0 0 0,0 0-8 0 0,7-17 237 0 0,-7 17-233 0 0,3-6-10 0 0,-3 5 6 0 0,0-1-1 0 0,1 1 1 0 0,0 0 0 0 0,0 0-1 0 0,-1-1 1 0 0,1 2-1 0 0,1-1 1 0 0,-1-1-1 0 0,0 2 1 0 0,0-1-1 0 0,1 0 1 0 0,0 0 0 0 0,-2 1 64 0 0,7 24 555 0 0,-7-14-495 0 0,0-7-108 0 0,0 0 1 0 0,0 0-1 0 0,0-1 0 0 0,0 1 0 0 0,0-1 1 0 0,1 1-1 0 0,-1-1 0 0 0,0 1 0 0 0,0-1 1 0 0,1 1-1 0 0,0-1 0 0 0,-1 1 0 0 0,1-1 0 0 0,-1 1-16 0 0,2-1 0 0 0,0 0 11 0 0,-1-2-8 0 0,0 1-1 0 0,-1 0 0 0 0,1-1 1 0 0,0 1-1 0 0,0 0 1 0 0,-1 0-1 0 0,1-1 1 0 0,0 0-1 0 0,-1 1 0 0 0,1-1 1 0 0,-1 1-1 0 0,1-1 1 0 0,-1 1-1 0 0,1-1 0 0 0,0 0 1 0 0,-1 1-1 0 0,0-1 1 0 0,0 0-1 0 0,1 0 1 0 0,-1 1-1 0 0,0-1 0 0 0,1 0-2 0 0,3-17 57 0 0,-3 14-50 0 0,9-25 57 0 0,-9 27-106 0 0,-1 1-182 0 0,0 1-87 0 0,0 0-17 0 0,0 0 87 0 0,0 0 392 0 0,0 0 175 0 0,0 0 33 0 0,0 0-42 0 0,6 21-196 0 0,-6-20-199 0 0,0 0 0 0 0,1 1-1 0 0,-1-1 1 0 0,1 0-1 0 0,0 0 1 0 0,-1 0-1 0 0,0 0 1 0 0,1 1-1 0 0,0-2 1 0 0,0 1-1 0 0,-1 1 1 0 0,1-2-1 0 0,1 1 1 0 0,-2 0-1 0 0,1 0 1 0 0,0 0-1 0 0,0 0 1 0 0,0-1-1 0 0,1 1 1 0 0,-2-1 0 0 0,2 1 78 0 0,-2-1-264 0 0,10-11-2424 0 0,-8 8 1928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1:35.311"/>
    </inkml:context>
    <inkml:brush xml:id="br0">
      <inkml:brushProperty name="width" value="0.05" units="cm"/>
      <inkml:brushProperty name="height" value="0.05" units="cm"/>
      <inkml:brushProperty name="color" value="#66CC00"/>
    </inkml:brush>
  </inkml:definitions>
  <inkml:trace contextRef="#ctx0" brushRef="#br0">48 158 3800 0 0,'0'0'168'0'0,"0"2"35"0"0,1-1 18 0 0,-1-1 3 0 0,0 0 0 0 0,0 0-53 0 0,0 0-223 0 0,2-21 5814 0 0,2-25 527 0 0,-4 46-6110 0 0,0 0-98 0 0,0-11 2019 0 0,0 11-2121 0 0,-7 17 63 0 0,1 20 192 0 0,1 0 0 0 0,2 1 0 0 0,2 9-234 0 0,-2 12-343 0 0,-22 198 280 0 0,23-238 33 0 0,1 1-1 0 0,0 0 0 0 0,2 0 1 0 0,1 12 30 0 0,-1-25-19 0 0,-1 1 0 0 0,0-2 1 0 0,-1 2-1 0 0,0-1 0 0 0,-1 6 19 0 0,5 7 22 0 0,-2-20 92 0 0,-1 0 56 0 0,0 0 12 0 0,0 0-40 0 0,1-1-153 0 0,-1-1-1 0 0,0 0 1 0 0,1 0 0 0 0,-1 0 0 0 0,1 0 0 0 0,-1 0 0 0 0,0 0 0 0 0,0 0 0 0 0,0-2 11 0 0,0 1-10 0 0,1-11-45 0 0,-1 8 15 0 0,0 1 0 0 0,1-1 0 0 0,0 1 0 0 0,0-1 0 0 0,0 0 0 0 0,1 0-1 0 0,-1 1 1 0 0,1 0 40 0 0,-1 0 79 0 0,0 2-1 0 0,0-2 1 0 0,-1 1-1 0 0,0 0 1 0 0,0 0-1 0 0,0 0 0 0 0,0-4-78 0 0,-1-5-37 0 0,11-119 37 0 0,-7 49 735 0 0,12-54-735 0 0,-12 104 56 0 0,9-29 790 0 0,-7 46-587 0 0,-1-1 1 0 0,-2 0-1 0 0,0 0 1 0 0,0-9-260 0 0,-11 77 565 0 0,-6 192-957 0 0,0 12-513 0 0,12-216 836 0 0,2 1 1 0 0,2 4 68 0 0,-1 5 2 0 0,2-32-28 0 0,-2-16-102 0 0,1-2 107 0 0,-1 0 0 0 0,2-1 1 0 0,-1 2-1 0 0,-1-2 1 0 0,1 1-1 0 0,0-1 0 0 0,-1 1 1 0 0,1 0-1 0 0,-1-1 0 0 0,0 1 1 0 0,1-1 20 0 0,1-3-27 0 0,0-1 60 0 0,-1 0-1 0 0,1 0 0 0 0,-1-1 0 0 0,0 1 0 0 0,0 0 1 0 0,0 0-1 0 0,-1 0 0 0 0,0-3-32 0 0,1-21 105 0 0,22-198 28 0 0,-6 52-53 0 0,2-3-8 0 0,-15 158 416 0 0,-4 20-392 0 0,0 1 0 0 0,-5 21 118 0 0,-11 138-177 0 0,8 0 0 0 0,8 56-37 0 0,0-154-114 0 0,-1-35 38 0 0,2-1 1 0 0,0 0-1 0 0,2 0 76 0 0,-3-25-2 0 0,0 0 1 0 0,0 0-1 0 0,0 0 0 0 0,0 0 1 0 0,0 0-1 0 0,0 0 1 0 0,0 0-1 0 0,0 0 0 0 0,0 0 1 0 0,0 0-1 0 0,0 0 1 0 0,0 0-1 0 0,0 0 0 0 0,0 0 1 0 0,0 0-1 0 0,0 0 0 0 0,1 0 1 0 0,-1 0-1 0 0,0 0 1 0 0,0 0-1 0 0,0 0 0 0 0,0 0 1 0 0,0 0-1 0 0,0 0 0 0 0,0 0 1 0 0,0 0-1 0 0,0 0 1 0 0,0 0-1 0 0,0 0 0 0 0,1 0 1 0 0,-1 0-1 0 0,0 0 0 0 0,0 0 1 0 0,0 0-1 0 0,0 0 1 0 0,0 0-1 0 0,0 0 0 0 0,0 0 1 0 0,0 0-1 0 0,0 0 1 0 0,0 0-1 0 0,0 0 0 0 0,0 1 1 0 0,0-1-1 0 0,0 0 0 0 0,0 0 1 0 0,0 0-1 0 0,0 0 1 0 0,0 0-1 0 0,0 0 0 0 0,0 0 1 0 0,0 0-1 0 0,0 0 0 0 0,0 0 1 0 0,0 0-1 0 0,0 1 1 0 0,0-1-1 0 0,0 0 0 0 0,0 0 1 0 0,0 0-1 0 0,0 0 0 0 0,0 0 1 0 0,0 0-1 0 0,0 0 1 0 0,0 0-1 0 0,0 0 2 0 0,3-7-68 0 0,2-10 234 0 0,20-189 19 0 0,-7-32-185 0 0,-12 146 5 0 0,7-46 59 0 0,-9 110 163 0 0,-3 26-142 0 0,-1 2-10 0 0,-2 17 8 0 0,-2 14-26 0 0,2 0 1 0 0,1 8-58 0 0,-3 44 71 0 0,-10 125-159 0 0,9-68 40 0 0,5-115 13 0 0,-2 7-69 0 0,3-2 1 0 0,0 5 103 0 0,2-29 3 0 0,0-9-63 0 0,1-9-49 0 0,14-187 362 0 0,-4 47-42 0 0,-3 17-124 0 0,-7 92 411 0 0,0-17-251 0 0,-1 39-243 0 0,-2 32-123 0 0,0-2 50 0 0,-4 35-79 0 0,2 12-90 0 0,1-17 118 0 0,-2 0 0 0 0,-2 5 120 0 0,-1 22-86 0 0,2-27 86 0 0,-6 228 0 0 0,13-233-64 0 0,2-65 64 0 0,31-360 0 0 0,-27 303 0 0 0,1-8 0 0 0,-8 32 0 0 0,-2 43 0 0 0,-1 39 0 0 0,-3-2 0 0 0,0 7 0 0 0,-2 17 0 0 0,-5 55 0 0 0,-5 64 0 0 0,8-72 0 0 0,0-18 0 0 0,4 0 0 0 0,3-45 0 0 0,1 2 0 0 0,3 15 0 0 0,-3-34 2 0 0,0-3 21 0 0,-1 1 1 0 0,1-1 0 0 0,0 1-1 0 0,0-1 1 0 0,0 1-1 0 0,1-1 1 0 0,0 2-24 0 0,3-28-560 0 0,-2-51 585 0 0,-3 57 110 0 0,2 0-1 0 0,-1-1 1 0 0,4-9-135 0 0,2-27-142 0 0,8-150-8 0 0,0 68 102 0 0,-9 98 127 0 0,-2 18 13 0 0,-2 0 1 0 0,1-1-1 0 0,-3-4-92 0 0,0 23 102 0 0,0 1 24 0 0,0 0 2 0 0,0 0-34 0 0,0 0-146 0 0,0 0-63 0 0,0 0-12 0 0,0 24 762 0 0,-1 24-578 0 0,-4 5-57 0 0,1-4-8 0 0,2-16 12 0 0,-1 44 104 0 0,-3 132-486 0 0,5-70 584 0 0,1-137-211 0 0,0 2-16 0 0,-1 0 0 0 0,1-1 1 0 0,1 1-1 0 0,-1-1 1 0 0,1 1-1 0 0,-1 0 1 0 0,1-1-1 0 0,0 1 0 0 0,0-1 1 0 0,1 1-1 0 0,-1 0 21 0 0,1-3-356 0 0,-3-4 238 0 0,0-6 315 0 0,1-52-129 0 0,9-182 165 0 0,-6 201-270 0 0,-2 18-14 0 0,2-14-52 0 0,11-114-250 0 0,2 13 353 0 0,-17 145 0 0 0,-5 40 0 0 0,0 14 0 0 0,-3 80 0 0 0,0 49 0 0 0,4-91 0 0 0,2-61 0 0 0,2 1 0 0 0,1 1 0 0 0,3 12 0 0 0,-3-51 1 0 0,0 0 0 0 0,0 0 0 0 0,0 1 1 0 0,0-1-1 0 0,0 1 0 0 0,0-1 0 0 0,0 1 0 0 0,0-1 0 0 0,0 0 0 0 0,0 0 0 0 0,0 0 0 0 0,0 1 0 0 0,0-1 0 0 0,1 1 0 0 0,-1-1 0 0 0,0 1 0 0 0,0-1 0 0 0,0 0 0 0 0,1 0 0 0 0,-1 0 1 0 0,0 0-1 0 0,1 1 0 0 0,-1-1 0 0 0,0 0 0 0 0,0 1 0 0 0,0-1-1 0 0,5-7 68 0 0,-1-13 108 0 0,2-23-59 0 0,-2 0 0 0 0,-2-3-117 0 0,4-53 94 0 0,6-16-96 0 0,-4 25 5 0 0,-1 30 7 0 0,-2 11 57 0 0,-3 22-29 0 0,2-1 0 0 0,0 1 0 0 0,5-8-38 0 0,-6 11 58 0 0,-2 19-49 0 0,-1 1-1 0 0,1 0 1 0 0,0-1-1 0 0,0 2 1 0 0,1-2-1 0 0,-2 1 1 0 0,3-2-9 0 0,-6 21-54 0 0,0-1 1 0 0,0 1 0 0 0,1-1 0 0 0,1 14 53 0 0,-2 5-49 0 0,-15 231-371 0 0,15-158 237 0 0,3-37 138 0 0,0-69 45 0 0,0 21 0 0 0,0 0 0 0 0,2-1 0 0 0,0 0 0 0 0,3 10 0 0 0,-3-30 9 0 0,0-4 15 0 0,1-8 67 0 0,5-75-76 0 0,6-71-106 0 0,-8 94 59 0 0,-1 22 24 0 0,2-14 13 0 0,1-11 9 0 0,1-33-1 0 0,-4 75 1158 0 0,-5 25-946 0 0,0 0-38 0 0,0 0-10 0 0,-3 78-87 0 0,-12 50-535 0 0,3-16 898 0 0,2 9-1567 0 0,3 60 2112 0 0,12-145-2730 0 0,7-151 1704 0 0,7-80 512 0 0,17-95 240 0 0,-25 194 45 0 0,-11 92-800 0 0,-27 252-278 0 0,15-81 121 0 0,4-2 141 0 0,7-135 623 0 0,4 16-576 0 0,-2 7-901 0 0,0-49 849 0 0,0-5-72 0 0,2-7-241 0 0,3-14-161 0 0,6-53 849 0 0,-2-24-323 0 0,-2 15 63 0 0,11-126-308 0 0,-11 111 2064 0 0,6-3-1819 0 0,-29 240-103 0 0,9-69 198 0 0,-6 94-247 0 0,6 40 152 0 0,11-143 152 0 0,-3-14-444 0 0,1-8 3 0 0,1-26 504 0 0,-2-11-635 0 0,1-8 356 0 0,12-227 542 0 0,-3 49-154 0 0,-6 72-1199 0 0,4-31 1647 0 0,-5 113-1043 0 0,7-30 271 0 0,-12 59 200 0 0,0 2-48 0 0,5 14-794 0 0,-4 10 821 0 0,-1-1 1 0 0,0 0-1 0 0,-4 14-179 0 0,0 10 158 0 0,-2 72-416 0 0,-6 127-1004 0 0,9-83 814 0 0,2-155 480 0 0,2 1 0 0 0,-1-1 0 0 0,1 0 0 0 0,0 0 0 0 0,1 1 0 0 0,2 6-32 0 0,-1-24-186 0 0,0-17 55 0 0,16-332 184 0 0,-14 278-62 0 0,3-44 667 0 0,-1 40-528 0 0,-5 63-479 0 0,-1 9 315 0 0,-1 0 0 0 0,2 0 0 0 0,0 0 1 0 0,1 0-1 0 0,0 0 0 0 0,1 0 1 0 0,0-2 33 0 0,-2 16 1759 0 0,-1 7-1484 0 0,0 9-439 0 0,-12 110 164 0 0,0-19 0 0 0,8-49 0 0 0,-8 144 0 0 0,10-130 0 0 0,8 56 0 0 0,-6-121-8 0 0,0 0 0 0 0,0 0 0 0 0,1 0 0 0 0,1 0 0 0 0,1 6 8 0 0,-3-15-212 0 0,-1-2 103 0 0,1 0-1 0 0,-1 0 1 0 0,0-1-1 0 0,0 1 0 0 0,0 0 1 0 0,0 0-1 0 0,0-1 1 0 0,-1 0 109 0 0,1-3-152 0 0,4-124 8 0 0,8-7 144 0 0,-4 42-74 0 0,2-23-70 0 0,9-58 646 0 0,-17 163-465 0 0,-2 1 47 0 0,2-1-1 0 0,0 1 1 0 0,1 0 0 0 0,0 0 0 0 0,1 1 0 0 0,1-4-84 0 0,-3 12 11 0 0,-5 30 53 0 0,-18 101 53 0 0,3 57-117 0 0,6-30 144 0 0,8-64 120 0 0,5 52-264 0 0,0-122 28 0 0,2 1-1 0 0,2 8-27 0 0,4-85-1980 0 0,1-29 2735 0 0,-1-36-755 0 0,-1 10-582 0 0,2-30 1811 0 0,-3 27-1786 0 0,12-42 557 0 0,-15 130 0 0 0,-13 77 21 0 0,2 1-1 0 0,1 5-20 0 0,-1 112 68 0 0,2-62-49 0 0,2 90 847 0 0,3-153-780 0 0,0 64-86 0 0,9-174-1437 0 0,0-162 1854 0 0,29-244-21 0 0,-35 452-328 0 0,-2 16-21 0 0,-1 13-26 0 0,-23 359 21 0 0,10-123-20 0 0,13-126-114 0 0,1-50 38 0 0,0-49-461 0 0,0-19 172 0 0,1-13 187 0 0,7-82 250 0 0,0-48 254 0 0,5-64 32 0 0,-1 70-315 0 0,-4 31-7 0 0,-2 35-43 0 0,-16 257-28 0 0,7-126 10 0 0,0 15 35 0 0,-7 278 408 0 0,7-312-1034 0 0,2-42 508 0 0,0-1-143 0 0,0 0-54 0 0,2-21-46 0 0,4-105-107 0 0,-1 38 1953 0 0,-3 41-1427 0 0,1-14-29 0 0,0-31-58 0 0,5-13-117 0 0,6-19 114 0 0,-5 41 121 0 0,-4 28-8 0 0,-2 40-131 0 0,-3 26-54 0 0,-12 140 268 0 0,5 11-196 0 0,-2 82-140 0 0,4-164-137 0 0,-1-3-195 0 0,5-26 292 0 0,-1-22-525 0 0,2-28 575 0 0,1-4 43 0 0,0 0 0 0 0,0 0 0 0 0,-1 0 0 0 0,1-1 0 0 0,0 1 0 0 0,-1-2 87 0 0,0 5-7 0 0,7-77 312 0 0,0-39 216 0 0,8-80 706 0 0,-9 132-1523 0 0,5-32 1664 0 0,-2 33-796 0 0,-8 47-1099 0 0,1 1-1 0 0,-2 0 0 0 0,0-4 528 0 0,0 0-213 0 0,-1 17 210 0 0,1 2 5 0 0,0-1 0 0 0,0 0 0 0 0,0 0 0 0 0,-1 1 0 0 0,1-1 0 0 0,0 0 0 0 0,1 0 0 0 0,-1 1 0 0 0,0-1 0 0 0,0 0 0 0 0,0 0 0 0 0,1 1 0 0 0,-1 0-1 0 0,0-1 1 0 0,0 0 0 0 0,0 0 0 0 0,1 1 0 0 0,-1-1-2 0 0,1 0 159 0 0,-1 21 1044 0 0,-3 42-1699 0 0,-3 0 0 0 0,-5 19 496 0 0,0-10 350 0 0,4-21-359 0 0,-15 146-1464 0 0,16-67 1178 0 0,6-116-797 0 0,1-1 1 0 0,-1 1-1 0 0,3 2 1092 0 0,-3-14-2254 0 0,1 0-4495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1:39.954"/>
    </inkml:context>
    <inkml:brush xml:id="br0">
      <inkml:brushProperty name="width" value="0.05" units="cm"/>
      <inkml:brushProperty name="height" value="0.05" units="cm"/>
      <inkml:brushProperty name="color" value="#66CC00"/>
    </inkml:brush>
  </inkml:definitions>
  <inkml:trace contextRef="#ctx0" brushRef="#br0">9 184 8120 0 0,'0'-10'1057'0'0,"0"7"3271"0"0,-3 83-1682 0 0,3 46-1414 0 0,0-111-1260 0 0,6 106 256 0 0,-8 42-228 0 0,-2-110-75 0 0,-1 64 6 0 0,7-321 69 0 0,18-122 0 0 0,-13 270 1286 0 0,8-27-1286 0 0,7-7 698 0 0,-22 229-698 0 0,2 342 0 0 0,-1-445 0 0 0,1-22 0 0 0,-2-13 0 0 0,0-5 0 0 0,9-165 1444 0 0,13-149-333 0 0,-13 185 62 0 0,-6 97-983 0 0,1-5-520 0 0,-3 14 822 0 0,-1 27-492 0 0,0 0 0 0 0,0 0 0 0 0,0 0 0 0 0,0 0 0 0 0,0 0 0 0 0,0 0 0 0 0,0 0 0 0 0,0 0 0 0 0,-1 0 0 0 0,1 0 0 0 0,0 0 0 0 0,0 0 0 0 0,0 0 0 0 0,0 0 0 0 0,0 0 0 0 0,0 0 0 0 0,0 0 0 0 0,0 0 0 0 0,0 0 0 0 0,0 0 0 0 0,0 0 0 0 0,0 0 0 0 0,0 0 0 0 0,0 0 0 0 0,0 0 0 0 0,0 0 0 0 0,0 0 0 0 0,0 0 0 0 0,0 0 0 0 0,0 0 0 0 0,0 0 0 0 0,0 0 0 0 0,0 0 0 0 0,-1 0 0 0 0,1 0 0 0 0,0 0 0 0 0,0 0 0 0 0,-2 6 0 0 0,-2 12 0 0 0,-4 300 66 0 0,5-118 279 0 0,4-134-423 0 0,0-34 20 0 0,-2 0-1 0 0,0 3 59 0 0,0-24-113 0 0,0-7-112 0 0,0-13 67 0 0,0-11-59 0 0,0 2 0 0 0,3-19 217 0 0,-1-14-126 0 0,0-26 153 0 0,9-61-27 0 0,-3 51 597 0 0,2 19-499 0 0,-6 46-76 0 0,0 1 0 0 0,-2-1 0 0 0,1 0 0 0 0,-3 0 0 0 0,-1-6-22 0 0,-2 11 32 0 0,-1 14-10 0 0,-1 12-12 0 0,1 5-12 0 0,1 0 0 0 0,-1 1 0 0 0,2-1 0 0 0,0 1 0 0 0,2 0 0 0 0,-2 12 2 0 0,1-2-57 0 0,-16 193-1971 0 0,2-14 2067 0 0,13-186-130 0 0,3-9 90 0 0,0 0 1 0 0,-2 0-1 0 0,1 0 0 0 0,-2 0 1 0 0,1 0-1 0 0,-4 7 1 0 0,6-15-76 0 0,0-1 72 0 0,-1-1 0 0 0,1 1 0 0 0,0 0 0 0 0,0 0-1 0 0,-1-1 1 0 0,1 1 0 0 0,-1 0 0 0 0,1 0 0 0 0,-1 0 0 0 0,1-1 0 0 0,0 1 0 0 0,0 0 0 0 0,0-1 0 0 0,0 1-1 0 0,-1-1 1 0 0,1 1 0 0 0,0 0 0 0 0,0 0 0 0 0,0-1 0 0 0,-1 1 0 0 0,1-1 0 0 0,0 0 0 0 0,0 1-1 0 0,0 0 1 0 0,0 0 0 0 0,0-1 4 0 0,-2-13 217 0 0,1 11-203 0 0,-3-38-9 0 0,3 1 1 0 0,0-1-1 0 0,4-17-5 0 0,-1 9 1 0 0,1 3-1 0 0,7-27 0 0 0,2-30 0 0 0,-12 86 72 0 0,0 17 299 0 0,-4 14 1218 0 0,1 1-1583 0 0,1 0-1 0 0,1 1 0 0 0,0 5-5 0 0,2 24 0 0 0,2 12 0 0 0,0 7 0 0 0,-2-34 0 0 0,1 22 0 0 0,1 0 0 0 0,6 18 0 0 0,-6-53 0 0 0,0-22 0 0 0,0-5 0 0 0,27-356 0 0 0,-21 247-38 0 0,11-58 1276 0 0,-20 173-903 0 0,2-8 4 0 0,-1 12-481 0 0,-1 7-198 0 0,-2 199 775 0 0,0-23-1520 0 0,1 37 594 0 0,6-191 558 0 0,-4-35-103 0 0,-1 2-1 0 0,1-1 1 0 0,1-1 0 0 0,-2 2 0 0 0,3-4 36 0 0,4-18-89 0 0,30-417 476 0 0,-33 371-366 0 0,-2 13 210 0 0,-2 19-78 0 0,0 40-151 0 0,0 0 1 0 0,0 0-1 0 0,0 0 0 0 0,0 0 0 0 0,0 0 1 0 0,0 0-1 0 0,0 0 0 0 0,0 0 0 0 0,0 0 0 0 0,0 0 1 0 0,0 0-1 0 0,0 0 0 0 0,0 0 0 0 0,0 0 0 0 0,0 0 1 0 0,-1 0-1 0 0,1 0 0 0 0,0 0 0 0 0,0 0 1 0 0,0 0-1 0 0,0 0 0 0 0,0-1 0 0 0,0 1 0 0 0,0 0 1 0 0,0 0-1 0 0,0 0 0 0 0,0 0 0 0 0,0 0 0 0 0,0 0 1 0 0,0 0-1 0 0,0 0 0 0 0,0 0 0 0 0,0 0-2 0 0,-2 8 119 0 0,-3 13 41 0 0,-1 70-229 0 0,3 11 69 0 0,-1 40-79 0 0,-1 117-220 0 0,5-224 250 0 0,0-31 33 0 0,0 7-38 0 0,0-1-1 0 0,0 1 0 0 0,1-1 1 0 0,1 3 54 0 0,6-53-478 0 0,8-185 450 0 0,-3 25 398 0 0,0 67 1250 0 0,-12 119-1558 0 0,3-27-14 0 0,0-21-48 0 0,-10 106 0 0 0,-3 138-266 0 0,-1-2-165 0 0,6-60 304 0 0,3-76 95 0 0,-1 25-82 0 0,5-23 64 0 0,-1-53-379 0 0,7-24 308 0 0,6-125 202 0 0,-11 100 95 0 0,11-112 433 0 0,0-14-269 0 0,-9 112-24 0 0,-6 70-396 0 0,-1 12-116 0 0,-15 233 285 0 0,12-164-408 0 0,-6 250-199 0 0,10-330 330 0 0,0-1-41 0 0,0 0-10 0 0,2-7 212 0 0,0 1 0 0 0,-1 0 0 0 0,1-1 0 0 0,-1 0 0 0 0,0 0 0 0 0,-1 0 0 0 0,0 0 0 0 0,0-4 27 0 0,1-18-24 0 0,33-244 1099 0 0,-14 93-958 0 0,-17 110-117 0 0,-10 139-154 0 0,2 23 154 0 0,-28 275 82 0 0,30-324-625 0 0,3 28 543 0 0,0-48-54 0 0,6-36-263 0 0,0-14 265 0 0,6-63 361 0 0,1-23-788 0 0,-8 52 463 0 0,-3 37 16 0 0,2-19 0 0 0,-3 34 157 0 0,0 0 0 0 0,0-1 0 0 0,-1 1 0 0 0,-1-4-157 0 0,0-7 156 0 0,-2-28-244 0 0,10-19-112 0 0,-7 67 119 0 0,0 0-32 0 0,0 0 13 0 0,0 0 10 0 0,0 0-36 0 0,0 0-165 0 0,0 0-77 0 0,0 0-15 0 0,0 0-237 0 0,0 0-992 0 0,0 0-428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0:38.500"/>
    </inkml:context>
    <inkml:brush xml:id="br0">
      <inkml:brushProperty name="width" value="0.05" units="cm"/>
      <inkml:brushProperty name="height" value="0.05" units="cm"/>
      <inkml:brushProperty name="color" value="#66CC00"/>
    </inkml:brush>
  </inkml:definitions>
  <inkml:trace contextRef="#ctx0" brushRef="#br0">1 50 2304 0 0,'0'0'311'0'0,"0"0"463"0"0,0 0 201 0 0,0 0 38 0 0,0 0-65 0 0,0 0-311 0 0,0 0-130 0 0,0 0-26 0 0,0 0-30 0 0,0 0-96 0 0,0-12 2117 0 0,2 9-2419 0 0,-2 2 159 0 0,0 1 64 0 0,0 0 11 0 0,0 0-9 0 0,0 0-38 0 0,0 0-14 0 0,0 0-2 0 0,0 0-48 0 0,7 15-115 0 0,-8 7 124 0 0,1-7-100 0 0,0 1-1 0 0,1 0 1 0 0,1 0 0 0 0,1 11-85 0 0,3-3 53 0 0,-3 1 0 0 0,0 8-53 0 0,4 29 109 0 0,1-13-262 0 0,-1 0 0 0 0,-2 48 153 0 0,-3-69-43 0 0,1 0 0 0 0,6 25 43 0 0,-8-49 32 0 0,25 151-88 0 0,-25-147 48 0 0,0-3-15 0 0,0 1 0 0 0,0-1 0 0 0,-1 0 0 0 0,0 1 0 0 0,0 0 0 0 0,-1 0 23 0 0,2-3-11 0 0,-3 9-56 0 0,0-8 3 0 0,1-3 0 0 0,1-1-10 0 0,0 0-38 0 0,0 0-14 0 0,-1 1 57 0 0,1 0 1 0 0,0 0 0 0 0,-1 0-1 0 0,1 0 1 0 0,-1 0-1 0 0,1 0 1 0 0,-1 0 0 0 0,1 0-1 0 0,0 0 1 0 0,0 0 0 0 0,0 0-1 0 0,0 0 1 0 0,0 0-1 0 0,0 1 1 0 0,0-2 0 0 0,0 1-1 0 0,0 1 69 0 0,0 0-221 0 0,0 17 641 0 0,-1-13-698 0 0,0-3 39 0 0,3-4 277 0 0,-2 0 174 0 0,0 0-95 0 0,1-1-80 0 0,-1-1-1 0 0,0 1 0 0 0,-1 0 1 0 0,1-1-1 0 0,0 0 0 0 0,0 1 1 0 0,-1 0-1 0 0,0-2-36 0 0,0 3 289 0 0,1 1-53 0 0,0 0-20 0 0,0 0-6 0 0,0 0-50 0 0,0 0-202 0 0,0 0-87 0 0,0 0-20 0 0,6-14-3 0 0,-4 5 198 0 0,-1 1 1 0 0,-1-1 0 0 0,0 0-1 0 0,0 1 1 0 0,-1-1 0 0 0,-1 0-1 0 0,1 0-46 0 0,-4-39 198 0 0,5-186-178 0 0,2 203-20 0 0,-1 20 0 0 0,-1 1 0 0 0,0-1 0 0 0,-1 1 0 0 0,-1-7 0 0 0,1 8-7 0 0,0 0 1 0 0,1-1 0 0 0,0 1 0 0 0,0-1 0 0 0,1 0 6 0 0,0-27-241 0 0,-5-82 222 0 0,6 36 318 0 0,-3 78-300 0 0,-2-10 28 0 0,3 13 111 0 0,0 2 42 0 0,0 0 4 0 0,0 0-50 0 0,0 0-206 0 0,0 0-89 0 0,0 0-20 0 0,0 3 27 0 0,-3 36 517 0 0,2 9 1108 0 0,0-8-1519 0 0,3 25 48 0 0,4-31 149 0 0,-3-22-148 0 0,-2 0 0 0 0,1 0 0 0 0,-2 3-1 0 0,1-1-53 0 0,1 1 0 0 0,0-2-1 0 0,2 7 54 0 0,3 28-104 0 0,10 133 104 0 0,-14-155 0 0 0,7 19 0 0 0,-6-27 0 0 0,-3-13 14 0 0,-1-4 56 0 0,0-1-2 0 0,0 0-4 0 0,0 0-34 0 0,0 0-127 0 0,3-15-108 0 0,-2-55 205 0 0,1 19 0 0 0,-5-32 0 0 0,3 65 0 0 0,0 0 0 0 0,1-6 0 0 0,1-15 0 0 0,0-54 336 0 0,5-12-336 0 0,-6 91-65 0 0,4-62 356 0 0,-5 75-388 0 0,0 0 22 0 0,0-3 98 0 0,0 4 173 0 0,0 0 76 0 0,0 0 16 0 0,0 0-27 0 0,3 66-9 0 0,1 1-95 0 0,2 101 267 0 0,-6-112-416 0 0,2 0-1 0 0,8 35-7 0 0,-8-74-71 0 0,0 1-1 0 0,-2-1 0 0 0,0 1 72 0 0,0-16 78 0 0,0-2 4 0 0,0 0-2 0 0,0 0-26 0 0,0-2-94 0 0,1-78 106 0 0,1 45-66 0 0,-1-21 0 0 0,0-24 0 0 0,0 27 0 0 0,-1 35 0 0 0,0-1 0 0 0,3-15 0 0 0,2-6-75 0 0,-2-13 75 0 0,2-6-5 0 0,-3-1 39 0 0,1-8-4 0 0,-4 35-81 0 0,-1 12 646 0 0,2 19-307 0 0,0 2-25 0 0,0 0-106 0 0,0 0-42 0 0,0 0-10 0 0,0 13-1 0 0,-5 52 157 0 0,5 39-261 0 0,0-32 219 0 0,-3 6-219 0 0,2-64 0 0 0,1 0 0 0 0,1 9 0 0 0,2 13 0 0 0,-3-24-19 0 0,1-10-5 0 0,-1-1 1 0 0,0 1-1 0 0,0 0 1 0 0,1 0-1 0 0,-2-1 1 0 0,1 1-1 0 0,0 0 1 0 0,0-1-1 0 0,-1 2 1 0 0,1-1 23 0 0,0-1-147 0 0,0-1-170 0 0,0 0-71 0 0,0 0-18 0 0,0 1 374 0 0,-1 0-1 0 0,1 0 1 0 0,0-1-1 0 0,-1 0 1 0 0,1 1-1 0 0,-1 0 1 0 0,1 0-1 0 0,0-1 1 0 0,0 0-1 0 0,-1 1 1 0 0,1 0-1 0 0,-1-1 1 0 0,0 1-1 0 0,1-1 0 0 0,0 0 33 0 0,-3-2-107 0 0,2 0-1 0 0,-1 0 1 0 0,1-1-1 0 0,-1 0 0 0 0,2 0 1 0 0,-2 0-1 0 0,1 0 0 0 0,1 1 1 0 0,-1-1-1 0 0,0-1 108 0 0,-6-30-1122 0 0,3 10 407 0 0,-1 1 1 0 0,-7-15 714 0 0,-3-13-1743 0 0,12 37 390 0 0,-3 0-2611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0:39.638"/>
    </inkml:context>
    <inkml:brush xml:id="br0">
      <inkml:brushProperty name="width" value="0.05" units="cm"/>
      <inkml:brushProperty name="height" value="0.05" units="cm"/>
      <inkml:brushProperty name="color" value="#66CC00"/>
    </inkml:brush>
  </inkml:definitions>
  <inkml:trace contextRef="#ctx0" brushRef="#br0">67 56 6648 0 0,'0'0'300'0'0,"0"0"0"0"0,0 0-60 0 0,0 0 454 0 0,0 0 217 0 0,0 0 45 0 0,0 0-119 0 0,-4-3-515 0 0,0-2-244 0 0,2 4 324 0 0,2 1 112 0 0,0 0 20 0 0,0 0-50 0 0,-5 33 126 0 0,0 6-868 0 0,3-31 512 0 0,1 1-1 0 0,-1-1 1 0 0,2 6-254 0 0,-4 29 294 0 0,-1-14-193 0 0,5-18-39 0 0,0-10-27 0 0,0-4-4 0 0,3-53 161 0 0,-4 33-192 0 0,0 15 0 0 0,0 2 0 0 0,1-2 0 0 0,0 1 0 0 0,2-8 0 0 0,-1 7 0 0 0,-1 3 0 0 0,0-1 0 0 0,0 0 0 0 0,1 0 0 0 0,1-5 0 0 0,4-22 245 0 0,-3 27-222 0 0,-3 5 38 0 0,0 1-9 0 0,0 0-71 0 0,0 0 107 0 0,0 1 12 0 0,-2 2-119 0 0,1 0 0 0 0,0 0-1 0 0,0 0 1 0 0,0 1 0 0 0,1-1-1 0 0,-1 1 1 0 0,0-1 0 0 0,1 1 19 0 0,-1 8-68 0 0,-10 47-134 0 0,2 5 202 0 0,0-29-684 0 0,9-34 603 0 0,0-1-71 0 0,0 0-8 0 0,0 0 7 0 0,0 0 6 0 0,1-9-90 0 0,0 4 196 0 0,-1 0 1 0 0,0 0-1 0 0,0-1 1 0 0,0 1-1 0 0,0 0 1 0 0,-1 0-1 0 0,-1-5 41 0 0,-2-24-132 0 0,0-30-58 0 0,4 55 219 0 0,0 0-1 0 0,1-1 1 0 0,0 1-1 0 0,0 0 1 0 0,3-9-29 0 0,-4 16 32 0 0,0 1-22 0 0,0 0 1 0 0,0 0-1 0 0,0 0 0 0 0,0 0 1 0 0,0 0-1 0 0,0 1 1 0 0,1-1-1 0 0,-1 0 0 0 0,0 0 1 0 0,0 0-1 0 0,0 0 0 0 0,1 0 1 0 0,-1 1-1 0 0,1-1 0 0 0,-1 0 1 0 0,1 0-1 0 0,-1 1 1 0 0,1-1-11 0 0,0 0 144 0 0,-1 1 44 0 0,0 0 4 0 0,0 0-20 0 0,12 12 0 0 0,3 23-92 0 0,-14-32-77 0 0,1-1 1 0 0,-1 1 0 0 0,0-1 0 0 0,1 0 0 0 0,-2 1 0 0 0,1 0 0 0 0,0 0 0 0 0,0 0 0 0 0,-1-1 0 0 0,0 1 0 0 0,0 0 0 0 0,1-1 0 0 0,-2 3-4 0 0,3 10 13 0 0,2-3-13 0 0,-3-6 0 0 0,1 0 0 0 0,-1 0 0 0 0,1-1 0 0 0,-2 1 0 0 0,1 0 0 0 0,1 5-4 0 0,0 1 1 0 0,0-1 0 0 0,1 0-1 0 0,3 6 4 0 0,-5-16-89 0 0,-1-1-106 0 0,0 0-27 0 0,0 0-2 0 0,0 0 232 0 0,1 0-1 0 0,-1-1 1 0 0,1 1 0 0 0,-1-1 0 0 0,1 1 0 0 0,0 0 0 0 0,-1-1 0 0 0,0 1 0 0 0,1-1 0 0 0,-1 0 0 0 0,1 1 0 0 0,-1 0 0 0 0,1-1-1 0 0,-1 0 1 0 0,0 1 0 0 0,0-1 0 0 0,0 1 0 0 0,1-1 0 0 0,-1 0 0 0 0,0 0-8 0 0,6-16 345 0 0,-5 14-483 0 0,6-22-59 0 0,-1-2 1 0 0,-2 1 0 0 0,0-7 196 0 0,0-15 290 0 0,-1 31 2150 0 0,6 96-1195 0 0,-5-27-2005 0 0,-4-51 618 0 0,0-1 22 0 0,0 0-697 0 0,0 0-2957 0 0,0 0-1268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0:58.851"/>
    </inkml:context>
    <inkml:brush xml:id="br0">
      <inkml:brushProperty name="width" value="0.05" units="cm"/>
      <inkml:brushProperty name="height" value="0.05" units="cm"/>
      <inkml:brushProperty name="color" value="#66CC00"/>
    </inkml:brush>
  </inkml:definitions>
  <inkml:trace contextRef="#ctx0" brushRef="#br0">509 39 3224 0 0,'3'-19'1269'0'0,"-2"0"5883"0"0,-1 18-6677 0 0,0 1 6 0 0,0 0-26 0 0,0 0-134 0 0,-1 1-125 0 0,1 0 0 0 0,-1-1 0 0 0,1 0-1 0 0,-1 1 1 0 0,0 0 0 0 0,1 0 0 0 0,0-1 0 0 0,0 1 0 0 0,-1 0 0 0 0,1 0 0 0 0,-1-1 0 0 0,1 1-1 0 0,0 0 1 0 0,-1 0 0 0 0,1-1 0 0 0,0 1 0 0 0,0 0 0 0 0,0 0 0 0 0,0-1 0 0 0,0 1-1 0 0,0 0 1 0 0,0 0-196 0 0,0 26 464 0 0,0-26-171 0 0,-2 29-6 0 0,-3 21-287 0 0,-1 15 248 0 0,-6 74 183 0 0,7-98-369 0 0,2-17-58 0 0,-2 37 23 0 0,4-14-18 0 0,0-45-9 0 0,-1 8-11 0 0,0-1-8 0 0,1-16 9 0 0,3-27-38 0 0,2-18 48 0 0,2-1-24 0 0,14-138-344 0 0,-13 118 752 0 0,1 35-768 0 0,-8 36 431 0 0,0 1 60 0 0,0 0 11 0 0,0 0-34 0 0,0 0-140 0 0,0 0-20 0 0,0 18 68 0 0,1-5 43 0 0,-1 1-1 0 0,0-1 1 0 0,0 1 0 0 0,-2 5-36 0 0,-1 26-1 0 0,2-3 2 0 0,-3 6 0 0 0,0-8 0 0 0,2-10 0 0 0,0 2 0 0 0,-1 0 0 0 0,-3 10 0 0 0,3-19-956 0 0,3-22 299 0 0,1-14 358 0 0,4-41 646 0 0,0 4 1154 0 0,8-36-1501 0 0,5-43 24 0 0,-14 102-25 0 0,-3 18 23 0 0,0-1 0 0 0,1 0-1 0 0,1-2-21 0 0,3-21 0 0 0,-5 32 1 0 0,-1-2 0 0 0,1 0 0 0 0,-1 0 1 0 0,1 0-1 0 0,-1 0 0 0 0,1 0 0 0 0,-1 0 1 0 0,0 0-1 0 0,-1-1-1 0 0,1 3 0 0 0,-1 0 54 0 0,0 1-53 0 0,0-15-52 0 0,1 14 120 0 0,0 1-1 0 0,0 0-4 0 0,0 0-25 0 0,0 0-98 0 0,0 0-9 0 0,0 0 31 0 0,0 0 104 0 0,0 0 14 0 0,0 0-36 0 0,0 0-110 0 0,0 0-16 0 0,0 0 35 0 0,-6-16 266 0 0,6 16-221 0 0,0 0-1 0 0,-1 0 0 0 0,1 0 0 0 0,0 0 0 0 0,-1 0 1 0 0,1-1-1 0 0,0 1 0 0 0,0 0 0 0 0,0 0 0 0 0,-1 0 1 0 0,1 0-1 0 0,0 0 0 0 0,-1 0 0 0 0,1 0 0 0 0,0 1 0 0 0,-1-1 1 0 0,1 0-1 0 0,0 0 0 0 0,0 0 0 0 0,0 0 0 0 0,0 0 1 0 0,-1 0-1 0 0,1 1 0 0 0,0-1 0 0 0,0 0 0 0 0,-1 0 1 0 0,1 0-1 0 0,0 1 0 0 0,0-1 0 0 0,-1 0 0 0 0,1 0 1 0 0,0 0-1 0 0,0 0 0 0 0,0 0 0 0 0,0 1 0 0 0,0-1 0 0 0,0 0 1 0 0,0 1-1 0 0,0-1 0 0 0,0 0 0 0 0,0 1 0 0 0,-1-1 1 0 0,1 0-1 0 0,0 0 0 0 0,0 0 0 0 0,0 0 0 0 0,0 1 1 0 0,0-1 1 0 0,-5 18-131 0 0,4-14 112 0 0,-13 56-411 0 0,2 1 0 0 0,-1 33 430 0 0,-3 16-1048 0 0,-3-11 840 0 0,10-64 208 0 0,6-53 0 0 0,14-74 358 0 0,7-95 668 0 0,-13 133-746 0 0,0-15 182 0 0,-5 67-424 0 0,-2 4 34 0 0,-2 8 125 0 0,-2 15 74 0 0,-12 94-599 0 0,3-17 64 0 0,-12 52 72 0 0,26-149 49 0 0,-1-5 32 0 0,2-15-36 0 0,0-21-20 0 0,13-135 388 0 0,-4 71 190 0 0,-4 18 869 0 0,-5 81-1172 0 0,0 1 18 0 0,0 0 8 0 0,-1 3-88 0 0,0-1-1 0 0,0 0 0 0 0,1 0 1 0 0,-1 1-1 0 0,0-1 0 0 0,1 0 1 0 0,-1 0-1 0 0,1 1 0 0 0,0 1-45 0 0,0-1 38 0 0,-33 254-265 0 0,23-165 80 0 0,11-154-197 0 0,3 20 768 0 0,-1-23-424 0 0,0-4 275 0 0,4 5-134 0 0,-3 25-154 0 0,1-28 13 0 0,-5 67 99 0 0,-1 0-80 0 0,0 1 0 0 0,0-1 0 0 0,0 0 0 0 0,0 0 0 0 0,1 1 0 0 0,-1 0 0 0 0,1 0 0 0 0,-1-1 1 0 0,0 0-1 0 0,1 1 0 0 0,-1 0 0 0 0,1 0 0 0 0,-1-1 0 0 0,0 1 0 0 0,1 0 0 0 0,0 0 0 0 0,0-1 0 0 0,-1 2 0 0 0,1-1 1 0 0,0-1-1 0 0,-1 1 0 0 0,1 0 0 0 0,0 0 0 0 0,0 0 0 0 0,0 0-19 0 0,-7 26 405 0 0,-33 304-605 0 0,30-273 136 0 0,9-104-64 0 0,22-248 64 0 0,-22 226 135 0 0,1 68-3 0 0,-6 13 105 0 0,-13 99-205 0 0,6 2 0 0 0,3 22 32 0 0,6-119 0 0 0,3-78-336 0 0,9-54 478 0 0,2-102 247 0 0,-10 211-356 0 0,-2 4 40 0 0,-2 13 140 0 0,-5 18 89 0 0,0 14-438 0 0,-1 41 136 0 0,-1 3-110 0 0,5-45 28 0 0,0-3-190 0 0,-9 36 272 0 0,15-72 3 0 0,0-3-4 0 0,0 1 0 0 0,0 0 0 0 0,0 0 0 0 0,0-1 0 0 0,-1 0 0 0 0,1 1 0 0 0,0 0 0 0 0,0 0 0 0 0,0-1 0 0 0,-1 0 0 0 0,1 1 0 0 0,0 0 0 0 0,-1-1 0 0 0,1 1 0 0 0,0-1 0 0 0,0 1 0 0 0,-1-1 0 0 0,1 1 0 0 0,-1-1 0 0 0,1 1 0 0 0,-1-1 1 0 0,1 0-11 0 0,0 0 1 0 0,0 0-1 0 0,-1 0 1 0 0,1 0-1 0 0,0 0 1 0 0,0 0-1 0 0,-1 0 1 0 0,1 0-1 0 0,0 0 1 0 0,-1 0 0 0 0,1 0-1 0 0,0 0 1 0 0,0 0-1 0 0,0-1 1 0 0,0 1-1 0 0,0 0 1 0 0,0 0-1 0 0,0 0 1 0 0,-1-1-1 0 0,1 1 1 0 0,0 0-1 0 0,0 0 1 0 0,0-1-1 0 0,0 1 1 0 0,-1 0 0 0 0,1 0-1 0 0,0 0 1 0 0,0 0-1 0 0,0 0 1 0 0,0-1-1 0 0,0 1 1 0 0,0 0-1 0 0,0-1 1 0 0,0 1-1 0 0,0 0 1 0 0,0-1-1 0 0,0 1 1 0 0,0 0-1 0 0,0 0 1 0 0,0 0 0 0 0,0 0-1 0 0,0 0 11 0 0,-1-16-162 0 0,1 13 102 0 0,-3-41-102 0 0,2 0 1 0 0,2 1-1 0 0,4-20 162 0 0,-1-12-19 0 0,-1 41 86 0 0,-1 24 7 0 0,-1 1 0 0 0,0-1 0 0 0,-1 1 1 0 0,0-1-1 0 0,-1 0 0 0 0,-1-6-74 0 0,2 16 6 0 0,0 0 1 0 0,0 0-1 0 0,0 0 0 0 0,0 0 0 0 0,0 0 0 0 0,0 0 0 0 0,0-1 1 0 0,0 1-1 0 0,0 0 0 0 0,0 0 0 0 0,0 0 0 0 0,0 0 0 0 0,0 0 1 0 0,0 0-1 0 0,0 0 0 0 0,0 0 0 0 0,0-1 0 0 0,0 1 0 0 0,0 0 1 0 0,0 0-1 0 0,-1 0 0 0 0,1 0 0 0 0,0 0 0 0 0,0 0 0 0 0,0 0 1 0 0,0 0-1 0 0,0 0 0 0 0,0 0 0 0 0,0 0 0 0 0,0 0 0 0 0,0 0 1 0 0,0 0-1 0 0,0-1 0 0 0,0 1 0 0 0,0 0 0 0 0,0 0 0 0 0,0 0 1 0 0,0 0-1 0 0,0 0 0 0 0,0 0 0 0 0,-1 0 0 0 0,1 0 0 0 0,0 0 1 0 0,0 0-1 0 0,0 1 0 0 0,0-1 0 0 0,0 0 0 0 0,0 0 0 0 0,0 0 1 0 0,-1 0-1 0 0,1 0 0 0 0,0 0 0 0 0,0 0 0 0 0,0 0 0 0 0,0 0-6 0 0,-4 5 157 0 0,-4 9-21 0 0,1 6-120 0 0,2 2 0 0 0,1-1 0 0 0,-2 16-16 0 0,-3 67 16 0 0,6 5 758 0 0,3-100-785 0 0,0 30-818 0 0,0-55 825 0 0,3-175 1026 0 0,2 28-1831 0 0,-5 158 818 0 0,-1 2 1 0 0,1-2-1 0 0,-1 1 0 0 0,1 1 1 0 0,-1-2-1 0 0,0 1 0 0 0,-1-3-9 0 0,1 7-205 0 0,-6 21 938 0 0,-3 19-1286 0 0,2-1 0 0 0,2 1-1 0 0,1 7 554 0 0,1-15-116 0 0,1 8 1212 0 0,0 10-1096 0 0,3 10 731 0 0,-6-160-2558 0 0,6-69 1817 0 0,0 79 84 0 0,0 90 264 0 0,0 0 136 0 0,0 3-288 0 0,-2 0 0 0 0,1 0 0 0 0,0 1 0 0 0,0-1 0 0 0,0 1 0 0 0,1-1-186 0 0,-12 92-357 0 0,3 0 0 0 0,5 33 357 0 0,2-106 540 0 0,-1-19-472 0 0,3-15 14 0 0,3-275-1640 0 0,-2 267 2665 0 0,0 14-1314 0 0,0 0-1 0 0,-1 0 1 0 0,0 0-1 0 0,-1 1 1 0 0,0-1-1 0 0,0 0 0 0 0,-1-3 208 0 0,1 11-8 0 0,-1 1 0 0 0,1-1 0 0 0,-1 1 0 0 0,1-1 0 0 0,0 1 0 0 0,-1 0 0 0 0,2 0 0 0 0,-1 0 8 0 0,-5 17 0 0 0,1-1 0 0 0,2 1 0 0 0,0-1 0 0 0,0 6 0 0 0,-2 82 0 0 0,1-8 0 0 0,3-69 130 0 0,1-20-57 0 0,0 0 0 0 0,-1 0 0 0 0,0-1 0 0 0,-2 3-73 0 0,5-66-422 0 0,2-32 665 0 0,1 40 114 0 0,-4 1 0 0 0,-1-1 1 0 0,-2 1-1 0 0,-5-24-357 0 0,6 61 47 0 0,-1-1 0 0 0,0 0-1 0 0,0 0 1 0 0,-1 1 0 0 0,-3-8-47 0 0,6 16 1 0 0,0 0-1 0 0,0 0 1 0 0,0 0 0 0 0,-1 0 0 0 0,1 0 0 0 0,0 0 0 0 0,0 0 0 0 0,0 0 0 0 0,-1 0 0 0 0,1 0 0 0 0,0-1-1 0 0,0 1 1 0 0,0 0 0 0 0,0 0 0 0 0,0 0 0 0 0,0 0 0 0 0,0 0 0 0 0,0 0 0 0 0,-1 0 0 0 0,1 0 0 0 0,0 0 0 0 0,0 0-1 0 0,-1 0 1 0 0,1 0 0 0 0,0 0 0 0 0,0 0 0 0 0,0 0 0 0 0,-1 0 0 0 0,1 0 0 0 0,0 0 0 0 0,0 1 0 0 0,0-1 0 0 0,0 0-1 0 0,0 0 1 0 0,0 0 0 0 0,0 0 0 0 0,0 0 0 0 0,-1 0 0 0 0,1 0 0 0 0,0 0 0 0 0,0 0 0 0 0,0 0 0 0 0,0 0-1 0 0,0 1 1 0 0,-1-1 0 0 0,1 0 0 0 0,0 0 0 0 0,0 0 0 0 0,0 1 0 0 0,0-1 0 0 0,0 0 0 0 0,0 0 0 0 0,0 0 0 0 0,0 1-1 0 0,0-1 1 0 0,0 0-1 0 0,-4 8-4 0 0,-2 14-344 0 0,2-1 1 0 0,1 1-1 0 0,0 0 0 0 0,1 0 0 0 0,2 18 348 0 0,-3 34-190 0 0,3-67 193 0 0,-6 79-3 0 0,6-72-4 0 0,0-1 1 0 0,2 2-1 0 0,-1-1 1 0 0,2-1-1 0 0,0 2 4 0 0,-1-9 48 0 0,-1-6 66 0 0,2-10 147 0 0,-3 8-236 0 0,0-43 163 0 0,0 8-200 0 0,2-13 12 0 0,-2 1 0 0 0,-3-10 0 0 0,0 42 0 0 0,-8 36-97 0 0,9-10 34 0 0,0-1 0 0 0,0 0 0 0 0,2 1 0 0 0,-1 0 0 0 0,1 0 0 0 0,0 0-1 0 0,1 3 64 0 0,-1 21-205 0 0,-1-21-462 0 0,0 0 0 0 0,2 0 0 0 0,-1 0 0 0 0,1 0 0 0 0,1-1 0 0 0,0 1 0 0 0,1 1 667 0 0,1-2-1522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0:59.551"/>
    </inkml:context>
    <inkml:brush xml:id="br0">
      <inkml:brushProperty name="width" value="0.05" units="cm"/>
      <inkml:brushProperty name="height" value="0.05" units="cm"/>
      <inkml:brushProperty name="color" value="#66CC00"/>
    </inkml:brush>
  </inkml:definitions>
  <inkml:trace contextRef="#ctx0" brushRef="#br0">1 23 11976 0 0,'0'0'266'0'0,"0"0"44"0"0,0 0 15 0 0,0 0-26 0 0,0 0-59 0 0,0 0 490 0 0,0 0 240 0 0,4 21 2729 0 0,4 27-3091 0 0,-8-48-608 0 0,0 1 0 0 0,0-1 0 0 0,0 0 0 0 0,0 0 0 0 0,0 0 0 0 0,0 0 0 0 0,0 0 0 0 0,0 1 0 0 0,0-1 0 0 0,0 0 0 0 0,0 0 0 0 0,0 0 0 0 0,1 0 0 0 0,-1 0 0 0 0,0 0 0 0 0,0 0 0 0 0,0 1 0 0 0,0-1 0 0 0,0 0 0 0 0,0 0 0 0 0,0 0 0 0 0,0 0 0 0 0,0 0 0 0 0,1 0 0 0 0,-1 0 0 0 0,0 0 0 0 0,0 0 0 0 0,0 0 0 0 0,0 0 0 0 0,0 0 0 0 0,0 0 0 0 0,0 0 0 0 0,0 0 0 0 0,0 0 0 0 0,0 0 0 0 0,0 0 0 0 0,0 0 0 0 0,0 0 0 0 0,0 0 0 0 0,1 0 0 0 0,-1 0 0 0 0,0 0 0 0 0,0 0 0 0 0,0 0 0 0 0,0 0 0 0 0,0 0 0 0 0,1 0 0 0 0,4-4 0 0 0,3-6 0 0 0,-3 1-47 0 0,0-1 0 0 0,0 0 0 0 0,1-4 47 0 0,11-23-81 0 0,-17 36 185 0 0,1 3-118 0 0,-1 0 1 0 0,1-1-1 0 0,0 1 1 0 0,-1-1-1 0 0,1 2 1 0 0,-1-2-1 0 0,0 1 0 0 0,0 0 1 0 0,0-1-1 0 0,0 2 1 0 0,0-2-1 0 0,0 2 14 0 0,0 2-153 0 0,0 7-1004 0 0,0-10 1229 0 0,0 0 1 0 0,0 0-1 0 0,0 0 0 0 0,0 0 1 0 0,0 0-1 0 0,0 0 0 0 0,0 0 0 0 0,0 0 1 0 0,1 0-1 0 0,-1 0 0 0 0,1 0 1 0 0,0 0-1 0 0,-1 0 0 0 0,1 0 0 0 0,0-1 1 0 0,0 2-73 0 0,0-3-451 0 0,-1 0-49 0 0,0 0 59 0 0,14-9 1833 0 0,-3-10-2998 0 0,-10 15 1554 0 0,2-1 0 0 0,0 1 0 0 0,-1 0 0 0 0,1 0 0 0 0,0 0 0 0 0,3-2 52 0 0,-6 5 7 0 0,0 1 0 0 0,0 0 1 0 0,0 0-1 0 0,0-1 0 0 0,1 1 0 0 0,-1 0 0 0 0,0 0 0 0 0,0 0 0 0 0,0 0 0 0 0,0 0 0 0 0,0 0 0 0 0,0 0 0 0 0,0 0 0 0 0,1 0 0 0 0,-1 0 0 0 0,0 0 0 0 0,1 0 0 0 0,-1-1 0 0 0,0 1 0 0 0,0 0 0 0 0,1 0 0 0 0,-1 0 0 0 0,0 0 0 0 0,0 0 0 0 0,0 0 0 0 0,0 0 0 0 0,0 0 0 0 0,1 0 0 0 0,-1 1 0 0 0,0-1 0 0 0,0 0 0 0 0,1 0 0 0 0,-1 0 0 0 0,0 0 0 0 0,1 0 0 0 0,-1 0 0 0 0,0 0-7 0 0,5 9 128 0 0,-4-6-235 0 0,0 0-1 0 0,1 0 1 0 0,-1-1-1 0 0,1 1 1 0 0,-1-1-1 0 0,1 0 1 0 0,0 1-1 0 0,-1-1 108 0 0,1-1-3999 0 0,1-1-1409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1:02.247"/>
    </inkml:context>
    <inkml:brush xml:id="br0">
      <inkml:brushProperty name="width" value="0.05" units="cm"/>
      <inkml:brushProperty name="height" value="0.05" units="cm"/>
      <inkml:brushProperty name="color" value="#66CC00"/>
    </inkml:brush>
  </inkml:definitions>
  <inkml:trace contextRef="#ctx0" brushRef="#br0">6 1 6128 0 0,'-2'18'982'0'0,"0"5"1217"0"0,0 0-1 0 0,2 19-2198 0 0,1-17 1189 0 0,-1-25-917 0 0,0 0 32 0 0,1 0-127 0 0,-1 0 1 0 0,0 0 0 0 0,1-1 0 0 0,0 1 0 0 0,0 0 0 0 0,-1-1 0 0 0,0 1 0 0 0,1-1-1 0 0,0 1 1 0 0,-1 0 0 0 0,1-1 0 0 0,-1 1 0 0 0,0-1 0 0 0,1 0 0 0 0,-1 1 0 0 0,1 0-1 0 0,-1-1 1 0 0,1 0 0 0 0,-1 1 0 0 0,0-1 0 0 0,0 1 0 0 0,0-1 0 0 0,0 0 0 0 0,1 0 0 0 0,-1 1-178 0 0,6-24-649 0 0,-3 13 938 0 0,-2 6-289 0 0,-3 8 0 0 0,-2 9 0 0 0,1 10 0 0 0,1-1 0 0 0,1 9 0 0 0,2-21 0 0 0,2-5 0 0 0,-3-4 0 0 0,0 0 0 0 0,0 0 0 0 0,0 0 0 0 0,0 0 0 0 0,0 1 0 0 0,0-1 0 0 0,0 0 0 0 0,0 0 0 0 0,0 0 0 0 0,1 0 0 0 0,-1 0 0 0 0,0 0 0 0 0,0 0 0 0 0,1 1 0 0 0,-1-1 0 0 0,0 0 0 0 0,0 0 0 0 0,0 0 0 0 0,1 0 0 0 0,-1 0 0 0 0,0 0 0 0 0,0 0 0 0 0,0 0 0 0 0,0 0 0 0 0,0 0 0 0 0,0-1 0 0 0,1 1 0 0 0,-1 0 0 0 0,0 0 0 0 0,0 0 0 0 0,1 0 0 0 0,-1 0 0 0 0,0 0 0 0 0,0 0 0 0 0,0 0 0 0 0,1-1 0 0 0,-1 1 0 0 0,0 0 0 0 0,0 0 0 0 0,0 0 0 0 0,0-1 0 0 0,0 1 0 0 0,0 0 0 0 0,0 0 0 0 0,0 0 0 0 0,0 0 0 0 0,0 0 0 0 0,0 0 0 0 0,0 0 0 0 0,0-1 0 0 0,0 1 0 0 0,0 0 0 0 0,1 0 0 0 0,4-9 0 0 0,13-35 619 0 0,3-2-619 0 0,-20 44 120 0 0,1-4 48 0 0,-2 15-1003 0 0,0 36 787 0 0,1-39-219 0 0,0 2 1793 0 0,0-8-1503 0 0,-1 0-1 0 0,0 0 0 0 0,0 0 0 0 0,0 0 1 0 0,0 0-1 0 0,0 0 0 0 0,1-1 1 0 0,-1 1-1 0 0,0 0 0 0 0,1 0 0 0 0,-1 0 1 0 0,0 0-1 0 0,1 0 0 0 0,-1 0 0 0 0,0-1 1 0 0,0 1-1 0 0,0 0 0 0 0,0 0 0 0 0,0 0 1 0 0,0 0-1 0 0,1 0 0 0 0,-1 0 1 0 0,0 0-1 0 0,0-1 0 0 0,0 1 0 0 0,0 0 1 0 0,1-1-1 0 0,-1 1 0 0 0,0 0 0 0 0,0-1 1 0 0,0 1-1 0 0,0 0 0 0 0,0 0 0 0 0,0 0-22 0 0,27-47-72 0 0,-26 46 72 0 0,-1 1 0 0 0,0 0 0 0 0,1 0 0 0 0,-1 0 0 0 0,0 0 0 0 0,0 0 0 0 0,1 0 0 0 0,-1 0 0 0 0,0 0 0 0 0,1 0 0 0 0,-1 0 0 0 0,0 0 0 0 0,0 0 0 0 0,0 0 0 0 0,0 0 0 0 0,0 0 0 0 0,0 1 0 0 0,0-1 0 0 0,1 0 0 0 0,-1 0 0 0 0,0 1 0 0 0,0-1 0 0 0,0 0 0 0 0,0 0 0 0 0,0 1 0 0 0,1-1 0 0 0,-1 0 0 0 0,0 0 0 0 0,0 0 0 0 0,0 0 0 0 0,0 0 0 0 0,0 0 0 0 0,0 1 0 0 0,0-1 0 0 0,0 0 0 0 0,0 1 0 0 0,0-1 0 0 0,0 0 0 0 0,2 9 0 0 0,2 35 64 0 0,-4-43-63 0 0,0-1 0 0 0,0 0 0 0 0,1 0 0 0 0,-1 0 0 0 0,0 0 0 0 0,0 0 0 0 0,0 0 0 0 0,0 0 0 0 0,0 0 0 0 0,0 0 0 0 0,0 0 0 0 0,1 0 0 0 0,-1 0 0 0 0,0 0 0 0 0,0 0 0 0 0,1 0 0 0 0,-1 0 0 0 0,0 0 0 0 0,0 0 0 0 0,1 0 0 0 0,-1 0 0 0 0,0 0 0 0 0,0 0 0 0 0,0 0 0 0 0,0 0 0 0 0,0 0 0 0 0,0 0-1 0 0,0-1 1 0 0,1 1 0 0 0,-1 0 0 0 0,0 0 0 0 0,0 0 0 0 0,0 0 0 0 0,0-1 0 0 0,1 1 0 0 0,-1 0 0 0 0,0 0 0 0 0,0 0 0 0 0,0 0 0 0 0,0 0 0 0 0,0 0 0 0 0,0 0 0 0 0,0-1 0 0 0,0 1 0 0 0,1 0-1 0 0,5-8 34 0 0,-6 8-37 0 0,3-4 14 0 0,-1 0 1 0 0,0 0-1 0 0,0 1 0 0 0,0-1 0 0 0,-1-1 1 0 0,1-1-12 0 0,-1 1 8 0 0,1 1 0 0 0,0 0 1 0 0,0-1-1 0 0,0 2 0 0 0,0-2 0 0 0,1 1-8 0 0,-1 5 0 0 0,-2 6 0 0 0,0 17 0 0 0,0 13 0 0 0,15-58-64 0 0,-15 21 64 0 0,8-12 0 0 0,-1 1 0 0 0,-1 0 0 0 0,1-4 0 0 0,-2 10 0 0 0,-4 8 11 0 0,0-1-1 0 0,0-1 1 0 0,-1 2-1 0 0,0-1 1 0 0,1 0-1 0 0,-1 0 1 0 0,0 1-1 0 0,0 1-10 0 0,4 48-13 0 0,-4-51-39 0 0,1-1 79 0 0,0-1-35 0 0,1 0 0 0 0,-1 0 0 0 0,1 0 1 0 0,-2 0-1 0 0,2 0 0 0 0,-1 0 0 0 0,1 0 1 0 0,-1 0-1 0 0,0 0 0 0 0,0-1 0 0 0,0 1 0 0 0,0-1 1 0 0,0 1-1 0 0,0-1 8 0 0,1-1-9 0 0,10-18-189 0 0,-6 8 132 0 0,-5 11 81 0 0,-1 2 57 0 0,0 0 9 0 0,0 0-30 0 0,0 0-83 0 0,1 1 39 0 0,-1-1-1 0 0,1 1 1 0 0,-1 0-1 0 0,1-1 1 0 0,-1 0-1 0 0,0 1 1 0 0,0 0 0 0 0,1-1-1 0 0,-1 1 1 0 0,0-1-1 0 0,1 1 1 0 0,-1 0-1 0 0,0 0 1 0 0,0-1-1 0 0,0 0 1 0 0,0 1 0 0 0,0 0-1 0 0,0 0 1 0 0,0-1-1 0 0,0 1 1 0 0,0 0-7 0 0,-2 18 219 0 0,2-10-163 0 0,1 13-296 0 0,12-43 534 0 0,-10 14-334 0 0,0 0 1 0 0,0-1 0 0 0,0 1-1 0 0,1-7 40 0 0,-4 12-10 0 0,0 13-22 0 0,0 6 10 0 0,0-16 19 0 0,0 1-1 0 0,0-1 1 0 0,0 2-1 0 0,0-2 1 0 0,0 1-1 0 0,0-1 1 0 0,0 1-1 0 0,0-1 0 0 0,0 1 1 0 0,0-1-1 0 0,1 1 1 0 0,-1-1-1 0 0,1 1 1 0 0,0-1-1 0 0,-1 1 4 0 0,0-2-4 0 0,1 0 0 0 0,-1 0 0 0 0,0 0 0 0 0,0 1 0 0 0,1-1 1 0 0,-1 0-1 0 0,1 0 0 0 0,-1 0 0 0 0,0 0 0 0 0,0 0 0 0 0,0 0 0 0 0,0 0 0 0 0,1 1 0 0 0,-1-1 0 0 0,0 0 0 0 0,1 0 0 0 0,-1 0 1 0 0,1-1-1 0 0,-1 1 0 0 0,0 0 0 0 0,0 0 0 0 0,0 0 0 0 0,0 0 0 0 0,1 0 0 0 0,-1 0 0 0 0,0 0 0 0 0,1-1 0 0 0,-1 1 0 0 0,0 0 0 0 0,1 0 1 0 0,-1 0-1 0 0,0 0 0 0 0,0 0 0 0 0,0 0 0 0 0,0-1 0 0 0,0 1 0 0 0,0 0 0 0 0,1-1 0 0 0,-1 1 0 0 0,0 0 4 0 0,5-7-86 0 0,2-4 130 0 0,-7 10-137 0 0,8 1 90 0 0,-5 0-2843 0 0,-3 0 1665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1:52.106"/>
    </inkml:context>
    <inkml:brush xml:id="br0">
      <inkml:brushProperty name="width" value="0.05" units="cm"/>
      <inkml:brushProperty name="height" value="0.05" units="cm"/>
      <inkml:brushProperty name="color" value="#66CC00"/>
    </inkml:brush>
  </inkml:definitions>
  <inkml:trace contextRef="#ctx0" brushRef="#br0">0 90 456 0 0,'2'-6'249'0'0,"-2"5"1041"0"0,2-5 5321 0 0,-2 5-1315 0 0,-2 9-5059 0 0,2-1-1 0 0,-1 1 0 0 0,0-1 1 0 0,1 1-1 0 0,1 0 1 0 0,0 4-237 0 0,0 16 207 0 0,-4 143 1504 0 0,5-126-1314 0 0,5 26-397 0 0,1 2 889 0 0,-1 18 147 0 0,-5-47-1018 0 0,-2-32-49 0 0,0-1 0 0 0,1-1 0 0 0,1 11 31 0 0,-1-12-5 0 0,-1-1 0 0 0,0 0 0 0 0,-1 7 5 0 0,-5-1 11 0 0,5-11-1 0 0,0 0 0 0 0,0 0 0 0 0,1 0 0 0 0,0 0 0 0 0,-1 0 0 0 0,1 1 0 0 0,0-1 0 0 0,0 0 0 0 0,0 0 0 0 0,1 2-10 0 0,-3 13 174 0 0,1-13-205 0 0,1 1 0 0 0,-1 0 1 0 0,1-1-1 0 0,0 1 0 0 0,1 3 31 0 0,-1 1 388 0 0,-1-6-253 0 0,3-11-53 0 0,3-24-317 0 0,-2 0 0 0 0,-1-18 235 0 0,1-9-190 0 0,7-133 587 0 0,-3 40-283 0 0,-6 60-563 0 0,-2 48 311 0 0,-4-109-1882 0 0,4 119 3480 0 0,1 33-1366 0 0,0 0-13 0 0,0 0-8 0 0,0 0-1 0 0,0 0-1 0 0,-4 19 58 0 0,1 24-7 0 0,2 0 0 0 0,3 30-122 0 0,-1 43 731 0 0,-6 84-266 0 0,5-159-9 0 0,-6 37-456 0 0,5-63 45 0 0,1-1-1 0 0,1 1 0 0 0,0 0 1 0 0,1 3-45 0 0,0-3 6 0 0,0 46 269 0 0,-2-17-94 0 0,3-31-117 0 0,-2-11-64 0 0,0-2 0 0 0,0 0-13 0 0,0 0-62 0 0,-1 0-47 0 0,0 0-20 0 0,4-16 358 0 0,4-170-436 0 0,-3 79 88 0 0,-3 68 168 0 0,3-83 265 0 0,-1 42-256 0 0,3-58-427 0 0,-6 128 382 0 0,0 0 0 0 0,0 0 0 0 0,1 0 0 0 0,1-3 0 0 0,0 4 0 0 0,-1 0 0 0 0,-1 0 0 0 0,0-1 0 0 0,1-3 0 0 0,1-9 90 0 0,-3 22-88 0 0,0 0 0 0 0,0 0 0 0 0,0 0 0 0 0,0 0 0 0 0,0 0 0 0 0,1 0 0 0 0,-1 0-1 0 0,0 0 1 0 0,0 0 0 0 0,0 0 0 0 0,0 0 0 0 0,0 0 0 0 0,0 0 0 0 0,0 0 0 0 0,0 0 0 0 0,0 0 0 0 0,0 0 0 0 0,0 0 0 0 0,0 0 0 0 0,0 0 0 0 0,1 0 0 0 0,-1 0-1 0 0,0 0 1 0 0,0 0 0 0 0,0 0 0 0 0,0 0 0 0 0,0 0 0 0 0,0 0 0 0 0,0 0 0 0 0,0 0 0 0 0,0 0 0 0 0,0 0 0 0 0,0 0 0 0 0,1 0 0 0 0,-1 0 0 0 0,0 0 0 0 0,0 0-1 0 0,0 0 1 0 0,0 0 0 0 0,0 0 0 0 0,0 0 0 0 0,0 0 0 0 0,0 0 0 0 0,0 0 0 0 0,0 0 0 0 0,0 0 0 0 0,0 0 0 0 0,0 0 0 0 0,0 0 0 0 0,0 0 0 0 0,0 0 0 0 0,0 0-1 0 0,0 0 1 0 0,0-1 0 0 0,0 1 0 0 0,0 0 0 0 0,0 0 0 0 0,0 0 0 0 0,0 0 0 0 0,0 0 0 0 0,0 0 0 0 0,0 0 0 0 0,0 0-2 0 0,0 14 182 0 0,-3 128 1211 0 0,3-40-1462 0 0,-3 89 319 0 0,-3-13-722 0 0,6-145 488 0 0,-1-12 8 0 0,1 0 0 0 0,1 0 0 0 0,2 4-24 0 0,-2 11 0 0 0,-1-20 0 0 0,2-14 0 0 0,-2-2 0 0 0,1-2 0 0 0,0 1 0 0 0,0 1 0 0 0,-1-1 0 0 0,0 0 0 0 0,1 0 0 0 0,-1 0 0 0 0,1 0 0 0 0,0 0 0 0 0,-1 0 0 0 0,0 0 0 0 0,0 0 0 0 0,0 0 0 0 0,0-1 0 0 0,1-7 32 0 0,0 15 0 0 0,-1 0-49 0 0,-1-4 13 0 0,1 0 0 0 0,-1 0 0 0 0,1 0 0 0 0,0-1 0 0 0,0 2 0 0 0,0-2 1 0 0,1 1-1 0 0,-1 0 0 0 0,1 0 0 0 0,-1 0 0 0 0,1 0 0 0 0,-1-1 4 0 0,0 2-13 0 0,3-81-141 0 0,4-5 154 0 0,1-1-49 0 0,4-332 49 0 0,-12 373-136 0 0,3 0 0 0 0,1-1 136 0 0,-2 34 0 0 0,-2 2 0 0 0,0 16 0 0 0,6 135 91 0 0,-4-97-64 0 0,2 43-90 0 0,5 86-664 0 0,-10 45 727 0 0,0-118-53 0 0,3-92 9 0 0,-1-18-29 0 0,1-15-73 0 0,-2 15 174 0 0,-1 0 0 0 0,1-1 0 0 0,0 1 0 0 0,1 0 0 0 0,-1 0 0 0 0,3-5-28 0 0,0-19 36 0 0,-1 1-29 0 0,2-94 69 0 0,4-109 53 0 0,-5 157 759 0 0,7-35-888 0 0,-9 101 114 0 0,1-22 232 0 0,-1 20-211 0 0,-2 13-118 0 0,1 4-49 0 0,-6 73 34 0 0,3 0-1 0 0,6 37-1 0 0,-2 56-163 0 0,1 60 110 0 0,-1-209 18 0 0,1-1 1 0 0,1-1-1 0 0,0 2 0 0 0,2 0 35 0 0,-5-27 8 0 0,-1 2 1 0 0,1-1-1 0 0,1 0 0 0 0,-1 1 0 0 0,1-5-8 0 0,2-15 23 0 0,4-145-23 0 0,-1 52 0 0 0,14-203 282 0 0,-12 223-236 0 0,-8 92-44 0 0,3-32 31 0 0,-2 26-17 0 0,-3 17-13 0 0,-6 88 432 0 0,3 20-435 0 0,2-1 175 0 0,-5 288-263 0 0,10-339-564 0 0,7 41 652 0 0,-9-100-58 0 0,4-25-72 0 0,15-232 462 0 0,-11 84-152 0 0,6-123-52 0 0,-8 208-128 0 0,-10 109 0 0 0,0 3 0 0 0,-25 443 0 0 0,26-402-21 0 0,2 0 0 0 0,3 1-1 0 0,4 5 22 0 0,-3-62 0 0 0,0-20 0 0 0,1-16 0 0 0,4-168 59 0 0,3-23 10 0 0,4-39 330 0 0,-14 231-386 0 0,2-34 698 0 0,1-45-552 0 0,-9 206 79 0 0,7 73-908 0 0,-1 81 1043 0 0,1 3-68 0 0,-2-258-231 0 0,0 7-113 0 0,1 0 0 0 0,0 1 0 0 0,0-2 0 0 0,1 2 0 0 0,1-1 0 0 0,0-1 1 0 0,1 6 38 0 0,-3-16-63 0 0,-1 0 1 0 0,1 1-1 0 0,-1-1 1 0 0,0 1-1 0 0,1-1 1 0 0,-1 0-1 0 0,1 0 1 0 0,-1 1-1 0 0,0-1 1 0 0,1 0 0 0 0,-1 0-1 0 0,0 1 1 0 0,0-2 62 0 0,18-212-133 0 0,-13 161 459 0 0,2-213-173 0 0,0 22-113 0 0,-6 222 50 0 0,1 0-1 0 0,1-1 1 0 0,1 2 0 0 0,1-1-1 0 0,7-21-89 0 0,-12 43 98 0 0,2 20 4 0 0,-3 27-1337 0 0,-7 34 1235 0 0,-1 1-493 0 0,-10 269 471 0 0,18-318-156 0 0,-1 46 496 0 0,5 31-318 0 0,-2-93-105 0 0,-1-11 115 0 0,0 0-1 0 0,0 0 1 0 0,1 0-1 0 0,0 0 1 0 0,0-1-1 0 0,1 1 1 0 0,-1 0-1 0 0,1-1 1 0 0,0 1-1 0 0,0 0 1 0 0,2 1-10 0 0,-4-7-4 0 0,0 0 0 0 0,0 0 0 0 0,1 1 0 0 0,-1-1 0 0 0,0 0 0 0 0,0 0 0 0 0,0 0 0 0 0,0 1 0 0 0,0-1 1 0 0,0 0-1 0 0,0 0 0 0 0,1 0 0 0 0,-1 0 0 0 0,0 0 0 0 0,0 0 0 0 0,0 0 0 0 0,0 0 0 0 0,0 0 0 0 0,0 0 0 0 0,0 0 1 0 0,0 0-1 0 0,0 0 0 0 0,1 1 0 0 0,-1-1 0 0 0,0 0 0 0 0,0 0 0 0 0,0 0 0 0 0,1 0 0 0 0,-1 0 0 0 0,0 0 1 0 0,0 0-1 0 0,1 0 0 0 0,-1 0 0 0 0,0 0 0 0 0,0 0 0 0 0,0 0 0 0 0,0 0 0 0 0,0 0 0 0 0,0-1 0 0 0,0 1 0 0 0,0 0 1 0 0,1 0-1 0 0,-1 0 0 0 0,0 0 0 0 0,0 0 4 0 0,5-9-153 0 0,-2-12 87 0 0,6-109-154 0 0,5-65 1386 0 0,-4 57-603 0 0,-10 134-542 0 0,22-244 446 0 0,-21 237-462 0 0,2-7 17 0 0,-3 18-22 0 0,0 0 0 0 0,0 0 1 0 0,0 0-1 0 0,0 0 0 0 0,0 0 1 0 0,0 0-1 0 0,0 0 0 0 0,0 0 1 0 0,0 0-1 0 0,0 0 0 0 0,0 0 1 0 0,0 0-1 0 0,0 0 0 0 0,0 0 1 0 0,0 0-1 0 0,0 0 0 0 0,0 0 1 0 0,0 0-1 0 0,0 0 0 0 0,0 0 1 0 0,0 0-1 0 0,0 0 0 0 0,1 0 1 0 0,-1 0-1 0 0,0 0 0 0 0,0 0 1 0 0,0 0-1 0 0,0 0 0 0 0,0 0 0 0 0,0 11 4 0 0,-4 84-97 0 0,-4 4 93 0 0,-3 53-20 0 0,11-146 55 0 0,-5 130 3 0 0,11 103-38 0 0,-5-238-921 0 0,-1-9 501 0 0,0-19 357 0 0,0 7-53 0 0,11-311 678 0 0,4 110 66 0 0,-11 157-530 0 0,5-52-26 0 0,-12 164 65 0 0,2 9-137 0 0,-1 44-9 0 0,-9 89 9 0 0,11 98 0 0 0,8-219-376 0 0,-7-66 77 0 0,0-3 83 0 0,1-8-32 0 0,1-11 31 0 0,10-248 943 0 0,6 45-22 0 0,-7 85-722 0 0,-9 106 18 0 0,1 1 0 0 0,4-13 0 0 0,-15 105 0 0 0,1 59 0 0 0,-3 256-32 0 0,7-342-57 0 0,2 1 0 0 0,2-1 1 0 0,3 17 88 0 0,-5-52 4 0 0,0 0-1 0 0,0 0 1 0 0,0 0 0 0 0,1 0 0 0 0,-1 0 0 0 0,0 0 0 0 0,0 0 0 0 0,0 0 0 0 0,0 0 0 0 0,0 0 0 0 0,0 0 0 0 0,0 0 0 0 0,0 0 0 0 0,0 0 0 0 0,0 0 0 0 0,1 0 0 0 0,-1 0 0 0 0,0 0 0 0 0,0 0 0 0 0,0 0 0 0 0,0 0 0 0 0,0 0 0 0 0,0 0 0 0 0,0 0 0 0 0,0 0 0 0 0,0 0 0 0 0,0 0-1 0 0,0 0 1 0 0,0 0 0 0 0,0 0 0 0 0,0 0 0 0 0,0 0 0 0 0,0 0 0 0 0,0 0 0 0 0,0 0 0 0 0,0 0 0 0 0,0 0 0 0 0,0 0 0 0 0,0 1 0 0 0,0-1 0 0 0,0 0 0 0 0,0 0 0 0 0,0 0 0 0 0,0 0 0 0 0,1 0 0 0 0,-1 0 0 0 0,0 0 0 0 0,0 0 0 0 0,0 0 0 0 0,0 0 0 0 0,0 1 0 0 0,0-1-1 0 0,0 0 1 0 0,0 0 0 0 0,0 0 0 0 0,0 0 0 0 0,0 0 0 0 0,0 0 0 0 0,-1 0 0 0 0,1 0 0 0 0,0 0 0 0 0,0 0 0 0 0,0 1 0 0 0,0-1 0 0 0,0 0 0 0 0,0 0 0 0 0,0 0 0 0 0,0 0 0 0 0,0 0-4 0 0,3-8 43 0 0,1-10-69 0 0,13-172 26 0 0,-11 106 0 0 0,12-184 72 0 0,-14 212 169 0 0,1-13 108 0 0,-11 134-267 0 0,-3 90-544 0 0,3-63 252 0 0,0 22 254 0 0,6 0 0 0 0,5 3-44 0 0,-1-93-142 0 0,-4-23-13 0 0,1-2 87 0 0,0-1 0 0 0,-1 1 0 0 0,1-1 0 0 0,-1 1 0 0 0,0-1 0 0 0,0 1 0 0 0,1-1 0 0 0,-1 1 0 0 0,0-1 1 0 0,0 1-1 0 0,0-1 0 0 0,-1 0 68 0 0,1 0-94 0 0,6-139-435 0 0,5-84 1147 0 0,5 102 128 0 0,-13 104-641 0 0,8-62 326 0 0,-4 28-89 0 0,-4 44-239 0 0,-3 21 73 0 0,-3 24 62 0 0,-4 18-565 0 0,-1 48 327 0 0,6-65-49 0 0,-5 64-291 0 0,6-1-1 0 0,10 94 341 0 0,-5-338-1111 0 0,-1 63 1609 0 0,4-17-498 0 0,6-22 335 0 0,-12 110-328 0 0,17-155 572 0 0,-9 87-430 0 0,-11 136-149 0 0,-3 5 0 0 0,3-33 0 0 0,-22 334 0 0 0,24-331-242 0 0,4 28 242 0 0,1 16-195 0 0,6-150 48 0 0,8-202 337 0 0,-10 116-108 0 0,-7 141-55 0 0,2-34 206 0 0,1 18-110 0 0,-5 49 42 0 0,-2 33 71 0 0,-10 119-527 0 0,-9 235-898 0 0,22-370 276 0 0,-1-31 730 0 0,0-1-1 0 0,0 0-14 0 0,2-20-1078 0 0,10-161 1349 0 0,-3 59 892 0 0,2 2 58 0 0,-2 39-595 0 0,-6 56-126 0 0,0-3-161 0 0,1 0 1 0 0,8-27-142 0 0,-5 30 64 0 0,-5 52-64 0 0,-21 223 272 0 0,11-162-216 0 0,-7 235-504 0 0,15-322 372 0 0,0-1 2 0 0,0 0 8 0 0,0 0-4 0 0,1-3 77 0 0,0 2 0 0 0,0-1 0 0 0,-1 0 0 0 0,0 0-1 0 0,1 0 1 0 0,-1 0 0 0 0,1 0 0 0 0,-1 0 0 0 0,0 0 0 0 0,0 0 0 0 0,0 0 0 0 0,-1-1-7 0 0,1-4 165 0 0,6-77-110 0 0,2-41 31 0 0,-2 4-12 0 0,0 41-37 0 0,0-1-15 0 0,-1 27-18 0 0,-4 38-4 0 0,5-34 0 0 0,2 17 0 0 0,-1 22 0 0 0,-5 13 0 0 0,-3 7 0 0 0,-3 13 0 0 0,2 1 0 0 0,0 17 0 0 0,0 5 0 0 0,-28 326-40 0 0,27-339-149 0 0,-3 36-824 0 0,7-24 535 0 0,1-37-471 0 0,2-14 1063 0 0,1-16 84 0 0,26-232-601 0 0,-21 170 982 0 0,6-77-94 0 0,-2 69 897 0 0,-1 33-1777 0 0,-7 39 462 0 0,-6 20-32 0 0,-3 13-20 0 0,0 4 92 0 0,0-1 1 0 0,2 0-1 0 0,-1 13-107 0 0,-1 15 162 0 0,-4 12-143 0 0,-3 21-18 0 0,3 16-1 0 0,-7 73 0 0 0,1-21 0 0 0,13-98-101 0 0,0-45 12 0 0,0-1 9 0 0,0 0 40 0 0,3-4 66 0 0,-1 0 0 0 0,-1 1 1 0 0,1-1-1 0 0,-1 0 1 0 0,1 0-1 0 0,-1 1 0 0 0,0-1 1 0 0,0-1-1 0 0,0 2 1 0 0,-1-1-1 0 0,0-4-26 0 0,3-7 20 0 0,3-27-20 0 0,0-18 0 0 0,2-12 0 0 0,3-24-4 0 0,9-48 138 0 0,6-10 336 0 0,-15 110-470 0 0,-11 42 11 0 0,-1 19 19 0 0,0-2 0 0 0,-1 2 0 0 0,-2-1-30 0 0,-1 17 27 0 0,-37 236-699 0 0,30-214 672 0 0,8-35 0 0 0,1-1 0 0 0,0 0 0 0 0,1 2 0 0 0,-2 26-33 0 0,-4 10 33 0 0,-2 23-23 0 0,8-33-1527 0 0,2-47 1340 0 0,1-1 191 0 0,0-2 0 0 0,0 2 1 0 0,0-1-1 0 0,1 0 0 0 0,-2 0 0 0 0,1 0 0 0 0,0-1 0 0 0,0 1 0 0 0,-1 0 0 0 0,0 0 0 0 0,1-1 19 0 0,24-165 1128 0 0,-5 30-288 0 0,-7 57-789 0 0,-1 3 122 0 0,10-24-173 0 0,-18 75 0 0 0,-4 25 0 0 0,-1 18 0 0 0,-4 24 37 0 0,-5 20-37 0 0,-4 24 27 0 0,-12 135-27 0 0,15-154-198 0 0,6-46 88 0 0,2 2 0 0 0,0-2 0 0 0,1 13 110 0 0,-3 52 834 0 0,1-55-2012 0 0,-6 24 1178 0 0,3-13-1402 0 0,1-9-2325 0 0,6-31 2379 0 0,0 0-47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60"/>
    </inkml:context>
    <inkml:brush xml:id="br0">
      <inkml:brushProperty name="width" value="0.05" units="cm"/>
      <inkml:brushProperty name="height" value="0.05" units="cm"/>
      <inkml:brushProperty name="color" value="#FFFFFF"/>
    </inkml:brush>
  </inkml:definitions>
  <inkml:trace contextRef="#ctx0" brushRef="#br0">256 17 456 0 0,'-2'-8'8802'0'0,"-1"0"-1301"0"0,8 12-4565 0 0,-4-3-2908 0 0,1 2 1 0 0,-1-2-1 0 0,-1 1 0 0 0,2 1 0 0 0,-1-2 0 0 0,-1 1 0 0 0,0 1 0 0 0,1-1 0 0 0,0 0 0 0 0,-1 0 0 0 0,0 1 0 0 0,1 1-28 0 0,-4 35 100 0 0,3-30-78 0 0,-6 60 119 0 0,5 26-141 0 0,0-40-36 0 0,0-29-451 0 0,0 2 357 0 0,-1-7 449 0 0,2-18-285 0 0,-1-1 0 0 0,1 1 0 0 0,-1 0-1 0 0,1-1 1 0 0,0 1 0 0 0,0-1 0 0 0,0 1-1 0 0,1 1-33 0 0,0 0 1 0 0,-1 2-1 0 0,0-2 1 0 0,0 1-1 0 0,-1 0 1 0 0,0 0-1 0 0,0 4 0 0 0,-3 20-33 0 0,2-8-305 0 0,2-18 154 0 0,0-3 50 0 0,0 0 206 0 0,-3 15 284 0 0,0-3-643 0 0,3-9 315 0 0,0-2 1 0 0,0 1 0 0 0,-1-1-1 0 0,1 1 1 0 0,-1 0 0 0 0,1-1 0 0 0,-1 1-1 0 0,1-1 1 0 0,-1 1 0 0 0,0 0-29 0 0,0-1-150 0 0,1-1-11 0 0,0 10 13 0 0,0-10 251 0 0,0 0 58 0 0,0 0 20 0 0,0 0-46 0 0,0 0-207 0 0,0 0-89 0 0,0 0-21 0 0,0 0 49 0 0,0 0 212 0 0,0 0 90 0 0,0 0 20 0 0,0 0-155 0 0,0 0-1 0 0,0 0 0 0 0,-1 1 0 0 0,1-1 0 0 0,-1 0 0 0 0,1 1 0 0 0,-1-1 0 0 0,1 0 0 0 0,0 1 1 0 0,0-1-1 0 0,0 0 0 0 0,-1 0 0 0 0,1 0 0 0 0,0 1 0 0 0,-1-1 0 0 0,1 1 0 0 0,0-1 0 0 0,0 1 1 0 0,0-1-1 0 0,-1 0 0 0 0,1 0 0 0 0,0 1 0 0 0,0 0 0 0 0,0-1 0 0 0,0 1 0 0 0,0-1 1 0 0,0 0-1 0 0,0 0 0 0 0,0 1 0 0 0,0-1 0 0 0,0 1 0 0 0,0 0-33 0 0,4 20-66 0 0,-4-21 77 0 0,0 0 0 0 0,0 0-1 0 0,0 1 1 0 0,0-1 0 0 0,0 0 0 0 0,0 1 0 0 0,1-1 0 0 0,-1 0 0 0 0,0 1 0 0 0,0-1 0 0 0,0 0 0 0 0,0 0 0 0 0,0 0 0 0 0,0 1 0 0 0,0-1 0 0 0,0 0-1 0 0,-1 1 1 0 0,1-1 0 0 0,0 0 0 0 0,0 1 0 0 0,0-1 0 0 0,0 0 0 0 0,0 0 0 0 0,-1 0 0 0 0,1 0 0 0 0,0 0 0 0 0,0 1 0 0 0,0-1 0 0 0,0 0 0 0 0,0 1-12 0 0,-1 0 11 0 0,1-1-1 0 0,-1 1 1 0 0,0 0-1 0 0,1 0 0 0 0,0-1 1 0 0,0 1-1 0 0,-1 0 0 0 0,1 0 1 0 0,-1 0-1 0 0,1 0 0 0 0,0 0 1 0 0,0 0-1 0 0,0 0 0 0 0,0 0 1 0 0,0-1-1 0 0,0 2 0 0 0,0-1-9 0 0,-3 17 21 0 0,2-15-117 0 0,0 0 1 0 0,0 0 0 0 0,0 1-1 0 0,1 0 1 0 0,0 0-1 0 0,0 1 96 0 0,-3 2 333 0 0,1-3-140 0 0,1 1-167 0 0,2 1-26 0 0,3 15-22 0 0,-6-14-156 0 0,0 2-1286 0 0,2-8 1231 0 0,-2 5 186 0 0,1 0 47 0 0,1 0 0 0 0,-1-3 59 0 0,0-3 256 0 0,1 0 149 0 0,0 0 42 0 0,0 0-63 0 0,0 0-311 0 0,0 0-211 0 0,0 0-66 0 0,0 0-14 0 0,-1 1 26 0 0,-3 2 133 0 0,-8 3 519 0 0,11-6-518 0 0,1 0 0 0 0,-1 1 0 0 0,0-1 0 0 0,1 1 0 0 0,0-1 0 0 0,-1 1 0 0 0,1-1 1 0 0,-1 0-1 0 0,0 0 0 0 0,1 0 0 0 0,-1 0 0 0 0,1 0 0 0 0,-1 1 0 0 0,0-1 0 0 0,1 0 0 0 0,-1 0 1 0 0,1 0-1 0 0,-1 0 0 0 0,0 0 0 0 0,1 0 0 0 0,-1 0 0 0 0,0-1-1 0 0,0 1 0 0 0,0 0 0 0 0,0 0 0 0 0,0 0 0 0 0,1 0 0 0 0,-1 0-1 0 0,0 0 1 0 0,0 0 0 0 0,1 0 0 0 0,-2 0 0 0 0,1 0 0 0 0,1 0 0 0 0,-1 1 0 0 0,0-1 0 0 0,0 0-1 0 0,1 1 1 0 0,-1-1 0 0 0,-2 1-180 0 0,-1-1 0 0 0,1 1-1 0 0,0 0 1 0 0,0-1 0 0 0,-1 0-1 0 0,1 0 1 0 0,0 0-1 0 0,0-1 1 0 0,0 1 0 0 0,0-1-1 0 0,-3 0 181 0 0,-23-9 0 0 0,1-2 0 0 0,12 7 1172 0 0,-4 2-1158 0 0,19 1 69 0 0,-1 0-827 0 0,-7 1 129 0 0,0 16-537 0 0,9-14 648 0 0,-3 4 714 0 0,1-3-5568 0 0,2-2-59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1:52.799"/>
    </inkml:context>
    <inkml:brush xml:id="br0">
      <inkml:brushProperty name="width" value="0.05" units="cm"/>
      <inkml:brushProperty name="height" value="0.05" units="cm"/>
      <inkml:brushProperty name="color" value="#66CC00"/>
    </inkml:brush>
  </inkml:definitions>
  <inkml:trace contextRef="#ctx0" brushRef="#br0">23 6 5064 0 0,'-1'0'211'0'0,"1"0"0"0"0,-1 0 0 0 0,1 1-1 0 0,-1-1 1 0 0,1 0 0 0 0,0 0 0 0 0,0 1 0 0 0,-1-1 0 0 0,1 0 0 0 0,-1 0 0 0 0,1 0 0 0 0,-1 1 0 0 0,1-1 0 0 0,0 1-1 0 0,0-1 1 0 0,0 1 0 0 0,0-1 0 0 0,-1 0 0 0 0,1 0 0 0 0,0 1 0 0 0,0 0 0 0 0,-1-1 0 0 0,1 1 0 0 0,0-1 0 0 0,0 0 0 0 0,0 1-1 0 0,0-1 1 0 0,0 1 0 0 0,0-1 0 0 0,0 1-211 0 0,-1 20 1869 0 0,1-11-1849 0 0,-3 1 424 0 0,6-17 1380 0 0,0-18-261 0 0,-3 18-1424 0 0,1 4-85 0 0,-1 1-1 0 0,0-1 1 0 0,0 1-1 0 0,0-1 1 0 0,0 1-1 0 0,-1-1 1 0 0,1 1-1 0 0,0-1 1 0 0,0 1-1 0 0,0-1 1 0 0,-1 1-1 0 0,0-1 1 0 0,0 1-1 0 0,1 0-53 0 0,0 0 104 0 0,0 1 20 0 0,-11 14 1040 0 0,10-9-1140 0 0,1-1 0 0 0,-1-1 0 0 0,1 2 0 0 0,0-1 1 0 0,-1 0-1 0 0,2 0 0 0 0,-1 0 0 0 0,1 2-24 0 0,3 9-3498 0 0,-4-15 1844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1:53.419"/>
    </inkml:context>
    <inkml:brush xml:id="br0">
      <inkml:brushProperty name="width" value="0.05" units="cm"/>
      <inkml:brushProperty name="height" value="0.05" units="cm"/>
      <inkml:brushProperty name="color" value="#66CC00"/>
    </inkml:brush>
  </inkml:definitions>
  <inkml:trace contextRef="#ctx0" brushRef="#br0">42 33 11976 0 0,'0'0'266'0'0,"0"0"44"0"0,0-3 774 0 0,3-4 652 0 0,-1 5 5795 0 0,-3 29-7435 0 0,0 1 0 0 0,-2 0 0 0 0,-3 15-96 0 0,2-76-1406 0 0,8-80 1148 0 0,-5 143-107 0 0,-2 0 0 0 0,-2-1 0 0 0,0 1 0 0 0,-5 9 365 0 0,5-14-2620 0 0,1-10-2750 0 0,2-7 141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1:53.849"/>
    </inkml:context>
    <inkml:brush xml:id="br0">
      <inkml:brushProperty name="width" value="0.05" units="cm"/>
      <inkml:brushProperty name="height" value="0.05" units="cm"/>
      <inkml:brushProperty name="color" value="#66CC00"/>
    </inkml:brush>
  </inkml:definitions>
  <inkml:trace contextRef="#ctx0" brushRef="#br0">21 47 8288 0 0,'0'0'381'0'0,"-1"0"-6"0"0,-4 2 5459 0 0,2 5-3649 0 0,0 8-1805 0 0,3-14 102 0 0,-1 26-640 0 0,10-70 462 0 0,-6-13-304 0 0,-14 100 336 0 0,8-23-385 0 0,1-3-498 0 0,0 0 0 0 0,1 0 0 0 0,1 18 547 0 0,1-28-1589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1:55.897"/>
    </inkml:context>
    <inkml:brush xml:id="br0">
      <inkml:brushProperty name="width" value="0.05" units="cm"/>
      <inkml:brushProperty name="height" value="0.05" units="cm"/>
      <inkml:brushProperty name="color" value="#66CC00"/>
    </inkml:brush>
  </inkml:definitions>
  <inkml:trace contextRef="#ctx0" brushRef="#br0">378 77 4608 0 0,'0'21'1244'0'0,"-3"0"0"0"0,-1 13-1244 0 0,0-13 1970 0 0,6-57-1925 0 0,-3 0 0 0 0,-4-21-45 0 0,2 70 3625 0 0,-6 31-3277 0 0,6-21-245 0 0,3-16-101 0 0,-1 2 0 0 0,-1-1 0 0 0,1-1 0 0 0,-1 2-2 0 0,1-75 293 0 0,3 9 222 0 0,-10 78 349 0 0,-24 84-473 0 0,28-91-382 0 0,3-13-9 0 0,1 1 0 0 0,-1-1 0 0 0,1 0 0 0 0,0 0 0 0 0,0 0 0 0 0,-1 0 0 0 0,0 0 0 0 0,0 0 0 0 0,1 0 0 0 0,0 0 0 0 0,-1 0 0 0 0,0 0 0 0 0,0 0 0 0 0,0 0 0 0 0,0-1 0 0 0,0 1 0 0 0,1-1 0 0 0,0 1 0 0 0,-1-1 0 0 0,1 0 0 0 0,0 0 0 0 0,0 0 0 0 0,-1 0 0 0 0,1 0 0 0 0,0 0 0 0 0,-1 0 0 0 0,1 0 0 0 0,0 0 0 0 0,0 0 0 0 0,0 0 0 0 0,0 0 0 0 0,0 0 0 0 0,-1 0 0 0 0,1 0 0 0 0,0 0 0 0 0,0 0 0 0 0,-1 0 0 0 0,1 0 0 0 0,0-1 0 0 0,0 1 0 0 0,-1 0 0 0 0,1 0 0 0 0,0 0 0 0 0,0 0 0 0 0,0-1 0 0 0,0 1 0 0 0,0 0 0 0 0,0 0 0 0 0,0 0 0 0 0,0 0 0 0 0,-1 0 0 0 0,1 0 0 0 0,0 0 0 0 0,0-1 0 0 0,0 1 0 0 0,0 0 0 0 0,0 0 0 0 0,0-1 0 0 0,0 1 0 0 0,0 0 0 0 0,0 0 0 0 0,-1-1 0 0 0,1 1 0 0 0,0 0 0 0 0,-2-10 0 0 0,1 9 0 0 0,-2-20-156 0 0,1-1 0 0 0,0-11 156 0 0,2 15 247 0 0,-2 0-1 0 0,0 0 1 0 0,-1 1-1 0 0,-2-5-246 0 0,5 21 16 0 0,0 0-1 0 0,0 0 1 0 0,0 1-1 0 0,0-1 1 0 0,-1 0-1 0 0,1 0 1 0 0,0 1-1 0 0,-1-1 0 0 0,1 0 1 0 0,-1 0-1 0 0,1 1 1 0 0,0 0-1 0 0,-1-1 1 0 0,1 0-1 0 0,-1 0 1 0 0,0 1-1 0 0,1 0 1 0 0,0-1-1 0 0,-1 1 1 0 0,-1-1-16 0 0,2 1 22 0 0,0 0 0 0 0,-1 0 0 0 0,1 0 0 0 0,-1 0 0 0 0,1 0 0 0 0,-1 0 0 0 0,1 0 0 0 0,0 1 0 0 0,-1-1 0 0 0,1 0 0 0 0,-1 0 0 0 0,1 1 0 0 0,-1-1 0 0 0,1 0 0 0 0,0 0 0 0 0,0 0 0 0 0,-1 1 1 0 0,1-1-1 0 0,0 1 0 0 0,-1-1 0 0 0,1 0 0 0 0,0 1 0 0 0,-1-1 0 0 0,1 0 0 0 0,0 1-22 0 0,-2 3 127 0 0,0 0-1 0 0,0 0 1 0 0,0 0 0 0 0,0 0 0 0 0,0 1-1 0 0,1 1-126 0 0,-4 16-26 0 0,2-9-21 0 0,0 1 0 0 0,0-2 0 0 0,-1 2 0 0 0,-1-1 0 0 0,0-1 1 0 0,-1 0-1 0 0,-3 5 47 0 0,9-17-59 0 0,-1-18-608 0 0,1 7 585 0 0,1 0 0 0 0,1 1 0 0 0,1-2 82 0 0,-2 5-44 0 0,0 0 0 0 0,0 0-1 0 0,0 1 1 0 0,-1-2 0 0 0,1 1 0 0 0,-2 1 0 0 0,1-2 0 0 0,-1-3 44 0 0,-2 14-3 0 0,1 0 0 0 0,1 1 0 0 0,-2-1 0 0 0,2 0 0 0 0,-1 0 0 0 0,2 1 1 0 0,-3 1 2 0 0,-4 26-2342 0 0,-4 28 2342 0 0,11-71-7018 0 0,0-13 4796 0 0,0 20 2203 0 0,-1 2 1 0 0,1-1 0 0 0,-1 0 0 0 0,0 0-1 0 0,0 1 1 0 0,0-1 0 0 0,0 0 0 0 0,-1 0-1 0 0,1 1 1 0 0,-2-1 0 0 0,2 1 0 0 0,-3-2 18 0 0,4 4 57 0 0,0 1 0 0 0,-1-1 0 0 0,1 1 0 0 0,0 0 0 0 0,0-1 0 0 0,0 1 0 0 0,-1 0 0 0 0,1 0 0 0 0,-1 0 0 0 0,1 0 1 0 0,-1 0-1 0 0,1 0 0 0 0,0 0 0 0 0,0-1 0 0 0,0 1 0 0 0,-1 0 0 0 0,1 0 0 0 0,-1 0 0 0 0,1 0 0 0 0,-1 0 0 0 0,1 0 0 0 0,0 0 1 0 0,0 0-1 0 0,-1 0 0 0 0,1 0 0 0 0,-1 0 0 0 0,1 1 0 0 0,-1-1 0 0 0,1 0 0 0 0,0 0 0 0 0,-1 0-57 0 0,-10 11 796 0 0,-4 16-522 0 0,-9 23 1964 0 0,23-47-2166 0 0,0-2 298 0 0,1-1 118 0 0,0 0 22 0 0,0 0-68 0 0,-1-23-276 0 0,1 11-297 0 0,0 0 282 0 0,0 2 1 0 0,0-1 0 0 0,0 0-1 0 0,-2 1 1 0 0,1-2 0 0 0,-2 2-1 0 0,-3-10-151 0 0,6 20 22 0 0,0 0 0 0 0,0 0 0 0 0,0 0 0 0 0,0 0 0 0 0,0-1 0 0 0,0 1-1 0 0,0 0 1 0 0,0 0 0 0 0,0 0 0 0 0,0 0 0 0 0,0-1 0 0 0,0 1 0 0 0,0 0-1 0 0,0 0 1 0 0,0 0 0 0 0,0 0 0 0 0,0 0 0 0 0,0-1 0 0 0,0 1 0 0 0,0 0 0 0 0,0 0-1 0 0,-1 0 1 0 0,1 0 0 0 0,0 0 0 0 0,0 0 0 0 0,0 0 0 0 0,0 0 0 0 0,-1 0-1 0 0,1 0 1 0 0,0 0 0 0 0,0 0 0 0 0,0 0 0 0 0,0 0 0 0 0,-1 0 0 0 0,1 0 0 0 0,0 0-1 0 0,0 0 1 0 0,0 0 0 0 0,0 0 0 0 0,0 0 0 0 0,0 0 0 0 0,0 0 0 0 0,0 0 0 0 0,0 0-1 0 0,-1 0 1 0 0,1 0 0 0 0,0 0 0 0 0,0 0 0 0 0,0 0 0 0 0,0 0 0 0 0,0 0-1 0 0,-1 0 1 0 0,1 0 0 0 0,0 0 0 0 0,0 0 0 0 0,0 1 0 0 0,0-1-22 0 0,-6 11 971 0 0,-1 16-39 0 0,-1 32-916 0 0,4-25-16 0 0,5-27 32 0 0,0-7 132 0 0,-1 0 48 0 0,4-20 701 0 0,-1 12-886 0 0,-3 0 1 0 0,1 0-1 0 0,0 0 0 0 0,-1-1 1 0 0,0 1-1 0 0,-1 0 1 0 0,0 0-1 0 0,0-1 0 0 0,-1 0-27 0 0,2 9 2 0 0,0 0-1 0 0,0 0 0 0 0,0 0 0 0 0,0 0 0 0 0,0 0 1 0 0,0 0-1 0 0,0 0 0 0 0,0 0 0 0 0,0 0 0 0 0,0 0 0 0 0,0 0 1 0 0,0-1-1 0 0,0 1 0 0 0,0 0 0 0 0,0 0 0 0 0,0 0 1 0 0,0 0-1 0 0,0 0 0 0 0,0-1 0 0 0,0 1 0 0 0,0 0 0 0 0,0 0 1 0 0,0 0-1 0 0,0 0 0 0 0,0 0 0 0 0,0 0 0 0 0,0 0 1 0 0,0 0-1 0 0,-1-1 0 0 0,1 1 0 0 0,0 0 0 0 0,0 0 0 0 0,0 0 1 0 0,0 0-1 0 0,0 0 0 0 0,-1 0 0 0 0,1 0 0 0 0,0 0 0 0 0,0 0 1 0 0,0 0-1 0 0,0 0 0 0 0,0 0 0 0 0,-1 0 0 0 0,1 0 1 0 0,0 0-1 0 0,0 0 0 0 0,0 0 0 0 0,0 0 0 0 0,0 0 0 0 0,0 0 1 0 0,0 0-1 0 0,0 0 0 0 0,0 0 0 0 0,0 1-1 0 0,-5 7 140 0 0,0 9 64 0 0,3-7-339 0 0,-3 16-643 0 0,1-1 0 0 0,1 23 778 0 0,3-48-694 0 0,0 0-18 0 0,0 0-46 0 0,1-4-2782 0 0,3-11 2954 0 0,-3 12 444 0 0,2-14 40 0 0,0 1 1 0 0,0-13 101 0 0,0 2 1137 0 0,-2 24 2534 0 0,-2 6-1410 0 0,-2 9-715 0 0,-5 21-1579 0 0,6-16 146 0 0,-2-1-1 0 0,-1 7-112 0 0,-4-1-5192 0 0,8-19-224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1:57.475"/>
    </inkml:context>
    <inkml:brush xml:id="br0">
      <inkml:brushProperty name="width" value="0.05" units="cm"/>
      <inkml:brushProperty name="height" value="0.05" units="cm"/>
      <inkml:brushProperty name="color" value="#66CC00"/>
    </inkml:brush>
  </inkml:definitions>
  <inkml:trace contextRef="#ctx0" brushRef="#br0">58 409 8176 0 0,'-16'-84'1537'0'0,"9"50"318"0"0,-3-32-1855 0 0,-1-12 1696 0 0,7 57-1142 0 0,1 0 1 0 0,2 0 0 0 0,-1-8-555 0 0,1 21 118 0 0,1 22-51 0 0,-2 24 161 0 0,2 4 7 0 0,2 67 38 0 0,-2-87-264 0 0,3 0 1 0 0,0 0-1 0 0,6 18-9 0 0,-4-26-53 0 0,-4-15 45 0 0,0-1 1 0 0,0 1 0 0 0,0-2 0 0 0,-1 2 0 0 0,1-1-1 0 0,0 1 1 0 0,-1-1 0 0 0,1 0 0 0 0,-1 0 0 0 0,0 0 7 0 0,12-121 1082 0 0,-3 34-353 0 0,-4 42-42 0 0,-1-30-687 0 0,-6 63 472 0 0,4 24 317 0 0,7 80-445 0 0,20 79-526 0 0,19 131-284 0 0,-40-237-250 0 0,-2 1 0 0 0,-4 16 716 0 0,-2-80-209 0 0,0 0 60 0 0,0 0 21 0 0,0 0 6 0 0,-3-17-174 0 0,0-8 170 0 0,2-1 0 0 0,1 1 0 0 0,1-17 126 0 0,1-36-125 0 0,-2 46 79 0 0,1 22 59 0 0,-1 1 1 0 0,0 0-1 0 0,-1 0 0 0 0,0 0 1 0 0,0 0-1 0 0,-2-3-13 0 0,3 12 2 0 0,0 0 0 0 0,0 0 0 0 0,0 0-1 0 0,0 0 1 0 0,0 0 0 0 0,0 0 0 0 0,0 0 0 0 0,0 0-1 0 0,0 0 1 0 0,0 0 0 0 0,0 0 0 0 0,0 0 0 0 0,0 1-1 0 0,0-1 1 0 0,0 0 0 0 0,0 0 0 0 0,0 0 0 0 0,0 0-1 0 0,0 0 1 0 0,0 0 0 0 0,0 0 0 0 0,0 0 0 0 0,0 0-1 0 0,0 0 1 0 0,0 0 0 0 0,0 0 0 0 0,0 0 0 0 0,-1 0-1 0 0,1 0 1 0 0,0 0 0 0 0,0 0 0 0 0,0 0 0 0 0,0 0 0 0 0,0 0-1 0 0,0 0 1 0 0,0 0 0 0 0,0 0 0 0 0,0 0 0 0 0,0 0-1 0 0,0 0 1 0 0,0 0 0 0 0,0 0 0 0 0,0 0 0 0 0,-1 0-1 0 0,1 0 1 0 0,0 0 0 0 0,0 0 0 0 0,0 0 0 0 0,0 0-1 0 0,0 0 1 0 0,0 0 0 0 0,0-1 0 0 0,0 1 0 0 0,0 0-1 0 0,0 0 1 0 0,0 0 0 0 0,0 0 0 0 0,0 0 0 0 0,0 0-1 0 0,0 0 1 0 0,0 0 0 0 0,0 0 0 0 0,0 0 0 0 0,0 0-1 0 0,0 0 1 0 0,0 0 0 0 0,0 0 0 0 0,0 0 0 0 0,0 0-2 0 0,-3 6 222 0 0,-1 9 84 0 0,0 13-186 0 0,2 1-1 0 0,0-1 0 0 0,1 1 1 0 0,4 16-120 0 0,-3-43 9 0 0,4 14 120 0 0,-3-16-123 0 0,-1 0 0 0 0,0 0 0 0 0,1 0-1 0 0,-1 0 1 0 0,0 0 0 0 0,0 0 0 0 0,0 0-1 0 0,0 0 1 0 0,0 0 0 0 0,0 0-1 0 0,1 0 1 0 0,-1 0 0 0 0,0 0 0 0 0,1 0-1 0 0,-1 0 1 0 0,0 0 0 0 0,0 0-1 0 0,1 0 1 0 0,-1 0 0 0 0,0 0 0 0 0,0 0-1 0 0,0 0 1 0 0,0-1 0 0 0,0 1-1 0 0,0 0 1 0 0,0 0 0 0 0,0 0 0 0 0,1-1-1 0 0,-1 1 1 0 0,0 0 0 0 0,0 0 0 0 0,0-1-1 0 0,0 1 1 0 0,0 0 0 0 0,0 0-1 0 0,1 0-5 0 0,4-9 128 0 0,-5 9-110 0 0,5-9 83 0 0,0 0 0 0 0,-1-2 0 0 0,-1 1-1 0 0,0 0 1 0 0,0 0 0 0 0,1-9-101 0 0,2-7 97 0 0,23-58 388 0 0,-32 98-207 0 0,2 0 1 0 0,-1 0-1 0 0,2 5-278 0 0,-3 30 522 0 0,2-42-731 0 0,1 1-1 0 0,-1-1 1 0 0,1 0-1 0 0,1 0 0 0 0,0 5 210 0 0,-1-12 0 0 0,0 0 0 0 0,0 0 0 0 0,0 0 0 0 0,0 0 0 0 0,0 0 0 0 0,0 0 0 0 0,0 0 0 0 0,0 0 0 0 0,0 0 0 0 0,0 0 0 0 0,0 1 0 0 0,0-1 0 0 0,0 0 0 0 0,0 0 0 0 0,0 0 0 0 0,0 0 0 0 0,0 0 0 0 0,0 0 0 0 0,0 0 0 0 0,0 0 0 0 0,0 0 0 0 0,0 0 0 0 0,0 0 0 0 0,0 0 0 0 0,0 0 0 0 0,0 0 0 0 0,0 0 0 0 0,0 0 0 0 0,0 1 0 0 0,0-1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0,1 0 0 0 0,-1-1 0 0 0,0 1 0 0 0,0 0 0 0 0,0 0 0 0 0,0 0 0 0 0,0 0 0 0 0,0 0 0 0 0,0 0 0 0 0,3-5 0 0 0,1-6 0 0 0,-1-1 50 0 0,0 5 54 0 0,-2 0-1 0 0,1 0 1 0 0,-1 0-1 0 0,0-6-103 0 0,-1 13 180 0 0,0 0-50 0 0,0 0-24 0 0,0 0-2 0 0,0 0-5 0 0,0 1-83 0 0,-1-1-1 0 0,0 1 1 0 0,1-1-1 0 0,0 1 1 0 0,0 0-1 0 0,-1 0 1 0 0,1-1-1 0 0,0 1 1 0 0,-1 0 0 0 0,1 0-1 0 0,0 0 1 0 0,0 0-1 0 0,0 0 1 0 0,0-1-1 0 0,0 1 1 0 0,0 0-1 0 0,0 0 1 0 0,0 0-16 0 0,0 0 64 0 0,8-6 293 0 0,-8 5-461 0 0,1 0 1 0 0,0 0-1 0 0,-1 0 0 0 0,1-1 1 0 0,-1 1-1 0 0,1-1 1 0 0,0 1-1 0 0,-1-1 0 0 0,1 1 1 0 0,-1 0-1 0 0,0-1 0 0 0,1 0 1 0 0,0 1-1 0 0,-1-1 0 0 0,1 1 1 0 0,-1-1 103 0 0,1-1-150 0 0,0 2 161 0 0,-1 0-1 0 0,1 0 0 0 0,-1 0 0 0 0,0 0 0 0 0,0 0 1 0 0,0 0-1 0 0,1 0 0 0 0,-1 0 0 0 0,1 0 1 0 0,-1 0-1 0 0,1 0 0 0 0,-1 0 0 0 0,0 0 0 0 0,0 0 1 0 0,0 0-1 0 0,1 1 0 0 0,-1-1 0 0 0,0 0 0 0 0,1 0 1 0 0,-1 1-1 0 0,0-1 0 0 0,1 0 0 0 0,-1 0 1 0 0,0 1-1 0 0,0-1 0 0 0,0 0 0 0 0,0 0 0 0 0,0 0 1 0 0,1 1-1 0 0,-1-1 0 0 0,0 0 0 0 0,0 1 0 0 0,0-1 1 0 0,0 1-11 0 0,5 8 556 0 0,1 18-4521 0 0,-4-24-2045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1:58.400"/>
    </inkml:context>
    <inkml:brush xml:id="br0">
      <inkml:brushProperty name="width" value="0.05" units="cm"/>
      <inkml:brushProperty name="height" value="0.05" units="cm"/>
      <inkml:brushProperty name="color" value="#66CC00"/>
    </inkml:brush>
  </inkml:definitions>
  <inkml:trace contextRef="#ctx0" brushRef="#br0">2 1 9672 0 0,'0'0'864'0'0,"-1"3"-696"0"0,1 0-168 0 0,0 1 0 0 0,0 0 1056 0 0,1-1 184 0 0,-1 0 32 0 0,0-1 8 0 0,1 2-1040 0 0,1 0-240 0 0,-1-1 0 0 0,2 2 0 0 0,-3-3-776 0 0,2 0-168 0 0,-2-2-32 0 0,0 0-8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2:33.174"/>
    </inkml:context>
    <inkml:brush xml:id="br0">
      <inkml:brushProperty name="width" value="0.05" units="cm"/>
      <inkml:brushProperty name="height" value="0.05" units="cm"/>
      <inkml:brushProperty name="color" value="#FFFFFF"/>
    </inkml:brush>
  </inkml:definitions>
  <inkml:trace contextRef="#ctx0" brushRef="#br0">2 14 4176 0 0,'0'0'91'0'0,"0"0"11"0"0,0 0 12 0 0,0 0 40 0 0,0 0 128 0 0,0 0 56 0 0,0 0 13 0 0,-1 0 2432 0 0,0 1 9296 0 0,3-1-13286 0 0,3 0 882 0 0,1 0 0 0 0,0 0 0 0 0,-1 0 0 0 0,1-1 0 0 0,5-1 325 0 0,19-2 605 0 0,10 0-177 0 0,-5 5 97 0 0,13 1-174 0 0,59-7 1513 0 0,-99 4-2178 0 0,-7 1 303 0 0,0-1 1 0 0,-1 1 0 0 0,1 0 0 0 0,0 0 0 0 0,0 0 0 0 0,-1 0 0 0 0,1 0 0 0 0,0 0 0 0 0,0 0-1 0 0,-1 1 1 0 0,1-1 0 0 0,0 0 0 0 0,-1 0 0 0 0,1 1 0 0 0,-1-1 0 0 0,1 0 0 0 0,1 1 10 0 0,1 0 58 0 0,0 0 0 0 0,1-1 0 0 0,-1 1 1 0 0,1 0-1 0 0,0-1 0 0 0,-1 1 1 0 0,0-1-1 0 0,1-1 0 0 0,2 1-58 0 0,22 1 22 0 0,-5 2 225 0 0,-18-3-66 0 0,1 1 1 0 0,-1 0-1 0 0,0 0 1 0 0,0 0-1 0 0,1 1 1 0 0,-1 0-1 0 0,0 0 1 0 0,4 3-182 0 0,-7-5 36 0 0,0 0-1 0 0,-1 1 1 0 0,1-1-1 0 0,0 1 1 0 0,0-1-1 0 0,0 1 1 0 0,-1-1 0 0 0,1 0-1 0 0,0 0 1 0 0,0 0-1 0 0,-1-1 1 0 0,1 1 0 0 0,0 0-1 0 0,0-1 1 0 0,0 0-1 0 0,-1 1 1 0 0,1 0 0 0 0,0-1-1 0 0,-1 0 1 0 0,1 0-1 0 0,-1 0 1 0 0,1 0-1 0 0,-1 0 1 0 0,1 0 0 0 0,-1 0-1 0 0,1-1-35 0 0,2 0 215 0 0,-4 2-217 0 0,0 0-1 0 0,0 0 1 0 0,0 0-1 0 0,0 0 0 0 0,0 0 1 0 0,0 0-1 0 0,0 0 1 0 0,0 0-1 0 0,0 0 0 0 0,1 0 1 0 0,-1 0-1 0 0,0 0 0 0 0,0 0 1 0 0,0 0-1 0 0,0 0 1 0 0,0 0-1 0 0,0-1 0 0 0,1 1 1 0 0,-1 0-1 0 0,0 0 1 0 0,0 0-1 0 0,0 0 0 0 0,0 0 1 0 0,0 0-1 0 0,0-1 0 0 0,0 1 1 0 0,0 0-1 0 0,0 0 1 0 0,0 0-1 0 0,0 0 0 0 0,0 0 1 0 0,0-1-1 0 0,0 1 1 0 0,0 0-1 0 0,0 0 0 0 0,0 0 1 0 0,0 0-1 0 0,0 0 0 0 0,0 0 1 0 0,0 0-1 0 0,0 0 1 0 0,0 0 2 0 0,0 0-244 0 0,3 0 143 0 0,1 1-2916 0 0,-4-1 1497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2:38.841"/>
    </inkml:context>
    <inkml:brush xml:id="br0">
      <inkml:brushProperty name="width" value="0.05" units="cm"/>
      <inkml:brushProperty name="height" value="0.05" units="cm"/>
      <inkml:brushProperty name="color" value="#FFFFFF"/>
    </inkml:brush>
  </inkml:definitions>
  <inkml:trace contextRef="#ctx0" brushRef="#br0">2 1478 1376 0 0,'-2'-7'257'0'0,"2"6"545"0"0,0 1 240 0 0,0 0 50 0 0,0 0-28 0 0,0 0-160 0 0,0 0-68 0 0,1-1-686 0 0,0 1 0 0 0,-1 0 0 0 0,1 0-1 0 0,0 0 1 0 0,0-1 0 0 0,-1 0 0 0 0,0 1 0 0 0,1-1 0 0 0,0 1 0 0 0,0 0-1 0 0,-1-1 1 0 0,0 0 0 0 0,1 1 0 0 0,-1-1 0 0 0,1 1 0 0 0,-1-1-1 0 0,1 0 1 0 0,-1 0 0 0 0,0 1 0 0 0,0-1 0 0 0,1 0 0 0 0,-1 0-1 0 0,0 1 1 0 0,0-1 0 0 0,1 0 0 0 0,-1 0 0 0 0,0 1 0 0 0,0-1-150 0 0,4-29-154 0 0,-4 21 1460 0 0,12-59 1043 0 0,-10 59-2356 0 0,-1-1-1 0 0,0-1 1 0 0,0-8 7 0 0,0-13 208 0 0,2 14 105 0 0,1-2 1 0 0,1 1-1 0 0,3-5-313 0 0,0-6 1071 0 0,34-144-141 0 0,-42 171-903 0 0,10-37 508 0 0,2-29-535 0 0,-9 52 162 0 0,1-1-1 0 0,1 2 0 0 0,0-1 0 0 0,6-12-161 0 0,5-13 131 0 0,28-74-92 0 0,-41 105 15 0 0,2 1-1 0 0,0 0 1 0 0,0 0-1 0 0,1 1 1 0 0,0-1-54 0 0,12-20-332 0 0,1-4 471 0 0,-9 19-176 0 0,-1-1 0 0 0,1-5 37 0 0,-7 15-10 0 0,0 0 0 0 0,1 0-1 0 0,0 1 1 0 0,0 0-1 0 0,1 0 11 0 0,6-10-36 0 0,3-3 864 0 0,0 2 0 0 0,5-4-828 0 0,-2 2 328 0 0,-13 13-364 0 0,1 1-1 0 0,0 0 0 0 0,0 0 1 0 0,5-3 36 0 0,11-8 142 0 0,-3 0-339 0 0,34-28-23 0 0,15 2 1180 0 0,-33 19-1283 0 0,17-9 323 0 0,-25 15 61 0 0,-17 10-19 0 0,0 0 1 0 0,0 1 0 0 0,0 1 0 0 0,0-1 0 0 0,1 1-1 0 0,1 1 1 0 0,4-2-43 0 0,-5 3-125 0 0,0-1-1 0 0,0 0 0 0 0,4-2 126 0 0,-7 2-107 0 0,0 0-1 0 0,0 1 0 0 0,0 0 0 0 0,5 0 108 0 0,-1-1-80 0 0,-1 1-1 0 0,2-2 0 0 0,4-1 81 0 0,-6 1-68 0 0,0 1-1 0 0,1 0 0 0 0,9-1 69 0 0,81-11 0 0 0,-97 14 0 0 0,2 0 0 0 0,0 0 0 0 0,0 1 0 0 0,0-1 0 0 0,0 1 0 0 0,0 1 0 0 0,0-1 0 0 0,0 1 0 0 0,2 0 0 0 0,20-1 0 0 0,-12-1 0 0 0,6 1 23 0 0,-1 1-1 0 0,1 1 0 0 0,19 4-22 0 0,59 13 213 0 0,-85-16-205 0 0,-1-1 11 0 0,-2 1 0 0 0,2 0-1 0 0,0 2-18 0 0,26 6 221 0 0,-31-9-128 0 0,1 0-1 0 0,-1 1 1 0 0,0 0-1 0 0,0 1 1 0 0,-1-1-1 0 0,4 4-92 0 0,11 7 345 0 0,18 6-345 0 0,-8-4 7 0 0,-13-5 12 0 0,5 2 65 0 0,1 1 1 0 0,-2 1-1 0 0,7 7-84 0 0,-24-17 17 0 0,1-1 0 0 0,0 2-1 0 0,6 0-16 0 0,-8-3 11 0 0,0 0 0 0 0,1 1 1 0 0,-2 0-1 0 0,1 0 0 0 0,0 0 0 0 0,-1 1 0 0 0,2 1-11 0 0,0 0 35 0 0,0 0 0 0 0,-1 0 0 0 0,2-1 0 0 0,2 2-35 0 0,-3-3 38 0 0,1 2 1 0 0,-1-1-1 0 0,0 1 0 0 0,0 1 0 0 0,1 1-38 0 0,41 52 117 0 0,-43-52-109 0 0,-1 1 0 0 0,0-1 0 0 0,0 1 0 0 0,-1 0 0 0 0,0 0 0 0 0,0 1 0 0 0,-1-1 0 0 0,0 5-8 0 0,1-4 0 0 0,0-1 0 0 0,0 0 0 0 0,0 0 0 0 0,1 0 0 0 0,2 1 0 0 0,-1 0 0 0 0,0 1 0 0 0,-1-1 0 0 0,2 7 0 0 0,3 5-6 0 0,-7-16 8 0 0,0 1 1 0 0,-1-1-1 0 0,0 1 0 0 0,1 5-2 0 0,0-3 38 0 0,-1-1 0 0 0,1 0-1 0 0,0 0 1 0 0,1 0 0 0 0,-1 1-38 0 0,13 28 160 0 0,-12-22-160 0 0,5 13 0 0 0,1-5-117 0 0,-2 1-1 0 0,4 16 118 0 0,-5-16-118 0 0,1 0-1 0 0,8 15 119 0 0,-9-19 107 0 0,0 1-1 0 0,0 0 0 0 0,-3 0 0 0 0,1 5-106 0 0,-2-17 10 0 0,10 61-351 0 0,-8-50 473 0 0,-1 0 1 0 0,0 9-133 0 0,-1-6 105 0 0,5 20-105 0 0,-6-23 0 0 0,-2-17 1 0 0,0-1 0 0 0,0 1 1 0 0,0-1-1 0 0,1 1 0 0 0,0 0 0 0 0,0 0 0 0 0,-1 0 1 0 0,1-1-1 0 0,1 2-1 0 0,0 2 13 0 0,-1-1 1 0 0,1 0-1 0 0,-1 1 0 0 0,1-1 1 0 0,-1 1-1 0 0,-1 1-13 0 0,2 3 13 0 0,-1-8-2 0 0,-1 0 10 0 0,1 1-1 0 0,0 0 1 0 0,0 0 0 0 0,-1 0-1 0 0,0 0 1 0 0,1 0 0 0 0,-1-1-1 0 0,0 2-20 0 0,0-4-77 0 0,0 0-4 0 0,0 0 35 0 0,0 0 112 0 0,0 0 15 0 0,0 0-9 0 0,0 0-7 0 0,0 0-11 0 0,0 3-44 0 0,-1-2-24 0 0,-3 8-286 0 0,0-1 523 0 0,4-8-226 0 0,0 1 0 0 0,-1-1 0 0 0,1 0 0 0 0,0 0 0 0 0,0 0 0 0 0,0 1 0 0 0,0-1 0 0 0,-1 0 0 0 0,1 0 0 0 0,0 0 0 0 0,-1 0 0 0 0,1 0 0 0 0,0 0 0 0 0,-1 0 0 0 0,1 0 0 0 0,0 0 0 0 0,0 0 0 0 0,0 0 0 0 0,0 0 1 0 0,-1 0-1 0 0,1 0 0 0 0,0 0 0 0 0,-1 0 0 0 0,1 0 0 0 0,0 0 0 0 0,-1-1 0 0 0,1 1 0 0 0,0 0 0 0 0,0 0 0 0 0,0 0 0 0 0,0 0 0 0 0,-1-1 0 0 0,1 1 3 0 0,0 0 207 0 0,-22-9 247 0 0,20 9-449 0 0,0-2 0 0 0,0 1 0 0 0,0 1 0 0 0,0-1 0 0 0,-1 0 0 0 0,1 0 0 0 0,0 1 0 0 0,0 0 0 0 0,-1 0 0 0 0,1 0 0 0 0,0 0 0 0 0,-3 0-5 0 0,-10-1 58 0 0,10-1-47 0 0,0 2-1 0 0,0 0 1 0 0,1 0 0 0 0,-1 0 0 0 0,-2 0-11 0 0,-21-2-501 0 0,19 1 573 0 0,1 0 0 0 0,-1 1 0 0 0,0 0 0 0 0,0 0-72 0 0,-26-1 289 0 0,31 0-289 0 0,-2 1 0 0 0,0-1 0 0 0,1 0 0 0 0,-1 0 0 0 0,0 1 0 0 0,0 1 0 0 0,0-1 0 0 0,1 1 0 0 0,-1 0 0 0 0,0 0 0 0 0,-1 1 0 0 0,-9 4 14 0 0,-1-2-1 0 0,0 1 0 0 0,0-2 1 0 0,0 0-1 0 0,-16 0-13 0 0,12 0 7 0 0,20-3-4 0 0,-1 1-1 0 0,0 0 1 0 0,1-1 0 0 0,-1 1-1 0 0,1-1 1 0 0,-2 0-1 0 0,2 0 1 0 0,-1 0-1 0 0,0 0 1 0 0,1 0-1 0 0,-2 0 1 0 0,2 0 0 0 0,-1-1-1 0 0,0 1 1 0 0,1-1-1 0 0,-1 0 1 0 0,1 1-1 0 0,-2-1-2 0 0,-2-1 63 0 0,0 2 1 0 0,0-2-1 0 0,0 1 0 0 0,0 1 0 0 0,0 0 0 0 0,0 0 0 0 0,0 0 1 0 0,0 0-1 0 0,-1 1 0 0 0,1 0 0 0 0,1 0 0 0 0,-4 1-63 0 0,7-2 2 0 0,-26 2-187 0 0,21-3 220 0 0,2 2 0 0 0,-1-1-1 0 0,1 1 1 0 0,-1 0 0 0 0,0-1 0 0 0,-4 3-35 0 0,8-3-20 0 0,-1 0 0 0 0,0 1 0 0 0,0-1 0 0 0,0 0 0 0 0,1 0 0 0 0,-1 0 0 0 0,0 0 0 0 0,0 0 0 0 0,0 0 20 0 0,-11-1 66 0 0,7 1-55 0 0,-3-3-12 0 0,8 2 14 0 0,1 1 0 0 0,-1 0 0 0 0,1 0-1 0 0,-1 0 1 0 0,1 0 0 0 0,0-1 0 0 0,0 1-1 0 0,-1 0 1 0 0,1 0 0 0 0,0 0 0 0 0,-1 0 0 0 0,1 0-1 0 0,-1 0 1 0 0,1 0 0 0 0,0 1 0 0 0,0-1-1 0 0,-1 0 1 0 0,1 0 0 0 0,-1 0 0 0 0,1 0 0 0 0,-1 1-1 0 0,1-1 1 0 0,0 0-13 0 0,-1 0 28 0 0,-1 1 0 0 0,2-1 1 0 0,-2 1-1 0 0,1-1 0 0 0,0 1 0 0 0,0-1 0 0 0,0 0 0 0 0,0 0 0 0 0,-1 0 1 0 0,2 0-1 0 0,-2 0 0 0 0,1 0 0 0 0,0 0 0 0 0,-1 0-28 0 0,2 0-135 0 0,-1 0 0 0 0,0 0 1 0 0,0 1-1 0 0,1-1 0 0 0,0 1 0 0 0,-1-1 0 0 0,0 1 0 0 0,1-1 0 0 0,-1 0 0 0 0,1 1 0 0 0,0-1 1 0 0,-1 1-1 0 0,1 0 0 0 0,-1-1 0 0 0,1 0 0 0 0,0 1 0 0 0,-1 0 0 0 0,1-1 0 0 0,0 1 1 0 0,0-1-1 0 0,0 2 135 0 0,-2 1-7297 0 0,1-3 379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2:42.427"/>
    </inkml:context>
    <inkml:brush xml:id="br0">
      <inkml:brushProperty name="width" value="0.05" units="cm"/>
      <inkml:brushProperty name="height" value="0.05" units="cm"/>
      <inkml:brushProperty name="color" value="#FFFFFF"/>
    </inkml:brush>
  </inkml:definitions>
  <inkml:trace contextRef="#ctx0" brushRef="#br0">1 746 0 0 0,'0'-2'240'0'0,"0"2"912"0"0,0 0 85 0 0,0 0 111 0 0,0 0-1 0 0,0 0-310 0 0,0 0-138 0 0,0 0-31 0 0,0 0-86 0 0,0 0-342 0 0,0 0-153 0 0,0 0-30 0 0,0 0-34 0 0,0 0-107 0 0,0 0 0 0 0,0 0 87 0 0,0 0 19 0 0,0 0-4 0 0,0 0-28 0 0,0 1-35 0 0,0 0 1 0 0,0 0-1 0 0,0-1 0 0 0,0 1 0 0 0,0 0 0 0 0,0 0 0 0 0,1-1 0 0 0,-1 1 1 0 0,0-1-1 0 0,1 1 0 0 0,-1 0 0 0 0,0-1 0 0 0,0 1 0 0 0,0 0 0 0 0,1-1 1 0 0,-1 1-1 0 0,1-1 0 0 0,-1 1 0 0 0,1-1 0 0 0,-1 1 0 0 0,1-1 0 0 0,-1 1 1 0 0,1-1-1 0 0,0 0 0 0 0,-1 1 0 0 0,0-1 0 0 0,1 0 0 0 0,0 1 0 0 0,0-1 1 0 0,-1 0-1 0 0,1 1 0 0 0,0-1 0 0 0,-1 0 0 0 0,1 0 0 0 0,-1 0 0 0 0,2 0-155 0 0,2-1 479 0 0,14-1-278 0 0,-18 2 170 0 0,0 0 117 0 0,0 0 21 0 0,0 0-106 0 0,0 0-459 0 0,0 0-199 0 0,0 0-38 0 0,0 0 4 0 0,0 0 53 0 0,0 0 20 0 0,0 0 6 0 0,0 0 60 0 0,0 0 240 0 0,0 0 109 0 0,0 0 22 0 0,0 0-22 0 0,0 0-100 0 0,5 0 946 0 0,-5 0-1184 0 0,1 1-461 0 0,10-2 658 0 0,-11 1-61 0 0,1 0 1 0 0,-1 0-1 0 0,0 0 1 0 0,0 0-1 0 0,0 0 0 0 0,0 0 1 0 0,0-1-1 0 0,1 1 1 0 0,-1 0-1 0 0,0 0 1 0 0,0 0-1 0 0,1 0 1 0 0,-1-1-1 0 0,0 1 1 0 0,0 0-1 0 0,0 0 0 0 0,1-1 1 0 0,-1 1-1 0 0,0 0 1 0 0,0 0-1 0 0,0 0 1 0 0,0 0-1 0 0,0 0 1 0 0,0-1-1 0 0,0 1 1 0 0,0 0-1 0 0,0-1 0 0 0,0 1 1 0 0,0 0-1 0 0,0 0 1 0 0,0-1-1 0 0,0 1 1 0 0,0 0-1 0 0,0 0 1 0 0,0 0-1 0 0,0 0 1 0 0,0-1-1 0 0,0 1 0 0 0,0 0 1 0 0,0 0-1 0 0,0-1 1 0 0,0 1-1 0 0,0 0 1 0 0,-1-1 2 0 0,1-1-43 0 0,0 1 0 0 0,-1-2 0 0 0,1 1 0 0 0,0 0 0 0 0,0 0 0 0 0,1-1 0 0 0,-1 1 0 0 0,1 0 0 0 0,-1 0 0 0 0,1-2 43 0 0,7-24-328 0 0,-8 28 323 0 0,54-181-230 0 0,-42 136 211 0 0,32-104 224 0 0,-34 122-184 0 0,1 1 0 0 0,2 0-1 0 0,0 0 1 0 0,1 1-16 0 0,4-5 17 0 0,14-7 1647 0 0,32-29-1664 0 0,-58 61 138 0 0,0 2-1 0 0,0 0 0 0 0,0-1 0 0 0,0 1 0 0 0,0 0 1 0 0,0 1-1 0 0,1-1 0 0 0,0 2 0 0 0,0-1-137 0 0,24-8 425 0 0,-26 8-368 0 0,1 0-1 0 0,0 1 1 0 0,0-1-1 0 0,0 1 1 0 0,0 1-1 0 0,2-1-56 0 0,-1 1 55 0 0,-1-1-1 0 0,0 0 1 0 0,1 0 0 0 0,0-1-1 0 0,-1 1-54 0 0,-2-1 61 0 0,0 2 0 0 0,0-1 0 0 0,0 0 0 0 0,0 1 0 0 0,0 0 0 0 0,0 0 0 0 0,0 0-1 0 0,0 0 1 0 0,3 2-61 0 0,39 7 896 0 0,-23-3-662 0 0,8 5-693 0 0,-29-10 639 0 0,3-1-149 0 0,-1 2 1 0 0,1-1-1 0 0,-1 1 1 0 0,0 0-1 0 0,1 0 0 0 0,-2 0 1 0 0,1 1-1 0 0,0-1 1 0 0,0 1-1 0 0,-1 0 0 0 0,1 0-31 0 0,20 23-3 0 0,14 3 390 0 0,-28-22 168 0 0,-5-4-323 0 0,-1 1-1 0 0,1 1 1 0 0,-2-2-1 0 0,2 2 1 0 0,-1-1-232 0 0,8 16-41 0 0,-2-4 95 0 0,10 6 75 0 0,-15-17-120 0 0,11 13 48 0 0,-11-14-23 0 0,-1 1-1 0 0,1-1 1 0 0,-1 1-1 0 0,0 1 1 0 0,0-1-1 0 0,-1 1 1 0 0,1-1-1 0 0,-1 1 1 0 0,-1 0-1 0 0,1 2-33 0 0,12 28 15 0 0,-10-24 4 0 0,0 0 1 0 0,2 9-20 0 0,7 23 128 0 0,-8-28-372 0 0,0 1 1 0 0,0 3 243 0 0,7 24 1137 0 0,-2-16-1561 0 0,-6-14 298 0 0,-4-8 186 0 0,0-2 0 0 0,1 1 0 0 0,-1 0 0 0 0,1 0 0 0 0,1 2-60 0 0,0-3 463 0 0,-2-2-505 0 0,0-1 0 0 0,0 1 1 0 0,-1-1-1 0 0,2 2 1 0 0,-1-2-1 0 0,0 1 0 0 0,1-2 1 0 0,-1 2-1 0 0,0-1 0 0 0,0 1 1 0 0,2-1 41 0 0,-3-1-507 0 0,0 0 133 0 0,0 3 430 0 0,0-1 49 0 0,0 0-1 0 0,0 0 1 0 0,0 1-1 0 0,0-1 0 0 0,0 0 1 0 0,0 0-1 0 0,1 1 1 0 0,0-1-1 0 0,0 0 0 0 0,-1 0 1 0 0,1 1-1 0 0,0-2 1 0 0,0 1-1 0 0,1 2-104 0 0,2 7 216 0 0,-2-7-230 0 0,-1-2-299 0 0,-1-2 0 0 0,1 2 0 0 0,0-1-1 0 0,0 1 1 0 0,-1 0 0 0 0,0 0 0 0 0,1-1 0 0 0,-1 1 0 0 0,1-1-1 0 0,-1 1 1 0 0,0-1 0 0 0,0 1 0 0 0,0 1 313 0 0,0-3-1171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2:46.673"/>
    </inkml:context>
    <inkml:brush xml:id="br0">
      <inkml:brushProperty name="width" value="0.05" units="cm"/>
      <inkml:brushProperty name="height" value="0.05" units="cm"/>
      <inkml:brushProperty name="color" value="#66CC00"/>
    </inkml:brush>
  </inkml:definitions>
  <inkml:trace contextRef="#ctx0" brushRef="#br0">9 36 2760 0 0,'0'0'125'0'0,"0"1"-3"0"0,0-1-130 0 0,0 1-171 0 0,0-1-84 0 0,0 0-22 0 0,0 0 34 0 0,0 0 186 0 0,0 0 177 0 0,0 0 20 0 0,0 0 32 0 0,0 0 151 0 0,0-3 208 0 0,-2 0 471 0 0,-2-8-1658 0 0,2-10-917 0 0,2 21 734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61"/>
    </inkml:context>
    <inkml:brush xml:id="br0">
      <inkml:brushProperty name="width" value="0.05" units="cm"/>
      <inkml:brushProperty name="height" value="0.05" units="cm"/>
      <inkml:brushProperty name="color" value="#FFFFFF"/>
    </inkml:brush>
  </inkml:definitions>
  <inkml:trace contextRef="#ctx0" brushRef="#br0">3 21 4320 0 0,'-2'-7'7786'0'0,"6"0"-6366"0"0,0 2-737 0 0,-4 3-172 0 0,0 2-69 0 0,0 0-220 0 0,0 0 164 0 0,0 0 102 0 0,0 0 21 0 0,0 16 1027 0 0,0 0-1964 0 0,0-1 0 0 0,3 13 428 0 0,0-6 122 0 0,-2 0 0 0 0,0 2-122 0 0,2 36 118 0 0,1-10 245 0 0,-1-19 307 0 0,1-1-1 0 0,5 23-669 0 0,-6-37-481 0 0,-1-1-1 0 0,0 1 1 0 0,-1 0-1 0 0,-2 15 482 0 0,1-8-218 0 0,-5 2 218 0 0,4-22 0 0 0,0 2 0 0 0,0-1 0 0 0,1 1 0 0 0,-1-1 0 0 0,0 2 0 0 0,0 14 0 0 0,0-16 0 0 0,0 0 0 0 0,1 0 0 0 0,0 0 0 0 0,0 0 0 0 0,0 0 0 0 0,1 3 0 0 0,-2 13-44 0 0,1-17 11 0 0,-1-1 1 0 0,1 0-1 0 0,0 1 1 0 0,0 0-1 0 0,0-1 1 0 0,1 1-1 0 0,-1-1 1 0 0,1 0-1 0 0,0 3 33 0 0,3 19-112 0 0,-4-18 89 0 0,0 0 23 0 0,1-3-16 0 0,-1 0-1 0 0,0 0 0 0 0,1 0 0 0 0,-1 0 0 0 0,1-1 0 0 0,0 1 0 0 0,0 0 0 0 0,0 1 17 0 0,2 3-262 0 0,-3-6-244 0 0,0-1 94 0 0,0 0 418 0 0,2 17 482 0 0,-3-17-557 0 0,0 17-495 0 0,3-7 846 0 0,1-3-494 0 0,-2 20 459 0 0,-1-26-332 0 0,0-1-12 0 0,0 0 1 0 0,0 1 16 0 0,0 3 64 0 0,1 1 16 0 0,0-1 13 0 0,-1-3 26 0 0,0-1-74 0 0,0 0 78 0 0,0 0 42 0 0,0 0 10 0 0,1 0-15 0 0,4 0-54 0 0,-4 0 17 0 0,49-2 130 0 0,-45 2-418 0 0,0-2 297 0 0,1 1-1 0 0,-1 0 1 0 0,1-1-1 0 0,0 0 1 0 0,-1 0 0 0 0,0 0-1 0 0,0-1 1 0 0,1 0-52 0 0,-1 0-61 0 0,2 0-381 0 0,-5 1 495 0 0,-1 1 1 0 0,2 1-1 0 0,-2-1 1 0 0,1 0-1 0 0,0 0 1 0 0,-1 1 0 0 0,1 0-1 0 0,0 0 1 0 0,0-1-1 0 0,0 1-53 0 0,2-2 133 0 0,-1 1-1 0 0,1-1 1 0 0,0 1-1 0 0,0-1 1 0 0,-1 0-1 0 0,3-2-132 0 0,-1 1 434 0 0,-4 3-308 0 0,-1 0-12 0 0,0 0-2 0 0,6-2 459 0 0,2 1-904 0 0,-5 1-5152 0 0,-3 0 109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2:47.812"/>
    </inkml:context>
    <inkml:brush xml:id="br0">
      <inkml:brushProperty name="width" value="0.05" units="cm"/>
      <inkml:brushProperty name="height" value="0.05" units="cm"/>
      <inkml:brushProperty name="color" value="#66CC00"/>
    </inkml:brush>
  </inkml:definitions>
  <inkml:trace contextRef="#ctx0" brushRef="#br0">11 0 2528 0 0,'0'0'116'0'0,"0"0"12"0"0,0 0-13 0 0,0 0-10 0 0,0 0-1 0 0,-1 0-17 0 0,-5 2 1151 0 0,5-2-1181 0 0,1 0 0 0 0,0 0-1 0 0,0 0 1 0 0,0 0-1 0 0,0 0 1 0 0,-1 0 0 0 0,1 1-1 0 0,0-1 1 0 0,0 0-1 0 0,0 0 1 0 0,0 0 0 0 0,0 0-1 0 0,0 0 1 0 0,0 0-1 0 0,0 0 1 0 0,0 0 0 0 0,0 0-1 0 0,-1 1 1 0 0,1-1-1 0 0,0 0 1 0 0,0 0 0 0 0,0 0-1 0 0,0 0 1 0 0,0 0-1 0 0,0 0 1 0 0,0 1 0 0 0,0-1-1 0 0,-1 0 1 0 0,1 0-1 0 0,0 0 1 0 0,0 0 0 0 0,0 0-1 0 0,0 0 1 0 0,0 0-1 0 0,0 0 1 0 0,0 0 0 0 0,0 1-1 0 0,0-1 1 0 0,0 0-1 0 0,0 0 1 0 0,0 0 0 0 0,0 0-1 0 0,0 1 1 0 0,0-1-57 0 0,0 0 96 0 0,3 13 392 0 0,-3-10-551 0 0,1-2 0 0 0,0 1 0 0 0,-1-1 0 0 0,2 1 1 0 0,-1-1-1 0 0,-1 1 0 0 0,2-1 0 0 0,-1 1 0 0 0,0-2 0 0 0,0 2 0 0 0,0-1 1 0 0,1 0-1 0 0,-1 1 0 0 0,1-2 63 0 0,-1 1-37 0 0,-1-1 1 0 0,0 0-1 0 0,1 1 0 0 0,0-1 0 0 0,-1 1 1 0 0,1-1-1 0 0,-1 0 0 0 0,0 1 1 0 0,1-1-1 0 0,-1 1 0 0 0,1 0 0 0 0,-1-1 1 0 0,1 0-1 0 0,-1 1 0 0 0,0-1 1 0 0,0 1-1 0 0,0 0 0 0 0,0-1 1 0 0,1 0-1 0 0,-1 1 0 0 0,0 0 37 0 0,4 2-900 0 0,-4-2 830 0 0,0-1 130 0 0,0 0 21 0 0,0 0-33 0 0,0 0-124 0 0,0 0-15 0 0,0 0 35 0 0,0 0 102 0 0,0 0 20 0 0,0 0 5 0 0,0 0 80 0 0,0 0 330 0 0,0 0 147 0 0,0 0 32 0 0,0 0-31 0 0,0 0-145 0 0,0 0-61 0 0,0 0-9 0 0,0 0-40 0 0,0 0-154 0 0,0 0-70 0 0,0 0-12 0 0,0 0-14 0 0,0 0-43 0 0,7 18 551 0 0,-4-13-519 0 0,0 1 0 0 0,1-1 1 0 0,-1 0-1 0 0,2 1 0 0 0,0 0-113 0 0,-1-1 2 0 0,-1-1 0 0 0,0 1 0 0 0,1 0 0 0 0,-1 0 1 0 0,-1 0-1 0 0,3 4-2 0 0,-3-5 116 0 0,0 1 0 0 0,1-1 0 0 0,-1 0 0 0 0,1 1 0 0 0,1-2-116 0 0,5 12 220 0 0,8 20 158 0 0,-12-24-151 0 0,0 0 0 0 0,7 9-227 0 0,18 29 296 0 0,-23-34 276 0 0,3 6-740 0 0,0 14 948 0 0,7 21-1018 0 0,-17-55 357 0 0,1 0-689 0 0,-1-1-3533 0 0,0 0 3239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2:50.092"/>
    </inkml:context>
    <inkml:brush xml:id="br0">
      <inkml:brushProperty name="width" value="0.05" units="cm"/>
      <inkml:brushProperty name="height" value="0.05" units="cm"/>
      <inkml:brushProperty name="color" value="#66CC00"/>
    </inkml:brush>
  </inkml:definitions>
  <inkml:trace contextRef="#ctx0" brushRef="#br0">37 57 4752 0 0,'-3'-4'3667'0'0,"2"10"-2715"0"0,6 10-235 0 0,2-2-330 0 0,-1 0 1 0 0,0 0-1 0 0,0 3-387 0 0,-3-6 131 0 0,1 0-1 0 0,0 0 0 0 0,1-1 1 0 0,0 1-1 0 0,1-2 1 0 0,0 1-1 0 0,1 0 0 0 0,0-1 1 0 0,1 1-131 0 0,-5-7 1 0 0,0 0 8 0 0,1 1 0 0 0,-1 1 0 0 0,0-2 0 0 0,0 2 0 0 0,0-1 0 0 0,-1 1 0 0 0,2 3-9 0 0,-19-23-1152 0 0,-1-17-239 0 0,-5-19 1391 0 0,-10-23 12 0 0,-14-4 1149 0 0,28 52-30 0 0,34 56 2288 0 0,30 53-3697 0 0,-35-60 728 0 0,-5-13-271 0 0,-1 1 0 0 0,0 0 0 0 0,-1 0 0 0 0,-1 1 0 0 0,1-1 0 0 0,-1 1 0 0 0,0 3-179 0 0,-2-10-31 0 0,-1 0 0 0 0,1 1 0 0 0,0-1 0 0 0,3 5 31 0 0,7 18-34 0 0,16 71 317 0 0,-42-124-480 0 0,-7-20-17 0 0,-21-42 142 0 0,36 76 142 0 0,4 9-39 0 0,1 0 0 0 0,0-1 0 0 0,0 1 0 0 0,0 0 0 0 0,0 0 0 0 0,0-1 0 0 0,0 0 0 0 0,1 1 0 0 0,0-1 0 0 0,-1 1 0 0 0,1 0 0 0 0,0-1-1 0 0,0 0-30 0 0,1 9 42 0 0,-1 0 0 0 0,2 0 0 0 0,-1 0 0 0 0,2 0-1 0 0,-1 0 1 0 0,0-1 0 0 0,3 6-42 0 0,4 9 166 0 0,39 106 234 0 0,-52-155-347 0 0,-7 0-89 0 0,6 17 12 0 0,4 10 16 0 0,1 4 4 0 0,9 31 4 0 0,-6-20 0 0 0,0 0 0 0 0,1 0 0 0 0,1 0 0 0 0,1 2 0 0 0,-14-42-633 0 0,8 30 672 0 0,0 0-1 0 0,0 0 1 0 0,1 0 0 0 0,0 0-1 0 0,-1 0 1 0 0,1 0 0 0 0,0 0-1 0 0,0 0 1 0 0,1 0-1 0 0,0 1-38 0 0,2 6 63 0 0,-4-8-51 0 0,1 0-1 0 0,0 1 0 0 0,0-1 0 0 0,0 0 1 0 0,0 0-1 0 0,1 1 0 0 0,-1-1 1 0 0,1 0-1 0 0,0 1-11 0 0,-1-3-63 0 0,-1 0-81 0 0,0 1-15 0 0,1-1 42 0 0,0 1 180 0 0,-1-1 81 0 0,0 0 14 0 0,0-15-106 0 0,0 15-142 0 0,0 0 8 0 0,0 0 16 0 0,0-2 35 0 0,0 1-49 0 0,0 1 36 0 0,0 0 81 0 0,1 2-60 0 0,0-1 0 0 0,1 0 0 0 0,-2 1 0 0 0,2-1-1 0 0,-1 1 1 0 0,-1-1 0 0 0,2 1 0 0 0,-1-1 0 0 0,-1 1-1 0 0,1 0 24 0 0,-1-1-741 0 0,0-1-233 0 0,0 0-38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2:52.029"/>
    </inkml:context>
    <inkml:brush xml:id="br0">
      <inkml:brushProperty name="width" value="0.05" units="cm"/>
      <inkml:brushProperty name="height" value="0.05" units="cm"/>
      <inkml:brushProperty name="color" value="#66CC00"/>
    </inkml:brush>
  </inkml:definitions>
  <inkml:trace contextRef="#ctx0" brushRef="#br0">0 308 2304 0 0,'0'0'307'0'0,"0"0"447"0"0,0 0 197 0 0,0 0 38 0 0,0 0-89 0 0,0 0-413 0 0,0 0-185 0 0,0 0-40 0 0,0 0-22 0 0,0 0-70 0 0,0 0-36 0 0,0 0-6 0 0,0 0 32 0 0,0 0 133 0 0,0 0 54 0 0,0 0 6 0 0,0 0 18 0 0,0 0 51 0 0,0 0 24 0 0,0 0 2 0 0,0 0-7 0 0,0 0-28 0 0,0 0-11 0 0,0 0-2 0 0,0 0-15 0 0,0 0-62 0 0,0 0-31 0 0,0 0-4 0 0,0 0-16 0 0,0 0-70 0 0,0 0-36 0 0,0 0-6 0 0,0 0 2 0 0,0 0 12 0 0,0 0 2 0 0,0 0 0 0 0,0 0-8 0 0,0 0-35 0 0,0 0-18 0 0,0 0-3 0 0,0 0-3 0 0,0 0-16 0 0,0 0-18 0 0,0 0 28 0 0,0 0 55 0 0,0 0 23 0 0,0 0 3 0 0,0 0-4 0 0,0 0-16 0 0,18-12 607 0 0,21-18-556 0 0,-4 3 260 0 0,-1 2 0 0 0,19-9-475 0 0,-13 13-46 0 0,-15 9-29 0 0,-1-3 0 0 0,0 1-1 0 0,10-10 76 0 0,26-16 0 0 0,-51 32 6 0 0,-3 4 1 0 0,-1-1 0 0 0,0 1 1 0 0,1 1-1 0 0,-1 0 1 0 0,1 0-1 0 0,0 0 1 0 0,0 0-1 0 0,0 0 0 0 0,4 1-7 0 0,12-6 144 0 0,-14 4 134 0 0,-7 4-337 0 0,-1 0-33 0 0,0 0-11 0 0,0 0-149 0 0,0 0-620 0 0,0 0-266 0 0,0 0-55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2:53.594"/>
    </inkml:context>
    <inkml:brush xml:id="br0">
      <inkml:brushProperty name="width" value="0.05" units="cm"/>
      <inkml:brushProperty name="height" value="0.05" units="cm"/>
      <inkml:brushProperty name="color" value="#66CC00"/>
    </inkml:brush>
  </inkml:definitions>
  <inkml:trace contextRef="#ctx0" brushRef="#br0">25 30 2304 0 0,'0'-1'-538'0'0,"0"1"870"0"0,0-1 0 0 0,0 1 0 0 0,0-1 1 0 0,0 0-1 0 0,0 1 0 0 0,0 0 0 0 0,0-1 0 0 0,0 0 0 0 0,-1 1 0 0 0,1-1 0 0 0,0 1 1 0 0,0-1-1 0 0,0 1 0 0 0,0-1 0 0 0,0 1 0 0 0,-1-1 0 0 0,1 1 0 0 0,-1 0 0 0 0,1-1 1 0 0,-1 1-1 0 0,1-1 0 0 0,0 1 0 0 0,0-1 0 0 0,-1 1-332 0 0,-1-1-201 0 0,-15-15 3957 0 0,17 16-3448 0 0,0 0 4 0 0,0 0-20 0 0,0 0-86 0 0,0 0-40 0 0,0 0-6 0 0,0 0-12 0 0,0 0-52 0 0,0 0-28 0 0,0 0-4 0 0,0 0 0 0 0,0 0 0 0 0,0 0-11 0 0,1 1-44 0 0,0-1 0 0 0,0 1 0 0 0,1-1 0 0 0,-2 1 0 0 0,1 0 0 0 0,0 0 0 0 0,0-1 0 0 0,0 1 0 0 0,0 1 0 0 0,0-2 0 0 0,0 2-9 0 0,7 6 48 0 0,-5-6-48 0 0,0 1 0 0 0,0 0 0 0 0,0 0 0 0 0,-1 0 0 0 0,0 0 0 0 0,0 0 0 0 0,1 0 0 0 0,-2 1 0 0 0,1 0 0 0 0,0-1 0 0 0,-1 1 0 0 0,2 3 0 0 0,1 4 0 0 0,18 33 0 0 0,-6-10 0 0 0,3 9 0 0 0,-9-14-1861 0 0,3 21 1861 0 0,-10-37-163 0 0,-3-9-2509 0 0,-3-9 1543 0 0,-3-9-582 0 0,3 2 301 0 0,0 6 692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2:54.732"/>
    </inkml:context>
    <inkml:brush xml:id="br0">
      <inkml:brushProperty name="width" value="0.05" units="cm"/>
      <inkml:brushProperty name="height" value="0.05" units="cm"/>
      <inkml:brushProperty name="color" value="#66CC00"/>
    </inkml:brush>
  </inkml:definitions>
  <inkml:trace contextRef="#ctx0" brushRef="#br0">12 2 5784 0 0,'0'0'265'0'0,"0"0"-4"0"0,0 0-134 0 0,0 0-1 0 0,-1-1 0 0 0,1 1 0 0 0,0 0 1 0 0,-1 0-1 0 0,1 0 0 0 0,-1 0 0 0 0,1-1 0 0 0,0 1 1 0 0,0 0-1 0 0,0 0 0 0 0,-1 0 0 0 0,1 0 1 0 0,0 0-1 0 0,-1 0 0 0 0,1 0 0 0 0,-1 0 0 0 0,1 0 1 0 0,0 1-1 0 0,0-1 0 0 0,0 0 0 0 0,0 0 1 0 0,-1 0-1 0 0,1 0 0 0 0,-1 0 0 0 0,1 1 0 0 0,0-1 1 0 0,-1 0-1 0 0,1 0 0 0 0,0 0 0 0 0,0 0 1 0 0,0 0-1 0 0,0 1 0 0 0,0-1-126 0 0,-2 12 1911 0 0,2-9-1661 0 0,1 1 0 0 0,0-1 0 0 0,-1 0-1 0 0,2 0 1 0 0,-1 0 0 0 0,0 0 0 0 0,1 0-250 0 0,2 6 373 0 0,1-1 1 0 0,-2 1-1 0 0,4 9-373 0 0,1 5 256 0 0,8 21 356 0 0,-11-29-205 0 0,-1 0-1 0 0,8 13-406 0 0,5 8 288 0 0,12 35-288 0 0,-4 2 192 0 0,-23-67-28 0 0,-1 2 0 0 0,1-1 0 0 0,-1 0 0 0 0,-1 3-164 0 0,1-3 37 0 0,0-1 1 0 0,0 0 0 0 0,0 1 0 0 0,1-1-1 0 0,1 4-37 0 0,20 57 135 0 0,-21-54-90 0 0,-2-10-37 0 0,0 0 0 0 0,1 0 0 0 0,0 0 0 0 0,-1 0 0 0 0,1-1 0 0 0,0 1 0 0 0,0 0 0 0 0,0 0 0 0 0,2 2-8 0 0,-2-3 0 0 0,0 0 11 0 0,1-1 32 0 0,-1 1-27 0 0,-1 1 0 0 0,2-2 0 0 0,-1 1 0 0 0,-1 1-1 0 0,0-1 1 0 0,1 0 0 0 0,0 0 0 0 0,-1 1 0 0 0,1 1-16 0 0,1 11 70 0 0,20 59 474 0 0,-20-72-501 0 0,0 4 198 0 0,-2-5-5393 0 0,0-1 3490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2:56.519"/>
    </inkml:context>
    <inkml:brush xml:id="br0">
      <inkml:brushProperty name="width" value="0.05" units="cm"/>
      <inkml:brushProperty name="height" value="0.05" units="cm"/>
      <inkml:brushProperty name="color" value="#66CC00"/>
    </inkml:brush>
  </inkml:definitions>
  <inkml:trace contextRef="#ctx0" brushRef="#br0">35 42 2760 0 0,'-5'0'296'0'0,"-5"4"7180"0"0,0 0-1296 0 0,6-3-5798 0 0,-1 0 3482 0 0,8 3-3541 0 0,17-9-63 0 0,-18 6-254 0 0,-1-1 1 0 0,1 1 0 0 0,-1-1-1 0 0,1 0 1 0 0,-1 0-1 0 0,1 0 1 0 0,-1 0 0 0 0,1-1-1 0 0,-1 1 1 0 0,1 0 0 0 0,-1-1-1 0 0,1 1 1 0 0,-1 0-1 0 0,1-1 1 0 0,0 0-7 0 0,0 0 42 0 0,2 1 127 0 0,1-1-1 0 0,-1 1 1 0 0,1 0-1 0 0,-1 0 1 0 0,3 1-169 0 0,-5-1 7 0 0,1-1 0 0 0,0 1 0 0 0,-1-1 0 0 0,1 0 0 0 0,0 1 0 0 0,0-1 0 0 0,-1 0 0 0 0,0 0 0 0 0,1 0 0 0 0,-1-1 0 0 0,1 1 0 0 0,-1-1 1 0 0,1 0-8 0 0,13-6 108 0 0,-15 8-92 0 0,1 0 0 0 0,-1 0 0 0 0,1 0 1 0 0,-1 0-1 0 0,1 0 0 0 0,-1 1 0 0 0,1-1 1 0 0,-1 0-1 0 0,1 0 0 0 0,-1 1-16 0 0,14 1 179 0 0,35-3 226 0 0,-47 0-417 0 0,8-1 51 0 0,-1 0-1 0 0,2 1 1 0 0,-1-1 0 0 0,0 2-39 0 0,3 0 54 0 0,13 0 129 0 0,-11-2-123 0 0,-10 1-61 0 0,-6 1 1 0 0,1 0 1 0 0,-1 0-1 0 0,1 0 0 0 0,-1 0 1 0 0,0 0-1 0 0,0 0 1 0 0,1 0-1 0 0,-1 0 0 0 0,1 0 1 0 0,-1 0-1 0 0,1 0 1 0 0,-1 0-1 0 0,0 0 1 0 0,0 0-1 0 0,1-1 0 0 0,-1 1 1 0 0,1 0-1 0 0,-1-1 1 0 0,0 1-1 0 0,1 0 1 0 0,-1-1-1 0 0,0 1 0 0 0,0 0 1 0 0,0 0-1 0 0,1 0 1 0 0,-1-1-1 0 0,0 1 1 0 0,0-1-1 0 0,1 1 0 0 0,-1-1 5 0 0,0 1-1 0 0,1 0 1 0 0,-1 0 0 0 0,0 0 0 0 0,0-1-1 0 0,0 1 1 0 0,0 0 0 0 0,1-1 0 0 0,-1 1-1 0 0,0 0 1 0 0,1 0 0 0 0,-1-1 0 0 0,1 1-1 0 0,-1 0 1 0 0,0 0 0 0 0,0 0 0 0 0,1 0-1 0 0,-1 0 1 0 0,1 0 0 0 0,-1 0 0 0 0,0 0-1 0 0,1 0 1 0 0,-1 0 0 0 0,0 0 0 0 0,0 0-1 0 0,1 0 1 0 0,-1 0 0 0 0,1 0 0 0 0,-1 0-1 0 0,1 0 1 0 0,-1 0 0 0 0,0 0 0 0 0,0 1-5 0 0,10-2 88 0 0,-8 1-82 0 0,-1 0 0 0 0,1-1-1 0 0,-1 0 1 0 0,1 1 0 0 0,-1 0 0 0 0,1-1-1 0 0,-1 1 1 0 0,1 0 0 0 0,0 0-1 0 0,-1 0-5 0 0,16-1 61 0 0,-16 0-53 0 0,-1 1 0 0 0,1 0 0 0 0,1 0 0 0 0,-2 0 0 0 0,1 0 0 0 0,0 1 0 0 0,0-1 0 0 0,-1 0 0 0 0,2 0 0 0 0,-1 1 0 0 0,-1-1 0 0 0,1 0 0 0 0,0 0 0 0 0,0 1 0 0 0,-1-1-8 0 0,1 1 1 0 0,0 0 0 0 0,0-1 1 0 0,0 0-1 0 0,0 0 0 0 0,0 1 0 0 0,-1-1 0 0 0,1 0 0 0 0,1 1 0 0 0,-2-1 0 0 0,1 0 0 0 0,0 0 0 0 0,0 0 0 0 0,0 0 0 0 0,0 0 0 0 0,0 0 0 0 0,0 0 0 0 0,1-1-1 0 0,4 0 0 0 0,7-4 0 0 0,-11 5 9 0 0,-2-1 0 0 0,1 1 0 0 0,1 0-1 0 0,-2 0 1 0 0,2 0 0 0 0,-1 0 0 0 0,0 0-1 0 0,0 0 1 0 0,0 0 0 0 0,0 0 0 0 0,1 0-1 0 0,-2 0 1 0 0,3 1-9 0 0,10 0 78 0 0,-1-5-78 0 0,-9 4 0 0 0,0 0 0 0 0,0 1 0 0 0,0-1 0 0 0,0 1 0 0 0,0-1 0 0 0,-1 1-16 0 0,-2-1-61 0 0,0 0-4 0 0,1 3-406 0 0,1 2-3258 0 0,-2-5-3680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3:05.561"/>
    </inkml:context>
    <inkml:brush xml:id="br0">
      <inkml:brushProperty name="width" value="0.05" units="cm"/>
      <inkml:brushProperty name="height" value="0.05" units="cm"/>
      <inkml:brushProperty name="color" value="#66CC00"/>
    </inkml:brush>
  </inkml:definitions>
  <inkml:trace contextRef="#ctx0" brushRef="#br0">33 251 3224 0 0,'0'-1'-1301'0'0,"0"4"4600"0"0,-1-2 796 0 0,-2-7-2140 0 0,3 6-1908 0 0,0 0 1 0 0,0 0-1 0 0,0 0 0 0 0,0 0 1 0 0,0 0-1 0 0,0-1 1 0 0,0 1-1 0 0,0 0 1 0 0,-1 0-1 0 0,1 0 1 0 0,0-1-1 0 0,0 1 0 0 0,0 0 1 0 0,0 0-1 0 0,-1 0 1 0 0,1-1-1 0 0,0 1 1 0 0,0 0-1 0 0,0 0 0 0 0,0 0 1 0 0,0 0-1 0 0,0 0 1 0 0,-1 0-1 0 0,1 0 1 0 0,0 0-1 0 0,0 0 1 0 0,-1 0-1 0 0,1 0 0 0 0,0 0 1 0 0,0 0-1 0 0,-1 0 1 0 0,1 0-1 0 0,0 0 1 0 0,0 0-1 0 0,0 0 1 0 0,0 0-1 0 0,0 0 0 0 0,0 0 1 0 0,-1 0-1 0 0,1 0 1 0 0,0 0-48 0 0,-8 8 228 0 0,-4 12 800 0 0,12-20-1004 0 0,0 0 0 0 0,-1 1 0 0 0,1-1 1 0 0,0 0-1 0 0,0 1 0 0 0,0-1 0 0 0,-1 0 0 0 0,1 0 0 0 0,0 0 1 0 0,0 1-1 0 0,0-1 0 0 0,0 0 0 0 0,0 1 0 0 0,0-1 0 0 0,0 0 1 0 0,0 1-1 0 0,0-1 0 0 0,0 0 0 0 0,0 0 0 0 0,0 0 0 0 0,0 1 1 0 0,0-1-1 0 0,0 0 0 0 0,1 1 0 0 0,-1-1 0 0 0,0 1 0 0 0,0-1 1 0 0,0 0-1 0 0,0 0 0 0 0,1 0 0 0 0,-1 0 0 0 0,0 1-24 0 0,8-5 352 0 0,8-13-38 0 0,2-11 995 0 0,-20 38-1103 0 0,2-8-168 0 0,0 1 0 0 0,0-1 0 0 0,0-1 0 0 0,0 2-1 0 0,-1-1 1 0 0,1-1 0 0 0,0 2 0 0 0,-1-2-1 0 0,-1 3-37 0 0,-12 31-84 0 0,10-20 11 0 0,4-15 71 0 0,0 0 1 0 0,0 0-1 0 0,0 0 0 0 0,0 0 1 0 0,0 0-1 0 0,0 0 0 0 0,0 0 1 0 0,0 0-1 0 0,0 0 0 0 0,0 0 1 0 0,0 0-1 0 0,0 0 0 0 0,0 0 1 0 0,0 0-1 0 0,0 0 0 0 0,1 0 1 0 0,-1 0-1 0 0,0 0 0 0 0,0 0 1 0 0,0 0-1 0 0,0 0 0 0 0,0 0 1 0 0,0 0-1 0 0,0 0 0 0 0,0 0 1 0 0,0 0-1 0 0,0 0 0 0 0,0 0 1 0 0,1 0-1 0 0,-1 0 0 0 0,0 0 1 0 0,0 1-1 0 0,0-1 0 0 0,0 0 1 0 0,0 0-1 0 0,0 0 0 0 0,0 0 1 0 0,0 0-1 0 0,0 0 0 0 0,0 0 2 0 0,6-9-17 0 0,-1-1 0 0 0,0 0 0 0 0,4-8 17 0 0,0-3-47 0 0,-3 6 33 0 0,-3 9 14 0 0,-1 1 0 0 0,1 0 0 0 0,0 0 0 0 0,0-1 0 0 0,0 2 0 0 0,3-4 0 0 0,-30 58 757 0 0,5-10-362 0 0,11-25-395 0 0,3-6 0 0 0,0 0 0 0 0,1 0 0 0 0,1 0 0 0 0,-1 1 0 0 0,-1 7 0 0 0,5-8 0 0 0,0-9 0 0 0,0 0 0 0 0,0 0 0 0 0,1 1 0 0 0,-1-1 0 0 0,0 0 0 0 0,1 0 0 0 0,-1 0 0 0 0,0 0 0 0 0,1 0 0 0 0,-1 0 0 0 0,0 0 0 0 0,0 0 0 0 0,0 0 0 0 0,0 0 0 0 0,1 0 0 0 0,-1 0 0 0 0,0 0 0 0 0,1 0 0 0 0,-1 0 0 0 0,0 0 0 0 0,1 0 0 0 0,-1 0 0 0 0,0 0 0 0 0,0 0 0 0 0,0 0 0 0 0,0-1 0 0 0,0 1 0 0 0,1 0 0 0 0,-1 0 0 0 0,0 0 0 0 0,1 0 0 0 0,-1 0 0 0 0,0 0 0 0 0,0 0 0 0 0,0-1 0 0 0,1 1 0 0 0,-1 0 0 0 0,0-1 0 0 0,0 1 0 0 0,10-7 0 0 0,-6 2 0 0 0,-1 1 0 0 0,1-1 0 0 0,-1 1 0 0 0,0-2 0 0 0,-1 2 0 0 0,0-1 0 0 0,0-1 0 0 0,1 1 0 0 0,0-5 0 0 0,6-14 0 0 0,6-6 267 0 0,2 0 0 0 0,0 2-1 0 0,7-7-266 0 0,-16 26 0 0 0,-8 9 58 0 0,-6 17 1251 0 0,-15 24-1453 0 0,0 0-1 0 0,3 2 1 0 0,0 4 144 0 0,12-29-764 0 0,21-35 722 0 0,21-58 42 0 0,-21 41 0 0 0,13-20 0 0 0,-24 47-2 0 0,-3 4 5 0 0,1 1 0 0 0,-1-1 0 0 0,1 0 0 0 0,-1 0 0 0 0,2 1 0 0 0,-2 0 0 0 0,1 0 0 0 0,1-1 0 0 0,-1 1 0 0 0,0 0-3 0 0,-2 2 155 0 0,0 0 88 0 0,0 0 21 0 0,0 0-16 0 0,-1 4-295 0 0,1 1 1 0 0,-2 0 0 0 0,1 0 0 0 0,-2-1 0 0 0,2 1-1 0 0,-1-2 1 0 0,-1 2 0 0 0,0-1 0 0 0,-1 2 46 0 0,-4 9-442 0 0,-19 38 341 0 0,-17 32 82 0 0,40-78 101 0 0,1 0 0 0 0,0 0 0 0 0,0 0 0 0 0,0 0 0 0 0,1 0 0 0 0,1 1 0 0 0,-1-1 0 0 0,0 7-82 0 0,6-16-53 0 0,6-10-46 0 0,8-19 252 0 0,-1-2-1 0 0,1-7-152 0 0,-2 5 359 0 0,19-30-359 0 0,-26 49 433 0 0,-2 5 29 0 0,0 1-1 0 0,-1-1 1 0 0,0-1 0 0 0,-2 1 0 0 0,2-3-462 0 0,-36 68-78 0 0,-56 139-383 0 0,86-193 460 0 0,-4 8-20 0 0,1 0-1 0 0,0 0 0 0 0,0-1 1 0 0,1 1-1 0 0,0 1 1 0 0,0-1-1 0 0,1 5 22 0 0,1-13-67 0 0,0 0-37 0 0,0 0-100 0 0,12-21-378 0 0,-5 11 750 0 0,45-95-117 0 0,-26 51 116 0 0,-11 25 60 0 0,0 2 0 0 0,3 0-1 0 0,13-17-226 0 0,-13 24 214 0 0,-18 20-129 0 0,-11 19 144 0 0,-13 18-250 0 0,-5 9-209 0 0,14-12 89 0 0,11-25 110 0 0,0 1 2 0 0,0 0 0 0 0,0-1 1 0 0,-1 0-1 0 0,-4 7 29 0 0,4-8-11 0 0,1 0 0 0 0,0 0 0 0 0,0 1 0 0 0,-2 7 11 0 0,-3 10-10 0 0,0-4-15 0 0,2 1 0 0 0,-2 5 25 0 0,0 6-36 0 0,9-33-76 0 0,0-1-16 0 0,0 0 6 0 0,0 0 0 0 0,9-17-444 0 0,-8 13 561 0 0,1 0 0 0 0,0-1-1 0 0,-1 1 1 0 0,1 0-1 0 0,-1 0 1 0 0,0-5 5 0 0,8-21-44 0 0,109-186 1180 0 0,-63 119-788 0 0,-40 70-81 0 0,-14 27-190 0 0,-1 0 3 0 0,0 0 0 0 0,-12 21 307 0 0,-19 36-288 0 0,-13 23-287 0 0,19-24 61 0 0,-23 49-23 0 0,1 1 153 0 0,25-57-16 0 0,22-48-56 0 0,6-8-261 0 0,0 1 238 0 0,6-13 36 0 0,-2 0 0 0 0,-1 1 0 0 0,0-2-1 0 0,-1-2 57 0 0,16-29-63 0 0,21-54 169 0 0,-26 59 9 0 0,2 0 0 0 0,22-33-115 0 0,-30 53 69 0 0,-9 19-35 0 0,-1 1 0 0 0,1 0 0 0 0,0-1 0 0 0,0 1-1 0 0,1 0 1 0 0,0 0-34 0 0,-5 6 75 0 0,0 0-4 0 0,0 0-1 0 0,-1 4 119 0 0,-2 5-151 0 0,-7 19-16 0 0,-1 0-1 0 0,-2-1 1 0 0,-7 12-22 0 0,-18 38-206 0 0,22-40 191 0 0,-14 31-362 0 0,4 2 1 0 0,-6 25 376 0 0,23-64-446 0 0,9-31 312 0 0,0 0-96 0 0,0 0-39 0 0,0-1 190 0 0,2 0 0 0 0,-1 0 0 0 0,-1 0 0 0 0,1 0 0 0 0,1 0-1 0 0,-2-1 1 0 0,1 1 0 0 0,-1 0 0 0 0,1 0 0 0 0,0-1 0 0 0,-1 0 79 0 0,2-1-105 0 0,17-39-131 0 0,3-11 236 0 0,16-35 668 0 0,74-123 332 0 0,-62 122-612 0 0,-77 149 724 0 0,-3 7-1136 0 0,-82 162-772 0 0,95-189 411 0 0,2 0 0 0 0,-3 23 385 0 0,21-71-212 0 0,0 1 0 0 0,0 0 0 0 0,1 0 0 0 0,1-1 212 0 0,13-25-542 0 0,162-359 3382 0 0,-159 357-2328 0 0,-21 34-448 0 0,0 1 3 0 0,0 0 10 0 0,-3 21 3 0 0,-3 6-131 0 0,-7 15 51 0 0,-25 60-443 0 0,24-68 337 0 0,-2 3-59 0 0,-4 4 165 0 0,-14 33-47 0 0,13-25-15 0 0,8-18 4 0 0,1 0 0 0 0,1 1 0 0 0,-3 20 58 0 0,10-33-1 0 0,1-12-20 0 0,2 0 0 0 0,-1 0 0 0 0,2 0 0 0 0,-2 6 21 0 0,16-34-352 0 0,56-128 1051 0 0,-44 87-619 0 0,-2-2 1 0 0,3-17-81 0 0,8-28 12 0 0,-2 24 308 0 0,-131 347-1785 0 0,82-227 1450 0 0,-61 153 774 0 0,74-179-897 0 0,0 1 1 0 0,0 0-1 0 0,1-1 0 0 0,1 2 1 0 0,-1-1-1 0 0,1 0 138 0 0,1-10 0 0 0,0 1 0 0 0,0-1 0 0 0,0 0 0 0 0,0 0-1 0 0,0 0 1 0 0,0 0 0 0 0,0 0 0 0 0,0 0 0 0 0,0 0 0 0 0,0 0-1 0 0,0 0 1 0 0,0 1 0 0 0,0-1 0 0 0,0 0 0 0 0,0 0 0 0 0,0 0-1 0 0,0 0 1 0 0,0 0 0 0 0,0 0 0 0 0,0 0 0 0 0,0 0 0 0 0,0 0-1 0 0,0 0 1 0 0,0 0 0 0 0,0 0 0 0 0,0 0 0 0 0,0 0 0 0 0,0 0-1 0 0,0 0 1 0 0,0 0 0 0 0,0 0 0 0 0,0 0 0 0 0,0 0 0 0 0,1 0 0 0 0,-1 0-1 0 0,0 0 1 0 0,0 0 0 0 0,0 0 0 0 0,0 0 0 0 0,0 0 0 0 0,0 0-1 0 0,0 0 1 0 0,0 0 0 0 0,0 1 0 0 0,0-1 0 0 0,1 0 0 0 0,-1 0-1 0 0,0 0 1 0 0,0 0 0 0 0,0 0 0 0 0,0 0 0 0 0,0 0 0 0 0,0-1-1 0 0,0 1 1 0 0,0 0 0 0 0,0 0 0 0 0,1 0 0 0 0,-1 0 0 0 0,0 0-1 0 0,0 0 1 0 0,0 0 0 0 0,0 0 0 0 0,0 0 0 0 0,0 0 0 0 0,0 0-1 0 0,0 0 1 0 0,6-6-21 0 0,3-9 15 0 0,36-73 652 0 0,3-34-204 0 0,-30 75-401 0 0,8-23 22 0 0,-4 9 230 0 0,23-42-293 0 0,-31 75 739 0 0,-13 28-557 0 0,-1 0 12 0 0,0 0 4 0 0,-2 1-213 0 0,1 1-1 0 0,1-1 1 0 0,-2 1-1 0 0,1-1 1 0 0,1 1-1 0 0,-1-1 1 0 0,0 1 0 0 0,0-1-1 0 0,1 1 1 0 0,0-1-1 0 0,-1 2 16 0 0,0 0-30 0 0,-5 13 27 0 0,-68 191-274 0 0,27-77 160 0 0,-5 23-992 0 0,41-102 846 0 0,31-81-834 0 0,20-62 1411 0 0,-22 51 382 0 0,4-22-696 0 0,3-7 320 0 0,-4 14-207 0 0,27-64 398 0 0,-43 110-226 0 0,0 0 0 0 0,1 1-1 0 0,0 0 1 0 0,5-4-285 0 0,-16 20 29 0 0,1 1 1 0 0,-1-1-1 0 0,2 2 1 0 0,-1-1-1 0 0,1 0 1 0 0,1 0-1 0 0,-1 2-29 0 0,-9 25-9 0 0,-12 30-441 0 0,-12 53 450 0 0,6-13-190 0 0,25-90 78 0 0,1-1 1 0 0,1 1-1 0 0,1 2 112 0 0,-1 24-225 0 0,12-55 142 0 0,-4 7 70 0 0,12-29 233 0 0,-1 0 0 0 0,-2-1 0 0 0,-1-1-220 0 0,-6 14 72 0 0,-2 11 79 0 0,37-103 246 0 0,7 7-335 0 0,-47 101 292 0 0,-5 17-223 0 0,-9 15-99 0 0,-66 204-563 0 0,73-216 367 0 0,-21 75-460 0 0,22-72 486 0 0,0 0 0 0 0,2 0 0 0 0,1 1 0 0 0,-1 11 138 0 0,2-27-3 0 0,0-1-1 0 0,0 1 1 0 0,0 0-1 0 0,0 0 1 0 0,0 0 0 0 0,0 0-1 0 0,1 0 1 0 0,-1 0-1 0 0,0 0 1 0 0,0 0-1 0 0,0 0 1 0 0,0 0-1 0 0,0 0 1 0 0,0 0 0 0 0,0 0-1 0 0,0 0 1 0 0,1 0-1 0 0,-1 0 1 0 0,0 0-1 0 0,0 0 1 0 0,0 0-1 0 0,0 0 1 0 0,0 0-1 0 0,0 0 1 0 0,0 0 0 0 0,0 0-1 0 0,0 0 1 0 0,0 0-1 0 0,0 0 1 0 0,0 0-1 0 0,0 0 1 0 0,0 0-1 0 0,0 0 1 0 0,0 0 0 0 0,0 0-1 0 0,0 1 1 0 0,0-1-1 0 0,0 0 1 0 0,0 0-1 0 0,0 0 1 0 0,0 0-1 0 0,1 0 1 0 0,-1 0-1 0 0,0 0 1 0 0,0 0 0 0 0,0 0-1 0 0,0 0 1 0 0,0 1-1 0 0,0-1 1 0 0,0 0-1 0 0,0 0 1 0 0,0 0-1 0 0,0 0 1 0 0,0 0 0 0 0,0 0-1 0 0,0 0 1 0 0,0 0-1 0 0,0 1 1 0 0,0-1-1 0 0,0 0 1 0 0,0 0-1 0 0,0 0 1 0 0,0 0 0 0 0,0 0-1 0 0,0 0 1 0 0,0 0-1 0 0,-1 0 1 0 0,1 0 3 0 0,6-8-189 0 0,5-11-41 0 0,33-87 601 0 0,-10 22 1251 0 0,-3 6-1654 0 0,-21 56 111 0 0,-5 12 83 0 0,0 0 1 0 0,-1-1-1 0 0,3-8-162 0 0,-7 17 66 0 0,-1 5-51 0 0,1 1 0 0 0,-2 1 0 0 0,1-2 0 0 0,-1 1 0 0 0,1-1 0 0 0,-2 1 0 0 0,2 0 0 0 0,-4 2-15 0 0,-2 7-128 0 0,-10 25-523 0 0,-8 34 651 0 0,22-63 19 0 0,-11 36-261 0 0,-1 12 242 0 0,1 11 185 0 0,13-64-233 0 0,0 7-987 0 0,2-11 1009 0 0,-1 0 0 0 0,0 0 0 0 0,0 0 0 0 0,0 0-1 0 0,1 0 1 0 0,-1 0 0 0 0,1 0 0 0 0,-1 0 0 0 0,1 0-1 0 0,-1-1 1 0 0,0 1 0 0 0,0 0 0 0 0,0 0 0 0 0,1 0-1 0 0,-1-1 1 0 0,1 1 0 0 0,-1 0 0 0 0,0 0 0 0 0,1 0-1 0 0,-1 0 1 0 0,0-1 0 0 0,0 1 0 0 0,0 0 0 0 0,0-1-1 0 0,0 1 1 0 0,1 0 0 0 0,-1-1 0 0 0,0 1 0 0 0,0 0-1 0 0,0 0 1 0 0,1-1 26 0 0,3-5 0 0 0,-1-1 0 0 0,1 1 0 0 0,-1-1 0 0 0,0 1 0 0 0,0-1 0 0 0,0-4 0 0 0,3-4 0 0 0,59-165 1112 0 0,-35 96-432 0 0,-30 84-729 0 0,0 6 50 0 0,-1 1 1 0 0,-1 0-1 0 0,1 0 1 0 0,-3 5-2 0 0,0 7-69 0 0,-39 172-275 0 0,29-130 800 0 0,14-55-1146 0 0,6-12 531 0 0,4-12 116 0 0,10-28 228 0 0,-3 1-1 0 0,7-33-184 0 0,-11 33 155 0 0,-9 33-43 0 0,-5 16 92 0 0,-6 20 80 0 0,6-21-284 0 0,-9 47-24 0 0,-8 22-16 0 0,-5 33-88 0 0,24-102 76 0 0,3-10-64 0 0,4-10-52 0 0,44-119 480 0 0,-51 133-272 0 0,1 1 23 0 0,-1-1 0 0 0,0 0 0 0 0,0 0 0 0 0,-1 0 0 0 0,1 0 0 0 0,-1 0 0 0 0,1 0 0 0 0,-1-3-63 0 0,-6 30 128 0 0,1-8-88 0 0,-14 83-123 0 0,10-32 38 0 0,9-51 45 0 0,0-16 0 0 0,0 0 0 0 0,0 0 0 0 0,0 0 0 0 0,1 1 0 0 0,-1-1 0 0 0,0 0 0 0 0,0 0 0 0 0,0 0 0 0 0,0 0 0 0 0,0 0 0 0 0,0 0 0 0 0,0 0 0 0 0,1 0 0 0 0,-1 0 0 0 0,0 0 0 0 0,0 0 0 0 0,0 0 0 0 0,1 0 0 0 0,-1 0 0 0 0,0 0 0 0 0,0 0 0 0 0,1 0 0 0 0,-1 0 0 0 0,0-1 0 0 0,0 1 0 0 0,0 0 0 0 0,0 0 0 0 0,0 0 0 0 0,0 0 0 0 0,0 0 0 0 0,0 0 0 0 0,0 0 0 0 0,1 0 0 0 0,-1 0 0 0 0,0 0 0 0 0,0 0 0 0 0,0 0 0 0 0,0-1 0 0 0,0 1 0 0 0,0 0 0 0 0,0 0 0 0 0,1 0 0 0 0,-1-1 0 0 0,0 1 0 0 0,0 0 0 0 0,0 0 0 0 0,0-1 0 0 0,0 1 0 0 0,0 0 0 0 0,5-8 0 0 0,3-11-94 0 0,0 1 0 0 0,1-10 94 0 0,-3 9-94 0 0,1 0 0 0 0,5-8 94 0 0,-18 51 234 0 0,0-1 0 0 0,3 1 0 0 0,-2 23-234 0 0,5-47-4 0 0,0 0 1 0 0,0 0-1 0 0,0 0 1 0 0,0 0-1 0 0,0 1 1 0 0,0-1-1 0 0,-1 0 1 0 0,1 0-1 0 0,0 1 1 0 0,0-1 0 0 0,0 0-1 0 0,0 0 1 0 0,0 0-1 0 0,0 0 1 0 0,0 0-1 0 0,0 0 1 0 0,0 0-1 0 0,0 1 1 0 0,0-1-1 0 0,0 0 1 0 0,0 0-1 0 0,0 1 1 0 0,0-1 0 0 0,1 0-1 0 0,-1 0 1 0 0,0 0-1 0 0,0 1 1 0 0,0-1-1 0 0,0 0 1 0 0,0 0-1 0 0,0 0 1 0 0,1 0-1 0 0,-1 0 1 0 0,0 0 0 0 0,0 0-1 0 0,0 0 1 0 0,0 0-1 0 0,1 0 1 0 0,-1 0-1 0 0,0 1 1 0 0,0-1-1 0 0,0 0 1 0 0,0 0-1 0 0,0 0 1 0 0,0 0 0 0 0,0 0-1 0 0,1 0 1 0 0,-1 0 3 0 0,6-8 8 0 0,5-17 12 0 0,-4 0-224 0 0,8-16 204 0 0,-14 40-6 0 0,-2 2-10 0 0,-3 8-34 0 0,-4 13-22 0 0,6-11 60 0 0,0 0 0 0 0,1 1 0 0 0,0 2 12 0 0,-3 26-28 0 0,13-54-96 0 0,-2-5 104 0 0,3-5-113 0 0,-9 24 165 0 0,-1 2-28 0 0,1-1 0 0 0,0 2 0 0 0,0-2-1 0 0,-1 1 1 0 0,0 1 0 0 0,0-2 0 0 0,1 1 0 0 0,-1 1 0 0 0,0-2 0 0 0,0 1 0 0 0,0 1 0 0 0,-1 0-4 0 0,3 15-2 0 0,0-6 2 0 0,-1-10 0 0 0,0-1 0 0 0,1-1 0 0 0,-1 1 0 0 0,0 0 0 0 0,1 0 0 0 0,-1-1 0 0 0,1 0 0 0 0,-1 1 0 0 0,1 0 0 0 0,-1-1 0 0 0,1 1 0 0 0,-1-1 0 0 0,1 0 0 0 0,1 0 0 0 0,-5-14 0 0 0,-7-8 0 0 0,0-6 0 0 0,5 8-205 0 0,1 1 0 0 0,-3-1 1 0 0,-2-7 204 0 0,6 19 83 0 0,0 0 0 0 0,0 0 0 0 0,1 0 0 0 0,-1-6-83 0 0,1 6-232 0 0,1-1 1 0 0,-2 1-1 0 0,0 1 0 0 0,-2-8 232 0 0,-20-57-463 0 0,21 60 406 0 0,0 0 0 0 0,0 0 0 0 0,1-4 57 0 0,0 3-49 0 0,0 1 1 0 0,-1 0-1 0 0,-1-4 49 0 0,-20-56 261 0 0,9 30-261 0 0,13 40-7 0 0,1-1-1 0 0,-2 0 1 0 0,0 1-1 0 0,1-1 0 0 0,0 1 1 0 0,-1-1-1 0 0,0 1 1 0 0,-2-1 7 0 0,-2-3-12 0 0,-18-19-72 0 0,24 24 78 0 0,-1-1-1 0 0,1 1 1 0 0,0-1-1 0 0,-1 0 1 0 0,2 1 0 0 0,-1-2-1 0 0,0 2 1 0 0,0-1-1 0 0,1-1 1 0 0,-1 2-1 0 0,0-1 1 0 0,0-1-1 0 0,1 0 7 0 0,-2-3-5 0 0,1 4 8 0 0,1 1-1 0 0,-1-2 1 0 0,1 2 0 0 0,-1-1-1 0 0,0 0 1 0 0,1 1 0 0 0,0-1-1 0 0,0 0 1 0 0,0 0 0 0 0,0 0-1 0 0,0 1 1 0 0,0-2-3 0 0,-10-12 453 0 0,8 7-476 0 0,2 7 16 0 0,0 1 0 0 0,0-1 0 0 0,0 0 0 0 0,0 0 0 0 0,0 0 0 0 0,-1 0 0 0 0,1 0 0 0 0,0 1 0 0 0,-1-1 0 0 0,1 0 0 0 0,-1 0-1 0 0,1 1 1 0 0,0-1 0 0 0,0 0 0 0 0,-1 1 0 0 0,-1-1 7 0 0,2 1-42 0 0,-1-5 114 0 0,35 76-206 0 0,15 79 134 0 0,1-13-214 0 0,-47-129 17 0 0,-2-5 69 0 0,0 0 0 0 0,0 0 0 0 0,0 0 0 0 0,0 1 1 0 0,0-1-1 0 0,-1 2 128 0 0,0-5-182 0 0,0 0-2 0 0,0 0-8 0 0,0 0-34 0 0,0 0-20 0 0,0 0-2 0 0,0 0 16 0 0,-1-20-608 0 0,-24-146-104 0 0,22 155 1281 0 0,1 15 13 0 0,2 19-146 0 0,13 28 21 0 0,4 1-225 0 0,8 27 140 0 0,-21-59-119 0 0,-2-13-2 0 0,-1 1 1 0 0,1 0 0 0 0,1-1-1 0 0,0 0 1 0 0,0 1 0 0 0,0-1-1 0 0,0 0 1 0 0,1 0 0 0 0,2 2-20 0 0,-4-7 10 0 0,-2-1 2 0 0,1 1 0 0 0,0-1 0 0 0,-1 1-1 0 0,1-1 1 0 0,-1 1 0 0 0,0-1 0 0 0,0 1-1 0 0,0-1 1 0 0,0 1 0 0 0,1-1-1 0 0,-2 1 1 0 0,1-1 0 0 0,0 0 0 0 0,0 1-1 0 0,0-1 1 0 0,0 1 0 0 0,-1-1 0 0 0,1 1-1 0 0,-1-1 1 0 0,0 2-12 0 0,0 0 21 0 0,0 2-18 0 0,0-4 1 0 0,1-1 0 0 0,0 1-1 0 0,0 0 1 0 0,0-1-1 0 0,0 1 1 0 0,0-1-1 0 0,0 1 1 0 0,0 0 0 0 0,0-1-1 0 0,0 1 1 0 0,0 0-1 0 0,0-1 1 0 0,0 1-1 0 0,0-1 1 0 0,0 1 0 0 0,1 0-1 0 0,-1-1 1 0 0,0 1-1 0 0,1-1 1 0 0,-1 1-1 0 0,1-1 1 0 0,-1 1 0 0 0,0 0-1 0 0,0-1 1 0 0,1 0-1 0 0,0 1-3 0 0,-1-1 8 0 0,0 1-1 0 0,0-1 0 0 0,0 0 0 0 0,1 1 1 0 0,-1-1-1 0 0,0 0 0 0 0,0 0 0 0 0,0 0 1 0 0,0 1-1 0 0,0-1 0 0 0,0 1 0 0 0,0-1 1 0 0,0 1-1 0 0,0-1 0 0 0,0 0 1 0 0,0 0-1 0 0,0 0 0 0 0,0 1 0 0 0,0-1 1 0 0,0 1-1 0 0,0-1 0 0 0,0 1 0 0 0,0-1 1 0 0,0 0-8 0 0,-1 6-61 0 0,2-5-14 0 0,-1-1-4 0 0,17 13-4918 0 0,-16-11 3737 0 0,-1-1-10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3:07.140"/>
    </inkml:context>
    <inkml:brush xml:id="br0">
      <inkml:brushProperty name="width" value="0.05" units="cm"/>
      <inkml:brushProperty name="height" value="0.05" units="cm"/>
      <inkml:brushProperty name="color" value="#66CC00"/>
    </inkml:brush>
  </inkml:definitions>
  <inkml:trace contextRef="#ctx0" brushRef="#br0">176 124 920 0 0,'1'1'67'0'0,"1"-1"445"0"0,0 2 1 0 0,-1-1-1 0 0,2 0 1 0 0,-2 0-1 0 0,1 0 1 0 0,1-1 0 0 0,-1 1-1 0 0,0 0 1 0 0,0-1-513 0 0,5 2-123 0 0,-4-1 692 0 0,0 0 0 0 0,0-1 1 0 0,0 0-1 0 0,0 0 0 0 0,0 0 0 0 0,0 0 0 0 0,1 0-569 0 0,12 1 3203 0 0,-16-1-3161 0 0,-20-3 3113 0 0,0 2-1 0 0,-14-1-3154 0 0,13 4 617 0 0,0 1-1 0 0,1 2 1 0 0,-14 4-617 0 0,9-2 278 0 0,25-7-272 0 0,-1 0 0 0 0,1 0 0 0 0,0 0 0 0 0,-1 0 0 0 0,1 0 0 0 0,0 0 0 0 0,-1-1 0 0 0,1 1 0 0 0,0 0 0 0 0,0 0 0 0 0,0 0 0 0 0,0 0 0 0 0,-1 0 0 0 0,1 0 0 0 0,0-1 0 0 0,0 1 0 0 0,-1 0 0 0 0,1 0 0 0 0,0 0 0 0 0,0-1 0 0 0,-1 1 0 0 0,1 0 0 0 0,0 0 0 0 0,0 0 0 0 0,0 0 0 0 0,0 0 0 0 0,0-1 0 0 0,0 1 0 0 0,0 0 0 0 0,0-1 0 0 0,0 1 0 0 0,0 0 0 0 0,0 0 0 0 0,0-1 0 0 0,0 1 0 0 0,-1 0 0 0 0,1 0 0 0 0,0 0 0 0 0,0 0-1 0 0,1-1 1 0 0,-1 1 0 0 0,0 0 0 0 0,0-1 0 0 0,0 1 0 0 0,0 0 0 0 0,0-1 0 0 0,0 1 0 0 0,0 0 0 0 0,0 0 0 0 0,0 0 0 0 0,0 0 0 0 0,0 0 0 0 0,0-1 0 0 0,0 1 0 0 0,1 0 0 0 0,-1-1 0 0 0,0 1-6 0 0,0-1 67 0 0,3 1 2 0 0,-1 0-1 0 0,1 0 0 0 0,-1 0 0 0 0,0 0 0 0 0,0 0 1 0 0,1 0-1 0 0,0 0 0 0 0,-1 0 0 0 0,0 1 1 0 0,0 0-1 0 0,1-1 0 0 0,0 1-68 0 0,12 2 163 0 0,-4-2-47 0 0,0 0 0 0 0,0-1 0 0 0,1-1 0 0 0,-1 0 0 0 0,0-1 1 0 0,2-1-117 0 0,16-4 755 0 0,19-9-755 0 0,-48 16 5 0 0,41-12-420 0 0,-56 22 1559 0 0,5-7-1175 0 0,-1 0 0 0 0,1 0 0 0 0,-10 1 31 0 0,-25 7-88 0 0,15-1-790 0 0,-27 4 878 0 0,43-11-53 0 0,9-3 53 0 0,6-3 0 0 0,6-5 0 0 0,-2 7 0 0 0,1-4 0 0 0,-6 4 0 0 0,0 0 0 0 0,0-1 0 0 0,0 1 0 0 0,0-1 0 0 0,0 2 0 0 0,-1-2 0 0 0,1 1 0 0 0,0-1 0 0 0,-1 1 0 0 0,0 0 0 0 0,1-1 0 0 0,0 2 0 0 0,-1-2 0 0 0,0 1 0 0 0,0 0 0 0 0,1-1 0 0 0,-1 2 0 0 0,0-1 0 0 0,0-1 0 0 0,0 2 0 0 0,-1-4 0 0 0,-22-36-625 0 0,11 18-62 0 0,-1 1-1 0 0,-1-2 688 0 0,5 14 55 0 0,10 9-52 0 0,0 0 1 0 0,-1 0-1 0 0,1 0 1 0 0,0 0 0 0 0,0 0-1 0 0,-1 0 1 0 0,1 0-1 0 0,0 1 1 0 0,0-1-1 0 0,0 0 1 0 0,0 0-1 0 0,0 0 1 0 0,0 0-1 0 0,0 0 1 0 0,0 1-1 0 0,0-1 1 0 0,-1 0-1 0 0,1 0 1 0 0,0 0-1 0 0,0 0 1 0 0,0 0-1 0 0,0 0 1 0 0,0 0-1 0 0,0 1 1 0 0,0-1-1 0 0,0 0 1 0 0,0 0-1 0 0,0 1 1 0 0,-1-1-1 0 0,1 0 1 0 0,0 0-1 0 0,0 1 1 0 0,1-1-1 0 0,-1 0 1 0 0,0 0-1 0 0,0 0 1 0 0,0 0-4 0 0,3 29 279 0 0,-1-19-231 0 0,-1 2 11 0 0,-1-9 0 0 0,0 2 0 0 0,1-1-1 0 0,-1 1 1 0 0,1-1 0 0 0,0 0 0 0 0,0 0 0 0 0,1 0 0 0 0,0 2-59 0 0,-2-5 1 0 0,0-1 0 0 0,0 0 0 0 0,1 0 0 0 0,-1 1 0 0 0,0-1 0 0 0,0 0 0 0 0,1 0 0 0 0,-1 1 0 0 0,0-1 0 0 0,0 0 0 0 0,0 0 0 0 0,0 0 0 0 0,0 0 0 0 0,0 0 0 0 0,1 0 0 0 0,-1 0 0 0 0,0 0 0 0 0,1 0 0 0 0,-1 0 0 0 0,0 0 0 0 0,0 0 0 0 0,1 0 0 0 0,-1 0 0 0 0,0 0 0 0 0,0 0 0 0 0,0 0 0 0 0,0 0 0 0 0,1 0 0 0 0,-1 0 0 0 0,0 0 0 0 0,0 0 0 0 0,1 0 0 0 0,-1 0 0 0 0,0 0 0 0 0,0 0 0 0 0,1 0 0 0 0,-1 0 0 0 0,0-1 0 0 0,0 1 0 0 0,0 0 0 0 0,0 0 0 0 0,0 0 0 0 0,0-1 0 0 0,1 1 0 0 0,-1 0 0 0 0,0 0 0 0 0,0-1 0 0 0,0 1 0 0 0,0 0-1 0 0,6-8 29 0 0,-6 8-29 0 0,2-6-34 0 0,1 0-1 0 0,-1 0 0 0 0,-1 0 0 0 0,1 0 1 0 0,-1-1-1 0 0,0 1 0 0 0,0 0 1 0 0,-1 0-1 0 0,0-1 0 0 0,0 1 0 0 0,-1-1 35 0 0,1-2-15 0 0,-10 23-572 0 0,8-11 680 0 0,1 0 0 0 0,0 1 0 0 0,0 0 0 0 0,0 0-1 0 0,1-1 1 0 0,-1 2-93 0 0,-1 9 11 0 0,3-22-131 0 0,7-26 438 0 0,-7 33-473 0 0,0-2-1 0 0,0 2 1 0 0,-1-1 0 0 0,1 1 0 0 0,1-1-1 0 0,-2 1 1 0 0,1-1 0 0 0,1 1-1 0 0,-2-1 1 0 0,2 1 0 0 0,-1 0 0 0 0,1 0-1 0 0,-1 0 1 0 0,1-1 0 0 0,-1 2 0 0 0,1-1-1 0 0,-1 0 1 0 0,2 0 155 0 0,1-1-1091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3:08.408"/>
    </inkml:context>
    <inkml:brush xml:id="br0">
      <inkml:brushProperty name="width" value="0.05" units="cm"/>
      <inkml:brushProperty name="height" value="0.05" units="cm"/>
      <inkml:brushProperty name="color" value="#66CC00"/>
    </inkml:brush>
  </inkml:definitions>
  <inkml:trace contextRef="#ctx0" brushRef="#br0">60 23 2760 0 0,'-9'6'1557'0'0,"-6"-4"2835"0"0,12-3-3505 0 0,0 0 0 0 0,-1 1 0 0 0,1-1 0 0 0,0 0 0 0 0,0 0 1 0 0,-2-1-888 0 0,5 2 80 0 0,0 0-1 0 0,0-1 1 0 0,0 1 0 0 0,0 0 0 0 0,0 0 0 0 0,0 0 0 0 0,0 0 0 0 0,0 0 0 0 0,-1 0 0 0 0,1 0 0 0 0,0 0 0 0 0,0 0 0 0 0,0 0 0 0 0,0 0 0 0 0,-1 0 0 0 0,1 0 0 0 0,0 0 0 0 0,0 0 0 0 0,0-1 0 0 0,-1 1-1 0 0,1 0 1 0 0,0 0 0 0 0,0 0 0 0 0,0 0 0 0 0,0 0 0 0 0,0 0 0 0 0,0 0 0 0 0,0 0 0 0 0,0 0 0 0 0,-1 0 0 0 0,1 1 0 0 0,0-1 0 0 0,0 0 0 0 0,0 0 0 0 0,-1 0 0 0 0,1 0 0 0 0,0 0 0 0 0,0 0-1 0 0,0 0 1 0 0,0 0 0 0 0,-1 0 0 0 0,1 0 0 0 0,0 0 0 0 0,0 0 0 0 0,0 0 0 0 0,0 0 0 0 0,0 0 0 0 0,0 1 0 0 0,0-1 0 0 0,0 0 0 0 0,0 0 0 0 0,0 0 0 0 0,0 1 0 0 0,0-1 0 0 0,0 0 0 0 0,0 0 0 0 0,0 0-1 0 0,0 1 1 0 0,0-1 0 0 0,0 0 0 0 0,0 0 0 0 0,0 0 0 0 0,0 0 0 0 0,0 0-80 0 0,0 0 13 0 0,0 1 1 0 0,0-1-1 0 0,0 0 0 0 0,1 1 1 0 0,-1-1-1 0 0,0 0 0 0 0,1 1 0 0 0,-1-1 1 0 0,1 0-1 0 0,-1 0 0 0 0,0 0 0 0 0,0 0 1 0 0,0 0-1 0 0,1 0 0 0 0,-1 0 1 0 0,1 0-1 0 0,-1 0 0 0 0,1 0 0 0 0,-1 0 1 0 0,0 0-1 0 0,0 0 0 0 0,1 0 0 0 0,-1 0 1 0 0,1 0-1 0 0,-1 0 0 0 0,1 0 1 0 0,-1 0-1 0 0,0 0 0 0 0,0 0 0 0 0,0 0 1 0 0,1 0-1 0 0,-1 0 0 0 0,1 0 0 0 0,-1-1-13 0 0,3 0 14 0 0,0 0 0 0 0,0-1-1 0 0,-1 0 1 0 0,1 0-1 0 0,-1 0 1 0 0,3-2-14 0 0,13-9 9 0 0,-17 12 44 0 0,-4 2-47 0 0,1 0 1 0 0,0-1-1 0 0,0 0 0 0 0,0 1 0 0 0,1 0 0 0 0,-2 0 0 0 0,2 0 0 0 0,-1 0 0 0 0,0 0 0 0 0,1 1 0 0 0,-2-1 0 0 0,2 0 0 0 0,-1 1 0 0 0,1-1 0 0 0,-1 2-6 0 0,0-1 4 0 0,1 0 1 0 0,-2-1-1 0 0,2 1 0 0 0,-1-1 0 0 0,0 1 0 0 0,0-1 0 0 0,0 0 0 0 0,0 1 0 0 0,0-2 0 0 0,0 2 0 0 0,-1-1-4 0 0,1-1-18 0 0,2 0-73 0 0,0 0-8 0 0,0 0 3 0 0,0 0 30 0 0,0 0 114 0 0,19-9-80 0 0,-15 7 43 0 0,1 1 1 0 0,0 0-1 0 0,0 0 0 0 0,-1 1 1 0 0,1-1-1 0 0,0 1 1 0 0,-1 0-12 0 0,-3 0 144 0 0,-1 0 17 0 0,8 3 515 0 0,-8-3-943 0 0,3 0-476 0 0,-3 0-4615 0 0,0 0-756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3:27.279"/>
    </inkml:context>
    <inkml:brush xml:id="br0">
      <inkml:brushProperty name="width" value="0.05" units="cm"/>
      <inkml:brushProperty name="height" value="0.05" units="cm"/>
      <inkml:brushProperty name="color" value="#E71224"/>
    </inkml:brush>
  </inkml:definitions>
  <inkml:trace contextRef="#ctx0" brushRef="#br0">76 67 6768 0 0,'-4'-11'1236'0'0,"0"7"1805"0"0,4 4-1994 0 0,0 0 38 0 0,-5 11 3063 0 0,-1-1-4263 0 0,-18 75 1244 0 0,-6 45-37 0 0,28-115-2092 0 0,3-24 0 0 0,8-46 2384 0 0,11-38-1384 0 0,0 14-521 0 0,-20 79 497 0 0,1-4 121 0 0,-1 1 0 0 0,2 0 0 0 0,-2 0 1 0 0,1 0-1 0 0,1 0 0 0 0,-1 0 0 0 0,1 1 1 0 0,-1-1-1 0 0,1 0 0 0 0,0 1 1 0 0,-1 0-1 0 0,2-1 0 0 0,0-1-97 0 0,-3 4 113 0 0,0 0-1 0 0,0 0-5 0 0,0 0-23 0 0,0 8-53 0 0,0 0 0 0 0,-1 0-1 0 0,-1 0 1 0 0,1 0 0 0 0,-1 0 0 0 0,-1 0 0 0 0,0 0-1 0 0,-2 4-30 0 0,1-2-69 0 0,1 1-1 0 0,-1-1 1 0 0,2 1-1 0 0,-1 3 70 0 0,-6 40-1220 0 0,6-31 382 0 0,2-18 562 0 0,1-6 171 0 0,10-50 133 0 0,3-17 175 0 0,9-33 2060 0 0,-45 156-927 0 0,12-15-1868 0 0,2 2 0 0 0,1 3 532 0 0,6-30-462 0 0,-5 25 198 0 0,6-37 264 0 0,1-6-6 0 0,1 0 0 0 0,-1 0-1 0 0,1 1 1 0 0,-1-1-1 0 0,1 0 1 0 0,0 1 0 0 0,0-3 6 0 0,3-7-20 0 0,9-44-2247 0 0,20-73 4370 0 0,-32 127-2057 0 0,0-4 335 0 0,1 0 1 0 0,-1 0 0 0 0,1 0-1 0 0,-2-5-381 0 0,0 11 459 0 0,0 0-224 0 0,-1 2-155 0 0,-1 1 0 0 0,-1 0 1 0 0,2-1-1 0 0,-1 1 0 0 0,0-1 0 0 0,1 1 1 0 0,-1 0-1 0 0,1 0 0 0 0,-1 2-80 0 0,-8 26-150 0 0,2 1 0 0 0,1 0-1 0 0,1 1 1 0 0,2-1-1 0 0,0 21 151 0 0,3-49-37 0 0,1 0 0 0 0,0 0 0 0 0,0-1 0 0 0,1 1 0 0 0,0 0 0 0 0,-1 0 0 0 0,1-1 0 0 0,0 3 37 0 0,2-6-90 0 0,1-6 76 0 0,3-5 22 0 0,30-80 186 0 0,-9 23-12 0 0,0 0 1570 0 0,-27 68-1604 0 0,-1 0-16 0 0,0 0-4 0 0,0 0 0 0 0,0 0-9 0 0,-4 21 122 0 0,-1-3-276 0 0,-32 116-930 0 0,13-36 333 0 0,34-118 62 0 0,12-60 732 0 0,18-42-162 0 0,-34 106 252 0 0,9-19 1004 0 0,-15 35-1180 0 0,0 0-4 0 0,0 0-1 0 0,-4 18 186 0 0,-5 19-741 0 0,1 1 0 0 0,0 16 484 0 0,3 2-500 0 0,4-36 460 0 0,-1 1 0 0 0,-3 11 40 0 0,5-29-61 0 0,0-3-15 0 0,1-1 62 0 0,0 1 0 0 0,-1-1 0 0 0,1 0 0 0 0,-1 1 0 0 0,1 0 1 0 0,0-1-1 0 0,-1 0 0 0 0,1 0 0 0 0,-1 1 0 0 0,0-1 0 0 0,1 0 0 0 0,-1 0 0 0 0,1 1 0 0 0,-1-1 0 0 0,1 0 1 0 0,-1 0-1 0 0,0 1 14 0 0,5-15-35 0 0,44-128 947 0 0,-42 127 43 0 0,1-2 0 0 0,10-12-955 0 0,-18 29 278 0 0,0 0-58 0 0,0 1-252 0 0,-1 17-329 0 0,-35 115-458 0 0,20-70 531 0 0,9-38-365 0 0,6-20 103 0 0,4-16 321 0 0,6-22 107 0 0,1 0 0 0 0,1 1-1 0 0,2 1 1 0 0,2-3 122 0 0,10-16 3529 0 0,-32 69-3523 0 0,1 0-1 0 0,0 0 1 0 0,1 0-1 0 0,1 2-5 0 0,-11 77 26 0 0,13-87-26 0 0,-2 19-12 0 0,10-33-154 0 0,0-4 176 0 0,30-75-26 0 0,-8 17 152 0 0,-26 61-157 0 0,8-18 629 0 0,2 2 1 0 0,7-12-609 0 0,-19 31 59 0 0,-1 10-31 0 0,0-1 0 0 0,0 1 0 0 0,-1-1 0 0 0,-1 0 0 0 0,1 0 0 0 0,-1 0 0 0 0,0 1-28 0 0,-7 21 183 0 0,-12 49-1769 0 0,2 8 1586 0 0,19-81-2 0 0,0-3 4 0 0,0 0 1 0 0,1 0 0 0 0,0 0-1 0 0,0 0 1 0 0,-1 0 0 0 0,1 0-1 0 0,0 0 1 0 0,0 0 0 0 0,0 1-1 0 0,0-2 1 0 0,1 4-3 0 0,9-23 443 0 0,6-12-335 0 0,-2-1 0 0 0,0-4-108 0 0,2-1 194 0 0,5-8-194 0 0,-13 25 51 0 0,3-6 370 0 0,-17 38-232 0 0,0 0-1 0 0,1 0 1 0 0,1 0 0 0 0,-1 8-189 0 0,-32 115-3 0 0,34-119-134 0 0,4-11 38 0 0,3-12 44 0 0,7-13 17 0 0,-2-1-1 0 0,0-1 0 0 0,0-6 39 0 0,-1 6-32 0 0,0 0 0 0 0,2 1-1 0 0,2-4 33 0 0,-7 15 34 0 0,2-1 185 0 0,-10 25-72 0 0,-2 3-266 0 0,-10 37 618 0 0,1 7-499 0 0,11-44 28 0 0,1 2 0 0 0,0-1 0 0 0,2 2-28 0 0,0-11 148 0 0,0-9-216 0 0,9-14-428 0 0,3-10 517 0 0,-3-1 1 0 0,3-9-22 0 0,3-9 2 0 0,-4 16-28 0 0,2 0-1 0 0,11-19 27 0 0,-35 68 0 0 0,2-1 0 0 0,0 1 0 0 0,2 1 0 0 0,-2 8 0 0 0,-2 8 0 0 0,10-35 35 0 0,-1-1-1 0 0,1 1 1 0 0,1 0 0 0 0,-1 0-1 0 0,0 0 1 0 0,1-1 0 0 0,0 3-35 0 0,0-6-116 0 0,0-1 22 0 0,2-2 67 0 0,-1 1-1 0 0,1-1 0 0 0,-2 1 1 0 0,2-1-1 0 0,-1 0 0 0 0,0 0 1 0 0,0 0-1 0 0,0 1 0 0 0,-1-1 1 0 0,2-1 27 0 0,-2 3-2 0 0,61-131-66 0 0,-60 127 22 0 0,3-4 611 0 0,-8 15-174 0 0,-15 45-264 0 0,16-40-115 0 0,-6 14-113 0 0,3 0-1 0 0,-5 25 102 0 0,11-34-478 0 0,0-16 534 0 0,0-1 32 0 0,10-13-274 0 0,13-30 93 0 0,-7 7 13 0 0,1 1 0 0 0,3 0 80 0 0,-18 33 28 0 0,-2 4 45 0 0,-4 14 150 0 0,-8 22 101 0 0,4-18-320 0 0,4-11-6 0 0,0 1 1 0 0,1 1-1 0 0,0-2 0 0 0,0 6 2 0 0,-3-5-1353 0 0,6-10 629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56"/>
    </inkml:context>
    <inkml:brush xml:id="br0">
      <inkml:brushProperty name="width" value="0.05" units="cm"/>
      <inkml:brushProperty name="height" value="0.05" units="cm"/>
      <inkml:brushProperty name="color" value="#FFFFFF"/>
    </inkml:brush>
  </inkml:definitions>
  <inkml:trace contextRef="#ctx0" brushRef="#br0">1 68 456 0 0,'0'0'763'0'0,"0"0"77"0"0,0 0 30 0 0,0 0-44 0 0,10-13 3577 0 0,-9 11-4182 0 0,2-10 4752 0 0,0 5-2934 0 0,0 10-523 0 0,2 14-530 0 0,-4-12-1350 0 0,4 58 266 0 0,-4-51 106 0 0,1-1-1 0 0,-1 1 1 0 0,-1 0-8 0 0,3 27 17 0 0,2-21 465 0 0,0 3 239 0 0,-3-17-682 0 0,-1 2 1 0 0,1-2-1 0 0,0 1 0 0 0,0-1 0 0 0,1 1 1 0 0,-1-2-1 0 0,1 2-39 0 0,-2-4 106 0 0,1 1 103 0 0,-1 0-194 0 0,1 0-1 0 0,0 1 0 0 0,-1-2 1 0 0,1 1-1 0 0,0 0 0 0 0,0 0 1 0 0,0 0-1 0 0,0-1 1 0 0,0 1-1 0 0,1-1 0 0 0,-1 0 1 0 0,1 0-15 0 0,-2 0 76 0 0,2 1-79 0 0,0-2 1 0 0,0 1-1 0 0,-1 0 1 0 0,1 0-1 0 0,0-1 1 0 0,-1 0-1 0 0,1 0 1 0 0,2 0 2 0 0,27 3-22 0 0,-29-4 22 0 0,1 0 0 0 0,0 0 0 0 0,0-1 0 0 0,0 1 0 0 0,-1-2 0 0 0,0 1 0 0 0,1 1 0 0 0,2-5 0 0 0,4 1 0 0 0,-7 3 0 0 0,-2 0 0 0 0,0 1 0 0 0,1 0 0 0 0,-1 0 0 0 0,1 0 0 0 0,-1 0 0 0 0,1 0 0 0 0,0 0 0 0 0,-1 0 0 0 0,2 0 0 0 0,1 1 0 0 0,-2-1 0 0 0,1 0 0 0 0,-2 0 0 0 0,1 1 0 0 0,1-2 0 0 0,-2 1 0 0 0,1 0 0 0 0,0 0 0 0 0,-1 0 0 0 0,1-1 0 0 0,0 1 0 0 0,0-1 0 0 0,-1 1 0 0 0,7-6 0 0 0,-5 4 0 0 0,-1 1 0 0 0,0-1 0 0 0,0 0 0 0 0,1 0 0 0 0,-2 0 0 0 0,1 0 0 0 0,0 0 0 0 0,-1 0 0 0 0,1-1 0 0 0,-1 1 0 0 0,0-1 0 0 0,0 1 0 0 0,0-1 0 0 0,-1 1 0 0 0,1 0 0 0 0,-1-1 0 0 0,0-3 0 0 0,2-14 0 0 0,1-19 0 0 0,-3 39 52 0 0,0-1 0 0 0,0 1-1 0 0,1-1 1 0 0,-1 1 0 0 0,0 0-1 0 0,1 0 1 0 0,-1-1 0 0 0,1 1-1 0 0,-1 0 1 0 0,0-1 0 0 0,1 1-52 0 0,1-4 107 0 0,13-48-751 0 0,-7 28 1188 0 0,-8 23-385 0 0,0 2-242 0 0,1-8-501 0 0,1 4 584 0 0,-2 3 194 0 0,1 1-128 0 0,-1 0 1 0 0,0 0 0 0 0,0 0-1 0 0,0-1 1 0 0,0 1-1 0 0,1-1 1 0 0,-1 1 0 0 0,0-1-1 0 0,1 1 1 0 0,-1 0-1 0 0,0 0 1 0 0,0-1 0 0 0,0 1-1 0 0,1-1 1 0 0,-1 1 0 0 0,0-1-1 0 0,0 1 1 0 0,0 0-1 0 0,0 0 1 0 0,0-1 0 0 0,0 1-1 0 0,0-1 1 0 0,0 1-1 0 0,0-1 1 0 0,-1 1-67 0 0,1-1 48 0 0,0 1 45 0 0,0 0-10 0 0,0 0-10 0 0,0 0-29 0 0,13-12-2092 0 0,-12 11 1036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3:16.617"/>
    </inkml:context>
    <inkml:brush xml:id="br0">
      <inkml:brushProperty name="width" value="0.05" units="cm"/>
      <inkml:brushProperty name="height" value="0.05" units="cm"/>
      <inkml:brushProperty name="color" value="#E71224"/>
    </inkml:brush>
  </inkml:definitions>
  <inkml:trace contextRef="#ctx0" brushRef="#br0">112 23 920 0 0,'0'0'189'0'0,"0"0"461"0"0,0 0 203 0 0,0 0 40 0 0,0 0-61 0 0,0 0-297 0 0,0 0-136 0 0,0 0-24 0 0,0 0-19 0 0,0 0-58 0 0,0 0-30 0 0,0 0-4 0 0,0 0-15 0 0,0 0-61 0 0,0 0-27 0 0,0 0-7 0 0,0 0-17 0 0,0 0-53 0 0,0 0 15 0 0,0 0 33 0 0,0 0-10 0 0,0 0-8 0 0,0 0 10 0 0,0 0 49 0 0,0 0 19 0 0,0 0 7 0 0,0 0-6 0 0,0 0-26 0 0,0 0-9 0 0,0 0-4 0 0,13-23 3608 0 0,-26 82-128 0 0,8-42-3215 0 0,-7 20-394 0 0,7-22-5 0 0,1 0-1 0 0,-5 7-19 0 0,2-5 183 0 0,1-2-1 0 0,1 2 0 0 0,0 5-182 0 0,-8 23 52 0 0,8-20-469 0 0,-13 25 203 0 0,18-46 216 0 0,-1-1 0 0 0,0 0-1 0 0,0 1 1 0 0,1 0 0 0 0,0-1-1 0 0,-1 0 1 0 0,1 0 0 0 0,1 2-2 0 0,-1-2 24 0 0,0-3 181 0 0,0 0 115 0 0,-4 16 628 0 0,4-16-883 0 0,-9 28 311 0 0,10-17-377 0 0,-1-7-14 0 0,0 1 0 0 0,0-1 0 0 0,0 0-1 0 0,0 0 1 0 0,-1 3 15 0 0,0-5-175 0 0,1-2-950 0 0,0 0-435 0 0,0-1-88 0 0,1-6-14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3:18.627"/>
    </inkml:context>
    <inkml:brush xml:id="br0">
      <inkml:brushProperty name="width" value="0.05" units="cm"/>
      <inkml:brushProperty name="height" value="0.05" units="cm"/>
      <inkml:brushProperty name="color" value="#E71224"/>
    </inkml:brush>
  </inkml:definitions>
  <inkml:trace contextRef="#ctx0" brushRef="#br0">153 73 2760 0 0,'1'-2'-326'0'0,"0"-3"963"0"0,-1 0 3409 0 0,-2-15 186 0 0,2 19-4061 0 0,0 1-13 0 0,3-13 1400 0 0,-2 10-1318 0 0,0 1 22 0 0,-1 0 1 0 0,1-1-1 0 0,0 1 0 0 0,-1-1 0 0 0,0 1 0 0 0,0-1 0 0 0,0 1 0 0 0,0-2-262 0 0,0 4 260 0 0,0 0 11 0 0,0 0-3 0 0,0 0-18 0 0,0 0-9 0 0,0 0-1 0 0,0 0-40 0 0,-2 0-160 0 0,-1 2-40 0 0,1 0 0 0 0,1 0 0 0 0,-1 0 0 0 0,1 0 0 0 0,-1 0 0 0 0,1 0 0 0 0,-1 1 0 0 0,1-1 0 0 0,0 0 0 0 0,0 0 0 0 0,0 1 0 0 0,1-1 0 0 0,-1 1 0 0 0,0 0 0 0 0,0 0 0 0 0,-19 96 0 0 0,16-84 417 0 0,1 0 0 0 0,0 7-417 0 0,0-7-217 0 0,1 0-1 0 0,-5 12 218 0 0,3-14 0 0 0,1-3 135 0 0,-1 0 0 0 0,2-1 0 0 0,0 1 0 0 0,0 1 0 0 0,1-2-1 0 0,0 3-134 0 0,-7 21 591 0 0,6-22-545 0 0,1-1-1 0 0,-1 0 1 0 0,0 1-1 0 0,-1-2 1 0 0,0 1-1 0 0,-4 9-45 0 0,5-15 145 0 0,0 1 0 0 0,1-1 0 0 0,0 1-1 0 0,0-1 1 0 0,0 1 0 0 0,1 0 0 0 0,-1 4-145 0 0,-2 14 810 0 0,-1-7-1105 0 0,2-12 346 0 0,1 0 0 0 0,1-1 0 0 0,-2 1-1 0 0,2 1 1 0 0,-1-2 0 0 0,1 3-51 0 0,0-3 14 0 0,0 0 1 0 0,-1 1-1 0 0,0 0 1 0 0,0-1 0 0 0,0 1-1 0 0,0-1 1 0 0,-1 1-15 0 0,-1 5 32 0 0,3-7-32 0 0,-1 27 76 0 0,0-28-28 0 0,1 2-25 0 0,-2 0 30 0 0,1 0 11 0 0,1-1 0 0 0,0-1-10 0 0,-3 1-44 0 0,2 2-123 0 0,-2-1 2 0 0,2-2 187 0 0,1-1 15 0 0,0 0-23 0 0,-1 3-55 0 0,1 1-11 0 0,0-3-3 0 0,-1-1 0 0 0,1 1 0 0 0,0 0 0 0 0,0 0 0 0 0,0-1 0 0 0,0 1 0 0 0,-1 0 0 0 0,1 0 0 0 0,1-1 0 0 0,-1 1 0 0 0,0 0 0 0 0,0 0 0 0 0,0-1 0 0 0,0 1 1 0 0,1 0-1 0 0,-1 0 0 0 0,0-1 1 0 0,0 1-88 0 0,3 22-4816 0 0,-3-23 3719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3:20.666"/>
    </inkml:context>
    <inkml:brush xml:id="br0">
      <inkml:brushProperty name="width" value="0.05" units="cm"/>
      <inkml:brushProperty name="height" value="0.05" units="cm"/>
      <inkml:brushProperty name="color" value="#E71224"/>
    </inkml:brush>
  </inkml:definitions>
  <inkml:trace contextRef="#ctx0" brushRef="#br0">47 38 2760 0 0,'-3'-2'1313'0'0,"-5"-1"1473"0"0,3 2-1218 0 0,1-1-1009 0 0,3 1-1217 0 0,-1 0 729 0 0,0 0 0 0 0,0 0 0 0 0,0-2 0 0 0,0 2 1 0 0,0-1-1 0 0,1 0 0 0 0,-1 1 0 0 0,1-2 0 0 0,-1 2 1 0 0,0-3-72 0 0,-4-4 2200 0 0,6 7-1819 0 0,0 1-178 0 0,5 2 2225 0 0,18 2-2384 0 0,-1 2-73 0 0,2 1 0 0 0,-3 1 0 0 0,1 1 0 0 0,11 7 29 0 0,-4-3-12 0 0,-22-9 12 0 0,13 4 0 0 0,-1 2 0 0 0,0 0 0 0 0,0 1 0 0 0,2 3 0 0 0,-3-3 113 0 0,-12-9-61 0 0,0 2-1 0 0,0-1 1 0 0,-1 1 0 0 0,5 3-52 0 0,-3 0 69 0 0,-4-5-16 0 0,0 1-1 0 0,0 0 0 0 0,1-1 1 0 0,-1 1-1 0 0,1-1 1 0 0,2 2-53 0 0,4-1 480 0 0,3-1 24 0 0,-12-1-428 0 0,-1-1-2 0 0,1 0-28 0 0,1 0 1 0 0,-1 0-1 0 0,1 1 0 0 0,-2 0 0 0 0,2 0 0 0 0,-1-1 1 0 0,1 1-1 0 0,-1 0 0 0 0,0 0 0 0 0,0-1 0 0 0,0 2 1 0 0,1-1-47 0 0,7 6 182 0 0,-8-6-182 0 0,-1 0-1 0 0,0 0 1 0 0,0 0-1 0 0,1 0 0 0 0,0-1 1 0 0,-1 1-1 0 0,1 0 1 0 0,-1 0-1 0 0,1-1 0 0 0,0 1 1 0 0,0-1-1 0 0,-1 1 1 0 0,1 0-1 0 0,0-1 0 0 0,0 0 1 0 0,-1 1-1 0 0,1-1 0 0 0,0 1 1 0 0,0-1-1 0 0,-1 1 1 0 0,1-1-1 0 0,1 0 0 0 0,-2 0 1 0 0,1 0 0 0 0,0 0-246 0 0,-1 0-731 0 0,0 0-296 0 0,-1 0-716 0 0,0 0-2647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3:22.484"/>
    </inkml:context>
    <inkml:brush xml:id="br0">
      <inkml:brushProperty name="width" value="0.05" units="cm"/>
      <inkml:brushProperty name="height" value="0.05" units="cm"/>
      <inkml:brushProperty name="color" value="#E71224"/>
    </inkml:brush>
  </inkml:definitions>
  <inkml:trace contextRef="#ctx0" brushRef="#br0">37 26 456 0 0,'-1'0'342'0'0,"0"0"1"0"0,0-1-1 0 0,0 1 0 0 0,0-1 1 0 0,0 1-1 0 0,0-1 1 0 0,1 1-1 0 0,-2 0 0 0 0,1-1 1 0 0,1 0-1 0 0,-1 0 0 0 0,0 1 1 0 0,0-1-1 0 0,1 0 0 0 0,-1 0-342 0 0,0 1 166 0 0,0-1 0 0 0,1 0-1 0 0,-1 1 1 0 0,0-1-1 0 0,1 1 1 0 0,-1-1-1 0 0,1 1 1 0 0,-2-1-1 0 0,1 1 1 0 0,1-1-1 0 0,-1 1 1 0 0,0 0 0 0 0,0 0-1 0 0,0 0-165 0 0,1 0 195 0 0,0 0-3 0 0,0 0 5 0 0,0 0 22 0 0,-8 0 819 0 0,6 0 2708 0 0,17 0-3643 0 0,8 0 450 0 0,19-3-553 0 0,20-1 0 0 0,-16 1 64 0 0,-39 3-52 0 0,0-1 0 0 0,-1 1 1 0 0,1 1-1 0 0,-1 0 0 0 0,5 0-12 0 0,-5 0 1 0 0,-1 0-1 0 0,0-1 0 0 0,1 1 1 0 0,0-1-1 0 0,0 0 0 0 0,-1-1 0 0 0,0 1 1 0 0,3-1-1 0 0,-5 0 9 0 0,0 1 1 0 0,0-1 0 0 0,0 1 0 0 0,0 0-1 0 0,0 1 1 0 0,0-1 0 0 0,2 1-10 0 0,20 0 60 0 0,5-2 247 0 0,6 2-142 0 0,-35-1-125 0 0,1 0 0 0 0,-1 0 0 0 0,0 0 0 0 0,0 0 0 0 0,1 0 0 0 0,-1 0 0 0 0,0 0 0 0 0,1 0 0 0 0,-1-1 0 0 0,0 1 0 0 0,0-1 0 0 0,0 1 0 0 0,1-1 0 0 0,-2 1 0 0 0,2 0-40 0 0,5-1 402 0 0,-4 2-331 0 0,1 0-37 0 0,11-1 482 0 0,-14 0-449 0 0,1-1-42 0 0,0 1 6 0 0,-2 0-1 0 0,1 0 1 0 0,0 0-1 0 0,0 0 0 0 0,0 0 1 0 0,0 0-1 0 0,0 0 1 0 0,0 0-1 0 0,0 0 0 0 0,0 0 1 0 0,-1 0-1 0 0,2 1 1 0 0,-1-1-1 0 0,0 1-30 0 0,-1-1-4 0 0,1 0 0 0 0,0 1 1 0 0,-1-1-1 0 0,0 0 0 0 0,0 0 0 0 0,1 0 1 0 0,0 0-1 0 0,-1 0 0 0 0,1 0 0 0 0,-1 0 1 0 0,0 0-1 0 0,1 0 0 0 0,0 0 0 0 0,-1 0 0 0 0,1 0 1 0 0,-1 0-1 0 0,0 0 0 0 0,1 0 0 0 0,0-1 1 0 0,-1 1-1 0 0,1 0 0 0 0,-1 0 4 0 0,0-1 92 0 0,0 1 13 0 0,0 0-1 0 0,0 0 8 0 0,3 3 512 0 0,6 8-624 0 0,-7-9-66 0 0,-2-2-281 0 0,0 0-124 0 0,0 0-29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3:32.846"/>
    </inkml:context>
    <inkml:brush xml:id="br0">
      <inkml:brushProperty name="width" value="0.05" units="cm"/>
      <inkml:brushProperty name="height" value="0.05" units="cm"/>
      <inkml:brushProperty name="color" value="#E71224"/>
    </inkml:brush>
  </inkml:definitions>
  <inkml:trace contextRef="#ctx0" brushRef="#br0">81 62 2760 0 0,'0'0'125'0'0,"5"-17"2422"0"0,-2 1 4765 0 0,-3 13-6594 0 0,0 0 0 0 0,1 0 0 0 0,0 0 0 0 0,0 0 0 0 0,-1 0 0 0 0,1 1 0 0 0,1-2-718 0 0,-2 4 524 0 0,0 0-11 0 0,0 0-1 0 0,0 0 0 0 0,-9 10 1111 0 0,4 3-1619 0 0,1 0 0 0 0,0 1 0 0 0,1-1 0 0 0,0 5-4 0 0,-2 8 1 0 0,-29 163-766 0 0,26-156 282 0 0,8-33 689 0 0,0 0-314 0 0,0 0-138 0 0,3-18-310 0 0,1-20 556 0 0,8-30 0 0 0,1-10 0 0 0,-12 71 69 0 0,-1 2 123 0 0,2 0 0 0 0,-2 0 0 0 0,1 0 0 0 0,-1-1 0 0 0,0 1 0 0 0,-1 0 0 0 0,0 0 1 0 0,0 0-1 0 0,0-2-192 0 0,-5 18 162 0 0,-37 141-410 0 0,40-137 248 0 0,14-31 182 0 0,-4-3-144 0 0,-1 1 0 0 0,3-16-38 0 0,2-7-2 0 0,-8 27 72 0 0,-3 13 290 0 0,-6 13 1032 0 0,-29 126-3090 0 0,32-122 1828 0 0,5-16 135 0 0,3-9-305 0 0,13-30-222 0 0,8-29 262 0 0,-9 22-177 0 0,4-5 177 0 0,-7 20 1866 0 0,-14 31-2018 0 0,0 0-26 0 0,0 0 53 0 0,0 0 200 0 0,0 3-32 0 0,-1-1 1 0 0,1 0 0 0 0,-1 0-1 0 0,1 1 1 0 0,-1-1 0 0 0,0 0-1 0 0,0 0 1 0 0,0 1 0 0 0,0-1 0 0 0,0-1-44 0 0,-1 3 65 0 0,-7 17-142 0 0,2 1-1 0 0,-1 0 0 0 0,3 0 1 0 0,0 1-1 0 0,-2 22 78 0 0,5-32-18 0 0,1 0 0 0 0,1 0 0 0 0,0 0 0 0 0,1 7 18 0 0,1-16 0 0 0,-1-1-13 0 0,9-22-54 0 0,1-9 101 0 0,1-1 0 0 0,3-23-34 0 0,3-24 36 0 0,-14 64 65 0 0,-2 8-44 0 0,-2 1-1 0 0,1-1 1 0 0,0 0-1 0 0,0 0 1 0 0,-1 0-1 0 0,0 0-56 0 0,-12 30 64 0 0,3 6-112 0 0,0 11 48 0 0,0 4-24 0 0,5-30-154 0 0,1 0 0 0 0,1 1 0 0 0,0 0 0 0 0,2 9 178 0 0,1-27 0 0 0,0 0 0 0 0,0-1 0 0 0,0 0 0 0 0,0 0 0 0 0,-1 1 0 0 0,1-1 0 0 0,1 0 0 0 0,-2 0 0 0 0,1 1 0 0 0,0-1 0 0 0,-1 0 0 0 0,1 0 0 0 0,-1 0 0 0 0,1-1 0 0 0,19-50 128 0 0,11-43 54 0 0,-11 27 240 0 0,-7 23-374 0 0,-12 44-60 0 0,-2 0 40 0 0,1 1 122 0 0,-7 18 1072 0 0,-6 31-1852 0 0,-1 14 630 0 0,0 13-426 0 0,12-62 254 0 0,0 1 0 0 0,1 8 172 0 0,4-25 0 0 0,4-10 0 0 0,-6 12 0 0 0,5-9-16 0 0,-1 0-1 0 0,0-1 0 0 0,-1 1 1 0 0,0-2 16 0 0,7-19-165 0 0,3-18 165 0 0,-7 21-13 0 0,2 0 147 0 0,-5 16-20 0 0,0 0 0 0 0,-1 0 0 0 0,0 0 0 0 0,-1-1 0 0 0,0-10-114 0 0,-2 21 64 0 0,-10 24 240 0 0,-1 9-425 0 0,2 0 1 0 0,2 1-1 0 0,1 0 0 0 0,1 0 0 0 0,2 3 121 0 0,3-32-20 0 0,0-1-1 0 0,0 1 1 0 0,0 0-1 0 0,0 0 0 0 0,0-1 1 0 0,1 1-1 0 0,0 2 21 0 0,12-21-80 0 0,-6 2 72 0 0,0 1 0 0 0,0-2 0 0 0,-1 1 0 0 0,-1-2-1 0 0,-1 2 1 0 0,2-7 8 0 0,9-27-15 0 0,5-8 350 0 0,-8 17 74 0 0,-11 35-12 0 0,-6 13-235 0 0,-5 15-189 0 0,1 14-130 0 0,0 2 0 0 0,3-1-1 0 0,1 2 1 0 0,2-2 0 0 0,2 5 157 0 0,15-71-138 0 0,11-63 153 0 0,-14 41 292 0 0,-3 12 198 0 0,2-12-505 0 0,-10 48 5 0 0,0 0 0 0 0,0-1 0 0 0,0 1-1 0 0,0-1 1 0 0,0 1 0 0 0,1 0 0 0 0,-1-1 0 0 0,0 1 0 0 0,0 0 0 0 0,0 0 0 0 0,0 0-1 0 0,0 0 1 0 0,0-1 0 0 0,0 1 0 0 0,0-1 0 0 0,0 1 0 0 0,-1 0 0 0 0,1-1 0 0 0,0 1 0 0 0,0 0-1 0 0,0 0 1 0 0,0 0 0 0 0,0 0 0 0 0,-1-1 0 0 0,1 1 0 0 0,0 0 0 0 0,0-1 0 0 0,0 1-1 0 0,-1 0 1 0 0,1-1 0 0 0,0 1-5 0 0,-6 6 49 0 0,-6 12-125 0 0,4 8-164 0 0,1 0 0 0 0,2 0 1 0 0,1 1-1 0 0,1 0 0 0 0,0 14 240 0 0,3-34 1 0 0,-1 22 21 0 0,1-27-17 0 0,0 0 1 0 0,0 0-1 0 0,0-1 0 0 0,1 1 1 0 0,-1 0-1 0 0,0 0 0 0 0,1 0 1 0 0,-1-1-1 0 0,1 1 0 0 0,0-1 1 0 0,-1 2-1 0 0,1-2 0 0 0,1 1-5 0 0,-2-2-1 0 0,0 0 0 0 0,0 0 0 0 0,1 0 0 0 0,-1 0 0 0 0,0 0 0 0 0,1-1 0 0 0,-1 1 0 0 0,1 0 0 0 0,-1 0 0 0 0,0 0 0 0 0,0-1 0 0 0,0 1-1 0 0,1 0 1 0 0,-1 0 0 0 0,1-1 0 0 0,-1 1 0 0 0,0 0 0 0 0,1 0 0 0 0,-1 0 0 0 0,0 0 0 0 0,0-1 0 0 0,0 1 0 0 0,0 0 0 0 0,0-1 0 0 0,0 1 0 0 0,1-1 0 0 0,-1 1-1 0 0,0 0 1 0 0,0 0 0 0 0,0 0 0 0 0,0-1 1 0 0,7-12-91 0 0,-4 5 91 0 0,16-39 20 0 0,8-30-20 0 0,-6 20 408 0 0,-7 20-790 0 0,-14 37 540 0 0,-1 0-90 0 0,0 0-1 0 0,1 0 1 0 0,0 1 0 0 0,-1-1-1 0 0,0 0 1 0 0,0 1-1 0 0,1-1 1 0 0,0 1 0 0 0,-1-1-1 0 0,0 0 1 0 0,1 1-1 0 0,-1-1 1 0 0,1 1 0 0 0,0 0-1 0 0,-1-1 1 0 0,1 0-1 0 0,-1 1 1 0 0,1 0-1 0 0,0 0 1 0 0,-1-1 0 0 0,1 0-1 0 0,0 1 1 0 0,0 0-68 0 0,-6 18 42 0 0,4-11-243 0 0,-8 32-83 0 0,3 22 877 0 0,2-18-920 0 0,4-37 6 0 0,1 0 0 0 0,0-1 0 0 0,1 1 0 0 0,0 7 321 0 0,1 11 1548 0 0,2-29-3564 0 0,4-8 2202 0 0,10-33-84 0 0,-9 18-212 0 0,1 0 189 0 0,-2 0-1 0 0,0-2-78 0 0,4-27-37 0 0,-12 51 616 0 0,-2 5-240 0 0,-4 9-157 0 0,-6 18-264 0 0,4 6-153 0 0,-2 18-202 0 0,9-39 360 0 0,-1 0 0 0 0,2 0 1 0 0,0 0-1 0 0,0 0 0 0 0,1 0 1 0 0,1 1 76 0 0,-2-13 0 0 0,0 1 0 0 0,0-1 0 0 0,0 0 0 0 0,0 0 1 0 0,0 1-1 0 0,0-1 0 0 0,0 0 0 0 0,0 0 1 0 0,0 0-1 0 0,0 0 0 0 0,0 0 0 0 0,0 1 0 0 0,0-1 1 0 0,0 0-1 0 0,0 0 0 0 0,0 0 0 0 0,0 1 0 0 0,1-1 1 0 0,-1 0-1 0 0,0 0 0 0 0,0 1 0 0 0,0-1 1 0 0,1 0-1 0 0,-1 0 0 0 0,0 0 0 0 0,0 0 0 0 0,0 0 1 0 0,1 0-1 0 0,-1 0 0 0 0,0 0 0 0 0,0 0 0 0 0,0 0 1 0 0,0 0-1 0 0,0 0 0 0 0,0 0 0 0 0,1 0 1 0 0,-1 1-1 0 0,7-7-9 0 0,2-10-12 0 0,2-9 21 0 0,-1-2 0 0 0,6-26 0 0 0,-6 10 0 0 0,-5 13 0 0 0,-11 40 0 0 0,-2 13 0 0 0,1 11 0 0 0,1-7 0 0 0,2 0 0 0 0,0 0 0 0 0,1 16 0 0 0,5-23 0 0 0,-2-20 0 0 0,0 0 0 0 0,0 0 0 0 0,0 0 0 0 0,0 0 0 0 0,0 1 0 0 0,0-1 0 0 0,0 0 0 0 0,0 0 0 0 0,0 0 0 0 0,1 0 0 0 0,-1 0 0 0 0,0 0 0 0 0,0 0 0 0 0,0 1 0 0 0,0-1 0 0 0,1 0 0 0 0,-1 0 0 0 0,0 0 0 0 0,0 0 0 0 0,0 0 0 0 0,0 0 0 0 0,1 0 0 0 0,-1 0 0 0 0,0 0 0 0 0,0 0 0 0 0,0 0 0 0 0,0 0 0 0 0,0 0 0 0 0,0 0 0 0 0,0 0 0 0 0,0 0 0 0 0,0 0 0 0 0,1 0 0 0 0,-1 0 0 0 0,0 0 0 0 0,0 0 0 0 0,0-1 0 0 0,0 1 0 0 0,0 0 0 0 0,1 0 0 0 0,-1 0 0 0 0,0 0 0 0 0,0 0 0 0 0,0 0 0 0 0,0-1 0 0 0,0 1 0 0 0,0 0 0 0 0,1 0 0 0 0,-1 0 0 0 0,0 0 0 0 0,0 0 0 0 0,0 0 0 0 0,0 0 0 0 0,0 0 0 0 0,0 0 0 0 0,0 0 0 0 0,0 0 0 0 0,0-1 0 0 0,0 1 0 0 0,0 0 0 0 0,5-7 0 0 0,4-10 118 0 0,-2-1-1 0 0,1 0 0 0 0,-2-1 1 0 0,1-6-118 0 0,10-44 269 0 0,-17 69-213 0 0,0-1 24 0 0,-1 8-45 0 0,0 1 0 0 0,1-1-1 0 0,-2-1 1 0 0,0 2 0 0 0,0-1 0 0 0,-1 1-35 0 0,-6 23-220 0 0,3 2 57 0 0,3-18-47 0 0,2-1-1 0 0,0 8 211 0 0,0-21-1 0 0,1-1 0 0 0,0 0-1 0 0,0 0 1 0 0,0 0 0 0 0,0 0-1 0 0,0 0 1 0 0,0 1 0 0 0,0-1-1 0 0,0 0 1 0 0,0 0 0 0 0,0 0-1 0 0,0 1 1 0 0,0-1 0 0 0,0 0-1 0 0,0 0 1 0 0,0 0 0 0 0,0 0-1 0 0,0 0 1 0 0,0 0 0 0 0,0 0-1 0 0,0 0 1 0 0,0 0 0 0 0,0 0-1 0 0,0 1 1 0 0,0-1 0 0 0,0 0-1 0 0,0 0 1 0 0,0 0 0 0 0,0 0-1 0 0,1 1 1 0 0,-1-1 0 0 0,0 0-1 0 0,0 0 1 0 0,0 0 0 0 0,0 0-1 0 0,0 0 1 0 0,1 0 0 0 0,-1 0-1 0 0,0 1 1 0 0,0-1 0 0 0,0 0-1 0 0,0 0 1 0 0,0 0 0 0 0,1 0-1 0 0,-1 0 1 0 0,0 0 0 0 0,0 0-1 0 0,0 0 1 0 0,0 0 0 0 0,0 0-1 0 0,0 0 1 0 0,0 0 0 0 0,0 0-1 0 0,0 0 1 0 0,1 0 0 0 0,-1 0-1 0 0,0 0 1 0 0,0 0 0 0 0,0 0-1 0 0,0 0 1 0 0,1 0 0 0 0,-1-1-1 0 0,0 1 1 0 0,0 0 0 0 0,0 0-1 0 0,0 0 2 0 0,4-5-131 0 0,-1 2 94 0 0,0-1 37 0 0,-1-1 0 0 0,0 0 0 0 0,0 0 0 0 0,1 0 0 0 0,-2-1 0 0 0,1-2 0 0 0,4-12 0 0 0,3-6 0 0 0,0-12 0 0 0,1-2 0 0 0,-9 38 63 0 0,0 2 268 0 0,-1 0 137 0 0,-3 11 616 0 0,1-6-1054 0 0,-5 19-2 0 0,1-9-547 0 0,2 1 0 0 0,-4 15 519 0 0,7-14-966 0 0,0-5 936 0 0,0 4 409 0 0,1-2-500 0 0,9-23-131 0 0,10-39 252 0 0,4-8 0 0 0,-14 17 0 0 0,-6 22 0 0 0,-2 5 0 0 0,1 4 0 0 0,-2 5 11 0 0,0 3 21 0 0,-1 0-25 0 0,-1 5 22 0 0,-1 4 14 0 0,2-5-42 0 0,-16 52-71 0 0,8-18 20 0 0,1-6 31 0 0,4-11-47 0 0,4-16 37 0 0,-1 0 0 0 0,0 0 0 0 0,0 0 0 0 0,-1 0 0 0 0,1 0 0 0 0,-2 0 0 0 0,1 0 29 0 0,2-4-71 0 0,-4 4-142 0 0,-1 3 276 0 0,1-8-734 0 0,4 0 436 0 0,-1 0 215 0 0,0 0 0 0 0,0-1 0 0 0,0 1 0 0 0,-1 0 0 0 0,2-1 0 0 0,-2 1 0 0 0,1 0 0 0 0,0 0 0 0 0,-1 0-1 0 0,1 0 1 0 0,0 0 0 0 0,0 1 0 0 0,0-1 0 0 0,-1 0 0 0 0,1 1 0 0 0,0-1 0 0 0,0 0 0 0 0,0 1 0 0 0,-1-1 0 0 0,2 1-1 0 0,-1 0 1 0 0,-1-1 0 0 0,2 1 0 0 0,-1 0 0 0 0,-1 0 0 0 0,2-1 0 0 0,-1 1 0 0 0,0 1 0 0 0,0-2 20 0 0,1 1-2 0 0,0-1 0 0 0,-1 1 1 0 0,0 0-1 0 0,1-1 0 0 0,-1 0 1 0 0,1 0-1 0 0,-1 1 0 0 0,0-1 1 0 0,1 1-1 0 0,-1-1 0 0 0,1 1 1 0 0,-1-1-1 0 0,0 0 0 0 0,0 0 1 0 0,1 0-1 0 0,-1 0 0 0 0,0 0 1 0 0,0 0-1 0 0,1 0 0 0 0,0 0 1 0 0,-1 0-1 0 0,-1 0 2 0 0,2 0 0 0 0,-1 0 1 0 0,1 0-1 0 0,-1 0 0 0 0,0 0 1 0 0,1 0-1 0 0,0 0 0 0 0,-1 0 1 0 0,0 0-1 0 0,1 0 0 0 0,-1 0 1 0 0,1 0-1 0 0,0 1 0 0 0,-1-1 1 0 0,0 0-1 0 0,1 1 0 0 0,-1-1 1 0 0,1 0-1 0 0,0 1 0 0 0,-1-1 1 0 0,1 0-1 0 0,-1 0 0 0 0,0 1 0 0 0,-27-1 0 0 0,19 1 41 0 0,7 0-25 0 0,2-1-1 0 0,-2 0 0 0 0,1 0 0 0 0,0 0 0 0 0,0 0 0 0 0,0 0 1 0 0,0 0-1 0 0,-1 0 0 0 0,2 0 0 0 0,-2-1 0 0 0,1 1 0 0 0,0 0 0 0 0,0-1 1 0 0,0 0-1 0 0,0 1 0 0 0,0 0 0 0 0,0-1-15 0 0,0 1 58 0 0,0-1 0 0 0,0 1 0 0 0,1-1 0 0 0,-1 1 0 0 0,0 0 0 0 0,0 0 0 0 0,0 0 0 0 0,0 0 0 0 0,0 0 0 0 0,1 0 0 0 0,-2 0 0 0 0,1 0 0 0 0,1 0 0 0 0,-1 0 0 0 0,-1 0 0 0 0,2 0 0 0 0,-1 0 0 0 0,0 0 0 0 0,0 1 0 0 0,1-1 0 0 0,-2 1 0 0 0,1-1 0 0 0,1 1 0 0 0,-1-1 0 0 0,0 0 0 0 0,0 1 0 0 0,1 0 0 0 0,-1 0 0 0 0,1-1 0 0 0,-1 0 0 0 0,0 1 0 0 0,1 0 0 0 0,-1 0 0 0 0,1-1 0 0 0,-1 1 0 0 0,1 0-58 0 0,-5 5-411 0 0,4-6 402 0 0,0 0 0 0 0,1 1-1 0 0,-1-1 1 0 0,1 0 0 0 0,-1 0 0 0 0,0 0-1 0 0,1 0 1 0 0,-1 0 0 0 0,0 1-1 0 0,0-1 1 0 0,1 0 0 0 0,-1 0 0 0 0,0 0-1 0 0,1 0 1 0 0,-1 0 0 0 0,1-1 0 0 0,-1 1-1 0 0,0 0 1 0 0,0 0 0 0 0,1 0-1 0 0,-1 0 1 0 0,0 0 0 0 0,1-1 0 0 0,-1 1-1 0 0,1-1 1 0 0,-1 1 0 0 0,1-1-1 0 0,-1 1 1 0 0,0 0 9 0 0,-3-3-35 0 0,2 3 38 0 0,-14-12 317 0 0,15 12-292 0 0,0-1 0 0 0,0 1 0 0 0,0-1 1 0 0,0 0-1 0 0,1 1 0 0 0,-2 0 0 0 0,1 0 0 0 0,1 0 0 0 0,-2-1 0 0 0,1 1 0 0 0,0 0 1 0 0,0 0-1 0 0,0 0 0 0 0,0 0 0 0 0,0 0 0 0 0,0 0 0 0 0,0 0 0 0 0,0 1 1 0 0,0-1-1 0 0,0 0 0 0 0,0 0 0 0 0,0 0 0 0 0,-1 1-28 0 0,-8 1 172 0 0,-29-8 233 0 0,38 6-394 0 0,-1 0 1 0 0,2 0-1 0 0,-1 0 0 0 0,-1 0 1 0 0,2 0-1 0 0,-1 0 0 0 0,-1 1 1 0 0,2-1-1 0 0,-1 1 0 0 0,0-1 1 0 0,0 1-1 0 0,0-1 0 0 0,0 1 1 0 0,0-1-1 0 0,1 1 0 0 0,-1 0 1 0 0,0-1-1 0 0,0 1 0 0 0,1 0 1 0 0,-1 0-1 0 0,0-1 0 0 0,1 2 1 0 0,-1-1-1 0 0,1-1 0 0 0,0 1 1 0 0,-1 1-12 0 0,-1 0 20 0 0,-14-1 54 0 0,16-1-74 0 0,-14 4 218 0 0,14-4-211 0 0,-1 1 1 0 0,1-1 0 0 0,-1 1-1 0 0,1-1 1 0 0,-1 0-1 0 0,1 0 1 0 0,0 1 0 0 0,0-1-1 0 0,0 1 1 0 0,-1-1 0 0 0,1 1-1 0 0,0-1 1 0 0,-1 0-1 0 0,1 1 1 0 0,0 0 0 0 0,0-1-1 0 0,-1 1 1 0 0,1-1 0 0 0,0 0-1 0 0,0 1 1 0 0,0 0-1 0 0,0-1 1 0 0,0 1 0 0 0,0-1-1 0 0,0 1-7 0 0,0-1-77 0 0,0 0-4 0 0,2-4 194 0 0,-2 4-116 0 0,0 0 0 0 0,0-1 1 0 0,0 1-1 0 0,0 0 0 0 0,0 0 0 0 0,0-1 1 0 0,0 1-1 0 0,0 0 0 0 0,0 0 0 0 0,0-1 0 0 0,0 1 1 0 0,0 0-1 0 0,0 0 0 0 0,1 0 0 0 0,-1 0 0 0 0,0 0 1 0 0,0-1-1 0 0,0 1 0 0 0,0 0 0 0 0,0 0 1 0 0,0 0-1 0 0,0-1 0 0 0,0 1 0 0 0,0 0 0 0 0,0 0 1 0 0,0 0-1 0 0,1-1 0 0 0,-1 1 0 0 0,0 0 0 0 0,0 0 1 0 0,1 0-1 0 0,-1 0 0 0 0,0 0 0 0 0,0 0 1 0 0,1 0 2 0 0,12-3 107 0 0,-11 3-114 0 0,-1 0 0 0 0,1-1 0 0 0,-1 1 0 0 0,1-1 0 0 0,-1 1 0 0 0,1 0 0 0 0,-1 0 0 0 0,1 0 0 0 0,-1 0 0 0 0,1 0 0 0 0,1 0 7 0 0,-1 1-1 0 0,1-1 0 0 0,0 0 0 0 0,0 0 1 0 0,0 0-1 0 0,0-1 0 0 0,-1 0 0 0 0,1 1 0 0 0,0 0 0 0 0,0-1 0 0 0,-1-1 0 0 0,1 2 0 0 0,2-3 1 0 0,-1 2-11 0 0,-1-1 1 0 0,1 1-1 0 0,0 0 0 0 0,0 0 0 0 0,0 1 0 0 0,1-1 11 0 0,13-4-13 0 0,-15 5 18 0 0,-2-1 0 0 0,1 0-1 0 0,1 1 1 0 0,-2-1 0 0 0,1 1-1 0 0,1 0 1 0 0,-2 0-1 0 0,1 0 1 0 0,1 0 0 0 0,-1 0-1 0 0,-1 0 1 0 0,2 0 0 0 0,-1 0-1 0 0,0 1-4 0 0,7 1-1 0 0,-2 0-61 0 0,-12-3 123 0 0,-20-1-250 0 0,-7-2 516 0 0,-20 1-327 0 0,42 3-89 0 0,0 0 0 0 0,0-1 0 0 0,0 0 0 0 0,0-1-1 0 0,1 1 1 0 0,0-1 0 0 0,-1-1 0 0 0,-3-2 89 0 0,15 5-269 0 0,1 1-1 0 0,0-1 1 0 0,-1 1 0 0 0,0-1-1 0 0,1 0 1 0 0,-1 0 0 0 0,1-1-1 0 0,0 1 1 0 0,-1-1 0 0 0,0 0-1 0 0,2 1 270 0 0,29-10-5891 0 0,-22 5 3747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3:34.066"/>
    </inkml:context>
    <inkml:brush xml:id="br0">
      <inkml:brushProperty name="width" value="0.05" units="cm"/>
      <inkml:brushProperty name="height" value="0.05" units="cm"/>
      <inkml:brushProperty name="color" value="#E71224"/>
    </inkml:brush>
  </inkml:definitions>
  <inkml:trace contextRef="#ctx0" brushRef="#br0">159 61 10136 0 0,'0'0'230'0'0,"0"0"30"0"0,0 0 19 0 0,0 0 94 0 0,0 0 367 0 0,0 0 164 0 0,0 0 31 0 0,0 0-50 0 0,0 0-239 0 0,0 0-109 0 0,0 0-23 0 0,0 0-19 0 0,0 0-74 0 0,0 0-34 0 0,0 0-10 0 0,-9-10 1649 0 0,-57-12-574 0 0,31 18-1313 0 0,30 3-85 0 0,7 1 66 0 0,1 0-143 0 0,0 1 1 0 0,-1 0-1 0 0,1-1 0 0 0,0 0 0 0 0,0 2 1 0 0,-1-1-1 0 0,1-1 0 0 0,0 2 0 0 0,3 1 23 0 0,-3-1-37 0 0,2 0 0 0 0,-1 0 0 0 0,1-1 0 0 0,-1 1-1 0 0,2-1 38 0 0,-4-1 66 0 0,-10-2 1685 0 0,-6-5-1620 0 0,11 5-99 0 0,-55-21-92 0 0,58 22 101 0 0,-1 0-34 0 0,-1 1 0 0 0,2 0-1 0 0,-1-1 1 0 0,0 1 0 0 0,0-1-1 0 0,1 1 1 0 0,-1 0 0 0 0,0-1-1 0 0,0 1 1 0 0,0 0 0 0 0,0 0 0 0 0,0 0-1 0 0,1 0 1 0 0,-2 0 0 0 0,1 0-1 0 0,1 0 1 0 0,-1 0 0 0 0,0 0-1 0 0,0 0 1 0 0,0 1 0 0 0,0-1-1 0 0,0 0 1 0 0,0 1-7 0 0,0 0 93 0 0,1-1 19 0 0,0 0 0 0 0,2 1-187 0 0,0 0-1 0 0,-1 0 0 0 0,1 1 1 0 0,0-1-1 0 0,0 0 1 0 0,0 0-1 0 0,0 0 0 0 0,1 0 76 0 0,2 1-91 0 0,15 8 203 0 0,-1-1 0 0 0,5 0-112 0 0,0 1 48 0 0,6-1 1384 0 0,-44-23-1030 0 0,8 5-261 0 0,1 6-152 0 0,0-1-1 0 0,-1 0 1 0 0,0 0 0 0 0,0 1 0 0 0,0 0-1 0 0,0 0 1 0 0,0 1 0 0 0,0 0 0 0 0,-2 0 11 0 0,-11-5-252 0 0,14 3 237 0 0,10 2-43 0 0,7 1-35 0 0,-5 3 64 0 0,0-2 0 0 0,0 2 0 0 0,-1 0 0 0 0,1 0 0 0 0,-1 1 0 0 0,0-1 0 0 0,1 1 0 0 0,-1 1-1 0 0,0-1 1 0 0,-1 0 0 0 0,2 2 29 0 0,-2 4-1401 0 0,-3-5-4328 0 0,-2-4 3988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3:44.085"/>
    </inkml:context>
    <inkml:brush xml:id="br0">
      <inkml:brushProperty name="width" value="0.05" units="cm"/>
      <inkml:brushProperty name="height" value="0.05" units="cm"/>
      <inkml:brushProperty name="color" value="#FFFFFF"/>
    </inkml:brush>
  </inkml:definitions>
  <inkml:trace contextRef="#ctx0" brushRef="#br0">1 0 456 0 0,'0'0'0'0'0,"-1"2"0"0"0,1-2 0 0 0,0 0 0 0 0,0 0 416 0 0,0 0 32 0 0,0 0 16 0 0,0 0 0 0 0,0 0-464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3:44.613"/>
    </inkml:context>
    <inkml:brush xml:id="br0">
      <inkml:brushProperty name="width" value="0.05" units="cm"/>
      <inkml:brushProperty name="height" value="0.05" units="cm"/>
      <inkml:brushProperty name="color" value="#FFFFFF"/>
    </inkml:brush>
  </inkml:definitions>
  <inkml:trace contextRef="#ctx0" brushRef="#br0">2 0 0 0 0,'0'2'84'0'0,"0"-2"319"0"0,0 0 27 0 0,0 0 41 0 0,0 0-34 0 0,0 0-255 0 0,0 0-144 0 0,0 0-191 0 0,0 0-95 0 0,0 0-28 0 0,0 0 59 0 0,0 0 246 0 0,-2 6 942 0 0,2-3-1730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3:47.520"/>
    </inkml:context>
    <inkml:brush xml:id="br0">
      <inkml:brushProperty name="width" value="0.05" units="cm"/>
      <inkml:brushProperty name="height" value="0.05" units="cm"/>
      <inkml:brushProperty name="color" value="#FFFFFF"/>
    </inkml:brush>
  </inkml:definitions>
  <inkml:trace contextRef="#ctx0" brushRef="#br0">113 13 7456 0 0,'0'0'166'0'0,"0"0"29"0"0,0 0 12 0 0,1 0-34 0 0,0-1-90 0 0,-1 0 161 0 0,1-3 961 0 0,0-2 6819 0 0,-41 23-7295 0 0,35-14-715 0 0,1 0 0 0 0,-1 0 0 0 0,1 0 0 0 0,-1 0 0 0 0,1 0 0 0 0,0 1 0 0 0,-1 1-14 0 0,-8 7 19 0 0,11-10-21 0 0,-1 0-1 0 0,1 1 0 0 0,0-1 0 0 0,0 1 1 0 0,0 0-1 0 0,1 0 0 0 0,-1 0 0 0 0,1 0 1 0 0,-1 0-1 0 0,1 0 0 0 0,0 0 0 0 0,0 0 1 0 0,0 0-1 0 0,1 1 3 0 0,-2 5-8 0 0,1 0 1 0 0,0 0-1 0 0,0 8 8 0 0,2-11 148 0 0,0 0 0 0 0,0 0-1 0 0,1 0 1 0 0,-1 0 0 0 0,1 0-1 0 0,1 1-147 0 0,0 1 71 0 0,-1-5 69 0 0,0 1-1 0 0,0 0 1 0 0,0 0-1 0 0,1-1 1 0 0,-1 0-1 0 0,1 0 1 0 0,-1 0-1 0 0,1 0 1 0 0,3 2-140 0 0,16 20 674 0 0,-4-14-684 0 0,-16-10 13 0 0,1 1 0 0 0,0-1 1 0 0,-1 1-1 0 0,0-1 0 0 0,1 0 0 0 0,-1 1 0 0 0,1-2 0 0 0,0 1 0 0 0,0 0 0 0 0,0 0 0 0 0,0-1 0 0 0,0 0 0 0 0,-1 0 0 0 0,1 0 0 0 0,0 0 0 0 0,0 0 0 0 0,0 0-3 0 0,2-1 8 0 0,0 0-1 0 0,0 0 1 0 0,0-1-1 0 0,0 1 0 0 0,-1-1 1 0 0,1 0-1 0 0,2-2-7 0 0,40-24 1392 0 0,-44 25-749 0 0,11-5-678 0 0,-13 8 40 0 0,-1 0-1 0 0,0 0-1 0 0,1 0 1 0 0,-1-1 0 0 0,1 1-1 0 0,-1 0 1 0 0,1 0-1 0 0,-1 0 1 0 0,0 0 0 0 0,1-1-1 0 0,-1 1 1 0 0,1-1-1 0 0,-1 1 1 0 0,0-1 0 0 0,1 1-1 0 0,-1 0 1 0 0,0 0-1 0 0,0-1 1 0 0,0 1-1 0 0,1-1 1 0 0,-1 1 0 0 0,0-1-1 0 0,0 1 1 0 0,1 0-1 0 0,-1-1 1 0 0,0 0-4 0 0,7-6-111 0 0,-7 7-259 0 0,0 0-118 0 0,0 0-22 0 0,0 0-99 0 0,0 0-410 0 0,0 0-182 0 0,0 0-42 0 0,0 0 55 0 0,0 0 253 0 0,0 0 109 0 0,0 0 24 0 0,0 0-29 0 0,0 0-128 0 0,0 0-53 0 0,0 0-10 0 0,0 0 116 0 0,0 0 500 0 0,0 0 218 0 0,0 0-332 0 0,0 0-1559 0 0,0 0-670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3:49.395"/>
    </inkml:context>
    <inkml:brush xml:id="br0">
      <inkml:brushProperty name="width" value="0.05" units="cm"/>
      <inkml:brushProperty name="height" value="0.05" units="cm"/>
      <inkml:brushProperty name="color" value="#FFFFFF"/>
    </inkml:brush>
  </inkml:definitions>
  <inkml:trace contextRef="#ctx0" brushRef="#br0">1 946 2304 0 0,'1'-1'3320'0'0,"5"-6"-1922"0"0,1 4-1062 0 0,-1-1-1 0 0,0 0 0 0 0,0 0 0 0 0,0-1 1 0 0,0 0-1 0 0,-1 0 0 0 0,0 0 0 0 0,0-1 0 0 0,3-3-335 0 0,5-5 1142 0 0,12-11-76 0 0,1 2 0 0 0,19-11-1066 0 0,-16 11 272 0 0,50-45 977 0 0,-54 44-755 0 0,25-15 345 0 0,-23 19-590 0 0,33-28 414 0 0,-2-3-663 0 0,-21 19 153 0 0,0 3-1 0 0,6-1-152 0 0,25-20 1054 0 0,40-35 590 0 0,-24 14-628 0 0,-11 14-149 0 0,-40 30-759 0 0,78-66 1660 0 0,-100 82-1251 0 0,-5 6-183 0 0,-2 0-1 0 0,1 1 0 0 0,1-1 0 0 0,0 2 1 0 0,-1-2-1 0 0,5 0-333 0 0,-8 4-119 0 0,-3 3-283 0 0,-6 3-3754 0 0,4-3-614 0 0,-1 0-2533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57"/>
    </inkml:context>
    <inkml:brush xml:id="br0">
      <inkml:brushProperty name="width" value="0.05" units="cm"/>
      <inkml:brushProperty name="height" value="0.05" units="cm"/>
      <inkml:brushProperty name="color" value="#FFFF66"/>
    </inkml:brush>
  </inkml:definitions>
  <inkml:trace contextRef="#ctx0" brushRef="#br0">39 36 456 0 0,'2'1'5366'0'0,"1"0"-1223"0"0,3-1-3524 0 0,-3 0 479 0 0,-2 0-886 0 0,-1 0-10 0 0,4 1 61 0 0,-3-1-169 0 0,3-3 897 0 0,-5 5-1001 0 0,-1 1-1 0 0,1-1 1 0 0,-1 1 0 0 0,1 0 0 0 0,0-1 0 0 0,0 1 0 0 0,0 0 0 0 0,0 1 10 0 0,-1 3 76 0 0,0-1-1 0 0,0 1 1 0 0,-1-1-1 0 0,0 0 1 0 0,0 0-1 0 0,-1 0 1 0 0,0 1-76 0 0,1-5-25 0 0,-4 14-407 0 0,7-14 377 0 0,-1 1 30 0 0,3-4 16 0 0,4-7 12 0 0,-3 5 0 0 0,-3 2-84 0 0,2 0 0 0 0,-1 0 0 0 0,-1-1 0 0 0,2 1 0 0 0,-1-2 0 0 0,-1 2 1 0 0,1-1-1 0 0,0 1 0 0 0,0-2 81 0 0,7-13-611 0 0,-7 14 559 0 0,1-1 1 0 0,-1 1-1 0 0,1-1 1 0 0,-1 0-1 0 0,1 0 1 0 0,-1 0-1 0 0,-1 1 1 0 0,1-1-1 0 0,0 0 0 0 0,0 0 1 0 0,-1 0-1 0 0,0-1 52 0 0,2-4 1655 0 0,-1 1 318 0 0,-6 14-1659 0 0,-3 6-293 0 0,6-11-12 0 0,0 1 0 0 0,1 0 0 0 0,-1-1 0 0 0,1 1 0 0 0,-1 0 1 0 0,0 3-10 0 0,0 0-2 0 0,-1 1 0 0 0,0 0 0 0 0,-5 6 2 0 0,5-8-5 0 0,0 1 0 0 0,0-1 0 0 0,1 1 0 0 0,0 0 0 0 0,-1 0 0 0 0,1 1 5 0 0,0 3-80 0 0,1-7-83 0 0,2 3 94 0 0,-1-6 52 0 0,0 0 1 0 0,0 0-1 0 0,0 0 1 0 0,0 0 0 0 0,0 0-1 0 0,0 0 1 0 0,1 0-1 0 0,-1 0 1 0 0,0 0-1 0 0,0-1 1 0 0,0 1 0 0 0,0 0-1 0 0,0 0 1 0 0,0 0-1 0 0,0 0 1 0 0,0 0 0 0 0,0 0-1 0 0,1 0 1 0 0,-1 0-1 0 0,0 0 1 0 0,0-1 0 0 0,0 1-1 0 0,1 0 1 0 0,-1 0-1 0 0,0 0 1 0 0,0 0 0 0 0,0 0-1 0 0,1 0 1 0 0,-1 1-1 0 0,0-1 1 0 0,0 0 0 0 0,0 0-1 0 0,0 0 1 0 0,0 0-1 0 0,0 0 1 0 0,0 0 0 0 0,0 0-1 0 0,0 0 1 0 0,1 0-1 0 0,-1 0 1 0 0,0 1 0 0 0,0-1-1 0 0,0 0 1 0 0,0 0-1 0 0,1 0 1 0 0,-1 0 0 0 0,0 0-1 0 0,0 0 1 0 0,0 0-1 0 0,0 0 1 0 0,0 0 0 0 0,0 0-1 0 0,0 1 1 0 0,0-1-1 0 0,0 0 1 0 0,1 0 0 0 0,-1 0-1 0 0,0 1 1 0 0,0-1-1 0 0,0 0 1 0 0,0 0-1 0 0,0 0 1 0 0,0 1 0 0 0,0-1-1 0 0,0 0 17 0 0,7-12-389 0 0,-6 7 340 0 0,0 0 0 0 0,2 0 0 0 0,-1 0 0 0 0,0 0 0 0 0,2-3 49 0 0,6-12-118 0 0,14-26-175 0 0,8-11 1333 0 0,-32 55-811 0 0,0 2-77 0 0,0 0-136 0 0,0 0 1 0 0,0 0-1 0 0,0 0 0 0 0,0-1 0 0 0,0 1 1 0 0,0 0-1 0 0,0 0 0 0 0,-1 0 1 0 0,1 0-1 0 0,0 0 0 0 0,0 0 1 0 0,0-1-1 0 0,0 1 0 0 0,0 0 1 0 0,0 0-1 0 0,1-1 0 0 0,-1 1 1 0 0,0 0-1 0 0,0 0 0 0 0,0-1 1 0 0,0 1-1 0 0,0 0 0 0 0,0 0 1 0 0,0 0-1 0 0,0 0 0 0 0,1 0 0 0 0,-1 0 1 0 0,0 0-1 0 0,0-1 0 0 0,0 1 1 0 0,0 0-1 0 0,0 0 0 0 0,0 0 1 0 0,0-1-1 0 0,0 1 0 0 0,0 0 1 0 0,1 0-1 0 0,-1 0 0 0 0,0 0 1 0 0,0 0-1 0 0,1 0 0 0 0,-1 0-16 0 0,0 0 27 0 0,0 1 0 0 0,0-1 0 0 0,0 1 0 0 0,0-1 0 0 0,0 0 0 0 0,0 1 0 0 0,0-1 0 0 0,0 1 0 0 0,0 0 0 0 0,0-1 0 0 0,0 0 0 0 0,0 0 0 0 0,-1 1 0 0 0,1-1 0 0 0,0 1 0 0 0,0 0 0 0 0,-1-1 0 0 0,1 0 0 0 0,0 0 0 0 0,0 0 0 0 0,0 1 1 0 0,-1-1-1 0 0,1 1-27 0 0,-2 2-6 0 0,1 0 1 0 0,-1 1 0 0 0,2-1-1 0 0,-1 0 1 0 0,0 0 0 0 0,0 0-1 0 0,1 1 1 0 0,0-1 0 0 0,-1 1-1 0 0,1-1 1 0 0,1 1 5 0 0,-4 24-65 0 0,-15 52-269 0 0,16-70 325 0 0,0 0-1 0 0,0 0 1 0 0,2-1-1 0 0,-1 0 0 0 0,0 1 1 0 0,1 1 9 0 0,1-12-53 0 0,0-1 0 0 0,-1 1 1 0 0,0 0-1 0 0,1 0 0 0 0,0 0 1 0 0,0-1-1 0 0,-1 2 0 0 0,1-2 0 0 0,1 1 1 0 0,-2 1-1 0 0,2-2 53 0 0,5-8-95 0 0,-4 5 93 0 0,-2 0-1 0 0,1-1 1 0 0,-1 0-1 0 0,1 1 1 0 0,-1-2 2 0 0,7-24 14 0 0,5-9 336 0 0,-2 5 288 0 0,-11 34-566 0 0,0-2-28 0 0,0 2-110 0 0,0 1-15 0 0,0-5 20 0 0,0 32 285 0 0,-3-7-231 0 0,-2 8-69 0 0,1-1-1 0 0,1 1 1 0 0,1 4 76 0 0,2-3-147 0 0,0-28 147 0 0,0-1-1 0 0,0 0 1 0 0,0 0 0 0 0,0 0 0 0 0,0 0-1 0 0,0 0 1 0 0,0 0 0 0 0,0 1 0 0 0,0-1-1 0 0,0 0 1 0 0,0 0 0 0 0,1 0-1 0 0,-1 1 1 0 0,0-1 0 0 0,0 0 0 0 0,0 0-1 0 0,0 0 1 0 0,0 1 0 0 0,1-1 0 0 0,-1 0-1 0 0,0 0 1 0 0,0 0 0 0 0,0 0 0 0 0,0 0-1 0 0,0 0 1 0 0,0 0 0 0 0,0 0 0 0 0,0 0-1 0 0,1 0 1 0 0,-1 0 0 0 0,0 0 0 0 0,0 0-1 0 0,1 0 1 0 0,-1 0 0 0 0,0 0 0 0 0,0 0-1 0 0,1 0 1 0 0,-1 0 0 0 0,0 0-1 0 0,0 0 1 0 0,0 0 0 0 0,0 0 0 0 0,0 0-1 0 0,0 0 1 0 0,0 0 0 0 0,1 0 0 0 0,-1 0-1 0 0,0 0 1 0 0,0 0 0 0 0,0 0 0 0 0,1 0-1 0 0,-1 0 1 0 0,0 0 0 0 0,0 0 0 0 0,0-1-1 0 0,0 1 1 0 0,1 0 0 0 0,-1 0 0 0 0,0 0-1 0 0,0-1 1 0 0,0 1 0 0 0,0 0 0 0 0,0 0-1 0 0,0 0 1 0 0,7-9 3 0 0,-7 9-2 0 0,5-8 7 0 0,-1-1 1 0 0,-1 1 0 0 0,1-1 0 0 0,-1 0 0 0 0,-1-1-1 0 0,0 1 1 0 0,1-8-9 0 0,5-20 19 0 0,-5 25-31 0 0,-1-1 1 0 0,0 1 0 0 0,-1-1-1 0 0,-1 1 1 0 0,1 0 0 0 0,-2-3 11 0 0,-4 37 60 0 0,-3 105-60 0 0,7-114 0 0 0,1-2 0 0 0,1-1 0 0 0,-1 0 0 0 0,1 1 0 0 0,1 0 0 0 0,-2-11 0 0 0,0 1 0 0 0,0-1 0 0 0,0 1 0 0 0,0-1 0 0 0,0 1 0 0 0,0 0 0 0 0,0-1 0 0 0,0 0 0 0 0,0 1 0 0 0,1-1 0 0 0,-1 1 0 0 0,0 0 0 0 0,0-1 0 0 0,1 0 0 0 0,-1 0 0 0 0,1 1 0 0 0,-1 0 0 0 0,0-1 0 0 0,0 1 0 0 0,1-1 0 0 0,-1 0 0 0 0,1 0 0 0 0,-1 0 0 0 0,1 1 0 0 0,0 1 0 0 0,-1-2-3 0 0,0 0 0 0 0,0 0 1 0 0,0 0-1 0 0,0 0 0 0 0,0 0 1 0 0,0 0-1 0 0,1 0 0 0 0,-1 0 1 0 0,0 0-1 0 0,0 0 0 0 0,0 0 0 0 0,0 0 1 0 0,0 0-1 0 0,0 0 0 0 0,0 0 1 0 0,0 0-1 0 0,0 0 0 0 0,0 0 1 0 0,1 0-1 0 0,-1 0 0 0 0,0 0 1 0 0,0 0-1 0 0,0 0 0 0 0,0 0 1 0 0,0 0-1 0 0,0 0 0 0 0,0 0 1 0 0,0 0-1 0 0,0 0 0 0 0,0 0 1 0 0,0 0-1 0 0,0 0 0 0 0,0 0 1 0 0,0 0-1 0 0,0 0 0 0 0,0 0 1 0 0,1 0-1 0 0,-1 0 0 0 0,0 0 1 0 0,0 0-1 0 0,0 0 0 0 0,0 0 1 0 0,0 0-1 0 0,0 0 0 0 0,0 0 1 0 0,0 0-1 0 0,1 0 0 0 0,-1 0 1 0 0,0 0-1 0 0,0 0 0 0 0,0 0 1 0 0,0 0 2 0 0,3-6-134 0 0,-1-8 101 0 0,7-98-64 0 0,-9 103 60 0 0,0 6 57 0 0,0 0 1 0 0,0 0-1 0 0,0-1 1 0 0,0 0-1 0 0,-1 1 1 0 0,1-1-1 0 0,0 1 1 0 0,-2 0-1 0 0,1 0 0 0 0,1-1 1 0 0,-2 1-21 0 0,-11-23 143 0 0,12 26-289 0 0,1 0-12 0 0,0 0 157 0 0,0 0 0 0 0,-1 0 1 0 0,1 0-1 0 0,0 0 0 0 0,0 0 1 0 0,0 0-1 0 0,-1 0 0 0 0,1 0 1 0 0,0 0-1 0 0,0 0 0 0 0,0 0 1 0 0,0 0-1 0 0,0-1 0 0 0,0 1 1 0 0,0 0-1 0 0,0 0 1 0 0,0 0-1 0 0,0 0 0 0 0,0 0 1 0 0,-1 0-1 0 0,1-1 0 0 0,0 1 1 0 0,0 0-1 0 0,0 0 0 0 0,0 0 1 0 0,0 0-1 0 0,0-1 0 0 0,0 1 1 0 0,0 0-1 0 0,0 0 0 0 0,0 0 1 0 0,0 0-1 0 0,-1 0 1 0 0,1 0-1 0 0,0 0 0 0 0,0 0 1 0 0,0 0-1 0 0,0-1 0 0 0,0 1 1 0 0,1 0-1 0 0,-1 0 0 0 0,0 0 1 0 0,0 0-1 0 0,0-1 0 0 0,0 1 1 0 0,0 0-1 0 0,0 0 1 0 0,0-1 9 0 0,0 1 0 0 0,0 0-1 0 0,0 0 1 0 0,0-1 0 0 0,0 0 0 0 0,0 1 0 0 0,0-1-1 0 0,0 1 1 0 0,0 0 0 0 0,0 0 0 0 0,0-1 0 0 0,0 1 0 0 0,-1-1-1 0 0,1 1 1 0 0,0-1 0 0 0,0 1 0 0 0,-1 0 0 0 0,1 0-1 0 0,0-1 1 0 0,0 1-9 0 0,-1-1-24 0 0,0 0 0 0 0,0 1 0 0 0,0 0 0 0 0,-1-1 0 0 0,2 1 1 0 0,-2-1-1 0 0,1 1 0 0 0,0 0 0 0 0,0-1 0 0 0,0 1 0 0 0,0 0 0 0 0,-1 0 0 0 0,2 0 0 0 0,-2 0 0 0 0,1 0 24 0 0,-1 1-4 0 0,1 0 0 0 0,0 0-1 0 0,-1 0 1 0 0,2 0 0 0 0,-2 0 0 0 0,1 0-1 0 0,1 1 1 0 0,-2-2 0 0 0,1 2 0 0 0,1-1-1 0 0,-1 0 1 0 0,0 1 0 0 0,0-1-1 0 0,1 1 1 0 0,0-2 0 0 0,-1 2 0 0 0,1-1-1 0 0,-1 1 1 0 0,1-1 0 0 0,0 2 4 0 0,-1 0-21 0 0,2-8 134 0 0,0 2-126 0 0,0-1 0 0 0,0 1-1 0 0,0 0 1 0 0,0-1 0 0 0,-1 1 0 0 0,0-1 0 0 0,0 1-1 0 0,0-1 1 0 0,0-2 13 0 0,0 5 59 0 0,0 1 26 0 0,0 0-15 0 0,0 0-6 0 0,0 0 8 0 0,0 0 29 0 0,0 0-2 0 0,0 0-3 0 0,-2 3 0 0 0,0 0-96 0 0,0 1 0 0 0,0-1 0 0 0,1 0 0 0 0,-1 1 0 0 0,1 0 0 0 0,0-1 0 0 0,-1 1 0 0 0,2-1 0 0 0,-1 1 0 0 0,1 1 0 0 0,-1-2 0 0 0,1 1 0 0 0,0 1 0 0 0,-2 18 0 0 0,-21 114-186 0 0,16-72-661 0 0,2 22 847 0 0,3-60-187 0 0,1 135-985 0 0,1-87 106 0 0,0-75 796 0 0,3-15 18 0 0,1 2-255 0 0,-1-1 0 0 0,-1 1 1 0 0,0-1-1 0 0,0-11 507 0 0,0 0-328 0 0,1-26 440 0 0,-3-15-112 0 0,0 33 87 0 0,0 20 10 0 0,-3-52 243 0 0,3 59-14 0 0,-1 0 0 0 0,-1-1 0 0 0,1 1 1 0 0,-1 0-1 0 0,0 0 0 0 0,0 0 0 0 0,0 0 0 0 0,-3-3-326 0 0,4 8 330 0 0,1 1-2 0 0,0-3 69 0 0,-2 4 264 0 0,-1 8 233 0 0,2 2-889 0 0,1-1 1 0 0,-3 1-1 0 0,2-1 1 0 0,-4 7-6 0 0,-4 30 48 0 0,4-2 103 0 0,1-2 20 0 0,1 18-171 0 0,9-17 60 0 0,-6-44-58 0 0,0 0-2 0 0,0 1 0 0 0,0-1 0 0 0,0 0 0 0 0,0 0 0 0 0,0 0-1 0 0,0 0 1 0 0,0 0 0 0 0,0 1 0 0 0,0-1 0 0 0,0 0 0 0 0,0 0 0 0 0,0 1-1 0 0,0-1 1 0 0,0 0 0 0 0,0 1 0 0 0,0-1 0 0 0,0 0 0 0 0,0 0-1 0 0,0 0 1 0 0,0 0 0 0 0,0 0 0 0 0,0 0 0 0 0,0 1 0 0 0,0-1-1 0 0,1 0 1 0 0,-1 0 0 0 0,0 0 0 0 0,0 1 0 0 0,0-1 0 0 0,1 0 0 0 0,-1 0-1 0 0,0 0 1 0 0,0 0 0 0 0,1 0 0 0 0,-1 1 0 0 0,0-1 0 0 0,0 0-1 0 0,0 0 1 0 0,0 0 0 0 0,0 0 0 0 0,0 0 0 0 0,1 0 0 0 0,-1 0 0 0 0,0 0 0 0 0,4-13-80 0 0,-3 8 63 0 0,0-1 0 0 0,0 1 1 0 0,0-1-1 0 0,-1 1 0 0 0,0 0 1 0 0,0-1-1 0 0,-1-1 17 0 0,0-22-99 0 0,2 2-562 0 0,-3-19 661 0 0,2 2-315 0 0,0-58-373 0 0,0 98 688 0 0,0 0 0 0 0,-1 0 0 0 0,0 0 0 0 0,1 0 0 0 0,-1 0 0 0 0,0 0 0 0 0,0 0 0 0 0,-1-1 0 0 0,1 4 0 0 0,1 1 0 0 0,0 0 0 0 0,0 0 0 0 0,-1-1 0 0 0,1 1 0 0 0,0 0 0 0 0,0 0 0 0 0,0 0 0 0 0,0 0 0 0 0,-1 0 0 0 0,1 0 0 0 0,-1 0 0 0 0,1 0 0 0 0,0 0 0 0 0,-1 0 0 0 0,1 0 0 0 0,0 0 0 0 0,0 0 0 0 0,0 0 0 0 0,-1 0 0 0 0,1 0 0 0 0,0 0 0 0 0,-1 0 0 0 0,1 0 0 0 0,0 0 0 0 0,-1 0 0 0 0,1 0 0 0 0,0 0 0 0 0,0 1 0 0 0,0-1 0 0 0,0 0 0 0 0,-1 0 0 0 0,1 1 0 0 0,0-1 0 0 0,0 0 0 0 0,-1 1 0 0 0,1-1 0 0 0,-1 1 0 0 0,1 0 0 0 0,0 0 0 0 0,0 1 0 0 0,-1-1 0 0 0,1 1 0 0 0,0-1 0 0 0,0 1 0 0 0,0-1 0 0 0,0 1 0 0 0,0-1 0 0 0,0 1 0 0 0,1 1 0 0 0,-1 8 0 0 0,-2 6 0 0 0,1-1 0 0 0,1 0 0 0 0,0 1 0 0 0,1-2 0 0 0,-1 0 0 0 0,-1 0 0 0 0,-2 11 0 0 0,1-17 0 0 0,-1 5 0 0 0,0-1 0 0 0,2 1 0 0 0,-1 0 0 0 0,1 0 0 0 0,1-1 0 0 0,0 1 0 0 0,1 0 0 0 0,2 7 0 0 0,-1-15 0 0 0,-2 0 0 0 0,2 0 0 0 0,-1 0 0 0 0,-1 0 0 0 0,0 1 0 0 0,0-1 0 0 0,0 0 0 0 0,-1 0 0 0 0,0 0 0 0 0,-1 4 0 0 0,2-8 0 0 0,-1-2 0 0 0,1 1 0 0 0,0 0 0 0 0,0 0 0 0 0,0 0 0 0 0,0 0 0 0 0,0 0 0 0 0,0 0 0 0 0,1 0 0 0 0,-1 0 0 0 0,0-1 0 0 0,1 1 0 0 0,-1 1 0 0 0,0-2 0 0 0,0 1 0 0 0,1 0 0 0 0,4-50-362 0 0,-8-3 37 0 0,6-16-382 0 0,-6-30 101 0 0,1 108 606 0 0,1-8 0 0 0,1 0 0 0 0,0 0 0 0 0,0 1 0 0 0,0-1 0 0 0,0 0 0 0 0,0 0 0 0 0,0 1 0 0 0,0-1 0 0 0,0 1 0 0 0,1-1 0 0 0,4 63 1293 0 0,-4-56-1241 0 0,0 1 0 0 0,0-1-1 0 0,-1 0 1 0 0,-1 0 0 0 0,0 0 0 0 0,0 4-52 0 0,-2 15 44 0 0,3-7 83 0 0,1 19-127 0 0,1 5 94 0 0,-1-26-79 0 0,0-15-6 0 0,0 0 1 0 0,-1 1 0 0 0,0-1 0 0 0,-1 0-1 0 0,1 0 1 0 0,-1 0 0 0 0,0 2-10 0 0,-1 1 0 0 0,1 0 0 0 0,-1 0 0 0 0,1 0 0 0 0,1 0 0 0 0,-1 0 0 0 0,1 1 0 0 0,0-1 0 0 0,1 0 0 0 0,0 4 0 0 0,0-8 55 0 0,1 7 200 0 0,0 0 0 0 0,0-1 0 0 0,-1 5-255 0 0,8-45 145 0 0,-4-12-560 0 0,-3 1 1 0 0,-1-6 414 0 0,0 33-106 0 0,-1 12 104 0 0,1 0 0 0 0,-1 0 0 0 0,0 0 0 0 0,0 0 0 0 0,-1 0 0 0 0,1 0 0 0 0,0-1 2 0 0,-1 3-1 0 0,1 0 0 0 0,0 1 1 0 0,0 0-1 0 0,0 0 0 0 0,0 0 1 0 0,0-1-1 0 0,0 1 1 0 0,0-1-1 0 0,0 1 1 0 0,0-1-1 0 0,0 1 1 0 0,0 0-1 0 0,0 0 1 0 0,0 0-1 0 0,0-1 1 0 0,0 1-1 0 0,1-1 1 0 0,-1 1-1 0 0,0-1 1 0 0,0 1-1 0 0,0 0 1 0 0,0 0-1 0 0,0 0 1 0 0,0 0-1 0 0,1-1 1 0 0,-1 1-1 0 0,0 0 1 0 0,1-1 0 0 0,0 0-76 0 0,-1 1-27 0 0,0 0-7 0 0,-9-3 278 0 0,2 3-72 0 0,6 0-98 0 0,1 0 1 0 0,-1 0 0 0 0,1 0-1 0 0,0 0 1 0 0,-1 0 0 0 0,1 0-1 0 0,-1 0 1 0 0,0 1 0 0 0,1-1-1 0 0,0 0 1 0 0,0 0 0 0 0,-1 0-1 0 0,1 1 1 0 0,-1-1 0 0 0,1 0-1 0 0,-1 1 1 0 0,1-1 0 0 0,0 0-1 0 0,0 0 1 0 0,-1 0 0 0 0,1 1-1 0 0,0-1 1 0 0,-1 1 0 0 0,1-1-1 0 0,0 1 1 0 0,-1-1 0 0 0,1 0-1 0 0,0 1 2 0 0,-5 61-10 0 0,4-8 138 0 0,1 0 384 0 0,0-30-277 0 0,0-20-192 0 0,0 0 0 0 0,0 0 0 0 0,0 0 0 0 0,1 0 0 0 0,-1 0 0 0 0,1 0 0 0 0,1 2-43 0 0,-1 7 124 0 0,-1-11-85 0 0,-1 0 1 0 0,1-1-1 0 0,0 1 1 0 0,0 0-1 0 0,1-1 1 0 0,-1 1-1 0 0,0-1 1 0 0,1 2-1 0 0,-1-2 0 0 0,0 1 1 0 0,1-1-1 0 0,0 1 1 0 0,0 0-40 0 0,-1-1 76 0 0,1-1-7 0 0,0 0-65 0 0,-1 0-1 0 0,1 0 1 0 0,-1 0 0 0 0,0 0-1 0 0,1-1 1 0 0,-1 1-1 0 0,1 0 1 0 0,-1-1-1 0 0,1 1 1 0 0,-1-1 0 0 0,0 1-1 0 0,1 0 1 0 0,-1 0-1 0 0,0-1 1 0 0,1 1-1 0 0,-1-1 1 0 0,1 1 0 0 0,-1-1-1 0 0,0 1 1 0 0,0 0-1 0 0,0-1 1 0 0,0 1-1 0 0,0-1 1 0 0,0 0 0 0 0,1 1-1 0 0,-1 0 1 0 0,0-1-1 0 0,0 1 1 0 0,0-1-1 0 0,0 0 1 0 0,0 1 0 0 0,0 0-1 0 0,0-1 1 0 0,0 1-1 0 0,-1-1 1 0 0,1 0-1 0 0,0 1 1 0 0,0 0-4 0 0,0-3-6 0 0,2-3 0 0 0,-1 3-31 0 0,-1 0 1 0 0,0 1-1 0 0,0 0 0 0 0,1 0 0 0 0,-1-1 1 0 0,0 0-1 0 0,0 1 0 0 0,0 0 1 0 0,-1-2 36 0 0,1-33-1192 0 0,-1-5 646 0 0,2 33 222 0 0,-1 0 1 0 0,-1 1-1 0 0,0 0 0 0 0,0 0 0 0 0,0-1 1 0 0,-1 0 323 0 0,2 15 0 0 0,0 0 0 0 0,0 0 0 0 0,-1 0 0 0 0,-1 3 0 0 0,-1 24 0 0 0,-2 53 1384 0 0,4-55-763 0 0,3 19-621 0 0,-1 0-13 0 0,-1-45-17 0 0,1 24 564 0 0,-1-27-465 0 0,0 0-1 0 0,0 0 1 0 0,0-1 0 0 0,1 2 0 0 0,-1-2-1 0 0,1 1 1 0 0,-1 0 0 0 0,1-1 0 0 0,0 1-1 0 0,0 0 1 0 0,-1 0 0 0 0,2 0-69 0 0,-1-1 71 0 0,-1-1 9 0 0,0 0 61 0 0,0 0 4 0 0,0 0-7 0 0,6-15-185 0 0,-4 7 32 0 0,-1 0 1 0 0,1 0-1 0 0,-1 1 0 0 0,-1-1 0 0 0,1-1 15 0 0,1-12-7 0 0,0 4 7 0 0,-1 8 0 0 0,1 0 0 0 0,-1 0 0 0 0,-1 0 0 0 0,0-1 0 0 0,-1-3 0 0 0,1 5 0 0 0,0 1 0 0 0,0 0 0 0 0,1 0 0 0 0,-1 0 0 0 0,2 0 0 0 0,-1 0 0 0 0,2-1 0 0 0,-1 1 0 0 0,-1-1 0 0 0,1 1 0 0 0,-1-2 0 0 0,-1 2 0 0 0,0-1 0 0 0,0-1 0 0 0,-1-21 37 0 0,1 0 1 0 0,1 0-38 0 0,0-17 29 0 0,-2 34-69 0 0,1 10 18 0 0,0 0 1 0 0,0 1 0 0 0,0-1-1 0 0,0 1 1 0 0,0-1 0 0 0,0 1-1 0 0,0-2 22 0 0,1-11-289 0 0,-1 14 201 0 0,0 17-537 0 0,0-11 538 0 0,-1 0 0 0 0,1 1 1 0 0,-2-2-1 0 0,1 1 1 0 0,-1 1 86 0 0,1-1 99 0 0,0 0 1 0 0,-1 0 0 0 0,2 0-1 0 0,-1 0 1 0 0,1 1-100 0 0,-2 35 128 0 0,-2 7-128 0 0,0-6-536 0 0,2 7 536 0 0,2-42 118 0 0,0 28 1305 0 0,4 24-1423 0 0,-4-53 83 0 0,1 1-42 0 0,0 1 0 0 0,0-1 0 0 0,0 1 0 0 0,1-1 0 0 0,0 1 0 0 0,1-1 0 0 0,-1 0-41 0 0,-1-6 120 0 0,-1-1 5 0 0,0 0 23 0 0,0 0 11 0 0,10-8 304 0 0,-5-2-373 0 0,-1-1 0 0 0,0 1 0 0 0,-1-1 0 0 0,0 1 0 0 0,-1-2-1 0 0,1 2 1 0 0,-2-1 0 0 0,0-4-90 0 0,1-1 83 0 0,3-44 538 0 0,-2-44-621 0 0,0 12-348 0 0,-3 86 400 0 0,2-30 605 0 0,-3-20-657 0 0,-4-52-213 0 0,5 108 9 0 0,0 0-20 0 0,0 0 15 0 0,0 0 87 0 0,0 0 40 0 0,0 0 8 0 0,0 1 2 0 0,-2 26-56 0 0,1-20 75 0 0,0 1 0 0 0,1 1-1 0 0,0 5 54 0 0,1 5-20 0 0,-1-1-1 0 0,-2 7 21 0 0,1 19-23 0 0,-4 76 23 0 0,2 12 0 0 0,3-101 0 0 0,2 1 0 0 0,1-2 0 0 0,3 8 0 0 0,5 25 0 0 0,-10-62 23 0 0,1-4 36 0 0,3-13 119 0 0,1-22 82 0 0,0-57 161 0 0,4-55-171 0 0,-8-94-250 0 0,-5 75-673 0 0,3 168 549 0 0,0 1 10 0 0,0 0-10 0 0,0 0-49 0 0,0 0-19 0 0,-3 8-205 0 0,-14 63-372 0 0,15-59 810 0 0,0 0 1 0 0,0 0 0 0 0,1 1 0 0 0,1 5-42 0 0,-1 11 87 0 0,-2 60-253 0 0,4-30 144 0 0,0-17 212 0 0,2 30-407 0 0,6 21 217 0 0,-3-33-63 0 0,-1-24 89 0 0,-2-26 18 0 0,-2 1 1 0 0,0-1 0 0 0,0 3-45 0 0,-1-13 194 0 0,0 0 20 0 0,0 0-20 0 0,0 0-88 0 0,0-6-22 0 0,3-11 172 0 0,-2-1 0 0 0,0 0 0 0 0,-1-12-256 0 0,1-25-687 0 0,2 8 96 0 0,5-96 897 0 0,-8 114-148 0 0,1-15-232 0 0,-2 1-1 0 0,-2-1 1 0 0,-2 2 0 0 0,-4-12 74 0 0,3 27 44 0 0,-3-15-84 0 0,-13-36 40 0 0,15 66-345 0 0,6 12 347 0 0,0-2-1 0 0,0 1 1 0 0,0 0-1 0 0,1 0 0 0 0,-1 0 1 0 0,1 0-1 0 0,-1-1 0 0 0,0 1 1 0 0,1 0-1 0 0,0-2-1 0 0,0 2 174 0 0,0 1-38 0 0,0 0-160 0 0,0 0-40 0 0,0 0-7 0 0,-1 1 61 0 0,0-1 1 0 0,1 0-1 0 0,-1 1 1 0 0,1-1-1 0 0,0 1 0 0 0,-1-1 1 0 0,0 0-1 0 0,1 0 1 0 0,-1 1-1 0 0,1 0 1 0 0,0-1-1 0 0,0 1 1 0 0,-1-1-1 0 0,1 0 0 0 0,0 1 1 0 0,-1 0-1 0 0,1-1 1 0 0,0 1-1 0 0,-1-1 1 0 0,1 1-1 0 0,0 0 10 0 0,-5 15-217 0 0,4-13 202 0 0,-2 10-3 0 0,1 1 1 0 0,0 0 0 0 0,0 10 17 0 0,1-9-15 0 0,2 26 1 0 0,0-11 15 0 0,6 125 157 0 0,14 73-158 0 0,-18-202 2 0 0,3 17-40 0 0,1 2 0 0 0,5 10 38 0 0,0-9 124 0 0,-10-40-127 0 0,-1 1 1 0 0,0-1-1 0 0,0 0 1 0 0,0 0 0 0 0,-1 3 2 0 0,0-8-64 0 0,0-1-34 0 0,0 0-27 0 0,0 0-16 0 0,0 0-3 0 0,0 0-30 0 0,-3-13-822 0 0,-2-4 578 0 0,4 12 79 0 0,0 0-1 0 0,-1-1 1 0 0,1 2-1 0 0,-1-1 1 0 0,0 0 0 0 0,-1-1 339 0 0,2 5-265 0 0,1 0 0 0 0,-1 0 0 0 0,0 0 0 0 0,0 1 0 0 0,1-1 0 0 0,-1 0 0 0 0,0 0 0 0 0,0 1 0 0 0,1-1 0 0 0,-2 0 0 0 0,1 0 0 0 0,1 1 0 0 0,-2 0 0 0 0,1 0 0 0 0,1-1 0 0 0,-2 1 0 0 0,1-1 0 0 0,0 1 0 0 0,0-1 0 0 0,0 1 0 0 0,0 0 1 0 0,-1 0 264 0 0,-1 0-315 0 0,-13-3-1584 0 0,15 3 1892 0 0,0 0 0 0 0,1 0 0 0 0,-1 0 1 0 0,0 1-1 0 0,1-1 0 0 0,-1 0 0 0 0,1 0 0 0 0,-1 1 0 0 0,0-1 0 0 0,0 1 0 0 0,1-1 0 0 0,-1 0 0 0 0,1 0 0 0 0,-1 1 0 0 0,0-1 0 0 0,1 1 0 0 0,0 0 0 0 0,-1-1 1 0 0,0 0-1 0 0,1 1 0 0 0,-1 0 0 0 0,1-1 0 0 0,0 1 0 0 0,-1 0 7 0 0,0 0 1 0 0,0 0-10 0 0,-2 9 82 0 0,-4 13 2285 0 0,7-22-2124 0 0,-1 0-255 0 0,0 0 0 0 0,1-1 0 0 0,0 0 0 0 0,0 1 0 0 0,-1 0 0 0 0,1 0 0 0 0,0-1-1 0 0,-1 1 1 0 0,1 0 0 0 0,0 0 0 0 0,0-1 0 0 0,-1 0 0 0 0,1 1 0 0 0,0 0 0 0 0,0 0 0 0 0,0-1 0 0 0,0 1 0 0 0,0 0 0 0 0,1 0 0 0 0,-1-1 0 0 0,0 1 0 0 0,0 1 21 0 0,0 0-54 0 0,2 9 355 0 0,-2-10 8 0 0,0 0 0 0 0,0 0 0 0 0,0 0 0 0 0,0 0 0 0 0,0 0 0 0 0,0 1 1 0 0,0-2-1 0 0,0 2 0 0 0,0-1 0 0 0,0 0 0 0 0,0 0 0 0 0,-1 0-309 0 0,0 0 113 0 0,1-1-17 0 0,-16 18 538 0 0,13-15-597 0 0,3-3 160 0 0,0 0 81 0 0,0 0 11 0 0,0 0-287 0 0,0 0 0 0 0,-1 1 0 0 0,1-1 0 0 0,0 0 0 0 0,0 0 0 0 0,0 0 0 0 0,0 0 0 0 0,0 0 0 0 0,0 1 0 0 0,-1-1 1 0 0,1 0-1 0 0,0 0 0 0 0,0 0 0 0 0,0 0 0 0 0,0 0 0 0 0,0 0 0 0 0,0 0 0 0 0,0 0 0 0 0,0 0 0 0 0,0 0 0 0 0,0 1 0 0 0,0-1 0 0 0,0 0 0 0 0,0 0 0 0 0,0 0 0 0 0,0 0 0 0 0,0 1 0 0 0,0-1 0 0 0,0 0 0 0 0,0 0 0 0 0,0 0 1 0 0,0 0-1 0 0,0 1 0 0 0,0-1 0 0 0,0 0 0 0 0,0 0 0 0 0,1 0 0 0 0,-1 0 0 0 0,0 0 0 0 0,0 0 0 0 0,0 0 0 0 0,0 0 0 0 0,0 0 0 0 0,0 0 0 0 0,1 0 0 0 0,-1 0 0 0 0,0 0 0 0 0,0 1 0 0 0,0-1 0 0 0,0 0 0 0 0,0 0 0 0 0,0 0 1 0 0,0 0-1 0 0,0 0-2 0 0,6 4-646 0 0,-6-3 530 0 0,3 2 68 0 0,-3-2 200 0 0,0-1 108 0 0,0 0 27 0 0,0 0-84 0 0,0 0-385 0 0,0 0-164 0 0,0 0-36 0 0,0 0-23 0 0,0 0-62 0 0,0 0-21 0 0,0 0-305 0 0,0 0-1256 0 0,0 0-539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3:51.586"/>
    </inkml:context>
    <inkml:brush xml:id="br0">
      <inkml:brushProperty name="width" value="0.05" units="cm"/>
      <inkml:brushProperty name="height" value="0.05" units="cm"/>
      <inkml:brushProperty name="color" value="#FFFFFF"/>
    </inkml:brush>
  </inkml:definitions>
  <inkml:trace contextRef="#ctx0" brushRef="#br0">1 726 2760 0 0,'0'0'420'0'0,"0"0"721"0"0,0 0 314 0 0,0 0 66 0 0,0 0-157 0 0,0 0-713 0 0,0 0-307 0 0,0 0-66 0 0,0 0-32 0 0,0 0-86 0 0,0 0-38 0 0,0 0-8 0 0,0 0 28 0 0,0 0 130 0 0,0 0 59 0 0,0 0 12 0 0,17-7 2329 0 0,8-8-2061 0 0,0 2 0 0 0,0 0 1 0 0,2 0-612 0 0,3 0 213 0 0,0-2 1 0 0,0-2-214 0 0,24-13 728 0 0,-29 17 194 0 0,12-9-922 0 0,160-101 2096 0 0,-113 63-1214 0 0,-62 45-879 0 0,0 1 0 0 0,2 0 0 0 0,18-7-3 0 0,-12 6 35 0 0,-1 0-1 0 0,4-6-34 0 0,21-12 382 0 0,19-9-382 0 0,-55 33 290 0 0,32-20 703 0 0,-12 7-7 0 0,6-1-986 0 0,30-14 261 0 0,-50 22-57 0 0,16-8 227 0 0,-32 17-82 0 0,-5 5-298 0 0,1-2 0 0 0,-1 1 0 0 0,0 1 0 0 0,0-1 0 0 0,1 1 0 0 0,-1-1 0 0 0,1 1 0 0 0,2 0-51 0 0,1-1 244 0 0,-2 1-351 0 0,1 0-4464 0 0,-6 1 2757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4:07.727"/>
    </inkml:context>
    <inkml:brush xml:id="br0">
      <inkml:brushProperty name="width" value="0.05" units="cm"/>
      <inkml:brushProperty name="height" value="0.05" units="cm"/>
    </inkml:brush>
  </inkml:definitions>
  <inkml:trace contextRef="#ctx0" brushRef="#br0">66 399 3224 0 0,'-11'7'11552'0'0,"13"-7"-11446"0"0,1 0 0 0 0,0 0 0 0 0,-1-1 0 0 0,0 1 0 0 0,0 0 0 0 0,1-1 0 0 0,0 0 0 0 0,-1 0 0 0 0,0 1 0 0 0,0-2 0 0 0,1 1-106 0 0,22-14-775 0 0,-2 0 0 0 0,22-19 775 0 0,0 1-544 0 0,-38 28 279 0 0,10-7-428 0 0,-17 12 847 0 0,0 0 94 0 0,0 0 28 0 0,0 0-16 0 0,0 0-86 0 0,0 0-40 0 0,-2 0-90 0 0,1 0-1 0 0,-1 1 1 0 0,1-1 0 0 0,-2 1 0 0 0,2 0 0 0 0,-1-1 0 0 0,1 1 0 0 0,-1 0 0 0 0,1 0 0 0 0,0-1 0 0 0,0 1 0 0 0,-1 0 0 0 0,1 0 0 0 0,0 0 0 0 0,-1 1-44 0 0,-3 2 85 0 0,-22 13 105 0 0,-7 5 920 0 0,1-2 0 0 0,-17 6-1110 0 0,62-37 845 0 0,14-9-349 0 0,73-50-896 0 0,-95 67 225 0 0,-6 4 114 0 0,-12 7 143 0 0,-23 13-98 0 0,-13 5-190 0 0,30-16 1256 0 0,0 0-1 0 0,-14 11-1049 0 0,30-18 258 0 0,8-8-209 0 0,10-9-139 0 0,20-10 74 0 0,-19 14 232 0 0,0-1 0 0 0,-1-1 0 0 0,7-6-216 0 0,-21 18 90 0 0,0 0 19 0 0,0 0-17 0 0,-15 9 69 0 0,-20 11-514 0 0,19-12 207 0 0,1 1 0 0 0,0 0-1 0 0,-12 11 147 0 0,22-14-59 0 0,16-11 49 0 0,16-12 15 0 0,-5 0-4 0 0,-15 11 0 0 0,-1 0 1 0 0,1 2 0 0 0,0-1 0 0 0,0 0-1 0 0,0 1 1 0 0,3-1-2 0 0,-10 5 53 0 0,-19 12 86 0 0,-83 53-22 0 0,98-64-117 0 0,2 0 12 0 0,1-1 52 0 0,1-2-35 0 0,1 1-1 0 0,-1-1 0 0 0,1 1 0 0 0,0-1 1 0 0,0 1-1 0 0,-1-1 0 0 0,1 2 0 0 0,0-2 1 0 0,0 1-1 0 0,0 0 0 0 0,1-1-28 0 0,17-16 13 0 0,1 2 0 0 0,1 0 0 0 0,2 0-13 0 0,-1 1 300 0 0,-61 39 147 0 0,21-13-810 0 0,-1 0 0 0 0,-9 9 363 0 0,13-8-71 0 0,15-12 146 0 0,15-12-206 0 0,37-28 338 0 0,-14 11 37 0 0,-52 31 688 0 0,-11 5-947 0 0,-36 23-73 0 0,61-30 89 0 0,0 0 1 0 0,0 0-1 0 0,0 0 0 0 0,0 0 0 0 0,0 0 0 0 0,0 0 0 0 0,0 0 0 0 0,0 0 1 0 0,0 0-1 0 0,0-1 0 0 0,0 1 0 0 0,0 0 0 0 0,0 0 0 0 0,0 0 0 0 0,0 0 1 0 0,0 0-1 0 0,0 0 0 0 0,0 0 0 0 0,0 0 0 0 0,0 0 0 0 0,0 0 0 0 0,0 0 1 0 0,0 0-1 0 0,0 0 0 0 0,0 0 0 0 0,0 0 0 0 0,0 0 0 0 0,0-1 0 0 0,0 1 1 0 0,0 0-1 0 0,0 0 0 0 0,0 0 0 0 0,-1 0 0 0 0,1 0 0 0 0,0 0 0 0 0,0 0 1 0 0,0 0-1 0 0,0 0 0 0 0,0 0 0 0 0,0 0 0 0 0,0 0 0 0 0,0 0 0 0 0,0 0 1 0 0,0 0-1 0 0,0 0 0 0 0,0 0 0 0 0,0 0 0 0 0,0 0 0 0 0,-1 0 0 0 0,1 0 0 0 0,0 0 1 0 0,0 0-1 0 0,0 0 0 0 0,0 1 0 0 0,0-1 0 0 0,0 0 0 0 0,0 0 0 0 0,0 0 1 0 0,0 0-1 0 0,0 0 0 0 0,0 0 0 0 0,0 0 0 0 0,0 0 0 0 0,0 0 0 0 0,0 0 1 0 0,0 0-2 0 0,3-5 11 0 0,8-7-18 0 0,25-9 10 0 0,-26 15-41 0 0,0 0 1 0 0,10-8 37 0 0,-3 2 48 0 0,-20 14-52 0 0,0 0 0 0 0,0 0-1 0 0,0 0 1 0 0,0-1-1 0 0,0 1 1 0 0,-4 0 4 0 0,-10 5-62 0 0,8-2 76 0 0,-6 3-110 0 0,0 0 0 0 0,-5 1 96 0 0,20-9-68 0 0,0 0-68 0 0,0 0-10 0 0,2-2 103 0 0,0 1-1 0 0,0-1 0 0 0,0 0 1 0 0,1 1-1 0 0,-1 0 0 0 0,0-1 1 0 0,3 0 43 0 0,1-2-47 0 0,56-39-58 0 0,-62 43 108 0 0,0 0 1 0 0,0 0-1 0 0,0 0 0 0 0,0 0 0 0 0,0 0 1 0 0,-1 0-1 0 0,1 0 0 0 0,0 0 0 0 0,0 0 1 0 0,0-1-1 0 0,0 1 0 0 0,0 0 0 0 0,0 0 1 0 0,0 0-1 0 0,0 0 0 0 0,0 0 1 0 0,0 0-1 0 0,0 0 0 0 0,0 0 0 0 0,0 0 1 0 0,0 0-1 0 0,0 0 0 0 0,0 0 0 0 0,0 0 1 0 0,0 0-1 0 0,0 0 0 0 0,0 0 0 0 0,0-1 1 0 0,0 1-1 0 0,0 0 0 0 0,0 0 0 0 0,0 0 1 0 0,0 0-1 0 0,0 0 0 0 0,0 0 1 0 0,0 0-1 0 0,0 0 0 0 0,0 0 0 0 0,0 0 1 0 0,0 0-1 0 0,0 0-3 0 0,-12 2 240 0 0,-14 8 91 0 0,11-2-374 0 0,7-3 5 0 0,1-1 0 0 0,0-1 0 0 0,-6 2 38 0 0,13-4 55 0 0,2-4-44 0 0,0 1 1 0 0,1 1-1 0 0,0-2 1 0 0,-1 2-1 0 0,1-1 1 0 0,2 0-12 0 0,-3 1 1 0 0,105-54-5 0 0,-168 94-640 0 0,59-38 628 0 0,1 0-1 0 0,0 0 1 0 0,0 0 0 0 0,0-1-1 0 0,-1 2 1 0 0,2-1-1 0 0,-2 0 1 0 0,1 0-1 0 0,1 0 1 0 0,-1 1-1 0 0,0-1 1 0 0,0 1 16 0 0,19-6 885 0 0,21-17-854 0 0,0-1 88 0 0,33-11-119 0 0,-66 30-30 0 0,1 0-1 0 0,0-1 1 0 0,-1 0 0 0 0,1 0 0 0 0,2-4 30 0 0,-8 8-80 0 0,-1 0 9 0 0,-1 1 61 0 0,-1 0 0 0 0,1-1 0 0 0,-1 1 0 0 0,1 0 0 0 0,0 0 0 0 0,-1 0-1 0 0,1 0 1 0 0,0 0 0 0 0,0 1 0 0 0,0-1 10 0 0,-8 8-35 0 0,-27 10-171 0 0,15-8-237 0 0,-17 13 443 0 0,34-22 888 0 0,10-8-913 0 0,14-11-6 0 0,110-67-177 0 0,-121 78 394 0 0,-14 8 8 0 0,-17 10-125 0 0,-103 77-210 0 0,120-85 146 0 0,3-3 24 0 0,-1 1 1 0 0,1-1 0 0 0,-1 2-1 0 0,0-1 1 0 0,1 0-1 0 0,0 0 1 0 0,0 1-1 0 0,-1-1 1 0 0,1 1-30 0 0,2-3 128 0 0,0 0 6 0 0,0 0-10 0 0,17-5-48 0 0,7-8 21 0 0,0-1 0 0 0,-1-1 0 0 0,2-2-97 0 0,35-23 131 0 0,67-43-377 0 0,-200 133-204 0 0,-28 21-188 0 0,-6 6 862 0 0,276-185-688 0 0,-144 91 577 0 0,-18 12-31 0 0,0-1 0 0 0,0 2 0 0 0,1-1-1 0 0,4-1-81 0 0,-11 6 160 0 0,-1 0-4 0 0,-2 1-104 0 0,0 0 0 0 0,0 0 0 0 0,0 1 0 0 0,0-1 0 0 0,0 1 0 0 0,1-1 0 0 0,-1 1 0 0 0,1-1 0 0 0,-1 1 0 0 0,1 0 0 0 0,-2 1-52 0 0,0 2 43 0 0,-10 7-111 0 0,0-1-1 0 0,0-1 1 0 0,-9 6 68 0 0,-19 15-118 0 0,33-24 119 0 0,-7 5 9 0 0,0 0 1 0 0,2 2 0 0 0,-1 0-1 0 0,1 0 1 0 0,-2 7-11 0 0,32-30-62 0 0,95-77-282 0 0,-93 71 613 0 0,13-13-269 0 0,-31 28 55 0 0,-45 35 1184 0 0,11-9-2623 0 0,-19 19 1384 0 0,30-24-39 0 0,9-9-8 0 0,0 2 1 0 0,1-1-1 0 0,-3 5 47 0 0,23-27 131 0 0,1 0 0 0 0,0 0 0 0 0,0 1 0 0 0,10-6-131 0 0,0-1 74 0 0,72-51-27 0 0,-16 12-28 0 0,-56 41-19 0 0,-19 13 0 0 0,0 0 0 0 0,0 0 0 0 0,0 0 0 0 0,0 1 0 0 0,0-1 0 0 0,0 0 0 0 0,0 0 0 0 0,0 0 0 0 0,0 0 0 0 0,0 0 0 0 0,0 0 0 0 0,0 0 0 0 0,0 0 0 0 0,0 0 0 0 0,0 0 0 0 0,0 0 0 0 0,0 0 0 0 0,0 0 0 0 0,0 0 0 0 0,0 0 0 0 0,0 0 0 0 0,0 0 0 0 0,0 0 0 0 0,0 0 0 0 0,0 0 0 0 0,-10 9 0 0 0,-64 51-360 0 0,25-21-240 0 0,-5 8 600 0 0,50-43 0 0 0,-12 11 0 0 0,1 0 0 0 0,-1 3 0 0 0,15-15 11 0 0,1-3 42 0 0,0 0 13 0 0,5-3-13 0 0,0-1 1 0 0,1 0-1 0 0,-2 0 1 0 0,1 0-1 0 0,-1-1 1 0 0,1 0-54 0 0,15-13 83 0 0,139-101 119 0 0,-156 117-188 0 0,18-14 197 0 0,-16 11-100 0 0,-9 8-63 0 0,-99 71-1213 0 0,89-63 1174 0 0,14-9 88 0 0,8-8 74 0 0,212-182-35 0 0,-181 150-200 0 0,-54 50-119 0 0,-1-1-1 0 0,-13 7 184 0 0,-15 10-762 0 0,-43 41 174 0 0,56-44 980 0 0,86-74 972 0 0,-25 21-1318 0 0,0 1 0 0 0,2 2-1 0 0,1 1-45 0 0,-8 4 87 0 0,-19 14 129 0 0,-18 13-60 0 0,-30 19-104 0 0,20-12-423 0 0,-1 1-1 0 0,-2 3 372 0 0,-65 53-560 0 0,97-78 484 0 0,10-10-158 0 0,1 0 0 0 0,5-1 234 0 0,-11 9 241 0 0,0-2-1 0 0,-1 1 1 0 0,3-4-241 0 0,-4 4 158 0 0,-10 10-79 0 0,0 0 9 0 0,0 0-7 0 0,-17 12 570 0 0,-43 34-1147 0 0,31-22-211 0 0,-20 11 707 0 0,166-127 272 0 0,-115 91-211 0 0,-1 0-26 0 0,0 0 1 0 0,0 1-1 0 0,0-1 1 0 0,0 1-1 0 0,-1-1 1 0 0,1 0-1 0 0,0 0 1 0 0,0 1-1 0 0,-1-1 1 0 0,1 0-1 0 0,1-1-35 0 0,-2 2 69 0 0,0 0-5 0 0,-2 0-53 0 0,0 1-1 0 0,0-1 0 0 0,0 0 1 0 0,0 0-1 0 0,0 1 1 0 0,0 0-1 0 0,1 0 0 0 0,-1 0 1 0 0,0 0-1 0 0,0 0 1 0 0,1 0-1 0 0,-1 1-10 0 0,-1-1 3 0 0,-39 29-31 0 0,19-13 3 0 0,7-6-56 0 0,1-1-1 0 0,-11 4 82 0 0,36-20 13 0 0,0-1 0 0 0,0 0-1 0 0,1-3-12 0 0,16-10 18 0 0,28-25 417 0 0,-54 45-130 0 0,-4 0-130 0 0,-11 6-90 0 0,8-3-95 0 0,0 1 0 0 0,0 0 0 0 0,0 0 0 0 0,0 0 10 0 0,2-1-26 0 0,0 0 0 0 0,0 0-1 0 0,-1-1 1 0 0,1 1 0 0 0,0-1 0 0 0,-1-1-1 0 0,0 1 1 0 0,-3 1 26 0 0,2-2-33 0 0,0 2-1 0 0,0-1 1 0 0,0 1-1 0 0,-3 1 34 0 0,7-2-13 0 0,2-1-54 0 0,0-1-11 0 0,8 5-73 0 0,-5-5 84 0 0,-1 0 71 0 0,1-1 0 0 0,-1 1-1 0 0,1-1 1 0 0,0 1 0 0 0,0-1-1 0 0,-1 0 1 0 0,0 0 0 0 0,0 0-1 0 0,1-1 1 0 0,0 1 0 0 0,0-1-4 0 0,26-21 114 0 0,-19 14-93 0 0,1 2-1302 0 0,-1 1 1 0 0,2-1-1 0 0,3-1 1281 0 0,5-3-3397 0 0,-16 9-3363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4:00.633"/>
    </inkml:context>
    <inkml:brush xml:id="br0">
      <inkml:brushProperty name="width" value="0.05" units="cm"/>
      <inkml:brushProperty name="height" value="0.05" units="cm"/>
    </inkml:brush>
  </inkml:definitions>
  <inkml:trace contextRef="#ctx0" brushRef="#br0">113 19 4608 0 0,'0'0'208'0'0,"0"0"103"0"0,0 0 303 0 0,0 0 127 0 0,0 0 26 0 0,12-11 3097 0 0,-15 5 568 0 0,-4 5-3333 0 0,-6 4-1112 0 0,12-3 157 0 0,-3 2-81 0 0,2-2-27 0 0,0 0 1 0 0,1 1 0 0 0,-1 0 0 0 0,1 0-1 0 0,-1-1 1 0 0,1 1 0 0 0,-1 0-1 0 0,1 0 1 0 0,-1 0 0 0 0,1 0-37 0 0,1-1 80 0 0,-1 1-24 0 0,-1-1-46 0 0,0 1 18 0 0,2 0 111 0 0,0-1 22 0 0,0 0-1 0 0,-4 1 511 0 0,-5 11 262 0 0,0-6-969 0 0,9-5 45 0 0,-2 0 0 0 0,1 0 0 0 0,1 1 0 0 0,-2-1 0 0 0,1 0 0 0 0,1 1-1 0 0,-1-1 1 0 0,0 1 0 0 0,0-2 0 0 0,1 2 0 0 0,0-1 0 0 0,-1 2-9 0 0,0-1 77 0 0,-2 3 145 0 0,2-4-195 0 0,1 0 1 0 0,-1 0-1 0 0,0 0 0 0 0,0 0 1 0 0,1-1-1 0 0,0 2 1 0 0,-1-1-1 0 0,1 0 1 0 0,-1 0-1 0 0,1 0 0 0 0,0 0 1 0 0,-1 0-1 0 0,1 0 1 0 0,0 1-28 0 0,0-2-118 0 0,-11 23 1252 0 0,9-21-1148 0 0,2-1 14 0 0,-1 0 0 0 0,1 0 0 0 0,0 0 0 0 0,0 0 0 0 0,1 0 0 0 0,-1 0 0 0 0,0 0 0 0 0,0 0 0 0 0,1 0 0 0 0,-1 0 0 0 0,0 0 0 0 0,0 0 0 0 0,1 0 0 0 0,-1 0 0 0 0,1 0 0 0 0,0 0 0 0 0,-1 0 10 0 0,0 1 8 0 0,0-1 0 0 0,1 2 0 0 0,0-2 0 0 0,0 1 0 0 0,-1 0 0 0 0,1-1 0 0 0,0 1 0 0 0,0 0 0 0 0,0 0 0 0 0,0-1 0 0 0,0 1 0 0 0,1-1 0 0 0,-1 0 0 0 0,0 0 0 0 0,1 2-18 0 0,-1-3-49 0 0,0 0 0 0 0,0 0-1 0 0,-1 0 1 0 0,1 0-1 0 0,0-1 1 0 0,0 1 0 0 0,-1 0-1 0 0,1-1 1 0 0,0 1-1 0 0,0 0 1 0 0,-1-1 0 0 0,0 1-1 0 0,1 0 1 0 0,0 0 0 0 0,0-1-1 0 0,-1 1 1 0 0,0-1-1 0 0,1 0 1 0 0,-1 1 0 0 0,1 0-1 0 0,0-1 1 0 0,-1 0-1 0 0,0 0 1 0 0,0 1 0 0 0,1 0-1 0 0,-1-1 1 0 0,0 0 0 0 0,1 0-1 0 0,-1 1 1 0 0,0-1 49 0 0,5-19-1455 0 0,-9-7 804 0 0,1 15 249 0 0,3 11 500 0 0,0 0-1 0 0,0 0 1 0 0,0 0-1 0 0,-1-1 1 0 0,1 2-1 0 0,-1-1 1 0 0,0-1-1 0 0,1 2 1 0 0,0-1 0 0 0,-1 0-1 0 0,0 0 1 0 0,0 1-1 0 0,1-1 1 0 0,-1 0-1 0 0,0 0 1 0 0,0 0-98 0 0,0 1 46 0 0,0-1 0 0 0,1 1 0 0 0,-1 0 0 0 0,1-1 0 0 0,-1 1 0 0 0,1 0 0 0 0,-1 0 0 0 0,0 0 0 0 0,1 0 0 0 0,0 0 1 0 0,-1 0-1 0 0,0 0 0 0 0,1 0 0 0 0,-1 0 0 0 0,1 0 0 0 0,0 0 0 0 0,-1 0 0 0 0,0 0 0 0 0,0 1 0 0 0,1-1 0 0 0,0 0 0 0 0,-1 1 0 0 0,1-1 1 0 0,-1 0-1 0 0,1 1 0 0 0,-1-1 0 0 0,1 0 0 0 0,0 0 0 0 0,-1 1 0 0 0,1-1 0 0 0,-1 1 0 0 0,1-1 0 0 0,-1 1 0 0 0,1-1 0 0 0,0 0-46 0 0,-4 5 0 0 0,3-4 0 0 0,0-1 0 0 0,0 1 0 0 0,0 0 0 0 0,0 0 0 0 0,1 0 0 0 0,-1 0 0 0 0,0 0 0 0 0,0 0 0 0 0,1 1 0 0 0,-1-2 0 0 0,1 2 0 0 0,-1-1 0 0 0,0 0 0 0 0,1 1 0 0 0,0-1 0 0 0,0 1 0 0 0,0-1-6 0 0,0-1 0 0 0,0 1 0 0 0,0-1 0 0 0,0 0 1 0 0,0 1-1 0 0,0-1 0 0 0,1 0 0 0 0,-1 0 0 0 0,0 0 0 0 0,0 1 0 0 0,1-1 0 0 0,-1 0 0 0 0,0 1 0 0 0,1-1 0 0 0,-1 0 0 0 0,0 0 0 0 0,0 1 0 0 0,0-1 0 0 0,0 0 0 0 0,1 0 0 0 0,-1 0 0 0 0,1 0 0 0 0,-1 0 0 0 0,1 0 0 0 0,-1 0 0 0 0,0 0 0 0 0,0 0 0 0 0,0 0 0 0 0,1 0 0 0 0,-1 0 0 0 0,1 0 0 0 0,-1 0 0 0 0,1 0 0 0 0,-1 0 0 0 0,0 0 0 0 0,0 0 0 0 0,0 0 0 0 0,1 0 0 0 0,-1 0 0 0 0,0 0 0 0 0,1 0 1 0 0,-1 0-1 0 0,1 0 0 0 0,-1-1 0 0 0,0 1 0 0 0,0 0 0 0 0,0 0 6 0 0,0 0-70 0 0,2-1 10 0 0,-1 0-1 0 0,0 0 1 0 0,1 0 0 0 0,-1 0 0 0 0,0 0-1 0 0,0 0 1 0 0,0 0 0 0 0,1 0 0 0 0,-2-1 0 0 0,1 2-1 0 0,0-2 1 0 0,0 0 60 0 0,0 0-4 0 0,1-1 0 0 0,-2 0-1 0 0,1 0 1 0 0,0 1 0 0 0,-1-1 0 0 0,1 0-1 0 0,-1 1 1 0 0,0-1 0 0 0,0 0-1 0 0,0 1 5 0 0,0 1 17 0 0,0 1 0 0 0,0 0 0 0 0,0-1 0 0 0,0 1 0 0 0,0 0 0 0 0,-1-1 0 0 0,1 1-1 0 0,0 0 1 0 0,0 0 0 0 0,0 0 0 0 0,-1 0 0 0 0,1 0 0 0 0,0-1 0 0 0,0 1 0 0 0,-1 0-1 0 0,1 0 1 0 0,0 0 0 0 0,0-1 0 0 0,0 1 0 0 0,0 0 0 0 0,-1 0 0 0 0,1 0 0 0 0,0 0-1 0 0,-1 0 1 0 0,1 0 0 0 0,0 0 0 0 0,-1 0 0 0 0,1 0 0 0 0,0 0 0 0 0,0 0 0 0 0,0 0-1 0 0,0 0 1 0 0,-1 0 0 0 0,1 0 0 0 0,0 0 0 0 0,-1 0 0 0 0,1 0 0 0 0,0 0 0 0 0,-1 0-1 0 0,1 0 1 0 0,0 1 0 0 0,0-1 0 0 0,0 0 0 0 0,0 0 0 0 0,-1 0 0 0 0,1 1 0 0 0,0-1-1 0 0,0 0 1 0 0,-1 0 0 0 0,1 0-17 0 0,-12 9 283 0 0,9-6-235 0 0,2-1-40 0 0,0-1-1 0 0,0 0 1 0 0,1 0 0 0 0,-1 0 0 0 0,1 0-1 0 0,-1 1 1 0 0,0-2 0 0 0,1 2 0 0 0,-1-1 0 0 0,1 0-1 0 0,0 1-7 0 0,0-1 1 0 0,0-1-2 0 0,0 1 1 0 0,0 0-1 0 0,-1-1 1 0 0,1 0-1 0 0,0 0 1 0 0,0 1-1 0 0,0-1 1 0 0,0 1 0 0 0,0-1-1 0 0,0 1 1 0 0,0-1-1 0 0,1 0 1 0 0,-1 1-1 0 0,0-1 1 0 0,0 1-1 0 0,0-1 1 0 0,0 1-1 0 0,0-1 1 0 0,0 0-1 0 0,0 0 1 0 0,1 1-1 0 0,-1-1 1 0 0,0 0-1 0 0,1 1 1 0 0,-1-1-1 0 0,1 1 1 0 0,-1-1-12 0 0,0 0-1 0 0,0 0 0 0 0,1 1 0 0 0,0-1 1 0 0,-1 0-1 0 0,1 1 0 0 0,-1-1 0 0 0,0 0 1 0 0,1 1-1 0 0,0-1 0 0 0,0 0 0 0 0,-1 0 1 0 0,0 0-1 0 0,1 0 0 0 0,0 0 0 0 0,-1 0 1 0 0,1 0-1 0 0,-1 0 0 0 0,1 0 0 0 0,-1 0 1 0 0,1 0-1 0 0,0 0 0 0 0,-1 0 1 0 0,0 0-1 0 0,1-1 0 0 0,0 1 0 0 0,-1 0 1 0 0,1-1-1 0 0,-1 1 0 0 0,0 0 0 0 0,1-1 1 0 0,0 1-1 0 0,-1 0 0 0 0,1 0 0 0 0,-1-1 1 0 0,0 1-1 0 0,0-1 0 0 0,1 0 0 0 0,0 1 13 0 0,-1 0-3 0 0,1-1-53 0 0,-1 0 0 0 0,0 0-1 0 0,1 0 1 0 0,-1 0-1 0 0,1 0 1 0 0,0 1-1 0 0,-1-2 1 0 0,0 1 0 0 0,0 1-1 0 0,0-2 1 0 0,0 1-1 0 0,1 1 1 0 0,-1-2-1 0 0,0 1 1 0 0,0 0 0 0 0,0 0-1 0 0,0 0 57 0 0,-1 0-4 0 0,1 1 0 0 0,0-1 0 0 0,0 0 1 0 0,0 1-1 0 0,0 0 0 0 0,-1 0 0 0 0,1-1 0 0 0,-1 0 0 0 0,1 1 0 0 0,-1-1 0 0 0,1 1 0 0 0,0 0 0 0 0,0 0 0 0 0,-1-1 0 0 0,1 1 0 0 0,-1 0 1 0 0,0-1-1 0 0,1 1 0 0 0,0 0 0 0 0,-1-1 0 0 0,1 1 0 0 0,-1 0 0 0 0,0 0 0 0 0,1 0 0 0 0,0 0 0 0 0,-1 0 0 0 0,0 0 0 0 0,1 0 0 0 0,-1 0 1 0 0,1 0-1 0 0,0 0 0 0 0,-1 0 0 0 0,0 0 0 0 0,0 0 0 0 0,1 0 0 0 0,0 0 0 0 0,-1 0 0 0 0,1 1 0 0 0,-1-1 0 0 0,0 0 0 0 0,1 1 4 0 0,-2 0 28 0 0,1-1-1 0 0,0 0 1 0 0,0 1-1 0 0,0 0 1 0 0,0 0-1 0 0,0-1 1 0 0,0 1-1 0 0,0 0 0 0 0,0 0 1 0 0,0 0-1 0 0,0 0 1 0 0,0 0-1 0 0,0 0 1 0 0,1 1-1 0 0,-1-2 1 0 0,1 2-1 0 0,-1-1 1 0 0,0 0-1 0 0,1 0 0 0 0,0 0 1 0 0,0 1-1 0 0,-1-1 1 0 0,1 0-1 0 0,0 1 1 0 0,-1-1-1 0 0,1 0 1 0 0,0 0-1 0 0,0 1 0 0 0,1-1 1 0 0,-1 0-1 0 0,0 1 1 0 0,0-1-1 0 0,1 0 1 0 0,-1 1-28 0 0,1 2 168 0 0,3 9-625 0 0,-4-13 464 0 0,0 1 1 0 0,0-1 0 0 0,0 1 0 0 0,1-1-1 0 0,-1 1 1 0 0,0-1 0 0 0,0 0 0 0 0,0 1 0 0 0,0-1-1 0 0,1 0 1 0 0,-1 1 0 0 0,1-1 0 0 0,-1 1 0 0 0,1-1-1 0 0,-1 0 1 0 0,0 0 0 0 0,0 0 0 0 0,1 0 0 0 0,-1 1-1 0 0,1-1 1 0 0,-1 0 0 0 0,1 0 0 0 0,-1 0-1 0 0,0 1 1 0 0,1-1 0 0 0,-1 0-8 0 0,0 0-8 0 0,1 0 0 0 0,-1 0-1 0 0,0 0 1 0 0,1 0 0 0 0,-1 0 0 0 0,0 0 0 0 0,0 0-1 0 0,0 0 1 0 0,0 0 0 0 0,0 1 0 0 0,0-1 0 0 0,1 0-1 0 0,-1 0 1 0 0,0 0 0 0 0,0 0 0 0 0,1 0 0 0 0,-1 0-1 0 0,0 0 1 0 0,0 0 0 0 0,0 0 0 0 0,0 1-1 0 0,1-1 1 0 0,-1 0 0 0 0,0 0 0 0 0,0 1 0 0 0,0-1-1 0 0,0 0 1 0 0,0 0 0 0 0,0 1 8 0 0,6 6 25 0 0,-6-7 167 0 0,0 0-27 0 0,3 2-132 0 0,0 1-33 0 0,-1-3 11 0 0,7 7-436 0 0,1 4 991 0 0,-9-10-619 0 0,0-1-1 0 0,0 1 0 0 0,-1-1 1 0 0,1 1-1 0 0,0-1 0 0 0,0 0 1 0 0,-1 0-1 0 0,1 0 0 0 0,1 0 1 0 0,-2 0-1 0 0,1 0 0 0 0,0 0 1 0 0,0 0-1 0 0,-1 0 0 0 0,1 0 1 0 0,0 0-1 0 0,0 0 0 0 0,0 0 1 0 0,0 0 53 0 0,0 0-1635 0 0,2 0-566 0 0,-3 0-3591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4:01.294"/>
    </inkml:context>
    <inkml:brush xml:id="br0">
      <inkml:brushProperty name="width" value="0.05" units="cm"/>
      <inkml:brushProperty name="height" value="0.05" units="cm"/>
    </inkml:brush>
  </inkml:definitions>
  <inkml:trace contextRef="#ctx0" brushRef="#br0">27 0 920 0 0,'0'0'391'0'0,"0"0"1303"0"0,0 0 570 0 0,0 0 116 0 0,-5 4 4909 0 0,-6 3-5421 0 0,9-2-1814 0 0,1-1 21 0 0,-1-1 0 0 0,1 0 1 0 0,-1 1-1 0 0,2 0 0 0 0,-2 3-75 0 0,2-6 11 0 0,0 0 0 0 0,0 0-1 0 0,0 1 1 0 0,0-1 0 0 0,0 0-1 0 0,0 1 1 0 0,0-2 0 0 0,1 2-1 0 0,-1-1 1 0 0,1 0 0 0 0,-1 0 0 0 0,0 0-1 0 0,0 0 1 0 0,1 1 0 0 0,0-2-1 0 0,0 2 1 0 0,-1-1 0 0 0,1-1-1 0 0,0 1 1 0 0,0 1 0 0 0,-1-2-1 0 0,2 2-10 0 0,22 17-48 0 0,-22-17 86 0 0,18 6 1504 0 0,-20-8-1446 0 0,0 0 4 0 0,6 5 692 0 0,-6-4-769 0 0,1-1 1 0 0,1 0-1 0 0,-2 1 0 0 0,1-1 0 0 0,0 0 0 0 0,0 1 0 0 0,0-1 0 0 0,0 0 0 0 0,0 0 0 0 0,-1 0 0 0 0,2 0 0 0 0,-1 0 0 0 0,-1-1 0 0 0,1 1 0 0 0,0 0 0 0 0,0 0 0 0 0,0-1 0 0 0,0 1 1 0 0,0-1-1 0 0,-1 1 0 0 0,1 0 0 0 0,0-1 0 0 0,0 1-23 0 0,5-3 189 0 0,-3 3-182 0 0,0-1-1 0 0,0 1 0 0 0,0-1 0 0 0,0 1 0 0 0,-1-1 0 0 0,1-1 0 0 0,-1 2 0 0 0,0-2 1 0 0,2 1-7 0 0,7-5 16 0 0,59-27-8386 0 0,-65 30 3005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4:14.377"/>
    </inkml:context>
    <inkml:brush xml:id="br0">
      <inkml:brushProperty name="width" value="0.05" units="cm"/>
      <inkml:brushProperty name="height" value="0.05" units="cm"/>
    </inkml:brush>
  </inkml:definitions>
  <inkml:trace contextRef="#ctx0" brushRef="#br0">110 395 3224 0 0,'0'0'341'0'0,"0"0"226"0"0,0 0 104 0 0,-18 13 5654 0 0,13-8-4505 0 0,-9 4 181 0 0,13-9-1856 0 0,1 0 25 0 0,0 0-2 0 0,0 0 1 0 0,0 0 6 0 0,2-3-86 0 0,0 0 1 0 0,0 0-1 0 0,0 0 1 0 0,1 0 0 0 0,0 0-1 0 0,0 0 1 0 0,-1 0 0 0 0,1 0-1 0 0,1 0-89 0 0,-4 3 1 0 0,15-12-95 0 0,2 0 0 0 0,10-6 94 0 0,-10 6-99 0 0,0 0 0 0 0,7-6 99 0 0,18-20-41 0 0,-41 38 111 0 0,-1 0 52 0 0,0 0-8 0 0,-1 0-91 0 0,0 1 0 0 0,-1 0 0 0 0,2-1 0 0 0,-2 1 0 0 0,1 0 1 0 0,1 0-1 0 0,-2-1 0 0 0,1 1 0 0 0,1 1 0 0 0,-1-2 0 0 0,-1 2-23 0 0,-4 5 91 0 0,-27 14-177 0 0,-29 18-186 0 0,47-31 210 0 0,1 1 1 0 0,0 1-1 0 0,0-1 1 0 0,1 2-1 0 0,1 0 1 0 0,-4 6 61 0 0,-1-3-80 0 0,16-14 5 0 0,1 0 6 0 0,0 0 5 0 0,0 0-2 0 0,14-18-287 0 0,0 5 339 0 0,0 1 0 0 0,0 1 0 0 0,1 0 0 0 0,1 0 1 0 0,15-6 13 0 0,-22 12 44 0 0,30-20 382 0 0,-129 75 1354 0 0,55-27-1506 0 0,7-5-335 0 0,-13 4 61 0 0,65-40 94 0 0,-13 9-81 0 0,28-19 442 0 0,3 1-1 0 0,18-9-454 0 0,14-7 328 0 0,-19 14-240 0 0,-31 17 28 0 0,16-11-116 0 0,-39 22 62 0 0,-1 1 15 0 0,-3 1-61 0 0,-1 0 1 0 0,1 0-1 0 0,0 0 1 0 0,0 1-1 0 0,0-1 1 0 0,0 1-1 0 0,0-1 0 0 0,0 1 1 0 0,1 0-1 0 0,-2 1-16 0 0,-10 5 37 0 0,-14 9-698 0 0,1 0-1 0 0,-23 20 662 0 0,-21 14-715 0 0,61-44 1045 0 0,18-10-20 0 0,18-12 56 0 0,25-23 317 0 0,0 2 0 0 0,3 1-1 0 0,12-3-682 0 0,-62 37 9 0 0,7-5 170 0 0,-18 15-39 0 0,-121 99-2004 0 0,84-71 1666 0 0,19-15 168 0 0,-25 24 30 0 0,79-70 1221 0 0,25-17-1221 0 0,-11 9 79 0 0,7-3 436 0 0,-25 18 14 0 0,-1-1 1 0 0,5-5-530 0 0,-57 39-630 0 0,-66 50-882 0 0,12 3-296 0 0,16-12 1927 0 0,66-57-31 0 0,0 0-7 0 0,0 0-1 0 0,0 0 3 0 0,0 0 10 0 0,2-3 8 0 0,0 0-1 0 0,1 1 0 0 0,0-1 0 0 0,-1 1 0 0 0,1 0 0 0 0,2-1-100 0 0,-4 2 41 0 0,110-85 1685 0 0,54-36 182 0 0,-153 113-1904 0 0,0 1 0 0 0,0 0 0 0 0,8-2-4 0 0,-55 31-3580 0 0,-28 22 3580 0 0,39-28-97 0 0,18-11 79 0 0,0 0 1 0 0,0 0-1 0 0,1 0 0 0 0,-4 4 18 0 0,41-26 1292 0 0,18-20 540 0 0,50-27-1832 0 0,-96 63 2 0 0,5-4 31 0 0,0 0 1 0 0,-1 0 0 0 0,1-1-1 0 0,6-7-33 0 0,-15 14 60 0 0,-1 0-56 0 0,1 0 0 0 0,-1 0 0 0 0,0 0-1 0 0,1-1 1 0 0,0 1 0 0 0,-1 0 0 0 0,0 0 0 0 0,0 0-1 0 0,1 0 1 0 0,0 0 0 0 0,-1 0 0 0 0,0 0 0 0 0,1 0-1 0 0,-1 0 1 0 0,1 0 0 0 0,-1 0 0 0 0,0 0 0 0 0,1 0-1 0 0,-1 1 1 0 0,1-1 0 0 0,-1 0 0 0 0,0 0-4 0 0,-13 7-14 0 0,12-5 20 0 0,-151 84-600 0 0,143-80 588 0 0,-40 28 6 0 0,92-62 134 0 0,-20 12 67 0 0,2 0 0 0 0,23-10-201 0 0,-41 23 110 0 0,0 0 0 0 0,0-1-1 0 0,0 1 1 0 0,4-5-110 0 0,-9 7 89 0 0,-1 1-1 0 0,0 0-4 0 0,0 0-9 0 0,-17 11 358 0 0,-47 28-729 0 0,-10 7-848 0 0,-4 8 1144 0 0,47-31-71 0 0,-46 32-250 0 0,58-41-179 0 0,19-14 410 0 0,0 0 2 0 0,0 0 6 0 0,0 0-6 0 0,0 0-32 0 0,0 0-9 0 0,0 0-6 0 0,1-1 95 0 0,2 1 0 0 0,-2-1 1 0 0,1 1-1 0 0,0 0 0 0 0,-1-1 0 0 0,2 0 0 0 0,-2 0 0 0 0,1 0 0 0 0,-1 0 0 0 0,1 0 0 0 0,0-1 40 0 0,-1 2-1 0 0,73-51 137 0 0,80-58 2319 0 0,-130 93-2242 0 0,2 0 0 0 0,19-7-213 0 0,23-15 239 0 0,-57 31-145 0 0,-5 4-102 0 0,-1 0-1 0 0,0-1 0 0 0,0 1 1 0 0,0-1-1 0 0,-1 0 0 0 0,1 0 1 0 0,0-1 8 0 0,-4 4-64 0 0,-1 1 106 0 0,0 0 44 0 0,0 0 8 0 0,0 0-26 0 0,0 0-117 0 0,0 0-51 0 0,0 0-11 0 0,-2 2 95 0 0,1 0 0 0 0,-1 0 0 0 0,0 0 1 0 0,1-1-1 0 0,-2 1 0 0 0,2-1 0 0 0,-3 1 16 0 0,3-1-1 0 0,-61 39-127 0 0,37-24 96 0 0,22-14 39 0 0,6-3 12 0 0,15-9 41 0 0,-9 5-27 0 0,1 0 1 0 0,-1-1 0 0 0,7-6-34 0 0,2-5 81 0 0,1 2 0 0 0,1 0 0 0 0,8-4-81 0 0,-28 19-108 0 0,0 0 37 0 0,0 0 115 0 0,0 0 55 0 0,0 0 11 0 0,0 0 6 0 0,0 0 18 0 0,0 0 8 0 0,0 0 2 0 0,-17 10-448 0 0,-70 50-232 0 0,77-53 600 0 0,18-13 0 0 0,7-6 149 0 0,1 2 0 0 0,1-1 0 0 0,1 1-213 0 0,34-24 453 0 0,-37 25-448 0 0,-13 8-58 0 0,-10 6-53 0 0,-55 37-373 0 0,54-35 613 0 0,15-12-69 0 0,16-12-251 0 0,36-25 514 0 0,-51 36-266 0 0,-1 1 93 0 0,-10 7-54 0 0,-76 47-197 0 0,-12 3-54 0 0,14-5-578 0 0,49-29-174 0 0,-24 20 902 0 0,52-38-16 0 0,0 1 0 0 0,0 0 0 0 0,1-1-1 0 0,-1 1 1 0 0,0-1 0 0 0,0 0-1 0 0,1 1 1 0 0,-1-1-1 0 0,0 1 1 0 0,0-1 0 0 0,1 0-1 0 0,-2 1 1 0 0,1-1 0 0 0,1 0 16 0 0,-1 0-54 0 0,4-3 12 0 0,-1 1-1 0 0,0 0 0 0 0,1 0 1 0 0,0-1-1 0 0,0 2 0 0 0,3-2 43 0 0,49-23-695 0 0,-43 22 440 0 0,0-1 0 0 0,-1-1 1 0 0,1 0-1 0 0,0 0 0 0 0,-2-1 0 0 0,10-7 255 0 0,5-6-340 0 0,-24 19 308 0 0,-1 1 98 0 0,0 0 15 0 0,0 0 4 0 0,0 0 50 0 0,0 0 22 0 0,0 0 3 0 0,0 0-5 0 0,-23 11 506 0 0,-19 12-420 0 0,20-12-22 0 0,1 2-1 0 0,0 1 0 0 0,-2 1-218 0 0,-82 58 306 0 0,-4 13-572 0 0,73-67 266 0 0,19-11 0 0 0,10-4 28 0 0,0 1 0 0 0,0-1 0 0 0,1 1 0 0 0,-1 1 0 0 0,-2 2-28 0 0,2-1-138 0 0,9-7-5 0 0,14-9-210 0 0,-4 2-73 0 0,12-6 324 0 0,-1 0 0 0 0,0-2 0 0 0,-1 0-1 0 0,-1-1 1 0 0,12-12 102 0 0,-30 26 79 0 0,15-13 173 0 0,0 1 0 0 0,20-10-252 0 0,-28 18 347 0 0,-1 0 0 0 0,-1 0 0 0 0,1 0 0 0 0,6-7-347 0 0,-13 11 48 0 0,-1 0-25 0 0,0 1 30 0 0,-1 1 11 0 0,-22 15 182 0 0,-10 1-183 0 0,15-8-98 0 0,0 1 0 0 0,0 1 0 0 0,2 1-1 0 0,-6 4 36 0 0,-33 24-314 0 0,54-39 258 0 0,18-14-158 0 0,-6 7 250 0 0,-1-2-1 0 0,0 1 0 0 0,2-3-35 0 0,19-15 76 0 0,-18 16-15 0 0,2-1 66 0 0,-1 1-1 0 0,11-5-126 0 0,-25 14 80 0 0,-1 1 0 0 0,1 0-2 0 0,1-1-6 0 0,-1 1 13 0 0,-1 0-16 0 0,-19 11 123 0 0,9-8-181 0 0,1 1 0 0 0,-1-1 0 0 0,1 2 0 0 0,0 0 0 0 0,0 0 0 0 0,1 1 0 0 0,-1 0 0 0 0,1 0-1 0 0,0 1 1 0 0,0 1 0 0 0,0 0-11 0 0,8-7-113 0 0,-1-1-1 0 0,1 0 1 0 0,0 0-1 0 0,0 1 1 0 0,0 0 0 0 0,-1 0-1 0 0,1-1 1 0 0,0 0-1 0 0,-1 1 1 0 0,1 0-1 0 0,0-1 1 0 0,0 1-1 0 0,0-1 1 0 0,0 1 0 0 0,-1-1-1 0 0,1 1 1 0 0,0 0 113 0 0,1 1-8131 0 0,-1-2 3151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4:14.991"/>
    </inkml:context>
    <inkml:brush xml:id="br0">
      <inkml:brushProperty name="width" value="0.05" units="cm"/>
      <inkml:brushProperty name="height" value="0.05" units="cm"/>
    </inkml:brush>
  </inkml:definitions>
  <inkml:trace contextRef="#ctx0" brushRef="#br0">411 0 1376 0 0,'0'0'424'0'0,"0"0"1244"0"0,0 0 548 0 0,0 0 109 0 0,0 0-176 0 0,0 0-809 0 0,0 0-352 0 0,0 0-76 0 0,0 0-85 0 0,0 0-299 0 0,-12 12 1710 0 0,3-3-1967 0 0,1 0-1 0 0,-1-1 1 0 0,0 0-1 0 0,-1-1 1 0 0,-7 5-271 0 0,-16 12 699 0 0,-21 18-443 0 0,-40 36 172 0 0,75-61-509 0 0,-1-1 0 0 0,-1 0-1 0 0,-16 9 82 0 0,26-19 722 0 0,1 1 0 0 0,0 0 0 0 0,0 1 0 0 0,-5 5-722 0 0,14-12 68 0 0,1-1-4 0 0,0 0-10 0 0,0 1-44 0 0,-1 0-36 0 0,1 0-110 0 0,0-1-39 0 0,0 0-8 0 0,0 0-50 0 0,0 0-207 0 0,0 0-88 0 0,0 0-16 0 0,0 0-216 0 0,0 0-880 0 0,0 0-374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4:15.616"/>
    </inkml:context>
    <inkml:brush xml:id="br0">
      <inkml:brushProperty name="width" value="0.05" units="cm"/>
      <inkml:brushProperty name="height" value="0.05" units="cm"/>
    </inkml:brush>
  </inkml:definitions>
  <inkml:trace contextRef="#ctx0" brushRef="#br0">0 0 456 0 0,'0'0'0'0'0,"0"0"0"0"0,0 0 0 0 0,0 0 0 0 0,0 0 240 0 0,0 0 8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4:16.329"/>
    </inkml:context>
    <inkml:brush xml:id="br0">
      <inkml:brushProperty name="width" value="0.05" units="cm"/>
      <inkml:brushProperty name="height" value="0.05" units="cm"/>
    </inkml:brush>
  </inkml:definitions>
  <inkml:trace contextRef="#ctx0" brushRef="#br0">2 41 456 0 0,'0'0'645'0'0,"0"0"58"0"0,0 0 29 0 0,0 0 25 0 0,0 0 90 0 0,0 0 38 0 0,0 0 10 0 0,0 0 6 0 0,0 0 22 0 0,0 0 6 0 0,0 0 6 0 0,0 0-54 0 0,0 0-230 0 0,0 0-106 0 0,0 0-22 0 0,-1 2 6732 0 0,18-15-7246 0 0,-14 10-9 0 0,1 1 1 0 0,-1-1 0 0 0,1 1-1 0 0,0-1 1 0 0,0 1-1 0 0,0 0 1 0 0,0 0 0 0 0,2 0-1 0 0,-3-1-278 0 0,6-3-708 0 0,-9 6 958 0 0,0 0 86 0 0,0 0 10 0 0,0 0 10 0 0,0 0 55 0 0,0 0 24 0 0,0 0 3 0 0,0 0-12 0 0,0 0-50 0 0,0 0-24 0 0,0 0-2 0 0,0 0-32 0 0,0 0-125 0 0,0 0-22 0 0,0 0 3 0 0,0 0-21 0 0,0 0-90 0 0,0 0-38 0 0,0 0-10 0 0,0 0-102 0 0,0 0-426 0 0,0 0-186 0 0,0 0-559 0 0,0 0-2177 0 0,0 0-928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4:56.828"/>
    </inkml:context>
    <inkml:brush xml:id="br0">
      <inkml:brushProperty name="width" value="0.05" units="cm"/>
      <inkml:brushProperty name="height" value="0.05" units="cm"/>
      <inkml:brushProperty name="color" value="#FFFFFF"/>
    </inkml:brush>
  </inkml:definitions>
  <inkml:trace contextRef="#ctx0" brushRef="#br0">1 639 5064 0 0,'0'0'232'0'0,"0"0"32"0"0,0 0 8 0 0,0 0 0 0 0,0 0 0 0 0,17-14 1640 0 0,-10 6-1632 0 0,-6 7-204 0 0,0-1-1 0 0,1 1 1 0 0,-1-1-1 0 0,0 1 1 0 0,1-1-1 0 0,-2 1 1 0 0,1-1-1 0 0,0 0 1 0 0,0 0-76 0 0,2-4 127 0 0,0 0 1 0 0,0 1-1 0 0,1-1 0 0 0,0 0 1 0 0,0 1-1 0 0,0 1 1 0 0,1-2-1 0 0,4-2-127 0 0,18-23 629 0 0,-11 8-501 0 0,2 1 0 0 0,11-11-128 0 0,-16 18 219 0 0,-5 9-110 0 0,-2-3 1 0 0,1 2 0 0 0,0-1 0 0 0,-1-1 0 0 0,4-6-110 0 0,-6 7 258 0 0,1 1 1 0 0,-1-1 0 0 0,1 1-1 0 0,1 1 1 0 0,-1 0 0 0 0,1-1-1 0 0,6-4-258 0 0,1-2 383 0 0,-9 9-215 0 0,0 0-1 0 0,0 1 1 0 0,-1-1-1 0 0,2 1 1 0 0,-1 0-1 0 0,5-3-167 0 0,-9 6 106 0 0,1 0-20 0 0,7-3 47 0 0,-6 3-80 0 0,-1 0 43 0 0,17-6-74 0 0,15-8 1142 0 0,-31 14-1121 0 0,-1 0-22 0 0,0 0 22 0 0,1-1-9 0 0,0 1 1 0 0,0 0-1 0 0,0 0 1 0 0,-1 0-1 0 0,1 0 1 0 0,0 1-1 0 0,-1-1 1 0 0,2 0-1 0 0,-2 0 1 0 0,1 1-1 0 0,-1-1 1 0 0,1 1-1 0 0,0 0 1 0 0,-1-1-1 0 0,1 2-34 0 0,2-1 45 0 0,-4-1 326 0 0,0 0 117 0 0,3 2-555 0 0,0 0 0 0 0,1 0-1 0 0,0-1 1 0 0,0 1 0 0 0,-1-2-1 0 0,1 2 1 0 0,0-1 0 0 0,0-1 0 0 0,2 1 67 0 0,12 3-270 0 0,21-2 270 0 0,-13 0 576 0 0,-22-1-387 0 0,1 0 0 0 0,-1 0-1 0 0,1-1 1 0 0,0 0 0 0 0,4-1-189 0 0,-2 0-5 0 0,0 1 0 0 0,-1 0 0 0 0,0 1-1 0 0,1 0 1 0 0,0-1 0 0 0,3 3 5 0 0,0-2-9 0 0,6 2 62 0 0,-12-1 9 0 0,2-2 0 0 0,-1 2-1 0 0,0-1 1 0 0,0-1 0 0 0,0 0 0 0 0,0 0 0 0 0,0 0-1 0 0,1 0 1 0 0,-2-1 0 0 0,1 0 0 0 0,1 0 0 0 0,-1 0-1 0 0,2-1-61 0 0,13-4 420 0 0,-17 6-358 0 0,0-1 0 0 0,0 0 1 0 0,-1 0-1 0 0,1 1 1 0 0,0-2-1 0 0,0 1 0 0 0,1-1-62 0 0,1-2 0 0 0,25-17 0 0 0,-25 18-5 0 0,1-1-1 0 0,-1 1 0 0 0,0-1 1 0 0,1 2-1 0 0,0-1 1 0 0,0 1-1 0 0,2-1 6 0 0,26-13-25 0 0,-14 5 107 0 0,-13 6-17 0 0,0 1 0 0 0,0 0 0 0 0,0-1 0 0 0,0-1 0 0 0,-1 1 0 0 0,1-2-65 0 0,16-11 26 0 0,-20 16-21 0 0,1 0 0 0 0,-1 0 0 0 0,0-1-1 0 0,0 0 1 0 0,0 1 0 0 0,0-1 0 0 0,-1 0-1 0 0,2-1-4 0 0,18-23 372 0 0,-4 7-126 0 0,17-27 251 0 0,-23 37-433 0 0,-12 10-7 0 0,0 0 26 0 0,0 0 1 0 0,0 0 5 0 0,6-6 403 0 0,-1 1-510 0 0,-4 4-69 0 0,-1 1 2 0 0,0 0-26 0 0,0 0-29 0 0,0 0-11 0 0,0 0-114 0 0,0 0-478 0 0,0 0-213 0 0,0 0-41 0 0,0 0-107 0 0,0 0-409 0 0,0 0-176 0 0,0 0-35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4:49.007"/>
    </inkml:context>
    <inkml:brush xml:id="br0">
      <inkml:brushProperty name="width" value="0.05" units="cm"/>
      <inkml:brushProperty name="height" value="0.05" units="cm"/>
      <inkml:brushProperty name="color" value="#FFFFFF"/>
    </inkml:brush>
  </inkml:definitions>
  <inkml:trace contextRef="#ctx0" brushRef="#br0">1 5 5096 0 0,'0'0'232'0'0,"0"-1"74"0"0,1 1 0 0 0,-1-1 0 0 0,1 1 0 0 0,-1 0 0 0 0,0-1 0 0 0,0 1 0 0 0,1 0 0 0 0,-1 0 0 0 0,1 0 0 0 0,-1 0 0 0 0,1-1 0 0 0,-1 1 0 0 0,0 0 0 0 0,1 0 0 0 0,0 0 0 0 0,0-1-306 0 0,0 9 162 0 0,1-1-1 0 0,-1 1 1 0 0,0-1 0 0 0,0 1 0 0 0,-1-1 0 0 0,0 6-162 0 0,1 26-19 0 0,1-15 201 0 0,0 23-182 0 0,1 20-92 0 0,11 84-74 0 0,3 14 260 0 0,-14-145 58 0 0,3 26 808 0 0,-2-1 0 0 0,-2 3-960 0 0,-1-42 39 0 0,0-6-170 0 0,-1 0-255 0 0,0 0-108 0 0,0 0-16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58"/>
    </inkml:context>
    <inkml:brush xml:id="br0">
      <inkml:brushProperty name="width" value="0.05" units="cm"/>
      <inkml:brushProperty name="height" value="0.05" units="cm"/>
      <inkml:brushProperty name="color" value="#FFFF66"/>
    </inkml:brush>
  </inkml:definitions>
  <inkml:trace contextRef="#ctx0" brushRef="#br0">1 774 1376 0 0,'0'0'65'0'0,"0"0"117"0"0,0 0 464 0 0,0 0 201 0 0,4 19 2614 0 0,-2-14-3311 0 0,0-3-80 0 0,-1 1 0 0 0,1-1 0 0 0,-1 0 0 0 0,1 1 0 0 0,-1-1 0 0 0,1 0-1 0 0,1 0 1 0 0,0 1-70 0 0,-3-3 122 0 0,1 1 7 0 0,6 1-17 0 0,0-2-89 0 0,0 0-21 0 0,-5 0-4 0 0,-2 0 1 0 0,1 0 0 0 0,1 0 0 0 0,-2 0 0 0 0,2 0-1 0 0,-1 1 1 0 0,-1-1 0 0 0,2 0 0 0 0,-1 1 0 0 0,-1-1 0 0 0,1 1-1 0 0,1-1 1 0 0,-2 0 0 0 0,1 1 0 0 0,1 0 1 0 0,-2 0 88 0 0,1-1 0 0 0,0 0 0 0 0,0 0 0 0 0,-1 1 0 0 0,1-1 0 0 0,0 0 0 0 0,0 0 0 0 0,-1 1 0 0 0,1-1 0 0 0,0 0 0 0 0,0 0 0 0 0,-1 0 0 0 0,1 0 0 0 0,0 0 0 0 0,0 0 0 0 0,-1-1 0 0 0,1 1 0 0 0,0 0 0 0 0,0 0 0 0 0,-1-1 0 0 0,1 1 0 0 0,0 0 0 0 0,0 0 0 0 0,-1-1-88 0 0,2 0 39 0 0,-1 0-1 0 0,0 0 1 0 0,1 0 0 0 0,-2 0 0 0 0,1-1 0 0 0,1 1 0 0 0,-2 0 0 0 0,1-1 0 0 0,0 1 0 0 0,0-1 0 0 0,-1 1 0 0 0,1-1-39 0 0,1-6-131 0 0,1 0 0 0 0,0 0-1 0 0,-2-1 1 0 0,1-3 131 0 0,-1 6 107 0 0,6-34-1370 0 0,-2-8 1263 0 0,18-156-5074 0 0,-17 138 4792 0 0,0 7 4182 0 0,-2-23-3900 0 0,-4 80 435 0 0,0 2 40 0 0,0 0 5 0 0,0 0-60 0 0,0 0-248 0 0,-3 12 196 0 0,-4 33-345 0 0,3 2 0 0 0,2 37-23 0 0,1-26 52 0 0,-1-17-730 0 0,3 0 0 0 0,4 21 678 0 0,-3-46-81 0 0,-1-1-87 0 0,1 0 1 0 0,1 0-1 0 0,0 0 0 0 0,1 0 0 0 0,3 5 168 0 0,-7-20 27 0 0,0 0-1 0 0,0 0 1 0 0,0 0-1 0 0,0 0 0 0 0,0 0 1 0 0,0 1-1 0 0,0-1 1 0 0,0 0-1 0 0,0 0 0 0 0,0 0 1 0 0,0 1-1 0 0,0-1 1 0 0,0 0-1 0 0,0 0 0 0 0,0 0 1 0 0,0 0-1 0 0,0 1 1 0 0,0-1-1 0 0,1 0 0 0 0,-1 0 1 0 0,0 0-1 0 0,0 0 1 0 0,0 0-1 0 0,0 0 0 0 0,0 0 1 0 0,1 0-1 0 0,-1 0 1 0 0,0 0-1 0 0,0 0 0 0 0,0 0 1 0 0,0 0-1 0 0,0 0 0 0 0,0 1 1 0 0,0-1-1 0 0,0 0 1 0 0,0 0-1 0 0,1 0 0 0 0,-1 0 1 0 0,0 0-1 0 0,0 0 1 0 0,0 0-1 0 0,1 0 0 0 0,-1 0 1 0 0,0 0-1 0 0,0 0 1 0 0,0 0-1 0 0,1-1 0 0 0,-1 1 1 0 0,0 0-1 0 0,0 0 1 0 0,0 0-1 0 0,0 0 0 0 0,0 0 1 0 0,0 0-1 0 0,0 0 1 0 0,0 0-1 0 0,0 0 0 0 0,1 0 1 0 0,-1 0-1 0 0,0 0 1 0 0,0 0-1 0 0,0 0 0 0 0,0 0 1 0 0,0-1-1 0 0,0 1 1 0 0,0 0-1 0 0,1 0-26 0 0,5-17 279 0 0,1-26-459 0 0,9-282 475 0 0,-16 318-279 0 0,3-44 85 0 0,-3 2 1 0 0,-1-1-1 0 0,-3 0 0 0 0,-4-11-101 0 0,6 50 12 0 0,2 8 23 0 0,-1 1 0 0 0,1-1-1 0 0,0 0 1 0 0,0 1 0 0 0,-1-1 0 0 0,-1 0 0 0 0,2 0-1 0 0,-1 1 1 0 0,-1-1 0 0 0,1 1 0 0 0,0 0 0 0 0,-2-2-35 0 0,2 4 68 0 0,1 1 1 0 0,0-1 0 0 0,-1 0-1 0 0,0 1 1 0 0,1 0 0 0 0,-1-1-1 0 0,1 1 1 0 0,0-1 0 0 0,-1 1-1 0 0,1 0 1 0 0,-1-1 0 0 0,1 1-1 0 0,-1-1 1 0 0,1 1 0 0 0,0 0-1 0 0,0 0 1 0 0,0-1 0 0 0,0 1-1 0 0,0 0-68 0 0,-8 20-123 0 0,1 25 162 0 0,1 1-1 0 0,2 0 1 0 0,2 18-39 0 0,-1 13-287 0 0,2-7 176 0 0,3 0-1 0 0,3 0 1 0 0,14 67 111 0 0,-18-131-12 0 0,0 1 1 0 0,2-1 0 0 0,-2 1-1 0 0,2-1 1 0 0,-1 1 0 0 0,4 4 11 0 0,-6-12-84 0 0,0 0-4 0 0,0 0 0 0 0,0 0-32 0 0,0 0-135 0 0,0 0-58 0 0,0 0-9 0 0,6-10-76 0 0,-4 3 419 0 0,-1 0 1 0 0,1 1 0 0 0,-1-1-1 0 0,0 0 1 0 0,0 0 0 0 0,-1 0-1 0 0,0 0 1 0 0,-1 0 0 0 0,0-4-22 0 0,0-14 93 0 0,2-74 778 0 0,-1-90 370 0 0,-6 27-833 0 0,2 105-112 0 0,-2 2 0 0 0,-4-7-296 0 0,5 39 672 0 0,4 24-672 0 0,0-1 0 0 0,1 1 0 0 0,-1-1 0 0 0,1 1 0 0 0,-1 0 0 0 0,0 0 0 0 0,1-1 0 0 0,-1 1 0 0 0,1 0 0 0 0,-1 0 0 0 0,1-1 0 0 0,-1 1 0 0 0,1 1 0 0 0,0-2 0 0 0,0 1 0 0 0,-1 1 0 0 0,-5 33 8 0 0,1-1 1 0 0,2 2 0 0 0,2-1-1 0 0,2 8-8 0 0,12 362 746 0 0,0-308-478 0 0,4 4-268 0 0,-12-75 16 0 0,-4-19-14 0 0,1-6 5 0 0,3-14 8 0 0,0-25-58 0 0,-2-2-296 0 0,4-113 458 0 0,-1 43 848 0 0,-3 62-793 0 0,5-156-132 0 0,-8 168-38 0 0,1 14 261 0 0,-1-2 0 0 0,-2 1 1 0 0,0 0-266 0 0,2 2 670 0 0,0 16-192 0 0,-1 13-355 0 0,-8 63 350 0 0,4 1 0 0 0,3 4-473 0 0,0-2-566 0 0,1-23 1250 0 0,4 47-684 0 0,1-23 68 0 0,3 18-532 0 0,-5-61 48 0 0,-1-22 570 0 0,0-1-1 0 0,0 1 0 0 0,1 1 1 0 0,2 7-154 0 0,5 29 302 0 0,-7-47-292 0 0,2-5 12 0 0,1-8 10 0 0,0-19-325 0 0,0 1 0 0 0,-2-25 293 0 0,2-1-75 0 0,2-72 601 0 0,-4 63-391 0 0,-1 49-135 0 0,2-32 6 0 0,-3-2-1 0 0,-2 2 0 0 0,-1-1 1 0 0,-4-6-6 0 0,2 29 19 0 0,4 15-202 0 0,-3 0 1 0 0,1 1 0 0 0,0-1 182 0 0,-9-26-186 0 0,8 32 195 0 0,3 7-171 0 0,-1 14-129 0 0,-8 66 291 0 0,6-20 0 0 0,-4 133 0 0 0,15 124 0 0 0,0-259 0 0 0,-4-39 0 0 0,5 5 0 0 0,-7-20 0 0 0,-2-5 0 0 0,0 0 0 0 0,0 0 0 0 0,0 0 0 0 0,1 1 0 0 0,-1-1 0 0 0,0 0 0 0 0,0 0 0 0 0,0 0 0 0 0,0 0 0 0 0,0 0 0 0 0,0 0 0 0 0,0 0 0 0 0,1 0 0 0 0,-1 0 0 0 0,0 0 0 0 0,0 0 0 0 0,1 0 0 0 0,-1 0 0 0 0,0 0 0 0 0,1 0 0 0 0,-1 0 0 0 0,0 0 0 0 0,0 0 0 0 0,0 0 0 0 0,0 0 0 0 0,0 0 0 0 0,0 0 0 0 0,0 0 0 0 0,1 0 0 0 0,-1 0 0 0 0,0-1 0 0 0,0 1 0 0 0,1 0 0 0 0,-1 0 0 0 0,0 0 0 0 0,0 0 0 0 0,0-1 0 0 0,0 1 0 0 0,1 0 0 0 0,-1 0 0 0 0,0 0 0 0 0,0-1 0 0 0,0 1 0 0 0,0 0 0 0 0,0 0 0 0 0,0 0 0 0 0,0 0 0 0 0,0 0 0 0 0,0 0 0 0 0,0-1 0 0 0,4-7 0 0 0,1-10 136 0 0,0 0-1 0 0,-2 0 1 0 0,0 0-1 0 0,-1 0 0 0 0,0-1 1 0 0,-2-5-136 0 0,3-32 306 0 0,2-35 536 0 0,-4-24-842 0 0,-1 66-33 0 0,-1-11-63 0 0,-3 0 0 0 0,-2 0 0 0 0,-4-5 96 0 0,10 64 0 0 0,-1-6-44 0 0,0 1 0 0 0,0-1 0 0 0,-2 0 0 0 0,1 1 0 0 0,-1-3 44 0 0,-8 18-220 0 0,9-6 142 0 0,0 0-1 0 0,1 1 0 0 0,-2 0 0 0 0,3 0 1 0 0,-2-1-1 0 0,1 2 0 0 0,0-1 0 0 0,0 1 79 0 0,-3 11-267 0 0,-1 2 182 0 0,1 0 0 0 0,1-1 0 0 0,0 17 85 0 0,-3 16-40 0 0,-8 43 189 0 0,5 0 0 0 0,2 72-149 0 0,7-164 200 0 0,0-1-50 0 0,0 0-232 0 0,0 0-101 0 0,0 0-17 0 0,0-12-7 0 0,7-110 163 0 0,-4 54 24 0 0,1-120 20 0 0,-4 181 0 0 0,-1-13-127 0 0,-1 1 0 0 0,-1-4 127 0 0,0 4-129 0 0,1-1 0 0 0,1-3 129 0 0,-1 8-18 0 0,2 12 13 0 0,-1-1 0 0 0,1 1 0 0 0,0 0 0 0 0,-1 0 0 0 0,1 0 0 0 0,1 0 0 0 0,-1 0 0 0 0,1 0-1 0 0,-1-2 6 0 0,2 1-10 0 0,-2 3-33 0 0,2-11-493 0 0,-2 11 486 0 0,1 0 0 0 0,-1 0 0 0 0,0 0 0 0 0,0 0 0 0 0,0 1 0 0 0,0-1 0 0 0,0 0 0 0 0,0 0 0 0 0,0 1 0 0 0,0-2 0 0 0,0 1 0 0 0,-1 1 0 0 0,1-1 0 0 0,0 0 0 0 0,-1 0 0 0 0,1 1 0 0 0,0-2 50 0 0,-1-2-18 0 0,1 1 7 0 0,0 1 0 0 0,-1 0 0 0 0,0 0 0 0 0,1-1 0 0 0,-1 1 0 0 0,0 0-1 0 0,0 0 1 0 0,1-1 0 0 0,-2 1 0 0 0,1 0 0 0 0,-2-2 11 0 0,2 1-1 0 0,-1 1 0 0 0,0-1 0 0 0,1 0 0 0 0,0-1 0 0 0,-1 1 0 0 0,2 0 0 0 0,-2-1 1 0 0,2 0 0 0 0,0 3 64 0 0,0 1 20 0 0,0 0 65 0 0,0 0 11 0 0,0 0-6 0 0,0 0-45 0 0,0 0-180 0 0,0 0-79 0 0,0 0-12 0 0,1 8 351 0 0,0-1-1 0 0,1 1 0 0 0,0-2 1 0 0,0 3-189 0 0,3 6 0 0 0,-3-9 0 0 0,0-1 0 0 0,0 0 0 0 0,0 1 0 0 0,0-1 0 0 0,1 1 0 0 0,2 0 0 0 0,-3-3-11 0 0,-1-3-49 0 0,-1 0-39 0 0,0 0 91 0 0,1 0 0 0 0,-1 0-1 0 0,0-1 1 0 0,0 1 0 0 0,0-1 0 0 0,1 0 0 0 0,-1 1-1 0 0,0 0 1 0 0,0-1 0 0 0,1 1 0 0 0,-1-1-1 0 0,0 0 1 0 0,0 1 0 0 0,0 0 0 0 0,0-1-1 0 0,0 0 1 0 0,0 1 0 0 0,0-1 0 0 0,0 1 0 0 0,0-1 8 0 0,0 2-61 0 0,0-1 0 0 0,0 0 0 0 0,0 0 0 0 0,0 0 0 0 0,0 0 0 0 0,-1 0 0 0 0,1 0 0 0 0,0 0 0 0 0,0 0 0 0 0,0 0 0 0 0,0 0 0 0 0,-1 0 0 0 0,1 1 0 0 0,0-1 0 0 0,0 0 0 0 0,0 0-1 0 0,0 0 1 0 0,0 0 0 0 0,0 0 0 0 0,0 0 0 0 0,0 0 0 0 0,-1 0 0 0 0,1 0 0 0 0,0 0 0 0 0,0 0 0 0 0,0 0 0 0 0,-1 0 0 0 0,1 0 0 0 0,0 0 0 0 0,0 0 0 0 0,0 0 0 0 0,-1 0 0 0 0,1 0 0 0 0,0 0 0 0 0,0 0 0 0 0,0 0 0 0 0,0 0 0 0 0,0-1 0 0 0,0 1 0 0 0,0 0 0 0 0,0 0 0 0 0,0 0 0 0 0,-1 0 0 0 0,1 0 0 0 0,0 0 0 0 0,0 0 0 0 0,0 0 0 0 0,0 0 0 0 0,0 0 0 0 0,0 0 0 0 0,-1-1 0 0 0,1 1 0 0 0,0 0 0 0 0,0 0 0 0 0,0 0 0 0 0,0-1 0 0 0,0 1 0 0 0,0 0 0 0 0,0 0 0 0 0,0 0 0 0 0,0-1 0 0 0,0 1 0 0 0,0 0 61 0 0,-1 3-65 0 0,-1-2-1 0 0,1 1 0 0 0,0 1 0 0 0,0-1 1 0 0,0 0-1 0 0,1 0 0 0 0,-1 1 0 0 0,0 0 1 0 0,0-1-1 0 0,1 0 0 0 0,0 0 0 0 0,0 1 0 0 0,0 0 66 0 0,0 36 89 0 0,0-22-137 0 0,6 197 48 0 0,-15-72 0 0 0,8-116 0 0 0,2 16 0 0 0,-1-13 18 0 0,0-28 74 0 0,0-1 14 0 0,0 0-36 0 0,9-18-738 0 0,-8 13 315 0 0,1 0-1 0 0,0-1 0 0 0,-1 1 0 0 0,1-1 0 0 0,-1-5 354 0 0,4-13-384 0 0,-4 16 292 0 0,0 0 1 0 0,0 0-1 0 0,-1 1 0 0 0,0-2 1 0 0,-1 0 91 0 0,1-5 77 0 0,0 13 13 0 0,-1-1 349 0 0,1 2-420 0 0,0 0 1 0 0,-1 0 0 0 0,1-1 0 0 0,0 1 0 0 0,0 0-1 0 0,0 0 1 0 0,0 0 0 0 0,-1 0 0 0 0,1 0-1 0 0,0 0 1 0 0,0-1 0 0 0,-1 1 0 0 0,1 0-1 0 0,0 0 1 0 0,0 0 0 0 0,0-1 0 0 0,0 1-1 0 0,0 0 1 0 0,-1 0 0 0 0,1 0 0 0 0,0 0-1 0 0,-1 0 1 0 0,1 0 0 0 0,0 0 0 0 0,0 0 0 0 0,-1 0-1 0 0,1 0 1 0 0,0 0 0 0 0,0 0 0 0 0,0 0-1 0 0,0 0 1 0 0,-1 0 0 0 0,1 0 0 0 0,0 0-1 0 0,-1 0 1 0 0,1 0 0 0 0,0 0 0 0 0,0 1-1 0 0,-1-1 1 0 0,1 0 0 0 0,0 0 0 0 0,0 0 0 0 0,0 0-1 0 0,0 1 1 0 0,0-1 0 0 0,0 0 0 0 0,-1 0-1 0 0,1 0 1 0 0,0 0 0 0 0,0 0 0 0 0,0 0-1 0 0,-1 1 1 0 0,1-1 0 0 0,0 0 0 0 0,0 1-20 0 0,-1 0 54 0 0,-2 2 0 0 0,2-1 1 0 0,-1-1-1 0 0,1 2 0 0 0,-1-1 0 0 0,2 0 1 0 0,-2 1-1 0 0,1-1 0 0 0,0 1 1 0 0,0-1-1 0 0,0 2-54 0 0,-6 29 438 0 0,6-24-712 0 0,-8 87 61 0 0,9-90 390 0 0,-1 0 0 0 0,1 0 0 0 0,1 0 0 0 0,0 0 0 0 0,0 0 1 0 0,-1 0-1 0 0,3 3-177 0 0,-3-7 208 0 0,0-2 6 0 0,0 0 29 0 0,0 0 12 0 0,0 0 1 0 0,0 0-28 0 0,0 0-111 0 0,0 0-25 0 0,9-5-265 0 0,-9 5 14 0 0,0 0-196 0 0,0 0-86 0 0,0 0-20 0 0,0 0 90 0 0,0 0 394 0 0,0 0 175 0 0,0 0 33 0 0,0 0-43 0 0,0 0-201 0 0,-6-5-51 0 0,5 4 42 0 0,-1 1 1 0 0,1-1 0 0 0,0 0-1 0 0,-1 0 1 0 0,0 1-1 0 0,1 0 1 0 0,-1-1 0 0 0,1 1-1 0 0,-1-1 1 0 0,1 1 0 0 0,-1 0-1 0 0,0 0 1 0 0,1 0-1 0 0,-1 0 1 0 0,1 0 0 0 0,-2 0 21 0 0,-3 1-90 0 0,6-1 80 0 0,-2 0 1 0 0,1 1 0 0 0,0-1-1 0 0,-1 0 1 0 0,1 0 0 0 0,0 1 0 0 0,0 0-1 0 0,0-1 1 0 0,-1 1 0 0 0,2-1-1 0 0,-2 1 1 0 0,1 0 0 0 0,1 0-1 0 0,-2-1 1 0 0,1 1 0 0 0,1 1-1 0 0,-1-2 1 0 0,0 1 0 0 0,0 1 0 0 0,1-2-1 0 0,-2 3 10 0 0,-1 2-25 0 0,0 0 0 0 0,1 0 0 0 0,0 1 1 0 0,-1 0-1 0 0,1-1 25 0 0,2 0 10 0 0,-1 17 40 0 0,1-21 4 0 0,0 1 1 0 0,0-1-1 0 0,0 0 0 0 0,0 1 1 0 0,0-1-1 0 0,0 0 0 0 0,0 0 0 0 0,0 1 1 0 0,0-1-1 0 0,0 0 0 0 0,0 1 1 0 0,0-1-1 0 0,1 0 0 0 0,0 0 0 0 0,-1 1 1 0 0,1-1-1 0 0,-1 0 0 0 0,1 0 1 0 0,0 0-1 0 0,0 0 0 0 0,-1 0 0 0 0,1 0 1 0 0,0 0-1 0 0,0 0 0 0 0,0 0 1 0 0,0 0-55 0 0,23 30 524 0 0,-23-30-464 0 0,-1-1 12 0 0,0 0-2 0 0,-12-20-139 0 0,2 5 31 0 0,7 10-102 0 0,-1 0 1 0 0,0 0 0 0 0,1 1-1 0 0,-1-2 1 0 0,-1 3-1 0 0,1-2 1 0 0,-1 1 0 0 0,-1-1 139 0 0,-2-1-205 0 0,8 5 184 0 0,-1 1 0 0 0,1-1 0 0 0,-1 0 0 0 0,0 1 0 0 0,0-1 0 0 0,1 1-1 0 0,-1 0 1 0 0,0-1 0 0 0,0 0 0 0 0,1 1 0 0 0,-1-1 0 0 0,0 1 0 0 0,0 0 0 0 0,1 0 0 0 0,-1 0 0 0 0,0 0 0 0 0,0 0 0 0 0,0-1 21 0 0,-1 1-94 0 0,2 0 13 0 0,0 0 8 0 0,0 0 1 0 0,-1 10-6 0 0,1-9 78 0 0,0 0 1 0 0,0 0-1 0 0,-1-1 0 0 0,1 1 1 0 0,0 0-1 0 0,0 0 0 0 0,0 0 1 0 0,0 0-1 0 0,0 0 0 0 0,1-1 1 0 0,-1 1-1 0 0,0 1 0 0 0,0-2 1 0 0,1 1-1 0 0,-1 0 0 0 0,0 0 1 0 0,0 0-1 0 0,3 6 0 0 0,3 12 0 0 0,-3-13 0 0 0,-3-6 16 0 0,0 0 0 0 0,1 1 0 0 0,-1-1 0 0 0,0 0 0 0 0,0 1 0 0 0,0-1 0 0 0,0 0 0 0 0,0 0 0 0 0,0 1 0 0 0,1-1 0 0 0,-1 0 0 0 0,0 0 0 0 0,0 0 0 0 0,0 0 0 0 0,0 1 0 0 0,0-1 0 0 0,0 0 0 0 0,0 1 0 0 0,0-1 0 0 0,0 0 0 0 0,0 1 1 0 0,0-1-1 0 0,-1 0 0 0 0,1 0 0 0 0,0 0 0 0 0,0 0 0 0 0,0 1 0 0 0,0-1 0 0 0,0 0 0 0 0,-1 0 0 0 0,1 1 0 0 0,0-1 0 0 0,0 0 0 0 0,0 0 0 0 0,0 1 0 0 0,0-1 0 0 0,0 0 0 0 0,0 0 0 0 0,-1 0 0 0 0,1 0 0 0 0,0 0 0 0 0,-1 0 0 0 0,1 0 0 0 0,0 0 0 0 0,-1 0 0 0 0,1 0 1 0 0,0 0-1 0 0,0 0 0 0 0,0 0 0 0 0,0 0 0 0 0,-1 0 0 0 0,1 0 0 0 0,0 0 0 0 0,0 0 0 0 0,-1 0 0 0 0,1 0 0 0 0,0 0 0 0 0,-1 0 0 0 0,1 0 0 0 0,0 0 0 0 0,0 0 0 0 0,0 0 0 0 0,0 0 0 0 0,-1 0 0 0 0,1 0 0 0 0,0 0-16 0 0,-24-9-1115 0 0,14 6 1522 0 0,2 0-525 0 0,3 1 419 0 0,2 12 558 0 0,3-9-816 0 0,-1 1 0 0 0,1-1 1 0 0,-1 1-1 0 0,0-1 1 0 0,1 1-1 0 0,0 0 1 0 0,0 0-1 0 0,0-1 0 0 0,0 1 1 0 0,0-1-1 0 0,0 1 1 0 0,0 0-1 0 0,0-1 1 0 0,1 2-44 0 0,-1-1 8 0 0,1 0 1 0 0,-1 0-1 0 0,1 0 1 0 0,-1 0 0 0 0,1 0-1 0 0,0 0 1 0 0,0 0-1 0 0,0 0 1 0 0,1 0-1 0 0,-2-1 1 0 0,2 1 0 0 0,-1 0-1 0 0,1 0 1 0 0,-1-1-1 0 0,1 1 1 0 0,0-1-9 0 0,21 9-109 0 0,-11-15-1514 0 0,-6 3-2614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4:50.916"/>
    </inkml:context>
    <inkml:brush xml:id="br0">
      <inkml:brushProperty name="width" value="0.05" units="cm"/>
      <inkml:brushProperty name="height" value="0.05" units="cm"/>
      <inkml:brushProperty name="color" value="#FFFFFF"/>
    </inkml:brush>
  </inkml:definitions>
  <inkml:trace contextRef="#ctx0" brushRef="#br0">1 161 2304 0 0,'0'0'335'0'0,"0"0"565"0"0,0 0 246 0 0,0 0 50 0 0,0 0-76 0 0,0 0-363 0 0,0 0-158 0 0,0 0-30 0 0,0 0-30 0 0,0 0-96 0 0,0 0-41 0 0,0 0-8 0 0,0 0-25 0 0,0 0-94 0 0,0 0-41 0 0,0 0-8 0 0,0 0-4 0 0,0 0-6 0 0,0 0-6 0 0,0 0-2 0 0,0 0 1 0 0,20 0 1358 0 0,115-12-554 0 0,-18 2 1501 0 0,21-9-2514 0 0,50-9 58 0 0,68 1-58 0 0,-124 12 466 0 0,8-1-6 0 0,-96 14-384 0 0,10-1 236 0 0,-1-3-1 0 0,2-1-311 0 0,22-3 421 0 0,-71 8-363 0 0,24 0 204 0 0,-28 2-262 0 0,0 0 0 0 0,-1 0-280 0 0,0-1 0 0 0,-1 1 0 0 0,2 0 0 0 0,-1-1 0 0 0,-1 1 0 0 0,1 0 0 0 0,0 0 0 0 0,0 0 0 0 0,0 0 0 0 0,0 0 0 0 0,0 1-1 0 0,-1-1 1 0 0,1 0 0 0 0,0 0 0 0 0,0 1 0 0 0,0-1 0 0 0,0 0 0 0 0,0 0 0 0 0,-1 1 0 0 0,1-1 0 0 0,0 1 0 0 0,0 0 280 0 0,7 3-1193 0 0,-7-4 1412 0 0,-1 0 5 0 0,0 0 1 0 0,0 0 7 0 0,0 0 7 0 0,0 0 1 0 0,0 0 1 0 0,0 0 6 0 0,0 0 1 0 0,6 26 2151 0 0,10 123-2223 0 0,10 84 740 0 0,-18-147-658 0 0,5 13 259 0 0,-10-72-505 0 0,0 1 1 0 0,4 7-13 0 0,5 36 1420 0 0,-12-63-832 0 0,0-4-442 0 0,1 0 0 0 0,-1-1 0 0 0,1 1 0 0 0,-1 0 0 0 0,1 0 0 0 0,0-1 0 0 0,0 1 0 0 0,0 0 0 0 0,1 0 0 0 0,0-1-146 0 0,-1 0-124 0 0,1-1 0 0 0,-1 1 0 0 0,1-1-1 0 0,-1 0 1 0 0,1 1 0 0 0,-1 0 0 0 0,-1 0 0 0 0,1 0-1 0 0,0-1 1 0 0,0 1 0 0 0,-1 1 124 0 0,2 32-2852 0 0,-2-33 2378 0 0,0-2-994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4:52.233"/>
    </inkml:context>
    <inkml:brush xml:id="br0">
      <inkml:brushProperty name="width" value="0.05" units="cm"/>
      <inkml:brushProperty name="height" value="0.05" units="cm"/>
      <inkml:brushProperty name="color" value="#FFFFFF"/>
    </inkml:brush>
  </inkml:definitions>
  <inkml:trace contextRef="#ctx0" brushRef="#br0">1 87 3224 0 0,'0'0'143'0'0,"0"0"186"0"0,0 0 679 0 0,0 0 294 0 0,0 0 61 0 0,0 0-132 0 0,0 0-605 0 0,0 0-266 0 0,0 0-52 0 0,17-1 1475 0 0,3-5-1353 0 0,-1 2 1 0 0,1 0-1 0 0,-1 1 0 0 0,2 1 0 0 0,-2 0 1 0 0,1 2-1 0 0,13 2-430 0 0,22-1 4412 0 0,50-5-4412 0 0,89-19-1702 0 0,-161 19 2030 0 0,17-6-328 0 0,18-3 248 0 0,-11 7-79 0 0,0 0 0 0 0,0 4 0 0 0,0 3 0 0 0,20 3-169 0 0,-40-1 218 0 0,1-2-1 0 0,0-1 0 0 0,29-5-217 0 0,-40 3 35 0 0,1 2-1 0 0,0 1 1 0 0,27 4-35 0 0,4 1 280 0 0,-43-6-118 0 0,-14 0-104 0 0,-1-1 0 0 0,0 1-1 0 0,1 0 1 0 0,-1 0 0 0 0,1 0-1 0 0,-1 0 1 0 0,1 0 0 0 0,-1 0-1 0 0,0 1 1 0 0,0-1 0 0 0,1 0-1 0 0,-1 0 1 0 0,1 1 0 0 0,-1-1-1 0 0,0 1 1 0 0,1 0 0 0 0,-2-1-1 0 0,2 1 1 0 0,-1 0 0 0 0,0 0 0 0 0,0-1-1 0 0,0 1 1 0 0,0 1 0 0 0,0-2-1 0 0,0 1 1 0 0,0 1 0 0 0,0-2-1 0 0,0 2 1 0 0,-1-1-58 0 0,1 0 62 0 0,-1-1 0 0 0,0 1-1 0 0,1-1 1 0 0,-1 1 0 0 0,0-1 0 0 0,0 0 0 0 0,0 0-1 0 0,1 1 1 0 0,-1-1 0 0 0,0 1 0 0 0,0-1-1 0 0,0 1 1 0 0,0-1 0 0 0,0 0 0 0 0,0 0 0 0 0,0 1-1 0 0,0-1 1 0 0,0 1 0 0 0,0 0 0 0 0,0-1 0 0 0,0 0-1 0 0,-1 0 1 0 0,1 1 0 0 0,0-1 0 0 0,0 1-62 0 0,-4 0-1802 0 0,0-4-5835 0 0,4 3 1737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04.913"/>
    </inkml:context>
    <inkml:brush xml:id="br0">
      <inkml:brushProperty name="width" value="0.05" units="cm"/>
      <inkml:brushProperty name="height" value="0.05" units="cm"/>
      <inkml:brushProperty name="color" value="#FFFFFF"/>
    </inkml:brush>
  </inkml:definitions>
  <inkml:trace contextRef="#ctx0" brushRef="#br0">1 132 3224 0 0,'20'-2'363'0'0,"-5"4"340"0"0,-1-2 1 0 0,0 0-1 0 0,0-1 1 0 0,1 0-1 0 0,3-2-703 0 0,42-2 1552 0 0,2 2-610 0 0,0-3 1 0 0,-1-3 0 0 0,44-12-943 0 0,-90 18 20 0 0,103-18 2724 0 0,104-3-2744 0 0,4 2-403 0 0,-196 19 371 0 0,0 2 1 0 0,0 0 0 0 0,0 2-1 0 0,0 1 1 0 0,9 2 31 0 0,-23-1 107 0 0,0-1 0 0 0,1-1 0 0 0,-1 0 0 0 0,1-1 1 0 0,-1-1-1 0 0,1 0 0 0 0,-1-2 0 0 0,1 0 0 0 0,-1-1 1 0 0,8-3-108 0 0,-21 7 85 0 0,-1 0 1 0 0,1-1-1 0 0,0 0 1 0 0,0 1-1 0 0,0 0 1 0 0,0 0 0 0 0,0 0-1 0 0,-1 1 1 0 0,1-1-1 0 0,0 1 1 0 0,1-1-86 0 0,15 3 283 0 0,-19-3-651 0 0,0 0-607 0 0,0 0-272 0 0,0 0-53 0 0,0 0-10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05.685"/>
    </inkml:context>
    <inkml:brush xml:id="br0">
      <inkml:brushProperty name="width" value="0.05" units="cm"/>
      <inkml:brushProperty name="height" value="0.05" units="cm"/>
      <inkml:brushProperty name="color" value="#FFFFFF"/>
    </inkml:brush>
  </inkml:definitions>
  <inkml:trace contextRef="#ctx0" brushRef="#br0">0 137 4144 0 0,'108'-3'5918'0'0,"-89"2"-6654"0"0,161-13-361 0 0,-115 7 1128 0 0,104-11 1800 0 0,87-7-896 0 0,-112 15-383 0 0,64-16-552 0 0,-111 12 4360 0 0,66-1-4360 0 0,-118 15 121 0 0,-24 0-1297 0 0,1 0 1 0 0,0-2 1175 0 0,-12 1-4988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06.458"/>
    </inkml:context>
    <inkml:brush xml:id="br0">
      <inkml:brushProperty name="width" value="0.05" units="cm"/>
      <inkml:brushProperty name="height" value="0.05" units="cm"/>
      <inkml:brushProperty name="color" value="#FFFFFF"/>
    </inkml:brush>
  </inkml:definitions>
  <inkml:trace contextRef="#ctx0" brushRef="#br0">0 116 0 0 0,'25'1'5335'0'0,"0"1"215"0"0,-7-4-6027 0 0,63-8 1254 0 0,40 3-777 0 0,-60 5 212 0 0,369-20 2767 0 0,-256-1-2458 0 0,-110 13-362 0 0,101-13 617 0 0,-110 17-652 0 0,0 3 0 0 0,3 2-124 0 0,-24 0 691 0 0,12-1-691 0 0,-13-3-4578 0 0,-28 3-663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07.815"/>
    </inkml:context>
    <inkml:brush xml:id="br0">
      <inkml:brushProperty name="width" value="0.05" units="cm"/>
      <inkml:brushProperty name="height" value="0.05" units="cm"/>
      <inkml:brushProperty name="color" value="#FFFFFF"/>
    </inkml:brush>
  </inkml:definitions>
  <inkml:trace contextRef="#ctx0" brushRef="#br0">24 0 1840 0 0,'3'17'7867'0'0,"-3"-13"-7645"0"0,0 1 0 0 0,1-2 0 0 0,-1 1 1 0 0,0 0-1 0 0,0 0 0 0 0,0 0 0 0 0,-1 0-222 0 0,-2 20 181 0 0,0 0 0 0 0,2 15-181 0 0,-3 29-46 0 0,-1-10 1692 0 0,3 6-1646 0 0,0-19 1040 0 0,-3 84 1351 0 0,4-43-3705 0 0,1-89 97 0 0,1-2-251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09.368"/>
    </inkml:context>
    <inkml:brush xml:id="br0">
      <inkml:brushProperty name="width" value="0.05" units="cm"/>
      <inkml:brushProperty name="height" value="0.05" units="cm"/>
      <inkml:brushProperty name="color" value="#FFFFFF"/>
    </inkml:brush>
  </inkml:definitions>
  <inkml:trace contextRef="#ctx0" brushRef="#br0">0 88 2760 0 0,'0'0'351'0'0,"0"0"431"0"0,0 0 194 0 0,0 0 43 0 0,0 0-75 0 0,0 0-335 0 0,0 0-141 0 0,0 0-27 0 0,0 0-13 0 0,0 0-24 0 0,0 0-10 0 0,0 0-2 0 0,0 0-10 0 0,0 0-39 0 0,0 0-20 0 0,19-4 1543 0 0,3 0-1802 0 0,-1 2 0 0 0,0-1 0 0 0,1 3 0 0 0,0 0 0 0 0,-1 0 0 0 0,1 2 0 0 0,17 4-64 0 0,5 1 677 0 0,1-1 0 0 0,-1-3 1 0 0,1-2-1 0 0,10-2-677 0 0,-27 1 50 0 0,359-3 2212 0 0,-335 0-2163 0 0,0-3-1 0 0,0-1 0 0 0,-1-3 1 0 0,0-2-99 0 0,87-16 1190 0 0,-75 14-1175 0 0,-39 8 34 0 0,25-3-49 0 0,-42 9-3 0 0,0 0 0 0 0,0 0 0 0 0,0 1 0 0 0,0 0 0 0 0,-1 0 0 0 0,2 1 3 0 0,2-1-4 0 0,0 1-1 0 0,0-1 0 0 0,4 0 5 0 0,-9-2-182 0 0,-3 1 100 0 0,-1 0-1 0 0,-1 0 1 0 0,1-1-1 0 0,0 1 1 0 0,0 0-1 0 0,-1 0 0 0 0,1 0 1 0 0,1 0-1 0 0,-2 0 1 0 0,1 1-1 0 0,0-1 1 0 0,0 0-1 0 0,-1 0 1 0 0,1 1-1 0 0,0-1 0 0 0,0 1 1 0 0,-1-1-1 0 0,1 0 1 0 0,1 1 82 0 0,-2-1-1160 0 0,0 2-4548 0 0,0-2 791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09.837"/>
    </inkml:context>
    <inkml:brush xml:id="br0">
      <inkml:brushProperty name="width" value="0.05" units="cm"/>
      <inkml:brushProperty name="height" value="0.05" units="cm"/>
      <inkml:brushProperty name="color" value="#FFFFFF"/>
    </inkml:brush>
  </inkml:definitions>
  <inkml:trace contextRef="#ctx0" brushRef="#br0">29 0 6912 0 0,'-1'2'645'0'0,"-1"1"0"0"0,1 0 1 0 0,-1-1-1 0 0,1 1 0 0 0,0-1 0 0 0,0 1 1 0 0,0 0-1 0 0,0-1 0 0 0,0 1 0 0 0,1 0 1 0 0,0 0-646 0 0,-3 36-192 0 0,1-15 1079 0 0,-6 97 990 0 0,4 47-1877 0 0,6-128 181 0 0,1 0 1 0 0,3 5-182 0 0,0-6-6 0 0,-2 1 0 0 0,-2 7 6 0 0,-3 7-1320 0 0,1-54 795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10.497"/>
    </inkml:context>
    <inkml:brush xml:id="br0">
      <inkml:brushProperty name="width" value="0.05" units="cm"/>
      <inkml:brushProperty name="height" value="0.05" units="cm"/>
      <inkml:brushProperty name="color" value="#FFFFFF"/>
    </inkml:brush>
  </inkml:definitions>
  <inkml:trace contextRef="#ctx0" brushRef="#br0">0 1 3224 0 0,'2'0'288'0'0,"0"0"-288"0"0,-1 0 0 0 0,2 1 0 0 0,-1-1 0 0 0,1 0-152 0 0,-2 0 24 0 0,2 0 0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11.124"/>
    </inkml:context>
    <inkml:brush xml:id="br0">
      <inkml:brushProperty name="width" value="0.05" units="cm"/>
      <inkml:brushProperty name="height" value="0.05" units="cm"/>
      <inkml:brushProperty name="color" value="#FFFFFF"/>
    </inkml:brush>
  </inkml:definitions>
  <inkml:trace contextRef="#ctx0" brushRef="#br0">1 88 6648 0 0,'0'0'149'0'0,"0"0"23"0"0,0 0 12 0 0,11 2 300 0 0,157-6 3079 0 0,-28 6-1812 0 0,-31 1 408 0 0,31-6-2159 0 0,197-21 2205 0 0,-305 20-2306 0 0,0-2-1 0 0,-1-2 0 0 0,18-5 102 0 0,-7 0 293 0 0,18-1-293 0 0,-48 12 208 0 0,0 1 0 0 0,1-1 0 0 0,0 2 0 0 0,0 0 0 0 0,-1 0 0 0 0,1 2 0 0 0,0-1 0 0 0,-1 1 0 0 0,1 1 0 0 0,7 3-208 0 0,-7 0 213 0 0,-11-6-104 0 0,-1 1 1 0 0,1 0-1 0 0,0 0 1 0 0,0-1-1 0 0,0 1 1 0 0,0 0 0 0 0,0-1-1 0 0,0 1 1 0 0,0-1-1 0 0,0 0 1 0 0,0 0 0 0 0,0 0-1 0 0,0 0 1 0 0,0 0-1 0 0,2-1-109 0 0,-2 0-26 0 0,15-5-1157 0 0,-17 1-1805 0 0,0 3-1044 0 0,0 0-1578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59"/>
    </inkml:context>
    <inkml:brush xml:id="br0">
      <inkml:brushProperty name="width" value="0.05" units="cm"/>
      <inkml:brushProperty name="height" value="0.05" units="cm"/>
      <inkml:brushProperty name="color" value="#FFFF66"/>
    </inkml:brush>
  </inkml:definitions>
  <inkml:trace contextRef="#ctx0" brushRef="#br0">215 617 8288 0 0,'-2'-24'663'0'0,"2"8"-422"0"0,-1 11-161 0 0,-2-8 1167 0 0,-10-10-92 0 0,13 23-1124 0 0,0 0 0 0 0,-1 0 0 0 0,1 0 0 0 0,0 0-1 0 0,0 0 1 0 0,-1 0 0 0 0,1 0 0 0 0,0 0 0 0 0,0 0 0 0 0,0 0-1 0 0,0 0 1 0 0,-1 0 0 0 0,1 0 0 0 0,0 0 0 0 0,-1 0 0 0 0,1 0-1 0 0,0 0 1 0 0,0 0 0 0 0,-1 0 0 0 0,1 0 0 0 0,0 0 0 0 0,0 0-1 0 0,0 0 1 0 0,0 0 0 0 0,-1 0 0 0 0,1 0 0 0 0,0 0 0 0 0,0 0-1 0 0,-1 0 1 0 0,1 1 0 0 0,0-1 0 0 0,0 0 0 0 0,-1 0 0 0 0,1 0-1 0 0,0 1 1 0 0,0-1 0 0 0,0 0 0 0 0,0 1 0 0 0,0-1 0 0 0,0 0-1 0 0,0 0 1 0 0,0 0 0 0 0,0 0 0 0 0,0 0-31 0 0,-6 10 233 0 0,-1 8-147 0 0,1 0 1 0 0,1 1 0 0 0,0 0-1 0 0,1-1 1 0 0,0 17-87 0 0,-3 10-396 0 0,-7 30-740 0 0,12-65 1008 0 0,2-6 138 0 0,-2 1 1 0 0,1 0-1 0 0,0-1 1 0 0,-1 1-1 0 0,1-1 1 0 0,-2 2-11 0 0,1-10 5 0 0,0-1 1 0 0,1 0 0 0 0,-1 1 0 0 0,1-2 0 0 0,1 2-1 0 0,-1-1 1 0 0,0-1 0 0 0,1 1-6 0 0,1-46-123 0 0,0 23-35 0 0,-1 12-64 0 0,2 0-1 0 0,0 0 1 0 0,1 1 222 0 0,0 0 755 0 0,-1 0 1 0 0,1-15-756 0 0,3 61 304 0 0,-1-17-133 0 0,5 39-224 0 0,-6-31 131 0 0,1 0 1 0 0,6 17-79 0 0,-9-34-4 0 0,0 0 0 0 0,1-1 0 0 0,0 1 1 0 0,0 0-1 0 0,0 0 4 0 0,4 6-205 0 0,-7-10 75 0 0,0-1 127 0 0,1 0 1 0 0,-1 0-1 0 0,0 0 0 0 0,0 0 0 0 0,0 0 1 0 0,1 0-1 0 0,-1 0 0 0 0,0 0 0 0 0,0 1 0 0 0,0-1 1 0 0,0 0-1 0 0,0 0 0 0 0,0 0 0 0 0,1 0 0 0 0,-1 0 1 0 0,0 0-1 0 0,0 0 0 0 0,1 0 0 0 0,-1 0 1 0 0,0 0-1 0 0,0 0 0 0 0,1 0 0 0 0,-1 0 0 0 0,0 0 1 0 0,0 0-1 0 0,0 0 0 0 0,0 0 0 0 0,0 0 0 0 0,0 0 1 0 0,1 0-1 0 0,-1 0 0 0 0,0 0 0 0 0,0 0 1 0 0,1-1-1 0 0,-1 1 0 0 0,0 0 3 0 0,8-3-34 0 0,-5 0-30 0 0,0 0 1 0 0,0-1-1 0 0,-1 1 1 0 0,1-1-1 0 0,-1 0 0 0 0,0 1 1 0 0,0-1-1 0 0,-1 0 1 0 0,1-2 63 0 0,13-39-743 0 0,-14 39 706 0 0,4-16 469 0 0,-1-2 0 0 0,1-11-432 0 0,-2 3 214 0 0,9-36 260 0 0,-12 45-272 0 0,0 20-186 0 0,0-1 0 0 0,0 1 0 0 0,0 0 0 0 0,1 0-1 0 0,-1 0 1 0 0,1 0 0 0 0,0 0 0 0 0,-1 0 0 0 0,2-1-16 0 0,-1 2 376 0 0,-1 2 113 0 0,0 0 21 0 0,0 0-68 0 0,-1 12-371 0 0,-3 13-200 0 0,2 1 0 0 0,0-1 1 0 0,2 10 128 0 0,-3 30-53 0 0,3 23 427 0 0,0-63-495 0 0,1 0 1 0 0,2 12 120 0 0,-1-1-159 0 0,5-8 57 0 0,-1-5-235 0 0,-5-19 204 0 0,3 9-626 0 0,-4-13 758 0 0,0 0 0 0 0,0 0-1 0 0,0 1 1 0 0,0-1 0 0 0,1 0 0 0 0,-1 0 0 0 0,0 0-1 0 0,0 0 1 0 0,1 0 0 0 0,-1 0 0 0 0,0 0 0 0 0,1 0-1 0 0,-1 0 1 0 0,0 0 0 0 0,0 0 0 0 0,0 0 0 0 0,0 0-1 0 0,0 0 1 0 0,1 0 0 0 0,-1 0 0 0 0,0 0 0 0 0,0 0-1 0 0,1 0 1 0 0,-1-1 0 0 0,0 1 0 0 0,0 0 0 0 0,1 0-1 0 0,-1 0 1 0 0,0 0 0 0 0,0-1 0 0 0,0 1 0 0 0,0 0-1 0 0,0 0 1 0 0,0 0 0 0 0,0-1 0 0 0,0 1 0 0 0,1 0-1 0 0,-1 0 1 0 0,0 0 0 0 0,0 0 0 0 0,0 0 0 0 0,0-1-1 0 0,0 1 1 0 0,0 0 0 0 0,0 0 0 0 0,0-1 0 0 0,0 1-1 0 0,0 0 2 0 0,5-10-9 0 0,-1-3-19 0 0,0-1 1 0 0,-2 1-1 0 0,0-1 0 0 0,0 1 0 0 0,-1-4 28 0 0,2-17 1 0 0,8-91-179 0 0,-8 71 242 0 0,1-117 1459 0 0,-4 156-990 0 0,3-60 1599 0 0,-3 75-2168 0 0,0 0-85 0 0,0 15-70 0 0,-6 106-482 0 0,0 91-450 0 0,0 1 622 0 0,6-207 478 0 0,0 1 10 0 0,0 1-1 0 0,0-1 0 0 0,1 0 0 0 0,1 0 1 0 0,-1 1-1 0 0,1-1 0 0 0,0 0 14 0 0,7-22-390 0 0,-5 3 202 0 0,-1 1 1 0 0,-1-1 0 0 0,0 0-1 0 0,0-1 1 0 0,-2 1 0 0 0,1-1 187 0 0,2-24-371 0 0,5-25-121 0 0,-2-55 492 0 0,-6 87 860 0 0,0 3-733 0 0,0 0 1 0 0,4-19-128 0 0,-3 39-14 0 0,1-3 343 0 0,0-1 1 0 0,-2 1-1 0 0,1-1 0 0 0,-1 1 1 0 0,0-1-1 0 0,-2-7-329 0 0,3 17 29 0 0,-1-2-14 0 0,-6-8-13 0 0,5 10 0 0 0,-1 1 0 0 0,2-2 0 0 0,-1 1 0 0 0,-1 1 0 0 0,2 0 0 0 0,-2-1 0 0 0,1 0 0 0 0,0 0 0 0 0,-1 1 0 0 0,1 0 0 0 0,0 0 0 0 0,0-1 0 0 0,-1 1 0 0 0,1 0 0 0 0,0-1 0 0 0,-1 1-2 0 0,-21-1-406 0 0,21 0 64 0 0,-3 0-457 0 0,-12 9 362 0 0,12-5 432 0 0,1 1 18 0 0,2 0 0 0 0,1-3 90 0 0,1-1 3 0 0,0 0-46 0 0,0 0-146 0 0,0 0-21 0 0,0-2 97 0 0,-1 1 1 0 0,1-1-1 0 0,0 0 1 0 0,0 0-1 0 0,-1 1 0 0 0,1-1 1 0 0,0 1-1 0 0,0-1 1 0 0,0 0-1 0 0,1-1 10 0 0,-1 2-1 0 0,0-4 209 0 0,0 1 0 0 0,0 1 1 0 0,1-2-1 0 0,0 1 0 0 0,1-2-208 0 0,0 1 227 0 0,-1 1-1 0 0,0 1 1 0 0,0-2 0 0 0,-1 1-1 0 0,1-4-226 0 0,-2 9 90 0 0,-11 26-121 0 0,9-22 11 0 0,1 1 1 0 0,-1-1 0 0 0,2 1-1 0 0,-2 0 1 0 0,2 0-1 0 0,-1 0 1 0 0,1 0 0 0 0,0 0-1 0 0,1 0 1 0 0,-1 0 0 0 0,1 0 19 0 0,0-6-7 0 0,0 5-38 0 0,-6 3-109 0 0,8-12 84 0 0,-1-1 1 0 0,1 1-1 0 0,-1-2 0 0 0,0 2 0 0 0,0-1 0 0 0,0 0 0 0 0,-1-1 70 0 0,3-17-213 0 0,-2 21 228 0 0,-2-9 34 0 0,1 10-38 0 0,0 0-2 0 0,0 1 0 0 0,0-1 0 0 0,0 0 0 0 0,0 1 1 0 0,0 0-1 0 0,-1-1 0 0 0,1 1 0 0 0,0-1 0 0 0,0 0 1 0 0,-1 1-1 0 0,1 0 0 0 0,0 0 0 0 0,-1-1 0 0 0,1 0 0 0 0,0 1 1 0 0,0-1-1 0 0,-1 1 0 0 0,1 0 0 0 0,-1 0 0 0 0,1 0 0 0 0,-1-1 1 0 0,1 1-1 0 0,0 0 0 0 0,0-1 0 0 0,-1 1 0 0 0,0 0 0 0 0,1-1 1 0 0,-1 1-1 0 0,1 0 0 0 0,0 0 0 0 0,-1 0 0 0 0,0 0 0 0 0,1 0 1 0 0,-1 0-1 0 0,1 0 0 0 0,-1 0-9 0 0,0 0 11 0 0,0 0-1 0 0,1 1 1 0 0,-1-1 0 0 0,0 0-1 0 0,0 1 1 0 0,1 0 0 0 0,-1-1-1 0 0,0 0 1 0 0,0 1-1 0 0,1-1 1 0 0,-1 1 0 0 0,0 0-1 0 0,0-1 1 0 0,1 1 0 0 0,0-1-1 0 0,-1 1 1 0 0,1 0 0 0 0,-1-1-1 0 0,1 1 1 0 0,-1 0 0 0 0,1 0-1 0 0,0 0-10 0 0,-6 16 130 0 0,5-13-226 0 0,-5 7-241 0 0,3-5 337 0 0,3 0-11 0 0,0-5-42 0 0,4 10-70 0 0,-1-5 226 0 0,-1-6 479 0 0,3-33-1190 0 0,-5 32 322 0 0,-1-2-177 0 0,1 2 438 0 0,0 0-1 0 0,0 1 0 0 0,-1-1 0 0 0,1 0 0 0 0,-1 0 0 0 0,1 0 0 0 0,-1 0 0 0 0,1 0 1 0 0,0 1-1 0 0,-1-1 0 0 0,1 1 0 0 0,-1-1 0 0 0,0 0 0 0 0,1 1 0 0 0,-1-1 1 0 0,0 0 25 0 0,-1 0-95 0 0,0 1 1 0 0,1 0 0 0 0,-1-1 0 0 0,1 1-1 0 0,-1 0 1 0 0,0 0 0 0 0,1 0 0 0 0,-1 0-1 0 0,1 0 1 0 0,-1 0 0 0 0,0 0 0 0 0,0 1-1 0 0,1-1 95 0 0,-25 12-832 0 0,24-12 894 0 0,0-3-64 0 0,-3 0-75 0 0,5 2 68 0 0,-2 0-1 0 0,1 0 1 0 0,1 1 0 0 0,-1 0 0 0 0,0-1 0 0 0,0 0 0 0 0,1 0 0 0 0,-1 0-1 0 0,0 0 1 0 0,0 0 0 0 0,1 1 0 0 0,0-1 0 0 0,-1-1 0 0 0,0 2 0 0 0,1-1-1 0 0,-1-1 1 0 0,1 2 0 0 0,0-2 0 0 0,0 1 0 0 0,0 1 0 0 0,0-2 0 0 0,0 1 9 0 0,0-1 164 0 0,-9-4 1062 0 0,6 30-1156 0 0,6-17-120 0 0,-1 0 0 0 0,0-1 0 0 0,1 0 1 0 0,2 4 49 0 0,8 19-185 0 0,-11-25 59 0 0,7 5 22 0 0,-8-8 102 0 0,0 0 0 0 0,0 0-1 0 0,-1 0 1 0 0,2 0 0 0 0,-1-1 0 0 0,-1 1-1 0 0,2 0 1 0 0,-1 0 0 0 0,-1-1-1 0 0,2 0 1 0 0,-1 1 0 0 0,0-1-1 0 0,1 1 3 0 0,4 2-186 0 0,14 11 157 0 0,16 13 144 0 0,-35-26-113 0 0,-1-1 0 0 0,1 1 0 0 0,0-1 0 0 0,0 0 0 0 0,0 1 0 0 0,0-1 0 0 0,0 1 0 0 0,-1-1 0 0 0,1 0 0 0 0,0 1 0 0 0,0-1 0 0 0,0 0 0 0 0,0 0 0 0 0,0 0 0 0 0,-1 0 0 0 0,2 0 0 0 0,-1 0 0 0 0,-1 0 1 0 0,1 0-1 0 0,0-1 0 0 0,0 1 0 0 0,0 0 0 0 0,0-1 0 0 0,0 1 0 0 0,-1-1 0 0 0,1 1 0 0 0,0 0 0 0 0,0-1 0 0 0,-1 1-2 0 0,3-2 10 0 0,-2 2 0 0 0,1-2 0 0 0,-1 1 0 0 0,1 0 0 0 0,-1-1-1 0 0,1 1 1 0 0,-1-1 0 0 0,1-1-10 0 0,6-11 79 0 0,-1 0 0 0 0,-1 0-1 0 0,-1-1 1 0 0,0 0 0 0 0,-1 0-1 0 0,0-6-78 0 0,-2 14 0 0 0,-1 5 22 0 0,-1 0 0 0 0,1 1 1 0 0,-1-2-1 0 0,1 2 0 0 0,-1-1 0 0 0,0 0 1 0 0,0 0-1 0 0,0 0 0 0 0,0 0 0 0 0,0 1 0 0 0,0-2 1 0 0,-1 2-1 0 0,1-1 0 0 0,-1 0 0 0 0,1 0 0 0 0,0 0 1 0 0,-2 0-23 0 0,1 3 27 0 0,1 0 0 0 0,-1 0 0 0 0,-1 1 0 0 0,2-2 0 0 0,-1 2 0 0 0,-1-1 0 0 0,2-1 0 0 0,-2 1 0 0 0,1 0 0 0 0,-1 0-27 0 0,1 1 34 0 0,-3 2-32 0 0,1-1 0 0 0,1 2 0 0 0,-1-1 0 0 0,0 1 0 0 0,0-1 0 0 0,0 4-2 0 0,1-1-31 0 0,-1 2 0 0 0,2-1 1 0 0,-2 5 30 0 0,0 2-72 0 0,3-12 72 0 0,-1 0 1 0 0,0 0-1 0 0,0 0 0 0 0,1 0 0 0 0,0 0 0 0 0,0 0 0 0 0,0 0 1 0 0,0 1-1 0 0,0-1 0 0 0,0 0 0 0 0,1 1 0 0 0,1-1-25 0 0,4-20-28 0 0,-4 11 38 0 0,0 0 1 0 0,0 0-1 0 0,1 1 1 0 0,0-1 0 0 0,2-1 14 0 0,13-33 920 0 0,-10 23-298 0 0,-8 16-452 0 0,3-8 1574 0 0,-3 9-1720 0 0,0 1 0 0 0,0-1 1 0 0,0 0-1 0 0,1 0 1 0 0,-1 0-1 0 0,0 0 1 0 0,0 1-1 0 0,0-1 1 0 0,1 0-1 0 0,-1 1 0 0 0,0-1 1 0 0,0 0-1 0 0,0 0 1 0 0,0 1-1 0 0,0-1 1 0 0,1 0-1 0 0,-1 0 1 0 0,0 0-1 0 0,1 0 1 0 0,-1 0-1 0 0,0 0 0 0 0,1 0 1 0 0,-1 0-1 0 0,0 0 1 0 0,0 0-1 0 0,0 0 1 0 0,1 0-1 0 0,-1 0 1 0 0,0 0-1 0 0,1 0 1 0 0,-1 0-1 0 0,1 0 0 0 0,-1 0 1 0 0,0 0-1 0 0,0 0 1 0 0,0 0-1 0 0,0 0 1 0 0,1 0-25 0 0,12-9-102 0 0,5-15-887 0 0,-13-4 175 0 0,-4 23 843 0 0,-1 5 132 0 0,-4 8 1396 0 0,1 21-1731 0 0,3-27 120 0 0,8-20-10 0 0,-4 9 103 0 0,-1 2-1 0 0,0-1 0 0 0,-1-1 0 0 0,1 1 1 0 0,-1-1-1 0 0,-1-2-38 0 0,5-18 9 0 0,-5 20-234 0 0,-2-10 121 0 0,1 35 50 0 0,-11 25 161 0 0,6-4 97 0 0,3-34-282 0 0,3 18-224 0 0,-1-19 358 0 0,1-2-52 0 0,-1 1 1 0 0,1-1-1 0 0,-1 0 0 0 0,0 0 1 0 0,0 0-1 0 0,1 0 0 0 0,0 0 1 0 0,-1 0-1 0 0,1 0 0 0 0,-1 0 1 0 0,0 0-1 0 0,1 0 0 0 0,-1 0 1 0 0,1 0-1 0 0,0 0 0 0 0,-1 0 1 0 0,0 0-1 0 0,1 0 0 0 0,-1 0 1 0 0,1 0-1 0 0,-1 0 0 0 0,1 0 1 0 0,-1 0-1 0 0,0 0 0 0 0,1-1 1 0 0,-1 1-1 0 0,1 0 0 0 0,-1-1 1 0 0,1 1-1 0 0,-1-1 0 0 0,0 1-4 0 0,12-12 633 0 0,-9 7-503 0 0,0 0 0 0 0,0-1 1 0 0,0 1-1 0 0,-1-1 0 0 0,0 0 0 0 0,0 0 1 0 0,-1 0-1 0 0,1 0 0 0 0,-2 0 0 0 0,1-3-130 0 0,-1 6-17 0 0,1 1 0 0 0,-1 1 0 0 0,0-2 0 0 0,1 2 0 0 0,-1-1 0 0 0,0 0-1 0 0,1 0 1 0 0,0 0 0 0 0,0-1 17 0 0,0 0 36 0 0,1 0 0 0 0,-1-1 0 0 0,0 0 1 0 0,0 0-1 0 0,-1 0 0 0 0,0 0 0 0 0,1 0 0 0 0,-1 1 0 0 0,0-4-36 0 0,0 7 2 0 0,0-1 0 0 0,0 1 0 0 0,0 0 0 0 0,0-1 0 0 0,0 1 0 0 0,-1 0 0 0 0,1 0 0 0 0,0 0 0 0 0,0-1 0 0 0,0 1 0 0 0,0-1 0 0 0,0 1 0 0 0,0 0 0 0 0,0-1 0 0 0,0 1 0 0 0,-1 0 0 0 0,1 0 0 0 0,0 0 1 0 0,-1 0-1 0 0,1 0 0 0 0,0-1 0 0 0,-1 1 0 0 0,1 0 0 0 0,0 0 0 0 0,0-1 0 0 0,0 1 0 0 0,-1 0 0 0 0,1 0 0 0 0,0 0 0 0 0,-1 0 0 0 0,1 0 0 0 0,-1 0 0 0 0,1 0 0 0 0,0 0 0 0 0,0 0 0 0 0,0 0 0 0 0,-1 0 0 0 0,1 0 0 0 0,-1 0 0 0 0,1 0 0 0 0,0 0 0 0 0,-1 0 0 0 0,1 0 0 0 0,0 0 0 0 0,0 0 0 0 0,0 1 0 0 0,-1-1 0 0 0,1 0 0 0 0,-1 0 0 0 0,1 1 0 0 0,0-1 0 0 0,-1 0 0 0 0,1 0 0 0 0,0 0 0 0 0,0 0 0 0 0,0 0 0 0 0,0 1 0 0 0,0-1 0 0 0,0 0 0 0 0,-1 1 0 0 0,1-1 0 0 0,0 1-2 0 0,-3 8 0 0 0,1 0 0 0 0,-1 0 0 0 0,2 0 0 0 0,-1 1 0 0 0,1 4 0 0 0,-1 4 0 0 0,2 1 12 0 0,16-26 120 0 0,-12 3-121 0 0,-1-1-1 0 0,-1 0 1 0 0,1 1-1 0 0,-1-1 0 0 0,1 0 1 0 0,-1 0-1 0 0,-1 0 1 0 0,1 0-1 0 0,-1 0 0 0 0,0-1 1 0 0,0 1-1 0 0,0-2-10 0 0,-1 5 7 0 0,9-30 398 0 0,0-9 106 0 0,-5 17-382 0 0,-2 15-89 0 0,0 1 0 0 0,-1-1 0 0 0,-1 1 0 0 0,1-1-1 0 0,-1-3-39 0 0,0 12 0 0 0,0 0 0 0 0,0 0 1 0 0,0 0-1 0 0,0-1 0 0 0,0 1 0 0 0,0 0 0 0 0,0 0 0 0 0,0 0 0 0 0,1 0 0 0 0,-1 0 0 0 0,0-1 0 0 0,0 1 0 0 0,0 0 0 0 0,0 0 0 0 0,0 0 0 0 0,0 0 0 0 0,0 0 0 0 0,0 0 1 0 0,0 0-1 0 0,-1 0 0 0 0,1 0 0 0 0,0 0 0 0 0,0-1 0 0 0,0 1 0 0 0,0 0 0 0 0,0 0 0 0 0,0 0 0 0 0,0 0 0 0 0,0 0 0 0 0,0-1 0 0 0,0 1 0 0 0,0 0 0 0 0,-1 0 0 0 0,1 0 0 0 0,0 0 1 0 0,0 0-1 0 0,0 0 0 0 0,0 0 0 0 0,0 0 0 0 0,0 0 0 0 0,0-1 0 0 0,0 1 0 0 0,0 0 0 0 0,0 0 0 0 0,0 0 0 0 0,0 0 0 0 0,-1 0 0 0 0,1 0 0 0 0,0 0 0 0 0,0 0 0 0 0,0 0 1 0 0,0 0-1 0 0,-1 0 0 0 0,1 0 0 0 0,0 0 0 0 0,0 0 0 0 0,0 0 0 0 0,0 0 0 0 0,-1 0 0 0 0,1 1 0 0 0,0-1 0 0 0,0 0 0 0 0,0 0 0 0 0,0 0 0 0 0,0 0 0 0 0,-4 5-20 0 0,-3 9-56 0 0,4-9-35 0 0,1 0 0 0 0,0 1-1 0 0,-1 0 1 0 0,2 0-1 0 0,-1 0 1 0 0,1 0-1 0 0,0 0 112 0 0,-5 29 49 0 0,4-22 41 0 0,0-1 1 0 0,1 1-1 0 0,0 2-90 0 0,-2 0-16 0 0,2-13 9 0 0,1 1 0 0 0,-1-2-1 0 0,0 1 1 0 0,1 1 0 0 0,-1-1-1 0 0,1-1 1 0 0,0 2-1 0 0,0-1 1 0 0,0 0 0 0 0,0 0-1 0 0,0 0 1 0 0,1 0 0 0 0,-1 0-1 0 0,1 1 1 0 0,0-2 0 0 0,-1 1-1 0 0,1 1 1 0 0,0-2-1 0 0,0 3 8 0 0,0-3-140 0 0,-1-1 4 0 0,0 0 34 0 0,0 0 140 0 0,0 0 68 0 0,1 0-100 0 0,0 0 1 0 0,-1-1-1 0 0,0 1 1 0 0,1 0-1 0 0,0-1 1 0 0,0 1-1 0 0,-1 0 1 0 0,0-1-1 0 0,1 1 1 0 0,0 0-1 0 0,-1-1 1 0 0,1 1-1 0 0,-1-1 1 0 0,0 1-1 0 0,1-1 1 0 0,0 1-1 0 0,-1-1 1 0 0,1 1-1 0 0,-1-1 1 0 0,0 0-1 0 0,0 1-6 0 0,8-18 138 0 0,-5 12-110 0 0,-1 0-28 0 0,1 0 0 0 0,-1-1 0 0 0,0 1 0 0 0,-1-1 0 0 0,1 0 0 0 0,-1 1 0 0 0,0-8 0 0 0,3-14 0 0 0,18-98 78 0 0,-34 171-436 0 0,4-2 142 0 0,6 2 194 0 0,0-31 10 0 0,2 0-1 0 0,-1 0 1 0 0,2 0-1 0 0,0 7 13 0 0,5 23-12 0 0,-6-44 10 0 0,0 1 0 0 0,0-1 0 0 0,0 0 0 0 0,0 0 0 0 0,0 0 0 0 0,0 0 0 0 0,0 0 1 0 0,0 0-1 0 0,0 1 0 0 0,0-1 0 0 0,0 0 0 0 0,0 0 0 0 0,0 1 0 0 0,0-1 0 0 0,0 0 0 0 0,0 0 0 0 0,0 0 0 0 0,0 1 0 0 0,1-1 0 0 0,-1 0 0 0 0,0 0 0 0 0,0 0 0 0 0,0 0 0 0 0,0 0 0 0 0,1 0 0 0 0,-1 0 0 0 0,0 0 0 0 0,0 1 0 0 0,0-1 0 0 0,0 0 0 0 0,0 0 0 0 0,0 0 0 0 0,0 0 0 0 0,0 0 0 0 0,1 0 0 0 0,-1 0 0 0 0,0 0 0 0 0,0 1 0 0 0,1-1 0 0 0,-1 0 0 0 0,0 0 0 0 0,0 0 0 0 0,1 0 0 0 0,-1 0 0 0 0,0 0 0 0 0,0 0 0 0 0,0-1 0 0 0,0 1 0 0 0,0 0 0 0 0,0 0 0 0 0,1 0 0 0 0,-1 0 0 0 0,0 0 0 0 0,0 0 0 0 0,0 0 0 0 0,1 0 0 0 0,-1-1 0 0 0,0 1 0 0 0,0 0 0 0 0,0 0 0 0 0,1 0 0 0 0,-1 0 0 0 0,0 0 0 0 0,0 0 0 0 0,0 0 2 0 0,9-9-59 0 0,-6 0 41 0 0,1-2 0 0 0,-1 1 0 0 0,0-1-1 0 0,-1 1 1 0 0,0-1 0 0 0,-1 1-1 0 0,1-5 19 0 0,2-29 0 0 0,0 15 0 0 0,-1-27 0 0 0,-3 6-16 0 0,-10 80-432 0 0,1 27 272 0 0,2 1 0 0 0,2 36 176 0 0,5-89 0 0 0,3 16 0 0 0,-3-21 0 0 0,0 0 0 0 0,1 0 0 0 0,-1 0 0 0 0,0 1 0 0 0,0-1 0 0 0,0 0 0 0 0,0 0 0 0 0,0 0 0 0 0,0 0 0 0 0,0 0 0 0 0,1 0 0 0 0,-1 0 0 0 0,0 0 0 0 0,0 1 0 0 0,0-1 0 0 0,1 0 0 0 0,-1 0 0 0 0,0 0 0 0 0,0 0 0 0 0,0 0 0 0 0,0 0 0 0 0,0 1 0 0 0,0-1 0 0 0,0 0 0 0 0,0 0 0 0 0,1 0 0 0 0,-1 0 0 0 0,0 0 0 0 0,0 0 0 0 0,1 0 0 0 0,-1 0 0 0 0,0 0 0 0 0,0 0 0 0 0,1 0 0 0 0,-1 0 0 0 0,0 0 0 0 0,0 0 0 0 0,0 0 0 0 0,0 0 0 0 0,0-1 0 0 0,0 1 0 0 0,0 0 0 0 0,1 0 0 0 0,-1 0 0 0 0,0 0 0 0 0,0 0 0 0 0,0 0 0 0 0,1-1 0 0 0,-1 1 0 0 0,0 0 0 0 0,0 0 0 0 0,0 0 0 0 0,0 0 0 0 0,0 0 0 0 0,1 0 0 0 0,-1 0 0 0 0,0 0 0 0 0,0-1 0 0 0,0 1 0 0 0,0 0 0 0 0,0 0 0 0 0,3-4 9 0 0,-1 0 0 0 0,0 1-1 0 0,0-1 1 0 0,1 0 0 0 0,-2 0-1 0 0,1 1 1 0 0,0-2 0 0 0,-1 1-1 0 0,1-2-8 0 0,8-44 269 0 0,-6 22-154 0 0,1-5 63 0 0,-2-1 1 0 0,0 0 0 0 0,-3-21-179 0 0,0 49 44 0 0,0 4-35 0 0,0 1 1 0 0,0-2-1 0 0,0 2 0 0 0,0-1 1 0 0,0 0-1 0 0,0 1 0 0 0,0-2 0 0 0,-1 2 1 0 0,0-1-1 0 0,1 0 0 0 0,-1 1-9 0 0,-1-2 11 0 0,1 1 32 0 0,1 2-43 0 0,0 0 0 0 0,-1 0 1 0 0,1 0-1 0 0,0-1 0 0 0,0 1 0 0 0,0 0 1 0 0,-1 0-1 0 0,1 0 0 0 0,0 0 0 0 0,0 0 1 0 0,0 0-1 0 0,-1 0 0 0 0,1 0 0 0 0,0 0 1 0 0,0 0-1 0 0,0 0 0 0 0,0 0 1 0 0,0 0-1 0 0,0 0 0 0 0,-1 0 0 0 0,1 0 1 0 0,0 0-1 0 0,0 0 0 0 0,-1 0 0 0 0,1 0 1 0 0,0 0-1 0 0,0 0 0 0 0,-1 0 0 0 0,1 0 1 0 0,0 0-1 0 0,0 0 0 0 0,0 0 1 0 0,0 0-1 0 0,0 1 0 0 0,0-1 0 0 0,0 0 1 0 0,0 0-1 0 0,0 0 0 0 0,-1 0 0 0 0,1 1 1 0 0,0-1-1 0 0,0 0 0 0 0,0 0 0 0 0,0 0 1 0 0,0 1-1 0 0,0-1 0 0 0,-1 0 0 0 0,1 0 1 0 0,0 0-1 0 0,0 0 0 0 0,-3 9-2 0 0,3-9 1 0 0,-5 15-9 0 0,1 0 0 0 0,0 0 0 0 0,1 0 0 0 0,1 1 0 0 0,1-1 0 0 0,0 5 10 0 0,-1 1-4 0 0,2-11 4 0 0,0 0 0 0 0,0 0 0 0 0,1 0 0 0 0,3 9 0 0 0,-4-19 0 0 0,0 1 0 0 0,0-1 0 0 0,0 0 0 0 0,-1 0 0 0 0,1 0 0 0 0,0 0 0 0 0,1 0 0 0 0,-1 0 0 0 0,0 0 0 0 0,0 0 0 0 0,0 0 0 0 0,0 0 0 0 0,0 0 0 0 0,0 0 0 0 0,0 0 0 0 0,0 0 0 0 0,0 0 0 0 0,0 0 0 0 0,0 0 0 0 0,0 0 0 0 0,0 0 0 0 0,0 1 0 0 0,0-1 0 0 0,0 0 0 0 0,0 0 0 0 0,0 0 0 0 0,0 0 0 0 0,1 0 0 0 0,-1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0,5-6 0 0 0,1-7 0 0 0,-5 6-13 0 0,0 0 0 0 0,0 0-1 0 0,-1-1 1 0 0,0 1-1 0 0,0-1 1 0 0,-1-4 13 0 0,-1-11 8 0 0,6-48-208 0 0,-4 70 151 0 0,0 1 96 0 0,-1 0-84 0 0,-1 1 0 0 0,1-1 1 0 0,-1 0-1 0 0,1 1 0 0 0,-1 0 1 0 0,1 0-1 0 0,0-1 0 0 0,-1 1 1 0 0,1 0-1 0 0,0 0 0 0 0,0-1 1 0 0,0 2-1 0 0,-1-1 0 0 0,2 0 1 0 0,-1 0-1 0 0,-1 0 0 0 0,2 1 1 0 0,-1-1-1 0 0,0 0 0 0 0,0 1 1 0 0,1-1-1 0 0,-1 1 37 0 0,-2 4-212 0 0,0 1 1 0 0,1 0-1 0 0,-1 0 0 0 0,0 2 212 0 0,3-7 0 0 0,-1 1 0 0 0,0 1 0 0 0,0-1 0 0 0,1 0 0 0 0,0 0 0 0 0,0 1 0 0 0,0 0 0 0 0,0-1 0 0 0,0 1 0 0 0,0-1 0 0 0,1 2 0 0 0,1-1 0 0 0,2-9 0 0 0,0-8 0 0 0,-2-5-33 0 0,0 0 0 0 0,-2 0-1 0 0,0-2 34 0 0,0 0-13 0 0,-3 36 118 0 0,2-10-105 0 0,0 0-1 0 0,0-1 0 0 0,1 1 0 0 0,-3 3 1 0 0,2-3-7 0 0,-1-1 0 0 0,2 1 0 0 0,-1 0-1 0 0,0 4 8 0 0,1-9 23 0 0,-3 11 13 0 0,17-49-71 0 0,-13 34 35 0 0,1-1 0 0 0,-2 0 0 0 0,2 1 0 0 0,-1-1 0 0 0,-1 0 0 0 0,1-1 0 0 0,6-24 0 0 0,-7 25 22 0 0,0 3 95 0 0,0 1 66 0 0,0 0 17 0 0,8 41 134 0 0,-9-11-280 0 0,1-18-70 0 0,0 0-1 0 0,0 0 1 0 0,0 0-1 0 0,1 0 1 0 0,1-1-1 0 0,1 5 17 0 0,-3-14-184 0 0,0-2-27 0 0,0 0 3 0 0,0 0 56 0 0,0 0 235 0 0,0 0 100 0 0,0 0 17 0 0,9-8-315 0 0,-8 5 142 0 0,1 0 0 0 0,-1 0 0 0 0,0 0 0 0 0,0 0 0 0 0,-1 0 0 0 0,1 0 0 0 0,-1 0 0 0 0,1 0 0 0 0,-1 0 0 0 0,0 0 1 0 0,0 0-1 0 0,-1-1-27 0 0,3-24 38 0 0,1 17-77 0 0,-3-1 0 0 0,1 1 1 0 0,0-1-1 0 0,-1 0 0 0 0,-1 1 1 0 0,0 0-1 0 0,-1-3 39 0 0,4-3-75 0 0,-2 15 61 0 0,0 4-25 0 0,1 13-82 0 0,1 20-89 0 0,0-16 186 0 0,-1-16 58 0 0,-1 0-1 0 0,0 0 0 0 0,1 1 1 0 0,-1-1-1 0 0,0 0 0 0 0,-1 2-33 0 0,4 25 104 0 0,-2-25-172 0 0,0-28-90 0 0,-9-20 102 0 0,5 25 42 0 0,-7-18 53 0 0,7 33-40 0 0,-1 1 51 0 0,-4-8 41 0 0,7 8-156 0 0,1 2-7 0 0,6 16 229 0 0,14 16 316 0 0,-19-30-455 0 0,-1-2-1 0 0,1 1 1 0 0,0 1-1 0 0,-1-2 1 0 0,1 1-1 0 0,0 0 1 0 0,0 0-1 0 0,-1-1 1 0 0,1 1-1 0 0,0 0 0 0 0,0 0 1 0 0,0-1-1 0 0,0 1 1 0 0,0-1-1 0 0,0 1 1 0 0,0 0-1 0 0,0-1 1 0 0,0 0-1 0 0,1 0 1 0 0,-1 0-18 0 0,-1 0 8 0 0,1 0 0 0 0,-1 0 1 0 0,1 0-1 0 0,-1 0 1 0 0,0 0-1 0 0,0 0 1 0 0,1 0-1 0 0,-1 0 1 0 0,1 0-1 0 0,-1 0 0 0 0,1-1 1 0 0,-1 1-1 0 0,0 0 1 0 0,0-1-1 0 0,0 1 1 0 0,1-1-1 0 0,-1 1 0 0 0,1 0 1 0 0,-1 0-1 0 0,0 0 1 0 0,0-1-1 0 0,1 1 1 0 0,-1-1-1 0 0,0 1 1 0 0,0-1-1 0 0,0 1 0 0 0,0 0 1 0 0,0 0-1 0 0,0-1 1 0 0,0 1-1 0 0,0-1 1 0 0,0 1-1 0 0,0-1 0 0 0,0 1 1 0 0,0 0-1 0 0,0-1 1 0 0,0 1-9 0 0,-1-50 28 0 0,1 48 57 0 0,0 2 11 0 0,0 0-5 0 0,1 18 195 0 0,1-7-257 0 0,-1 1 23 0 0,1 1 0 0 0,0 0-1 0 0,1 0 1 0 0,1-1 0 0 0,0 3-52 0 0,2 4 4 0 0,-6-17-6 0 0,0-2 1 0 0,0 2 0 0 0,0-1-1 0 0,0 0 1 0 0,1 0-1 0 0,0 0 1 0 0,-1 0 0 0 0,1 1-1 0 0,-1-2 1 0 0,1 1-1 0 0,-1 1 1 0 0,2-1 1 0 0,-2 1-65 0 0,0-2-7 0 0,0 0 5 0 0,-3-19-412 0 0,0 15 442 0 0,1 0 1 0 0,1 1-1 0 0,-1-1 0 0 0,1-1 0 0 0,-1 2 0 0 0,1-1 0 0 0,0-1 0 0 0,-1-3 37 0 0,-5-20-105 0 0,6 24 95 0 0,1-1-33 0 0,0 0 47 0 0,0 4 67 0 0,0 1 3 0 0,0 0-2 0 0,0 0 0 0 0,7 21 224 0 0,-6-12-263 0 0,0 0-1 0 0,0 0 0 0 0,0 0 1 0 0,-1 0-1 0 0,-2 7-32 0 0,1 9 89 0 0,1 59-224 0 0,0-62-3706 0 0,0-56 3631 0 0,0 11 146 0 0,0 1 0 0 0,1-1 1 0 0,1-1 63 0 0,-1-22 693 0 0,-1 45-569 0 0,0-5 70 0 0,0 6 2415 0 0,-5 191-2879 0 0,6-179-42 0 0,2-18-251 0 0,1-21-16 0 0,1-31 1115 0 0,-2-49-536 0 0,-3 106 69 0 0,1 0-2 0 0,1-4 2 0 0,-2 4-4 0 0,0 1-1 0 0,0 0 11 0 0,3 13 250 0 0,-3-10-290 0 0,2 0-1 0 0,-1 1 0 0 0,-1-1 0 0 0,0 0 0 0 0,0 0 0 0 0,0 2-34 0 0,3 14 62 0 0,-1-2-48 0 0,0-1-1 0 0,-1 1 1 0 0,-1 0 0 0 0,-2 15-14 0 0,1 10-258 0 0,1-36 115 0 0,-1-5 68 0 0,1 0 0 0 0,0 0 0 0 0,0 1 0 0 0,0-1 1 0 0,0 0-1 0 0,0 1 0 0 0,0-2 0 0 0,0 2 0 0 0,0-1 0 0 0,1 0 1 0 0,-1 1-1 0 0,1-1 0 0 0,-1 0 0 0 0,0 0 0 0 0,1 0 0 0 0,-1 1 0 0 0,1-2 75 0 0,-1-1-23 0 0,-1-1-1 0 0,1 1 0 0 0,0-1 0 0 0,0 0 0 0 0,0 1 0 0 0,0-1 0 0 0,0 0 0 0 0,0 0 0 0 0,1 1 0 0 0,-1-1 0 0 0,1 1 0 0 0,-1-1 1 0 0,1-1 23 0 0,1-3-74 0 0,0-15-154 0 0,-1 0 0 0 0,-1 0 0 0 0,-2-10 228 0 0,1-25 25 0 0,1 40 78 0 0,1 11 322 0 0,2 9-222 0 0,-4 7-50 0 0,-1 2-34 0 0,1 14-25 0 0,0-22-84 0 0,1-1 1 0 0,-1 1 0 0 0,1-1-1 0 0,0 1 1 0 0,1 2-11 0 0,7 100 117 0 0,-6-83 16 0 0,0 2 0 0 0,-2 1-133 0 0,0-26-330 0 0,0-1-146 0 0,0 0-31 0 0,0 0 64 0 0,0 0 274 0 0,0-26-435 0 0,-3-95 1156 0 0,0 49-552 0 0,1 52 0 0 0,2 15 0 0 0,0 0 0 0 0,0-1 0 0 0,0 0 0 0 0,1-3 0 0 0,0-12 265 0 0,-1-5 1517 0 0,0 20-1782 0 0,2 2 0 0 0,-1 15 0 0 0,2 140 96 0 0,-3-115-96 0 0,0 18 0 0 0,-3 13 0 0 0,1 10 0 0 0,2-44 0 0 0,-4 24 0 0 0,0-13 0 0 0,3-25 0 0 0,-2 1 0 0 0,-3 18 0 0 0,4-24 0 0 0,2-11 0 0 0,-1 0 0 0 0,1 1 0 0 0,0 0 0 0 0,-1-1 0 0 0,-1 1 0 0 0,2-1 0 0 0,-3 3 0 0 0,-1 7-1406 0 0,3-14 758 0 0,0-2 327 0 0,1-6 303 0 0,-2 0 1 0 0,2 1 0 0 0,-1-1-1 0 0,2 1 1 0 0,0-5 17 0 0,0-12-9 0 0,2-60 730 0 0,-9 145-930 0 0,3-32 105 0 0,-3 23 62 0 0,1-6-204 0 0,0 35 246 0 0,5-79-136 0 0,0-1 5 0 0,0 0 23 0 0,0 0 11 0 0,0 0 1 0 0,1-15-82 0 0,9-132 510 0 0,-7 101 68 0 0,8-67 372 0 0,-5 56-123 0 0,-2 1-1 0 0,-2-8-648 0 0,-2 64 120 0 0,0 0 0 0 0,-6 18-72 0 0,-3 28-48 0 0,0 1 0 0 0,2 22 0 0 0,-4 27 0 0 0,-3 17 0 0 0,10-73 0 0 0,1 28 84 0 0,3-67-40 0 0,0-22-285 0 0,5-51-25 0 0,-1 15 375 0 0,7-109 81 0 0,-1 83-321 0 0,-6 53 1229 0 0,-1 0 1 0 0,-1-10-1099 0 0,-2 48 77 0 0,-1 0-1 0 0,-1 0 1 0 0,0 0 0 0 0,0 1-77 0 0,-4 19-179 0 0,-34 198 408 0 0,25-88-556 0 0,11-121 327 0 0,1-24 0 0 0,2-9 0 0 0,3-40 0 0 0,9-45 0 0 0,-4 44 0 0 0,10-125 720 0 0,-17 133-304 0 0,0 48-345 0 0,-8 21 61 0 0,2 0-95 0 0,1 0-1 0 0,1 1 1 0 0,0-1-1 0 0,1 14-36 0 0,2-22 3 0 0,-4 43-3 0 0,-4 23 0 0 0,-11 48 0 0 0,15-89 0 0 0,3-27 0 0 0,1 0 0 0 0,-1 0 0 0 0,0 0 0 0 0,-3 7 0 0 0,3-14-1 0 0,1 13 14 0 0,1-14 55 0 0,0-2 42 0 0,-2-13 163 0 0,5-83-1702 0 0,5-2 1429 0 0,0-1-64 0 0,-3 48 569 0 0,-2 20 76 0 0,0-19-581 0 0,-3 26 288 0 0,0 23-193 0 0,0 1-6 0 0,0 0-1 0 0,0 0-30 0 0,-8 13-38 0 0,1 5 47 0 0,1 1 0 0 0,1 0 0 0 0,1 0 0 0 0,0 1 1 0 0,1-1-1 0 0,1 1-67 0 0,-4 23-193 0 0,-20 178 1 0 0,18-141 475 0 0,9-75-268 0 0,-1-5-16 0 0,0 2 1 0 0,0-1 0 0 0,0 0-1 0 0,-1 1 1 0 0,1-2 0 0 0,0 2-1 0 0,-1-1 1 0 0,1 0 0 0 0,0 0-1 0 0,-1 0 1 0 0,1 0 0 0 0,0 0-1 0 0,-1 0 1 0 0,0 0 0 0 0,0 0-1 0 0,1 0 1 0 0,1-5-72 0 0,1 0-1 0 0,-1 0 1 0 0,0-1 0 0 0,0 1-1 0 0,0-1 1 0 0,-1 1-1 0 0,1-1 1 0 0,-1 0 72 0 0,2-18-161 0 0,2-1-32 0 0,0-19 193 0 0,2-18-119 0 0,9-82 119 0 0,4-19 518 0 0,-18 160-529 0 0,-1 0 0 0 0,0 0 0 0 0,0 0 0 0 0,0-1 0 0 0,0 1 0 0 0,0 0 0 0 0,0 0 1 0 0,-1 0-1 0 0,1 0 0 0 0,-1 0 0 0 0,1 0 0 0 0,-1-1 11 0 0,1 3 0 0 0,0-1 0 0 0,0 1-1 0 0,0 0 1 0 0,0 0 0 0 0,-1 0 0 0 0,1 0 0 0 0,0 0-1 0 0,0 0 1 0 0,0-1 0 0 0,0 1 0 0 0,0 0-1 0 0,-1 0 1 0 0,1-1 0 0 0,0 1 0 0 0,0 0 0 0 0,0 0-1 0 0,0 0 1 0 0,0 0 0 0 0,0-1 0 0 0,0 1 0 0 0,-1 0-1 0 0,1 0 1 0 0,0 0 0 0 0,0 0 0 0 0,-1 0 0 0 0,1 0-1 0 0,0 0 1 0 0,0 0 0 0 0,-1 0 0 0 0,1 0-1 0 0,0 0 1 0 0,0 0 0 0 0,0 0 0 0 0,0 0 0 0 0,0 0-1 0 0,-1 0 1 0 0,1 0 0 0 0,0 0 0 0 0,-1 0 0 0 0,1 0-1 0 0,0 0 1 0 0,0 0 0 0 0,-1 0 0 0 0,1 0 0 0 0,0 0-1 0 0,0 1 1 0 0,0-1 0 0 0,0 0 0 0 0,0 0-1 0 0,0 0 1 0 0,0 1 0 0 0,-1-1 0 0 0,1 0 0 0 0,0 0-1 0 0,0 1 1 0 0,-5 5 1 0 0,-3 10 33 0 0,1 1 0 0 0,1-1 1 0 0,0 1-1 0 0,1 0 0 0 0,-2 14-34 0 0,-1 17 13 0 0,1 24-13 0 0,-14 69-329 0 0,8-54 170 0 0,11-77 188 0 0,0 5 185 0 0,1 1-1 0 0,-1 13-213 0 0,2-28-78 0 0,0-16-92 0 0,5-150 106 0 0,11-53 64 0 0,-17 182 12 0 0,1 35 50 0 0,-4 1 14 0 0,0 13-10 0 0,-6 32-66 0 0,1 1 0 0 0,-1 40 0 0 0,5-46 0 0 0,-2 10 0 0 0,-1-6 0 0 0,3 2 0 0 0,1-13 0 0 0,-2 12 0 0 0,5-39 11 0 0,10-42 106 0 0,-5 4-120 0 0,8-65-54 0 0,-6 49 46 0 0,-3 25 14 0 0,-1 0 0 0 0,-1 0 0 0 0,-1-1-1 0 0,-3-19-2 0 0,3 35 51 0 0,0 7-62 0 0,0-1 1 0 0,0 2 0 0 0,0-2-1 0 0,0 1 1 0 0,0 1 0 0 0,0-2-1 0 0,0 1 1 0 0,-1 1 0 0 0,1-2 0 0 0,-1 1-1 0 0,1 1 1 0 0,-1-2 0 0 0,1 1-1 0 0,0 1 1 0 0,-1-1 0 0 0,0 0-1 0 0,0 0 1 0 0,1 0 0 0 0,0 0 0 0 0,-1 0-1 0 0,0 1 1 0 0,0 0 0 0 0,0-2 10 0 0,0 1-66 0 0,-17 15-374 0 0,14-7 338 0 0,-2 2 0 0 0,3-2-1 0 0,-1 1 1 0 0,0 1 0 0 0,1 0-1 0 0,0-1 1 0 0,-1 5 102 0 0,-3 20-360 0 0,-1 14 360 0 0,4-16 378 0 0,-3 24-438 0 0,6-32-27 0 0,1-19 154 0 0,0-5 119 0 0,3-23-170 0 0,-1 1 0 0 0,-1-1 0 0 0,-1 1 0 0 0,-1-12-16 0 0,0 11-158 0 0,2 18 76 0 0,-1 0 0 0 0,-1 1 0 0 0,0-1 0 0 0,1 0 0 0 0,-2-3 82 0 0,2 8-1 0 0,0 1-1 0 0,0 0 0 0 0,-1 0 0 0 0,1 0 1 0 0,0 0-1 0 0,0 0 0 0 0,0 0 0 0 0,0 0 0 0 0,0 0 1 0 0,0 0-1 0 0,0 0 0 0 0,0 0 0 0 0,0 0 1 0 0,0 0-1 0 0,0 0 0 0 0,0 0 0 0 0,0 0 1 0 0,-1 0-1 0 0,1 0 0 0 0,0 0 0 0 0,0 0 0 0 0,0 0 1 0 0,0 0-1 0 0,0 0 0 0 0,-1 0 0 0 0,1 0 1 0 0,0 0-1 0 0,0 0 0 0 0,0 0 0 0 0,0 0 1 0 0,0 0-1 0 0,-1 0 0 0 0,1 0 0 0 0,0 0 0 0 0,0 0 1 0 0,0 0-1 0 0,0 1 0 0 0,0-1 0 0 0,0 0 1 0 0,0 0-1 0 0,0 0 0 0 0,0 0 0 0 0,0 0 1 0 0,0 0-1 0 0,0 1 0 0 0,0-1 0 0 0,0 0 0 0 0,0 0 1 0 0,0 0-1 0 0,0 0 0 0 0,0 0 0 0 0,0 1 1 0 0,0-1-1 0 0,0 0 0 0 0,0 0 0 0 0,0 0 1 0 0,0 0-1 0 0,0 0 0 0 0,0 0 0 0 0,0 0 0 0 0,0 0 2 0 0,-3 8-36 0 0,-2 24 36 0 0,2 1 0 0 0,2 33 0 0 0,-2-1 0 0 0,1-40 196 0 0,1-22-61 0 0,1-16-74 0 0,3-89-1013 0 0,3 121 672 0 0,-3 31-710 0 0,-4-38 973 0 0,1-1 1 0 0,1 0-1 0 0,0 0 1 0 0,1 1-1 0 0,0 0 17 0 0,3 22-21 0 0,-4-27 36 0 0,0 0 0 0 0,-1 0 0 0 0,2 1 0 0 0,1 2-15 0 0,-2-5-72 0 0,8 22-59 0 0,0-33-2 0 0,0-25-181 0 0,-9 28 160 0 0,1 1-1 0 0,0-1 0 0 0,0 0 1 0 0,-1 0-1 0 0,0 0 0 0 0,0 1 0 0 0,0-1 1 0 0,0 0-1 0 0,0 1 0 0 0,-2-3 155 0 0,1-11-1195 0 0,-14 29 2302 0 0,13-10-1111 0 0,0 0 1 0 0,0-1 0 0 0,0 1 0 0 0,1 1-1 0 0,-1-1 1 0 0,1 0 0 0 0,-1 0 0 0 0,1 0-1 0 0,0 0 1 0 0,-1 4 3 0 0,-3 36-34 0 0,3-17 49 0 0,0-21-7 0 0,2-1 1 0 0,0 1-1 0 0,-1-1 1 0 0,1 1-1 0 0,0-1 1 0 0,0 1-1 0 0,1-1 1 0 0,-1 1 0 0 0,0-1-1 0 0,2 1 1 0 0,-1-2-1 0 0,1 3-8 0 0,-1-5 59 0 0,-1-1 32 0 0,0 0 5 0 0,1 0-296 0 0,4-5 107 0 0,2-7-81 0 0,-7 12 153 0 0,3-11-515 0 0,-1 3-300 0 0,-2 19 400 0 0,-2-5 436 0 0,1-6 0 0 0,1 1 0 0 0,0 1 0 0 0,-1-2 0 0 0,1 2 0 0 0,0-1 0 0 0,-1 0 0 0 0,1 0 0 0 0,0 0 0 0 0,0 0 0 0 0,-1 1 0 0 0,1-2 0 0 0,0 2 0 0 0,1-1 0 0 0,-1 0 0 0 0,0 4 0 0 0,3 1 0 0 0,-1 0 0 0 0,-2-5 13 0 0,0-1 1 0 0,0 1-1 0 0,0-1 1 0 0,1 1-1 0 0,-1-1 1 0 0,0 0-1 0 0,0 0 1 0 0,0 1-1 0 0,1-1 1 0 0,-1 1 0 0 0,0-1-1 0 0,0 1 1 0 0,1-1-1 0 0,-1 0 1 0 0,0 0-1 0 0,0 0 1 0 0,0 1-1 0 0,1-1 1 0 0,-1 1-1 0 0,1-1 1 0 0,-1 0-1 0 0,1 0 1 0 0,-1 1 0 0 0,0-1-1 0 0,0 0 1 0 0,1 0-1 0 0,-1 0 1 0 0,1 0-1 0 0,-1 0 1 0 0,1 0-1 0 0,-1 0 1 0 0,0 0-1 0 0,1 0 1 0 0,-1 0-1 0 0,1 0 1 0 0,-1 0 0 0 0,1 0-1 0 0,-1 0 1 0 0,0 0-1 0 0,0 0 1 0 0,1 0-1 0 0,-1 0 1 0 0,1 0-1 0 0,-1 0 1 0 0,1-1-1 0 0,-1 1 1 0 0,0 0-1 0 0,0-1 1 0 0,1 1-14 0 0,10-16 973 0 0,-9 13-849 0 0,0-1-203 0 0,0-1 1 0 0,1 0 0 0 0,-1 1 0 0 0,-1-2 0 0 0,1 1 0 0 0,-1 1 0 0 0,0-4 78 0 0,8-23-693 0 0,-4 19 614 0 0,-2-1 1 0 0,0 1 0 0 0,0-1 0 0 0,0-12 78 0 0,-1 7 61 0 0,-1-12-239 0 0,-9 48 128 0 0,2-5 34 0 0,-3 22 16 0 0,2 1 0 0 0,1 0 0 0 0,0 21 0 0 0,3-45 0 0 0,3-10 0 0 0,0 0 0 0 0,-1 0 0 0 0,0 1 0 0 0,1 0 0 0 0,0-1 0 0 0,0 0 0 0 0,0 0 0 0 0,0 1 0 0 0,0 0 0 0 0,1-1 0 0 0,-1 0 0 0 0,1 2 0 0 0,-1-4 0 0 0,0 0 0 0 0,0 0 0 0 0,0 0 0 0 0,0 0 0 0 0,0 0 0 0 0,0 0 0 0 0,0 0 0 0 0,0 1 0 0 0,0-1 0 0 0,0 0 0 0 0,0 0 0 0 0,0 0 0 0 0,0 0 0 0 0,0 0 0 0 0,0 0 0 0 0,0 0 0 0 0,0 0 0 0 0,0 0 0 0 0,0 0 0 0 0,0 0 0 0 0,0 0 0 0 0,0 0 0 0 0,1 0 0 0 0,-1 0 0 0 0,0 0 0 0 0,0 0 0 0 0,0 0 0 0 0,0 0 0 0 0,0 0 0 0 0,0 0 0 0 0,0 0 0 0 0,0 0 0 0 0,0 0 0 0 0,0 0 0 0 0,1 0 0 0 0,-1 0 0 0 0,0 0 0 0 0,0 0 0 0 0,0 0 0 0 0,0 0 0 0 0,0 0 0 0 0,0 0 0 0 0,0 0 0 0 0,0 0 0 0 0,1 0 0 0 0,-1 0 0 0 0,0 0 0 0 0,0 0 0 0 0,0 0 0 0 0,0 0 0 0 0,0 0 0 0 0,0 0 0 0 0,0 0 0 0 0,0 0 0 0 0,0 0 0 0 0,0 0 0 0 0,0 0 0 0 0,5-6 0 0 0,3-6 0 0 0,-8 12 0 0 0,5-12 0 0 0,1 0 0 0 0,-2 0 0 0 0,0 0 0 0 0,-1 0 0 0 0,0 0 0 0 0,1-11 0 0 0,4-17 0 0 0,-4 22 0 0 0,1 2 0 0 0,-1-1 0 0 0,0-13 0 0 0,1 2 0 0 0,-2 20 0 0 0,-2 0 0 0 0,0 0 0 0 0,0-7 0 0 0,-14 54 0 0 0,3 4 0 0 0,3 1 0 0 0,2-1 0 0 0,1 26 0 0 0,7-28 769 0 0,-3-40-490 0 0,0-1-66 0 0,0 0-28 0 0,0 0-7 0 0,0 0-21 0 0,7-18 129 0 0,0 1 0 0 0,-2-1 0 0 0,0 0 0 0 0,0 0 0 0 0,-2-1 0 0 0,0 1 0 0 0,-1-6-286 0 0,17-89-360 0 0,-18 110 358 0 0,-1 2 3 0 0,0 1 0 0 0,1-1 1 0 0,-1 0-1 0 0,0 0 1 0 0,0 1-1 0 0,1-1 1 0 0,-1 0-1 0 0,0 0 1 0 0,0 1-1 0 0,0-1 1 0 0,0 0-1 0 0,0 0 1 0 0,0 1-1 0 0,-1-1 1 0 0,1 0-1 0 0,0 0 1 0 0,0 1-1 0 0,-1-2 1 0 0,1 2-1 0 0,0-1-1 0 0,0 0 131 0 0,0 1 15 0 0,0 0-2 0 0,0 0-42 0 0,0 0-180 0 0,0 1 50 0 0,-1 1 0 0 0,1-1 0 0 0,0 0 0 0 0,-1 0 0 0 0,1 0-1 0 0,-1 1 1 0 0,1-1 0 0 0,0 0 0 0 0,0 0 0 0 0,-1 0-1 0 0,0 0 1 0 0,0 0 0 0 0,1 0 0 0 0,-2 1 28 0 0,-2 5 157 0 0,-2 11-364 0 0,2 0 0 0 0,-1 0 0 0 0,2 1 0 0 0,1 0 1 0 0,0 12 206 0 0,0-8 0 0 0,2-19 0 0 0,-1 2 0 0 0,1-2 0 0 0,0 1 0 0 0,0 1 0 0 0,1-2 0 0 0,-1 1 0 0 0,2 2 0 0 0,-1 2-99 0 0,1 1 0 0 0,-1-1 0 0 0,-1 1 0 0 0,1 4 99 0 0,-1-13 230 0 0,0-1 24 0 0,23-51-254 0 0,-15 30-220 0 0,-4 11 39 0 0,0-1-1 0 0,0 0 1 0 0,-1-2 181 0 0,10-29-413 0 0,-9 30 542 0 0,0 1 1 0 0,0 0 0 0 0,-1-6-130 0 0,-2-7-469 0 0,-2 6 179 0 0,-8 45-794 0 0,3 15 1094 0 0,3-23 52 0 0,0 0 0 0 0,0 0 0 0 0,2 0 0 0 0,0 0 1 0 0,2 0-1 0 0,1 11-62 0 0,-2-15 198 0 0,0-14-153 0 0,0 1-1 0 0,0-1 1 0 0,0 0 0 0 0,0 0 0 0 0,0 1 0 0 0,0-1-1 0 0,1 1 1 0 0,-1-1 0 0 0,1 0 0 0 0,-1 1 0 0 0,0-2 0 0 0,1 3-45 0 0,0-3 353 0 0,-1 1-54 0 0,1 3-257 0 0,-1-3-98 0 0,0-1 112 0 0,0 0 59 0 0,0 0 12 0 0,9-15 241 0 0,-1 0-372 0 0,-1-2 1 0 0,-1 1-1 0 0,0 0 1 0 0,-1-1 0 0 0,1-7 3 0 0,10-36-310 0 0,-5 18 754 0 0,1-3-121 0 0,-7 17-234 0 0,-1 8-50 0 0,-4 17-79 0 0,0 3-163 0 0,0 0-50 0 0,0 0-3 0 0,0 0 58 0 0,0 0 234 0 0,-1 0-38 0 0,0 2 0 0 0,1-1 1 0 0,-1 0-1 0 0,1 1 0 0 0,-1-2 0 0 0,0 2 0 0 0,1-1 0 0 0,0 1 1 0 0,0-1-1 0 0,-1 0 0 0 0,1 1 0 0 0,0-1 0 0 0,0 1 0 0 0,0 0 2 0 0,0-2-6 0 0,-14 46-262 0 0,11-26 219 0 0,0 0 0 0 0,2 17 49 0 0,-3 15-40 0 0,5-10 344 0 0,-2-39-258 0 0,1-2-36 0 0,0 0 0 0 0,0 0 0 0 0,0 1 0 0 0,1-1 0 0 0,-1 0 0 0 0,0 0 1 0 0,0 0-1 0 0,1 1 0 0 0,-1-1 0 0 0,0 0 0 0 0,1 0 0 0 0,-1 0 1 0 0,1 0-1 0 0,0 1 0 0 0,-1-2 0 0 0,1 1 0 0 0,1 1-10 0 0,-2-1-64 0 0,0-1-17 0 0,0 0 41 0 0,0 0 44 0 0,0 0-1 0 0,1 0 1 0 0,-1 0-1 0 0,1 0 1 0 0,-1 1 0 0 0,0-1-1 0 0,1 0 1 0 0,-1 0 0 0 0,0-1-1 0 0,0 1 1 0 0,0 0 0 0 0,1 0-1 0 0,-1 0 1 0 0,1 0 0 0 0,-1 0-1 0 0,0 0 1 0 0,1 0 0 0 0,-1-1-1 0 0,0 1 1 0 0,0 0 0 0 0,0 0-1 0 0,0 0 1 0 0,1 0 0 0 0,-1 0-1 0 0,0 0 1 0 0,1-1 0 0 0,-1 1-1 0 0,0 0 1 0 0,0 0 0 0 0,1-1-1 0 0,-1 1 1 0 0,0-1 0 0 0,0 1-1 0 0,0 0 1 0 0,0 0 0 0 0,0 0-1 0 0,0 0 1 0 0,0-1 0 0 0,0 1-1 0 0,0-1-3 0 0,6-11 133 0 0,15-60-437 0 0,-13 47 304 0 0,-2 0 0 0 0,-1-1 0 0 0,-1 0 0 0 0,0-9 0 0 0,-4 35 0 0 0,1-14-123 0 0,1-1 0 0 0,1 0 1 0 0,1-2 122 0 0,-3 8 60 0 0,-3 9 33 0 0,0 2-126 0 0,1-1 0 0 0,0 1 0 0 0,0-1 0 0 0,0 1 0 0 0,1 0 0 0 0,-1-1 0 0 0,0 2 0 0 0,0-2 0 0 0,1 1 33 0 0,-8 27-262 0 0,2-8 474 0 0,1 1 1 0 0,0-1 0 0 0,-1 22-213 0 0,0 14-489 0 0,3-34 743 0 0,0 1 1 0 0,2 3-255 0 0,1 23-288 0 0,0-49 346 0 0,0-1 9 0 0,8-12 4 0 0,-2-6-59 0 0,-1 2 1 0 0,0-1-1 0 0,-1-1 1 0 0,-1 0-1 0 0,-1-1-12 0 0,2-9-10 0 0,5-15 10 0 0,5-23 145 0 0,-3 1-145 0 0,-9 55-37 0 0,-2 4 85 0 0,-10 36 1295 0 0,2 29-1055 0 0,3 0 0 0 0,4 48-288 0 0,1-102 1 0 0,3-7-2 0 0,-1-6 15 0 0,9-38-329 0 0,-5 24 152 0 0,-1-1 1 0 0,1-17 162 0 0,1-5-103 0 0,-5 34 287 0 0,1-1 1 0 0,-2 0-1 0 0,1-9-184 0 0,-1 0 41 0 0,0 18-184 0 0,0-1 1 0 0,-1-1-1 0 0,0 2 0 0 0,0-1 1 0 0,0 0-1 0 0,0 0 1 0 0,-1 1-1 0 0,0-1 1 0 0,0 0-1 0 0,1 0 0 0 0,-2 1 1 0 0,1-1 142 0 0,-2 11 476 0 0,0-1-1 0 0,0 2 1 0 0,1-1-1 0 0,-1 5-475 0 0,-2 50 16 0 0,2 40-16 0 0,1-71 0 0 0,1-22 0 0 0,0 0 0 0 0,1 0 0 0 0,1 0 0 0 0,-1 0 0 0 0,2 6 0 0 0,0 9 0 0 0,-2-24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0,0 0 0 0 0,0 0 0 0 0,0 0 0 0 0,0 0 0 0 0,3-5 0 0 0,1-7 0 0 0,2-29 0 0 0,-3 23 0 0 0,0-1 0 0 0,0-17 0 0 0,-1 10 0 0 0,-1 19 0 0 0,-1 0 0 0 0,1 1 0 0 0,-1-1 0 0 0,-1-5 0 0 0,-2-61 0 0 0,2 58-506 0 0,0 0 0 0 0,1 0-1 0 0,1-4 507 0 0,0-11-472 0 0,4-25 472 0 0,-5 48 0 0 0,1-5 0 0 0,-1 11 0 0 0,-1 6 0 0 0,-4 55 827 0 0,2-29 337 0 0,-2 13-1164 0 0,1 11-876 0 0,4-43 779 0 0,-1 0 0 0 0,1 0 0 0 0,0 0-1 0 0,1 0 1 0 0,0 0 0 0 0,1 0-1 0 0,1 2 98 0 0,-3-9-22 0 0,1 0-1 0 0,0 1 0 0 0,-1 0 1 0 0,0-1-1 0 0,-1 0 1 0 0,0 0-1 0 0,1 1 0 0 0,-1-1 1 0 0,-1 3 22 0 0,-1 0-77 0 0,3-1 0 0 0,-2 1 0 0 0,1 7 77 0 0,2-11 0 0 0,-1-2 0 0 0,0-1 0 0 0,0 1 0 0 0,0-1 0 0 0,0 1 0 0 0,0 0 0 0 0,0-1 0 0 0,-1 1 0 0 0,1-1 0 0 0,0 1 0 0 0,0-1 0 0 0,-1 1 0 0 0,0-1 0 0 0,0 2 0 0 0,-4 15 0 0 0,4-15 0 0 0,1 2 0 0 0,0-1 0 0 0,0-1 0 0 0,0 2 0 0 0,0-1 0 0 0,0 1 0 0 0,0 14 0 0 0,0-1 0 0 0,3-6 0 0 0,-2-6-72 0 0,-1-5-299 0 0,0-1-117 0 0,0 0-21 0 0,0 0 66 0 0,-1 0 294 0 0,-4 0 133 0 0,4 0 16 0 0,1 0 1 0 0,-2 0 0 0 0,1 0 0 0 0,1 0 0 0 0,-1 0 0 0 0,-1 1 0 0 0,2-1 0 0 0,-1 0 0 0 0,0 0 0 0 0,0 1-1 0 0,0-1 1 0 0,0 0 0 0 0,0 0 0 0 0,1 1 0 0 0,-1 0 0 0 0,0-1 0 0 0,0 1 0 0 0,0-1 0 0 0,0 1 0 0 0,1-1-1 0 0,-1 1 1 0 0,0 0-1 0 0,-8 7-11 0 0,-1-1-9 0 0,9-6 20 0 0,1 1 0 0 0,-2-1 1 0 0,1 1-1 0 0,1-2 0 0 0,-2 2 1 0 0,1-1-1 0 0,0 0 1 0 0,-1 1-1 0 0,1-2 0 0 0,0 1 1 0 0,-2 1-1 0 0,-22 19 0 0 0,6-8 76 0 0,14-9-57 0 0,-1 0-1 0 0,1-1 1 0 0,0 1-1 0 0,-4 1-18 0 0,-6 4 49 0 0,12-6-23 0 0,0-1 0 0 0,-1-1 0 0 0,0 2 1 0 0,1-1-1 0 0,-1-1 0 0 0,0 1 1 0 0,0-1-1 0 0,1 0 0 0 0,-1 0 0 0 0,-1 0 1 0 0,2-1-27 0 0,-2 2-14 0 0,4-2-52 0 0,1 0-18 0 0,12-7-252 0 0,-6 2 158 0 0,1 0 0 0 0,0-1 0 0 0,0 0 0 0 0,-1 0 0 0 0,0 0 1 0 0,-1-1-1 0 0,0-1 0 0 0,3-4 178 0 0,-6 8 2039 0 0,-4 3-886 0 0,-8 7-653 0 0,-21 19-797 0 0,-6 8 507 0 0,36-32-225 0 0,-8 5-56 0 0,8-6-23 0 0,1 0 9 0 0,0 0 12 0 0,11-5 175 0 0,1-2-24 0 0,6-5-82 0 0,-14 8 4 0 0,1 3 0 0 0,-7 4 0 0 0,0 0 0 0 0,0 0 0 0 0,-1-1 0 0 0,1 1 0 0 0,-1-1 0 0 0,0 0 0 0 0,1 0 0 0 0,-1 1 0 0 0,0-2 0 0 0,-1 1 0 0 0,1 0 0 0 0,0-1 0 0 0,-1 0 0 0 0,1 1 0 0 0,-2-1 0 0 0,-8 2 0 0 0,1-1 0 0 0,-2 1 0 0 0,-3-2 0 0 0,3 1 0 0 0,-31 4 48 0 0,-17 6-48 0 0,17-1 1991 0 0,43-10-2055 0 0,2-1-273 0 0,14-5-1237 0 0,-10 4 1566 0 0,-1 1 1 0 0,1-1 0 0 0,-1 0-1 0 0,0 0 1 0 0,0-1-1 0 0,0 1 1 0 0,0-1 0 0 0,0 1-1 0 0,0-2 1 0 0,0 1 7 0 0,17-8-605 0 0,-28 15 1188 0 0,6-4-581 0 0,-1 1 0 0 0,1-1 0 0 0,0 1 0 0 0,-1-1 0 0 0,0 0 0 0 0,0 0 0 0 0,1 0 0 0 0,-1-1 0 0 0,0 1 0 0 0,0 0 0 0 0,1 0 0 0 0,-3-1-2 0 0,-12 1 0 0 0,14-1 0 0 0,-1 1 0 0 0,1-1 0 0 0,0 1 0 0 0,0-1 0 0 0,0-1 0 0 0,0 1 0 0 0,0-1 0 0 0,0 1 0 0 0,0-1 0 0 0,0 1 0 0 0,0-1 0 0 0,0-1 0 0 0,-3 1 0 0 0,0-1 0 0 0,-1 1 0 0 0,1-1 0 0 0,-1 2 0 0 0,0 0 0 0 0,1-1 0 0 0,-3 2 0 0 0,6-1 0 0 0,2 0 0 0 0,-1 0 0 0 0,-1 0 0 0 0,2 0 0 0 0,-1 0 0 0 0,0 1 0 0 0,0 0 0 0 0,0 0 0 0 0,0-1 0 0 0,1 1 0 0 0,-2 1 0 0 0,-5 1 53 0 0,5-1-42 0 0,-22 7-11 0 0,23-9 19 0 0,1 0 1 0 0,-1 0-1 0 0,0 0 1 0 0,0 0-1 0 0,1 0 1 0 0,-1 0-1 0 0,0 0 1 0 0,1-1 0 0 0,-1 1-1 0 0,0-1 1 0 0,0 1-1 0 0,1 0 1 0 0,-1-1-20 0 0,-8-2 100 0 0,-1 1-240 0 0,11 2 30 0 0,0 0 43 0 0,0 0 192 0 0,0 0 89 0 0,0 0 11 0 0,0 0-56 0 0,0 0-257 0 0,-5 0 476 0 0,6-1-460 0 0,0 0 92 0 0,1 0 0 0 0,-1 1 0 0 0,1 0 0 0 0,-1-1 0 0 0,1 0 0 0 0,-1 1 0 0 0,2 0 0 0 0,-2-1 0 0 0,1 1 0 0 0,-1 0 0 0 0,1 0 0 0 0,0 0 0 0 0,-1 0 0 0 0,1 1 0 0 0,-1-1 0 0 0,1 1 0 0 0,1 0-20 0 0,28 0-49 0 0,-1 0 0 0 0,9-3 49 0 0,7 2-41 0 0,-33-1 122 0 0,0-1 0 0 0,0 0 0 0 0,-1 0 0 0 0,1-1-1 0 0,6-3-80 0 0,4-1 132 0 0,-1 0-368 0 0,2-1 0 0 0,10-7 236 0 0,-29 11 112 0 0,-4 4-85 0 0,0-1 1 0 0,0 0 0 0 0,0 0 0 0 0,0 1-1 0 0,0 0 1 0 0,0-1 0 0 0,1 0-1 0 0,-2 1 1 0 0,2-1 0 0 0,-1 1 0 0 0,0 0-1 0 0,0 0 1 0 0,0 0 0 0 0,0-1 0 0 0,1 1-1 0 0,-1 0 1 0 0,0 0 0 0 0,0 0 0 0 0,0 0-1 0 0,1 1 1 0 0,-1-1 0 0 0,0 0-1 0 0,0 0 1 0 0,0 0 0 0 0,1 1 0 0 0,-2-1-1 0 0,3 2-27 0 0,-3-2 20 0 0,1 0-1 0 0,0 0 1 0 0,0 0-1 0 0,-1 0 1 0 0,1 0-1 0 0,1 0 1 0 0,-2 0-1 0 0,1 0 1 0 0,0 0-1 0 0,0 0 0 0 0,-1 0 1 0 0,1 0-1 0 0,0 0 1 0 0,0-1-1 0 0,0 1 1 0 0,0-1-1 0 0,0 1 1 0 0,-1-1-1 0 0,1 1 1 0 0,0 0-1 0 0,0 0 1 0 0,-1-1-20 0 0,18-14 110 0 0,-13 10 107 0 0,5-6-217 0 0,-8 7 0 0 0,26-21-668 0 0,-28 24 670 0 0,1 1 0 0 0,-1-1 0 0 0,0 1-1 0 0,1 0 1 0 0,-1 0 0 0 0,0-1 0 0 0,0 0-1 0 0,0 1 1 0 0,1-1 0 0 0,-1 1-1 0 0,0 0 1 0 0,0-1 0 0 0,0 1 0 0 0,0-1-1 0 0,0 0 1 0 0,0 1 0 0 0,0 0 0 0 0,0 0-1 0 0,0-1 1 0 0,-1 0 0 0 0,1 1-1 0 0,0-1 1 0 0,0 1 0 0 0,-1 0 0 0 0,1-1-1 0 0,0 1 1 0 0,0-1 0 0 0,-1 1 0 0 0,1-1-1 0 0,0 1 1 0 0,0 0 0 0 0,0 0-1 0 0,-1-1 1 0 0,1 1 0 0 0,-1 0 0 0 0,1-1-1 0 0,-1 1 1 0 0,1 0 0 0 0,0-1 0 0 0,-1 1-1 0 0,1 0 1 0 0,-1 0 0 0 0,1 0-1 0 0,-1 0-1 0 0,-5-3-193 0 0,0 2 0 0 0,1-1 0 0 0,-1 0 0 0 0,0 1-1 0 0,0 0 1 0 0,-1 1 0 0 0,1-1 0 0 0,0 1-1 0 0,0 0 1 0 0,0 1 0 0 0,0-1 0 0 0,-1 1 193 0 0,-1 1-352 0 0,-1-1-1 0 0,2 2 1 0 0,-1-1 0 0 0,1 1-1 0 0,-1 0 1 0 0,1 1 0 0 0,0-1 0 0 0,0 1-1 0 0,-2 1 353 0 0,0 2 232 0 0,0-2 0 0 0,0 1-1 0 0,0-1 1 0 0,-11 3-232 0 0,19-8 80 0 0,13 4 2207 0 0,14-3-2451 0 0,1-5 294 0 0,-17 3 223 0 0,-1 0 0 0 0,1-2 0 0 0,-1 1-1 0 0,1-1 1 0 0,5-2-353 0 0,-3 1-177 0 0,0-2 1661 0 0,-13 2-782 0 0,-7 0-550 0 0,5 2-146 0 0,0 2-1 0 0,1-1 0 0 0,-1 0 0 0 0,0 0 0 0 0,0 1 1 0 0,0 0-1 0 0,0 0 0 0 0,0 0 0 0 0,0 0 1 0 0,0 0-1 0 0,1 0 0 0 0,-1 0 0 0 0,0 1-5 0 0,-38 12-5 0 0,5-2 6 0 0,25-9-1 0 0,5-2 0 0 0,1 1 0 0 0,-1 1 0 0 0,0-1 0 0 0,0 1 0 0 0,1 0 0 0 0,0 0 0 0 0,-1 0 0 0 0,0 1 0 0 0,0 0 0 0 0,6-3 0 0 0,-1 0 0 0 0,1 0 0 0 0,-1 0 0 0 0,0 0 0 0 0,1 1 0 0 0,0-1 0 0 0,-1 0 0 0 0,1 1 0 0 0,-1-1 0 0 0,1 0 0 0 0,-1 1 0 0 0,1-1 0 0 0,0 0 0 0 0,0 1 0 0 0,-1-1 0 0 0,1 1 0 0 0,-1-1 0 0 0,1 1 0 0 0,0-1 0 0 0,-1 0 0 0 0,1 1 0 0 0,0-1 0 0 0,0 0 0 0 0,0 1 0 0 0,0-1 0 0 0,0 0 0 0 0,0 1 0 0 0,0-1 0 0 0,0 0 0 0 0,0 0 0 0 0,0 0 0 0 0,-1 0 0 0 0,1 1 0 0 0,0-1 0 0 0,0 0 0 0 0,0 1 0 0 0,0-1 0 0 0,0 0 0 0 0,0 1 0 0 0,1-1 0 0 0,-1 0 0 0 0,0 0 0 0 0,0 0 0 0 0,0 0 0 0 0,0 0 0 0 0,0 1 0 0 0,0-1 0 0 0,0 0 0 0 0,0 1 0 0 0,0-1 0 0 0,0 0 0 0 0,0 0 0 0 0,0 1 0 0 0,1-1 0 0 0,-1 0 0 0 0,0 0 0 0 0,1 0 0 0 0,-1 0 0 0 0,0 0 0 0 0,0 0 0 0 0,1 0 0 0 0,-1 0 0 0 0,0 1 0 0 0,0-1 0 0 0,0 0 0 0 0,0 0 0 0 0,1 0 0 0 0,10 4 0 0 0,-8-3 0 0 0,0-1-2 0 0,2 1-1 0 0,-1 0 1 0 0,1-1 0 0 0,-1 0-1 0 0,1 0 1 0 0,-1 0-1 0 0,1-1 1 0 0,-1 1-1 0 0,1-1 1 0 0,4-1 2 0 0,43-16 278 0 0,-50 17-234 0 0,26-13 778 0 0,-22 11-677 0 0,0-1 0 0 0,0 1 0 0 0,0 1 0 0 0,0 0 0 0 0,1 0 0 0 0,2-1-145 0 0,48-14 26 0 0,-55 16-26 0 0,27-8 0 0 0,-22 6 12 0 0,-5 3 52 0 0,-2 0 23 0 0,0 0-18 0 0,0 0-27 0 0,-23 3-477 0 0,-46 14-236 0 0,23 0 38 0 0,45-16 473 0 0,1-1-7 0 0,0 0 38 0 0,0 0 154 0 0,0 0 39 0 0,6 7-112 0 0,-4-6 39 0 0,1 0-1 0 0,-1 0 0 0 0,0-1 1 0 0,0 1-1 0 0,1 0 0 0 0,0-1 1 0 0,-1 1-1 0 0,0-1 0 0 0,1 0 1 0 0,-1 0-1 0 0,1 0 0 0 0,-1-1 0 0 0,1 1 1 0 0,-1-1-1 0 0,0 1 0 0 0,1-1 1 0 0,-1 1-1 0 0,2-2 10 0 0,7-2 7 0 0,0-1-1 0 0,0 1 1 0 0,2-3-7 0 0,-11 5-6 0 0,7-3-19 0 0,-1 0-1 0 0,-1-1 1 0 0,1 0 0 0 0,4-5 25 0 0,20-15 1173 0 0,-30 25-1106 0 0,-2 1 10 0 0,0 0 2 0 0,6 12 72 0 0,-6-12-87 0 0,0 2-52 0 0,0-1 1 0 0,0-1-1 0 0,0 1 1 0 0,0 0-1 0 0,0 0 1 0 0,0 0-1 0 0,0 0 1 0 0,0 0-1 0 0,-1-1 1 0 0,1 1-1 0 0,-1 0 1 0 0,1 0 0 0 0,-1-1-1 0 0,1 2 1 0 0,0-1-1 0 0,0-1 1 0 0,-1 0-1 0 0,0 1 1 0 0,0 0-13 0 0,-13 18 192 0 0,14-19-286 0 0,-3 4-1030 0 0,5-8 642 0 0,2-2-185 0 0,-1-1 0 0 0,1 1 0 0 0,0-1 0 0 0,2-1 667 0 0,4-6-1274 0 0,7-19-995 0 0,-16 31 2591 0 0,-1 2 156 0 0,0 0 39 0 0,0 0 6 0 0,0 0-17 0 0,0 0-8 0 0,-18 11 2228 0 0,8 8-2266 0 0,10-18-241 0 0,0-1 63 0 0,0 0 8 0 0,0 0-26 0 0,0 0-128 0 0,0 0-59 0 0,0 0-12 0 0,0 0 1 0 0,-9 2-131 0 0,9-2 24 0 0,-1 0 0 0 0,0 1 0 0 0,0-1 0 0 0,1 0 0 0 0,-1 0 0 0 0,0 1 0 0 0,0-1-1 0 0,1 0 1 0 0,-1 0 0 0 0,0 0 0 0 0,0 0 0 0 0,1 0 0 0 0,-2-1 0 0 0,1 1 0 0 0,1 0 0 0 0,-1 0 0 0 0,0-1 0 0 0,0 1 41 0 0,0-1-90 0 0,0 1-1 0 0,0 0 1 0 0,-1-1 0 0 0,1 0 0 0 0,0 0 0 0 0,-1 1-1 0 0,2-1 1 0 0,-2 0 0 0 0,1 0 0 0 0,1 0 0 0 0,-2 0-1 0 0,1 0 1 0 0,1 0 0 0 0,-1-1 0 0 0,0 2 0 0 0,0-2-1 0 0,1 1 1 0 0,-1-1 90 0 0,-2-2-102 0 0,3 3-83 0 0,0 1 28 0 0,0 0 11 0 0,0-1 2 0 0,0-1 126 0 0,0-1 0 0 0,0 1 0 0 0,-1-1-1 0 0,1 0 1 0 0,-1 1 0 0 0,1 0-1 0 0,-1-1 1 0 0,0-1 18 0 0,0 3-4 0 0,1 1 0 0 0,0-1 0 0 0,0 0 0 0 0,0 0 0 0 0,0 1 0 0 0,0-1-1 0 0,-1 0 1 0 0,1 0 0 0 0,0 1 0 0 0,0-1 0 0 0,0 0 0 0 0,1 0 0 0 0,-1 1 0 0 0,0-1-1 0 0,0-1 5 0 0,1-3-6 0 0,0-1 0 0 0,0 1-1 0 0,-1-1 1 0 0,1 0-1 0 0,-1 1 1 0 0,-1-1 0 0 0,1 0-1 0 0,0 0 1 0 0,-2 0-1 0 0,0-5 7 0 0,-1 8 0 0 0,3 3 0 0 0,0-1 0 0 0,-1 1-1 0 0,1 0 1 0 0,0 0-1 0 0,-1 0 1 0 0,1 0 0 0 0,0 0-1 0 0,0-1 1 0 0,-1 1-1 0 0,1 0 1 0 0,-1 0 0 0 0,1 0-1 0 0,-1 0 1 0 0,1 0-1 0 0,0 0 1 0 0,0-1-1 0 0,-1 1 1 0 0,1 0 0 0 0,-1 0-1 0 0,1 1 1 0 0,-1-1-1 0 0,1 0 1 0 0,0 0 0 0 0,0 0-1 0 0,-1 0 1 0 0,1 0-1 0 0,-1 0 1 0 0,1 1-1 0 0,-1-1 1 0 0,1 0 0 0 0,0 0-1 0 0,0 0 1 0 0,0 0-1 0 0,-1 0 1 0 0,1 1 0 0 0,0-1-1 0 0,-1 1 1 0 0,-6 6 29 0 0,6-4 12 0 0,-1-2 1 0 0,2 1 0 0 0,-1 0-1 0 0,0 0 1 0 0,0 0 0 0 0,1 1-1 0 0,-1-2 1 0 0,1 1 0 0 0,-1 1-1 0 0,1-1 1 0 0,0 0 0 0 0,0 3-42 0 0,1-4 165 0 0,3 4-132 0 0,-1-1-53 0 0,-3-3-90 0 0,0-1-65 0 0,0 0-1165 0 0,0 0-4598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12.015"/>
    </inkml:context>
    <inkml:brush xml:id="br0">
      <inkml:brushProperty name="width" value="0.05" units="cm"/>
      <inkml:brushProperty name="height" value="0.05" units="cm"/>
      <inkml:brushProperty name="color" value="#FFFFFF"/>
    </inkml:brush>
  </inkml:definitions>
  <inkml:trace contextRef="#ctx0" brushRef="#br0">0 1 6448 0 0,'0'0'141'0'0,"0"0"23"0"0,0 0 13 0 0,3 19 2623 0 0,-1 13-1308 0 0,-3 16-648 0 0,-1-23-253 0 0,2 0 1 0 0,3 17-592 0 0,5 30 715 0 0,0 36 705 0 0,-2-35-1508 0 0,-1-20 2013 0 0,-4-45-5332 0 0,-1-13 2337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13.332"/>
    </inkml:context>
    <inkml:brush xml:id="br0">
      <inkml:brushProperty name="width" value="0.05" units="cm"/>
      <inkml:brushProperty name="height" value="0.05" units="cm"/>
      <inkml:brushProperty name="color" value="#FFFFFF"/>
    </inkml:brush>
  </inkml:definitions>
  <inkml:trace contextRef="#ctx0" brushRef="#br0">6 68 1840 0 0,'-5'6'176'0'0,"7"-6"42"0"0,-1-2-1 0 0,1 1 1 0 0,0 1-1 0 0,-1-1 1 0 0,1 0 0 0 0,0 0-1 0 0,0 1 1 0 0,0-1 0 0 0,-1 1-1 0 0,2-1 1 0 0,-1 1 0 0 0,-1 0-1 0 0,2 0-217 0 0,36-1 4903 0 0,-13 1-3099 0 0,38-2-1816 0 0,34 4 12 0 0,-57 4 67 0 0,-26-4 208 0 0,-1-1 0 0 0,9 1-275 0 0,20-3 910 0 0,23 0 115 0 0,43-1-496 0 0,-97 1-214 0 0,0 1 1 0 0,0-3-1 0 0,0 1 0 0 0,0 0 1 0 0,11-5-316 0 0,-14 4-30 0 0,26-5 160 0 0,0 1 1 0 0,1 2 0 0 0,4 1-131 0 0,3-1 56 0 0,-22 1-50 0 0,-18 3-2 0 0,0 1-1 0 0,0-1 0 0 0,0 0 1 0 0,0 1-1 0 0,0-1 0 0 0,0 1 1 0 0,0 0-1 0 0,0 0 0 0 0,0 0 1 0 0,1 1-1 0 0,-1 0 0 0 0,0 0 0 0 0,0-1 1 0 0,0 1-4 0 0,4 1 48 0 0,0 1-1 0 0,-1-1 1 0 0,0-1 0 0 0,1 1-1 0 0,0-1 1 0 0,0-1 0 0 0,-1 1 0 0 0,6-1-48 0 0,15-1 480 0 0,15-3-480 0 0,-27 2 28 0 0,27-2 386 0 0,0 2-1 0 0,0 2 0 0 0,2 1-413 0 0,-32 0 41 0 0,1-1-1 0 0,-1-1 0 0 0,1 0 0 0 0,-1 0 0 0 0,1-1 1 0 0,-1-1-1 0 0,8-3-40 0 0,-11 4 49 0 0,-1 1 1 0 0,1 0-1 0 0,0 0 1 0 0,1 1-50 0 0,19-1 346 0 0,-26 0-270 0 0,-2 1-40 0 0,1 0-1 0 0,-1-1 0 0 0,1 1 0 0 0,0 0 0 0 0,-1 0 0 0 0,1 1 0 0 0,-1-1 0 0 0,1 0 0 0 0,-1 1 0 0 0,1-1 0 0 0,0 0-35 0 0,0 1-112 0 0,-2 0-554 0 0,0-1-242 0 0,0 0-54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14.391"/>
    </inkml:context>
    <inkml:brush xml:id="br0">
      <inkml:brushProperty name="width" value="0.05" units="cm"/>
      <inkml:brushProperty name="height" value="0.05" units="cm"/>
      <inkml:brushProperty name="color" value="#FFFFFF"/>
    </inkml:brush>
  </inkml:definitions>
  <inkml:trace contextRef="#ctx0" brushRef="#br0">1398 3 6448 0 0,'0'0'297'0'0,"0"0"-9"0"0,0 0-84 0 0,0 0 345 0 0,0 0 171 0 0,0 0 31 0 0,0 0-15 0 0,0 0-93 0 0,0 0-41 0 0,-16-2 1168 0 0,10 3-2018 0 0,0 0 1 0 0,0-1-1 0 0,0 2 1 0 0,0-1-1 0 0,0 2 1 0 0,0-2 0 0 0,-2 3 247 0 0,1-1 197 0 0,-1-1 0 0 0,1 0 0 0 0,-1 1 0 0 0,-4-1-197 0 0,-43 3 581 0 0,17-1-688 0 0,-19 3 107 0 0,-86 13 2798 0 0,100-15-2798 0 0,-26 0 0 0 0,49-4 0 0 0,3-1 8 0 0,11 0 38 0 0,0 0 0 0 0,1 1-1 0 0,-1-1 1 0 0,0 1 0 0 0,-6 2-46 0 0,7-2 240 0 0,-1 0-1 0 0,0 0 1 0 0,0-1 0 0 0,-4 0-240 0 0,-7 1 78 0 0,-89 4-1256 0 0,71-3 1598 0 0,1-1 0 0 0,-1-3-1 0 0,0-1 1 0 0,-3-2-420 0 0,-29-3 106 0 0,0 5 0 0 0,-16 1-106 0 0,64 2-39 0 0,-2 1 64 0 0,0-2 0 0 0,0 0-1 0 0,-1-2-24 0 0,1 0 745 0 0,1 2-1 0 0,-3 0-744 0 0,-24-1 936 0 0,24 3-2424 0 0,22-1 1400 0 0,1 0 0 0 0,-1 0 0 0 0,-1 0 0 0 0,2 0 0 0 0,-1 0 1 0 0,0 0-1 0 0,0 0 0 0 0,1 1 0 0 0,-1-1 0 0 0,0 1 0 0 0,0-1 0 0 0,1 1 0 0 0,0-1 0 0 0,-1 0 0 0 0,0 1 0 0 0,0 0 0 0 0,1-1 0 0 0,0 1 0 0 0,-1-1 0 0 0,0 1 1 0 0,1 0-1 0 0,-1 0 0 0 0,1-1 0 0 0,0 0 0 0 0,0 1 0 0 0,-1 1 88 0 0,0 0-1657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15.428"/>
    </inkml:context>
    <inkml:brush xml:id="br0">
      <inkml:brushProperty name="width" value="0.05" units="cm"/>
      <inkml:brushProperty name="height" value="0.05" units="cm"/>
      <inkml:brushProperty name="color" value="#FFFFFF"/>
    </inkml:brush>
  </inkml:definitions>
  <inkml:trace contextRef="#ctx0" brushRef="#br0">0 77 7888 0 0,'0'0'362'0'0,"0"0"-11"0"0,0 0-206 0 0,19-4 95 0 0,-16 4-139 0 0,0 0-1 0 0,-1 0 1 0 0,1 0-1 0 0,0 1 1 0 0,0-1-1 0 0,0 1 0 0 0,-1 0 1 0 0,1 0-1 0 0,0-1 1 0 0,0 2-101 0 0,0-1 156 0 0,-1 0 1 0 0,1 0-1 0 0,0 0 1 0 0,0-1-1 0 0,0 1 1 0 0,0-1 0 0 0,0 1-1 0 0,0-1 1 0 0,2 0-157 0 0,125-7 2472 0 0,236-11-728 0 0,-358 18-1619 0 0,240-5 1405 0 0,-194 0-1199 0 0,0-2 0 0 0,16-6-331 0 0,-54 9 163 0 0,0 2 0 0 0,0 0 0 0 0,0 0 1 0 0,0 2-1 0 0,9 0-163 0 0,7 1 429 0 0,-1-2 0 0 0,13-2-429 0 0,1-6 165 0 0,-37 7-112 0 0,0 1 0 0 0,0-1 0 0 0,1 1 0 0 0,-1 0 0 0 0,0 0 0 0 0,0 1 0 0 0,5 1-53 0 0,16 1 772 0 0,28-1-772 0 0,-39-1 92 0 0,21-1 191 0 0,-39 1-399 0 0,0 0-11 0 0,0 0-33 0 0,0 0-133 0 0,0 0-56 0 0,0 0-1287 0 0,0 0-5085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16.196"/>
    </inkml:context>
    <inkml:brush xml:id="br0">
      <inkml:brushProperty name="width" value="0.05" units="cm"/>
      <inkml:brushProperty name="height" value="0.05" units="cm"/>
      <inkml:brushProperty name="color" value="#FFFFFF"/>
    </inkml:brush>
  </inkml:definitions>
  <inkml:trace contextRef="#ctx0" brushRef="#br0">1 1 2760 0 0,'0'3'131'0'0,"10"10"10095"0"0,1-6-8831 0 0,-9-5-1550 0 0,-1-1 0 0 0,0 0 0 0 0,0 0 0 0 0,1 0 0 0 0,-1-1 0 0 0,0 1 0 0 0,1 0 0 0 0,-1 0-1 0 0,1-1 1 0 0,-1 1 0 0 0,2 0 155 0 0,-3-1-4678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16.694"/>
    </inkml:context>
    <inkml:brush xml:id="br0">
      <inkml:brushProperty name="width" value="0.05" units="cm"/>
      <inkml:brushProperty name="height" value="0.05" units="cm"/>
      <inkml:brushProperty name="color" value="#FFFFFF"/>
    </inkml:brush>
  </inkml:definitions>
  <inkml:trace contextRef="#ctx0" brushRef="#br0">1 45 8288 0 0,'0'0'381'0'0,"6"-10"4678"0"0,-3 6-5507 0 0,21-21 1218 0 0,-22 22-978 0 0,-2 3 183 0 0,0 0 0 0 0,0 0 0 0 0,0 0 0 0 0,0 0-1 0 0,0 0 1 0 0,0 0 0 0 0,0 0 0 0 0,0-1 0 0 0,0 1-1 0 0,0 0 1 0 0,0 0 0 0 0,0 0 0 0 0,0 0 0 0 0,0 0 0 0 0,1 0-1 0 0,-1-1 1 0 0,0 1 0 0 0,0 0 0 0 0,0 0 0 0 0,0 0-1 0 0,1 0 1 0 0,-1 0 0 0 0,0 0 0 0 0,0 0 0 0 0,0 0-1 0 0,0 0 1 0 0,1 0 0 0 0,-1 0 0 0 0,0 0 0 0 0,0 0-1 0 0,0 0 1 0 0,0 0 0 0 0,0 0 0 0 0,0 0 0 0 0,0 0-1 0 0,0 0 1 0 0,0 0 0 0 0,1 0 0 0 0,-1 0 0 0 0,0 0-1 0 0,0 0 1 0 0,0 0 0 0 0,0 1 0 0 0,0-1 0 0 0,1 0-1 0 0,-1 0 1 0 0,0 0 0 0 0,0 0 0 0 0,0 0 0 0 0,0 0-1 0 0,0 1 1 0 0,0-1 0 0 0,1 0 0 0 0,-1 0 0 0 0,0 0 0 0 0,0 0-1 0 0,0 0 26 0 0,2 3-510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17.066"/>
    </inkml:context>
    <inkml:brush xml:id="br0">
      <inkml:brushProperty name="width" value="0.05" units="cm"/>
      <inkml:brushProperty name="height" value="0.05" units="cm"/>
      <inkml:brushProperty name="color" value="#FFFFFF"/>
    </inkml:brush>
  </inkml:definitions>
  <inkml:trace contextRef="#ctx0" brushRef="#br0">0 9 2760 0 0,'8'-1'8911'0'0,"8"0"-6872"0"0,2-1 490 0 0,-7-1-6232 0 0,-8 1 2679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17.849"/>
    </inkml:context>
    <inkml:brush xml:id="br0">
      <inkml:brushProperty name="width" value="0.05" units="cm"/>
      <inkml:brushProperty name="height" value="0.05" units="cm"/>
      <inkml:brushProperty name="color" value="#FFFFFF"/>
    </inkml:brush>
  </inkml:definitions>
  <inkml:trace contextRef="#ctx0" brushRef="#br0">1 13 920 0 0,'0'-4'2647'0'0,"2"-4"6958"0"0,-1 13-9382 0 0,1 1 1 0 0,0 0 0 0 0,-1 0 0 0 0,0 0 0 0 0,-1 0-1 0 0,1 0 1 0 0,-1 0 0 0 0,0 0 0 0 0,0 0 0 0 0,-1 0-224 0 0,0 9 336 0 0,13 225-513 0 0,-6-150 596 0 0,3-38 329 0 0,-6-38-1719 0 0,-1 1 0 0 0,-1 0-1 0 0,1 3 972 0 0,-1-13-4481 0 0,-1-4 444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18.216"/>
    </inkml:context>
    <inkml:brush xml:id="br0">
      <inkml:brushProperty name="width" value="0.05" units="cm"/>
      <inkml:brushProperty name="height" value="0.05" units="cm"/>
      <inkml:brushProperty name="color" value="#FFFFFF"/>
    </inkml:brush>
  </inkml:definitions>
  <inkml:trace contextRef="#ctx0" brushRef="#br0">0 19 8288 0 0,'2'-3'4720'0'0,"4"1"-3064"0"0,-2 1-1008 0 0,17-10-2667 0 0,-19 10 1206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18.598"/>
    </inkml:context>
    <inkml:brush xml:id="br0">
      <inkml:brushProperty name="width" value="0.05" units="cm"/>
      <inkml:brushProperty name="height" value="0.05" units="cm"/>
      <inkml:brushProperty name="color" value="#FFFFFF"/>
    </inkml:brush>
  </inkml:definitions>
  <inkml:trace contextRef="#ctx0" brushRef="#br0">2 8 10136 0 0,'-2'-4'1148'0'0,"2"7"1426"0"0,1-2-2460 0 0,-1 0-1 0 0,0-1 1 0 0,1 2 0 0 0,-1-1-1 0 0,0-1 1 0 0,1 1 0 0 0,-1 0-1 0 0,1 0 1 0 0,0-1 0 0 0,-1 1-1 0 0,0 0 1 0 0,1 0 0 0 0,1 0-114 0 0,-2-1-12 0 0,1 0 0 0 0,0 0 0 0 0,0 0 0 0 0,-1 0 0 0 0,1 0 1 0 0,0 0-1 0 0,0 0 0 0 0,-1 0 0 0 0,1 0 0 0 0,0 0 1 0 0,0 0-1 0 0,-1-1 0 0 0,1 1 0 0 0,0 0 0 0 0,0 0 0 0 0,-1 0 1 0 0,1-1-1 0 0,0 1 0 0 0,-1-1 0 0 0,1 1 0 0 0,-1-1 1 0 0,1 1-1 0 0,0-1 12 0 0,14-12-5986 0 0,-14 13 4452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05"/>
    </inkml:context>
    <inkml:brush xml:id="br0">
      <inkml:brushProperty name="width" value="0.05" units="cm"/>
      <inkml:brushProperty name="height" value="0.05" units="cm"/>
      <inkml:brushProperty name="color" value="#FFFF66"/>
    </inkml:brush>
  </inkml:definitions>
  <inkml:trace contextRef="#ctx0" brushRef="#br0">84 79 8288 0 0,'0'0'190'0'0,"0"0"28"0"0,0 0 7 0 0,0 0 43 0 0,0 0 159 0 0,0 0 70 0 0,0 0 14 0 0,0 0-69 0 0,0 0-220 0 0,0 0 164 0 0,0 0 102 0 0,0 0 22 0 0,0 0 2 0 0,0 0 0 0 0,0 0 0 0 0,0 0 0 0 0,0 0-70 0 0,0 1-292 0 0,0 1-149 0 0,0 0 1 0 0,0 0-1 0 0,0 0 1 0 0,0 0-1 0 0,0 0 1 0 0,-1-1-1 0 0,1 1 1 0 0,-1 0 0 0 0,0 0-1 0 0,0 1-1 0 0,-1 3 1 0 0,1-2-14 0 0,-1 0 1 0 0,1-1 0 0 0,-1 1 0 0 0,0 0-1 0 0,0-1 1 0 0,0 1 0 0 0,-1-1 0 0 0,1 0 0 0 0,0 0-1 0 0,-2 1 13 0 0,-6 10-349 0 0,1 1 257 0 0,9-14 33 0 0,2-2 52 0 0,-1 1 0 0 0,0-1 0 0 0,0 0 1 0 0,0 0-1 0 0,1 0 0 0 0,-1 0 0 0 0,-1 0 0 0 0,2 0 1 0 0,-1 0-1 0 0,-1 0 0 0 0,1-1 0 0 0,0 1 0 0 0,0 0 1 0 0,-1-1-1 0 0,1 2 0 0 0,0-3 7 0 0,5-6-20 0 0,10-14 20 0 0,-4 4 162 0 0,4 6 129 0 0,-16 13-224 0 0,0 0 13 0 0,0 0 0 0 0,0 0-2 0 0,0 0-4 0 0,0 0-2 0 0,0 0 0 0 0,0 0-28 0 0,0 0-110 0 0,0 0-15 0 0,0 0 32 0 0,0 0 102 0 0,0 0 47 0 0,0 1 11 0 0,-1 1-115 0 0,0 1 1 0 0,-1-1 0 0 0,1 0 0 0 0,-1 1-1 0 0,0-1 1 0 0,1 0 0 0 0,-1 0 0 0 0,0 0-1 0 0,0 0 1 0 0,-1 0 0 0 0,0 0 3 0 0,-8 8-226 0 0,4-1 206 0 0,-9 10 22 0 0,2-1-389 0 0,3-4 38 0 0,10-12 241 0 0,1 0-23 0 0,-1-1 122 0 0,0 0 0 0 0,0-1 0 0 0,0 2 0 0 0,0-1 0 0 0,0-1-1 0 0,1 2 1 0 0,-1-1 0 0 0,0 0 0 0 0,0 0 0 0 0,1 0-1 0 0,-1 0 1 0 0,1 1 0 0 0,-1-1 0 0 0,0 1 9 0 0,-5 2-126 0 0,5-4 78 0 0,5-6 29 0 0,2-1 31 0 0,-3 6-12 0 0,-2-1-1 0 0,1-1 1 0 0,-1 1 0 0 0,1 0-1 0 0,-1 0 1 0 0,1-1-1 0 0,-1 1 1 0 0,0 0 0 0 0,0 0-1 0 0,-1-1 1 0 0,1 0 0 0 0,1 0 0 0 0,-15 31-714 0 0,6-8 1417 0 0,21-43-1314 0 0,-10 16 588 0 0,1 1 0 0 0,-1-1 0 0 0,1 0 0 0 0,5-5 23 0 0,0 2-140 0 0,-3 3 521 0 0,-1-1-1 0 0,0 1 1 0 0,3-5-381 0 0,-9 11 74 0 0,0 1-4 0 0,0-1-17 0 0,0-2-32 0 0,0 2 11 0 0,-12 13-74 0 0,8-8-98 0 0,-1-1 0 0 0,0 1 0 0 0,1 1 0 0 0,0-2 0 0 0,-1 2 0 0 0,2 0 0 0 0,-3 2 140 0 0,-6 9-228 0 0,10-13 238 0 0,1-1 1 0 0,-1 1 0 0 0,1 0-1 0 0,-1 0 1 0 0,1 0 0 0 0,0 0-1 0 0,0 0 1 0 0,0 0-11 0 0,1-2 140 0 0,0-1 20 0 0,0 0-37 0 0,0 0-186 0 0,0 0-86 0 0,0 0-13 0 0,0 1 24 0 0,0-1 141 0 0,0 1 1 0 0,0-1 0 0 0,0 0 0 0 0,0 1 0 0 0,0-1-1 0 0,0 0 1 0 0,0 0 0 0 0,0 0 0 0 0,0 0 0 0 0,0 0-1 0 0,0 1 1 0 0,0-1 0 0 0,0 0 0 0 0,1 1 0 0 0,-1-1-1 0 0,0 0 1 0 0,0 0 0 0 0,0 1 0 0 0,0-1 0 0 0,1 0-1 0 0,-1 0 1 0 0,0 0 0 0 0,0 0 0 0 0,1 0 0 0 0,-1 0 0 0 0,0 0-1 0 0,0 1 1 0 0,0-1 0 0 0,0 0 0 0 0,0 0 0 0 0,0 0-1 0 0,1 0 1 0 0,-1 0 0 0 0,0 0 0 0 0,1 0 0 0 0,-1 0-1 0 0,0 1 1 0 0,1-1 0 0 0,-1 0 0 0 0,0 0 0 0 0,0 0-1 0 0,0 0 1 0 0,0-1 0 0 0,1 1 0 0 0,-1 0 0 0 0,0 0-1 0 0,0 0 1 0 0,1 0 0 0 0,-1 0 0 0 0,0 0 0 0 0,1 0-1 0 0,-1-1-3 0 0,9-3 229 0 0,-9 4-231 0 0,8-6 88 0 0,-1 0 1 0 0,1 0 0 0 0,-1-1-1 0 0,0-1-86 0 0,0 1 119 0 0,0-1 0 0 0,-1 0 0 0 0,0 0 0 0 0,0 0 0 0 0,-1-1 0 0 0,0 0-119 0 0,9-13 300 0 0,-12 19-252 0 0,0 0 0 0 0,0-1 0 0 0,1 1 0 0 0,-2 0 0 0 0,1 0 0 0 0,-1-1 0 0 0,1 0-48 0 0,0 0-55 0 0,0-2 1413 0 0,-9 9-946 0 0,2 0-553 0 0,1 2-1 0 0,-1 0 0 0 0,1 0 0 0 0,0 0 0 0 0,0 0 0 0 0,0 0 0 0 0,1 1 0 0 0,0 0 0 0 0,0-1 0 0 0,0 2 142 0 0,-12 20-372 0 0,9-16 146 0 0,0 1 1 0 0,0 1 0 0 0,0 5 225 0 0,5-15-6 0 0,0-2 73 0 0,1-1-65 0 0,0 0 0 0 0,-1 1 1 0 0,1-1-1 0 0,0 0 0 0 0,0 1 1 0 0,0-1-1 0 0,0 0 0 0 0,0 0 1 0 0,0 0-1 0 0,0 1 0 0 0,0-1 0 0 0,0 1 1 0 0,0-1-1 0 0,0 0 0 0 0,0 1 1 0 0,0-1-1 0 0,0 0 0 0 0,0 0 0 0 0,0 1 1 0 0,0-1-1 0 0,0 0 0 0 0,0 1 1 0 0,0-1-1 0 0,0 1 0 0 0,0-1 1 0 0,0 0-1 0 0,0 0 0 0 0,0 0 0 0 0,1 0 1 0 0,-1 1-1 0 0,0-1 0 0 0,0 0 1 0 0,1 1-1 0 0,-1-1 0 0 0,0 0 0 0 0,1 1 1 0 0,-1-1-1 0 0,0 0 0 0 0,0 0 1 0 0,0 0-1 0 0,0 0 0 0 0,1 0 1 0 0,-1 0-1 0 0,1 0 0 0 0,-1 0 0 0 0,0 0 1 0 0,1 1-1 0 0,-1-1 0 0 0,0 0 1 0 0,0 0-1 0 0,0 0 0 0 0,1 0 0 0 0,-1 0 1 0 0,1 0-1 0 0,-1 0 0 0 0,1 0 1 0 0,-1-1-1 0 0,0 1 0 0 0,0 0 1 0 0,0 0-1 0 0,1 0-2 0 0,1 0 37 0 0,0-1-1 0 0,0 0 1 0 0,0 0 0 0 0,0 0 0 0 0,-1 0 0 0 0,2 0 0 0 0,-2 0 0 0 0,1-1-37 0 0,4-4-156 0 0,0-1 0 0 0,0 0 1 0 0,0 0-1 0 0,-2 0 0 0 0,1-1 156 0 0,16-21 107 0 0,-16 22 43 0 0,-1-1 0 0 0,1 1 0 0 0,-1-2 0 0 0,2-6-150 0 0,4-5 124 0 0,-5 5-124 0 0,-5 15 0 0 0,0 0 0 0 0,0 0 0 0 0,0 0 0 0 0,1-1 0 0 0,-1 1 0 0 0,0 0 0 0 0,0 0 0 0 0,0 0 0 0 0,0 0 0 0 0,0 0 0 0 0,0 0 0 0 0,0-1 0 0 0,0 1 0 0 0,0 0 0 0 0,0 0 0 0 0,-1 0 0 0 0,1-1 0 0 0,0 1 0 0 0,0 0 0 0 0,0 0 0 0 0,0-1 0 0 0,0 1 0 0 0,0 0 0 0 0,0 0 0 0 0,0 0 0 0 0,0 0 0 0 0,0 0 0 0 0,0 0 0 0 0,0 0 0 0 0,0 0 0 0 0,-1 0 0 0 0,1 0 0 0 0,0-1 0 0 0,0 1 0 0 0,-1 0 0 0 0,1 0 0 0 0,-1 0 0 0 0,1 0 0 0 0,0 0 0 0 0,0 0 0 0 0,-1 0 0 0 0,1 0 0 0 0,-1 0 0 0 0,0 0 0 0 0,1 0 0 0 0,0 1 0 0 0,0-1 0 0 0,-1 0 0 0 0,1 0 0 0 0,-1 0 0 0 0,1 0 0 0 0,-1 0 0 0 0,1 0 0 0 0,0 1 0 0 0,0-1 0 0 0,0 0 0 0 0,-1 1 0 0 0,1-1 0 0 0,-1 1 0 0 0,-5 5-187 0 0,0 2 0 0 0,1-1 1 0 0,0 1-1 0 0,-1-1 1 0 0,2 2-1 0 0,-1-1 1 0 0,2 1-1 0 0,-3 5 187 0 0,-11 22-427 0 0,9-10 495 0 0,8-22-66 0 0,-1 0 0 0 0,0 0 0 0 0,0-1 0 0 0,-1 0 0 0 0,2 1 0 0 0,-3 1-2 0 0,1 1 376 0 0,7-7 495 0 0,6-5-229 0 0,-11 6-758 0 0,5-4 125 0 0,0 0 1 0 0,-1 0-1 0 0,1-1 0 0 0,-2 1 0 0 0,2-1 1 0 0,-1 0-1 0 0,-1 0 0 0 0,3-6-9 0 0,16-19 1 0 0,-17 24 227 0 0,0-1 1 0 0,-1 1-1 0 0,0-1 1 0 0,0 0 0 0 0,1-3-229 0 0,12-20 944 0 0,-15 25-944 0 0,-1-1 0 0 0,0 3 32 0 0,0 1 132 0 0,-1 2 50 0 0,-13 8-114 0 0,6-2-137 0 0,1 0 0 0 0,0 0-1 0 0,0 0 1 0 0,0 0 0 0 0,1 1 0 0 0,0 1 0 0 0,0-1 0 0 0,1 1 0 0 0,0-1 0 0 0,0 1 0 0 0,1 0-1 0 0,-3 7 38 0 0,2 2-104 0 0,2-11 12 0 0,1 1 0 0 0,-1-1 0 0 0,-1 0 0 0 0,-1 5 92 0 0,3-10 47 0 0,1 0-47 0 0,0-1 0 0 0,0 0 0 0 0,0 0 0 0 0,0 0-1 0 0,0 0 1 0 0,0 0 0 0 0,1 1 0 0 0,-1-1 0 0 0,0 0 0 0 0,0 0 0 0 0,0 1-1 0 0,1-1 1 0 0,-1 0 0 0 0,0 0 0 0 0,0 1 0 0 0,0-1 0 0 0,0 0 0 0 0,0 0-1 0 0,0 0 1 0 0,0 0 0 0 0,1 0 0 0 0,-1 0 0 0 0,0 0 0 0 0,1 0 0 0 0,-1 0-1 0 0,0 0 1 0 0,0 0 0 0 0,1 0 0 0 0,-1 0 0 0 0,0 0 0 0 0,0 0 0 0 0,0 0-1 0 0,0 0 1 0 0,1 0 0 0 0,-1 0 0 0 0,0 0 0 0 0,11-4-71 0 0,8-11-52 0 0,1-10 378 0 0,-1 0-1 0 0,8-17-254 0 0,-18 28 27 0 0,17-37-27 0 0,-26 50-9 0 0,0 1 0 0 0,0 0 0 0 0,1-1 0 0 0,-1 1 0 0 0,0-1 0 0 0,1 0 0 0 0,-1 1 0 0 0,0 0 0 0 0,1-1 0 0 0,-1 0 0 0 0,0 1 0 0 0,0-1 0 0 0,0 1 0 0 0,0-1 0 0 0,0 1 0 0 0,0-1 0 0 0,0 0 0 0 0,0 1 0 0 0,0-1 9 0 0,0 1-3 0 0,0 0 0 0 0,-1 0 0 0 0,1 0 0 0 0,0-1 0 0 0,0 1 0 0 0,-1 0 0 0 0,1 0 0 0 0,0 0 0 0 0,-1-1 0 0 0,1 1 0 0 0,0 0-1 0 0,0 0 1 0 0,0 0 0 0 0,0 0 0 0 0,0 0 0 0 0,-1 0 0 0 0,1 0 0 0 0,0 0 0 0 0,-1 0 0 0 0,1 0 0 0 0,0 0 0 0 0,-1 0 0 0 0,1 0 0 0 0,0 0 0 0 0,0 0 0 0 0,0 0 0 0 0,0 0 0 0 0,-1 1 3 0 0,-1-1 7 0 0,0 1 0 0 0,0 0-1 0 0,0-1 1 0 0,1 1 0 0 0,-1 1-1 0 0,0-2 1 0 0,0 2 0 0 0,0-1-1 0 0,0 1-6 0 0,-2 2-67 0 0,0 0-1 0 0,0 0 0 0 0,0 0 0 0 0,1 1 0 0 0,0-1 0 0 0,0 1 1 0 0,0 0-1 0 0,1 0 0 0 0,-2 4 68 0 0,-4 12-292 0 0,5-16 226 0 0,1 1 0 0 0,0-1-1 0 0,-1 1 1 0 0,2 0 0 0 0,-1 0 0 0 0,2 0-1 0 0,-1 1 1 0 0,0-1 0 0 0,0 4 66 0 0,2-10 1 0 0,-1 0 1 0 0,1 0-1 0 0,-1 0 1 0 0,1 1-1 0 0,-1-1 1 0 0,0 0-1 0 0,0 0 1 0 0,1 0-1 0 0,-1 0 1 0 0,1 0-1 0 0,-1 0 1 0 0,0 0-1 0 0,1 0 1 0 0,-1 0-1 0 0,0-1 1 0 0,0 1-1 0 0,1 0 1 0 0,-1 0-1 0 0,1 0 1 0 0,-1 0-1 0 0,1 0 1 0 0,-1 0-1 0 0,0 0 1 0 0,0 0-1 0 0,0-1 1 0 0,0 1-1 0 0,1 0 1 0 0,-1-1-2 0 0,11-4-286 0 0,-7 0 282 0 0,1 2 1 0 0,-1-2-1 0 0,1 0 1 0 0,-1 0-1 0 0,0 0 1 0 0,0 0-1 0 0,-1 0 1 0 0,0-1-1 0 0,2-5 4 0 0,2-2 3 0 0,-1 4-3 0 0,-2 0 0 0 0,1-1 0 0 0,0-4 0 0 0,5-4 857 0 0,-8 15-670 0 0,0-1-1 0 0,0 1 0 0 0,0-1 1 0 0,-1 0-1 0 0,1 1 0 0 0,-1-3-186 0 0,-1 6 4 0 0,0 0 0 0 0,0 0 0 0 0,0 0-1 0 0,0 0 1 0 0,0 0 0 0 0,1 0 0 0 0,-1 0-1 0 0,0 0 1 0 0,0 0 0 0 0,0 0 0 0 0,0 0-1 0 0,0 0 1 0 0,0 0 0 0 0,0 0-1 0 0,0 0 1 0 0,0 0 0 0 0,0 0 0 0 0,0 0-1 0 0,0 0 1 0 0,0 0 0 0 0,0 0 0 0 0,0 0-1 0 0,0 0 1 0 0,0 0 0 0 0,0 0-1 0 0,0 0 1 0 0,0 0 0 0 0,0-1 0 0 0,0 1-1 0 0,0 0 1 0 0,0 0 0 0 0,0 0 0 0 0,-1 0-1 0 0,1 0 1 0 0,0 0 0 0 0,0 0-1 0 0,0 0 1 0 0,0 0 0 0 0,0 0 0 0 0,0 0-1 0 0,0 0 1 0 0,0 0 0 0 0,0 0 0 0 0,0 0-1 0 0,0 0 1 0 0,0 0 0 0 0,0 0 0 0 0,0 0-1 0 0,0 0 1 0 0,0 0 0 0 0,0-1-1 0 0,0 1 1 0 0,0 0 0 0 0,0 0 0 0 0,0 0-1 0 0,0 0 1 0 0,0 0 0 0 0,0 0 0 0 0,0 0-1 0 0,0 1 1 0 0,0-1 0 0 0,0 0-1 0 0,0 0 1 0 0,0 0 0 0 0,0 0 0 0 0,-1 0-1 0 0,1 0-3 0 0,-5 3 310 0 0,-5 4 49 0 0,6-2-377 0 0,0 0 0 0 0,1 0 0 0 0,0 1 0 0 0,-1 0 0 0 0,2 0 0 0 0,-1 0 0 0 0,0 1 18 0 0,-14 47-528 0 0,12-36 429 0 0,2-10 63 0 0,2-5 25 0 0,0 0 1 0 0,1 0 0 0 0,-1 1 0 0 0,0-1 0 0 0,1 1-1 0 0,0-1 1 0 0,0 1 0 0 0,0-1 0 0 0,1 1 10 0 0,1-5-7 0 0,1 1 0 0 0,-1-1 0 0 0,1 0 0 0 0,0 0 0 0 0,-1 0 0 0 0,0 0-1 0 0,3-2 8 0 0,-5 3-4 0 0,3-2 4 0 0,0 0 0 0 0,0-1 0 0 0,0 1 0 0 0,-1-1 0 0 0,1 1 0 0 0,-1-1 0 0 0,0 0 0 0 0,0 1 0 0 0,0-1 0 0 0,0-2 0 0 0,6-5 0 0 0,-4 4 86 0 0,0 0 0 0 0,0 0-1 0 0,-1 1 1 0 0,1-2-1 0 0,-1 1 1 0 0,-1 0-1 0 0,1 0 1 0 0,-2 0 0 0 0,2-1-1 0 0,-2 0 1 0 0,1-3-86 0 0,-1 7 736 0 0,1-5-391 0 0,-2 3-328 0 0,-3 1-78 0 0,3 3-264 0 0,0 1-142 0 0,0 0-40 0 0,0 0 65 0 0,-9 8 258 0 0,6-4 65 0 0,-2 0 1 0 0,1 0-1 0 0,1 0 1 0 0,0 0-1 0 0,0 1 0 0 0,0 0 1 0 0,0-1-1 0 0,0 2 1 0 0,0-2-1 0 0,2 1 0 0 0,-1 1 1 0 0,0-1 118 0 0,-2 4-205 0 0,1 0 0 0 0,-2 0 1 0 0,-2 2 204 0 0,6-7 31 0 0,-1 0 0 0 0,0 0 0 0 0,1 0 0 0 0,0 0 0 0 0,-1 1 0 0 0,2-1 0 0 0,-1 0 0 0 0,1 1 1 0 0,-1 2-32 0 0,1-6-130 0 0,1 0 18 0 0,2 5 90 0 0,-3-6 22 0 0,0 0 0 0 0,1 0 0 0 0,-1 0 0 0 0,0 0 0 0 0,0 0 0 0 0,0 1 0 0 0,0-1 0 0 0,0 0 0 0 0,0 0 0 0 0,1 1 0 0 0,-1-1 0 0 0,0 0 0 0 0,1 0 0 0 0,-1 0 0 0 0,0 0 0 0 0,1 1 0 0 0,-1-1 0 0 0,0 0 0 0 0,0 0 0 0 0,0 0 0 0 0,0 0 0 0 0,1 0 0 0 0,-1 0 0 0 0,0 0 0 0 0,1 0 0 0 0,-1 0 0 0 0,1 0 0 0 0,-1 0 0 0 0,0 0 0 0 0,0 0 0 0 0,0 0 0 0 0,0 0 0 0 0,1-1 0 0 0,-1 1 0 0 0,0 0 0 0 0,1 0 0 0 0,-1 0 0 0 0,0 0 0 0 0,1-1 0 0 0,-1 1 0 0 0,0 0 0 0 0,0 0 0 0 0,0-1 0 0 0,0 1 0 0 0,4-2 0 0 0,0 1 0 0 0,0-2 0 0 0,-1 1 0 0 0,1 0 0 0 0,-1 0 0 0 0,1-1 0 0 0,-1 0 0 0 0,0 0 0 0 0,0 0 0 0 0,0 0 0 0 0,-1-1 0 0 0,0 1 0 0 0,3-5 0 0 0,3-5 0 0 0,-1-2 0 0 0,0 1 0 0 0,-1-4 0 0 0,10-18 0 0 0,-12 18 0 0 0,-3 7 0 0 0,-1 7 0 0 0,0 4 4 0 0,0-1 0 0 0,0 1 1 0 0,0 0-1 0 0,0-1 0 0 0,0 1 1 0 0,0 0-1 0 0,0-1 0 0 0,0 1 1 0 0,0 0-1 0 0,0 0 0 0 0,0 0 1 0 0,0 0-1 0 0,0-1 0 0 0,0 1 1 0 0,0 0-1 0 0,0-1 0 0 0,0 1 1 0 0,-1 0-1 0 0,1-1 0 0 0,0 1 1 0 0,0 0-1 0 0,-1 0 1 0 0,1 0-1 0 0,0 0 0 0 0,0 0 1 0 0,-1 0-1 0 0,1 0 0 0 0,0-1 1 0 0,0 1-1 0 0,0 0 0 0 0,0 0 1 0 0,-1 0-1 0 0,1 0 0 0 0,0 0 1 0 0,-1 0-1 0 0,1 0 0 0 0,0 0 1 0 0,-1 0-1 0 0,1 0 0 0 0,0 0 1 0 0,0 0-1 0 0,0 0 1 0 0,0 0-1 0 0,-1 0 0 0 0,1 0 1 0 0,-1 0-1 0 0,1 0 0 0 0,0 0 1 0 0,0 0-1 0 0,-1 0 0 0 0,1 1 1 0 0,0-1-1 0 0,0 0 0 0 0,0 0-4 0 0,-10 9 387 0 0,9-8-336 0 0,-3 5-89 0 0,-1 0 1 0 0,1 0 0 0 0,1 0 0 0 0,-1 1 0 0 0,0-1 0 0 0,1 1 0 0 0,-1 3 37 0 0,-12 50-388 0 0,14-50 389 0 0,0 0 0 0 0,1-1 0 0 0,0 1-1 0 0,1 1 1 0 0,0 4-1 0 0,0 0 12 0 0,0-14 18 0 0,1 0 1 0 0,-1 0 0 0 0,0-1-1 0 0,0 2 1 0 0,0-1 0 0 0,0-1 0 0 0,1 1-1 0 0,-1 0 1 0 0,1 0 0 0 0,-1-1 0 0 0,1 2-1 0 0,-1-1 1 0 0,1-1 0 0 0,-1 1 0 0 0,1-1-1 0 0,0 1 1 0 0,-1 0 0 0 0,1-1 0 0 0,0 1-31 0 0,0-1-17 0 0,0 1 1 0 0,0-1 0 0 0,0 0-1 0 0,0 1 1 0 0,1-1 0 0 0,-2 0 0 0 0,2 0-1 0 0,-1 0 1 0 0,0 0 0 0 0,0 0-1 0 0,0-1 1 0 0,0 1 0 0 0,0 0 0 0 0,0-1-1 0 0,0 1 1 0 0,1-1 0 0 0,-2 1 0 0 0,1 0-1 0 0,1-1 1 0 0,-2 1 0 0 0,1-1-1 0 0,0 0 1 0 0,0 1 0 0 0,0-1 0 0 0,0 0-1 0 0,0 0 1 0 0,-1 1 0 0 0,0-1-1 0 0,1 0 1 0 0,0 0 0 0 0,0 0 0 0 0,-1 0-1 0 0,0 0 1 0 0,1 0 0 0 0,-1 0 0 0 0,1 0-1 0 0,-1-1 17 0 0,1 0-13 0 0,7-12 13 0 0,-1-1 0 0 0,-1 0 0 0 0,4-16 0 0 0,-5 17 0 0 0,-4 12 0 0 0,0 0 0 0 0,0 0 0 0 0,-1-1 0 0 0,1 1 0 0 0,0 0 0 0 0,0 0 0 0 0,-1-1 0 0 0,0 0 0 0 0,0-1 0 0 0,3-8-5 0 0,-2 9 7 0 0,0 1 0 0 0,0-1 1 0 0,0 0-1 0 0,-1 0 1 0 0,1 1-1 0 0,0-1 0 0 0,-1 1 1 0 0,0-1-1 0 0,0 1 0 0 0,0-1 1 0 0,0 0-3 0 0,0 1 117 0 0,0 2 67 0 0,0 0 22 0 0,0 0-54 0 0,0 0-235 0 0,-9 9-432 0 0,-13 41 559 0 0,14-30-134 0 0,6-16 81 0 0,1-1 0 0 0,-1 1 0 0 0,1 0 0 0 0,-1 0 1 0 0,1 2 8 0 0,-1 0 0 0 0,2-5 0 0 0,-1 1 0 0 0,1 0 0 0 0,0-1 0 0 0,0 1 0 0 0,-1-1 0 0 0,1 1 0 0 0,0 0 0 0 0,0 0 0 0 0,0-1 0 0 0,0 1 0 0 0,1 0 0 0 0,-1-1 0 0 0,0 1 0 0 0,0-1 0 0 0,1 1 0 0 0,-1-1 0 0 0,2 2 0 0 0,-2-3 0 0 0,0 1 0 0 0,0-1 0 0 0,0 0 0 0 0,0 1 0 0 0,1-1 0 0 0,-1 1 0 0 0,1-1 0 0 0,-1 0 0 0 0,1 0 0 0 0,-1 0 0 0 0,0 1 0 0 0,0-1 0 0 0,1 0 0 0 0,-1 0 0 0 0,1 1 0 0 0,-1-1 0 0 0,1 0 0 0 0,-1 0 0 0 0,0 0 0 0 0,1 0 0 0 0,-1 0 0 0 0,1 0 0 0 0,0 0 0 0 0,-1 0 0 0 0,0 0 0 0 0,0 0 0 0 0,1 0 0 0 0,-1 0 0 0 0,1 0 0 0 0,0 0 0 0 0,-1 0 0 0 0,0-1 0 0 0,10-4 0 0 0,-5 0 0 0 0,-1 1 0 0 0,1-1 0 0 0,-2 0 0 0 0,1 0 0 0 0,-1-1 0 0 0,1 1 0 0 0,0-4 0 0 0,2-5 19 0 0,-2 7 11 0 0,-1 1 0 0 0,0 0 1 0 0,0-1-1 0 0,-1-1 0 0 0,1-4-30 0 0,-1 6 49 0 0,-1 3-62 0 0,-1 1 0 0 0,0-1 0 0 0,1 1 0 0 0,-1 0 1 0 0,0-1-1 0 0,0 1 0 0 0,0 0 0 0 0,0 0 0 0 0,0-1 0 0 0,0 1 0 0 0,-1 0 0 0 0,1-1 1 0 0,-1-1 12 0 0,0 3 85 0 0,1 1 10 0 0,0 0-5 0 0,-4 0-10 0 0,4 1-78 0 0,-2-1 0 0 0,1 0 0 0 0,1 1 1 0 0,-2 0-1 0 0,1-1 0 0 0,1 0 0 0 0,-1 1 0 0 0,0 0 0 0 0,0 0 0 0 0,0-1 0 0 0,0 1 0 0 0,0 0 0 0 0,1 0 0 0 0,-1-1 1 0 0,1 1-1 0 0,-1 0 0 0 0,0 0 0 0 0,1 0 0 0 0,0 0 0 0 0,-1 0 0 0 0,0 0 0 0 0,1 0 0 0 0,-1 0-2 0 0,0 4-9 0 0,-4 2-119 0 0,-3 3 50 0 0,1 1 0 0 0,1 1 1 0 0,0-1-1 0 0,-2 6 78 0 0,6-11 9 0 0,-1 0-1 0 0,1 1 1 0 0,-1 0-1 0 0,2-1 1 0 0,-1 0-1 0 0,2 1 1 0 0,-1 0-1 0 0,0 0 1 0 0,1-1-1 0 0,0 1 1 0 0,1 7-9 0 0,-1-13 1 0 0,1 1 0 0 0,-1-1 1 0 0,0 1-1 0 0,0-2 1 0 0,1 2-1 0 0,0-1 1 0 0,0 1-1 0 0,-1-1 0 0 0,0 0 1 0 0,1 1-1 0 0,1-2 1 0 0,-2 2-1 0 0,1-1 1 0 0,1 0-2 0 0,-2 0-2 0 0,1-1 0 0 0,0 1 0 0 0,0-1 1 0 0,-1 0-1 0 0,1 0 0 0 0,-1 1 1 0 0,1-1-1 0 0,0 1 0 0 0,-1-1 1 0 0,1 0-1 0 0,0 0 0 0 0,0 0 0 0 0,-1 1 1 0 0,2-1-1 0 0,-1 0 0 0 0,-1 0 1 0 0,1-1-1 0 0,0 1 0 0 0,0 0 1 0 0,-1 0 1 0 0,2-1-4 0 0,0 0 0 0 0,0 1 0 0 0,0-1 1 0 0,-1-1-1 0 0,1 2 0 0 0,-1-1 1 0 0,1-1-1 0 0,-1 1 0 0 0,1 0 1 0 0,-1 0-1 0 0,1-1 0 0 0,-1 1 0 0 0,1-1 1 0 0,-1 1-1 0 0,0-2 0 0 0,0 2 1 0 0,0-1-1 0 0,-1 0 0 0 0,1 1 1 0 0,0-2 3 0 0,7-12 0 0 0,-6 12 0 0 0,0-1 0 0 0,0 0 0 0 0,0 0 0 0 0,-1 1 0 0 0,1-1 0 0 0,-1-4 0 0 0,14-34 0 0 0,-13 34 0 0 0,-1 1 0 0 0,0 1 0 0 0,0-1 0 0 0,-1 0 0 0 0,0-1 0 0 0,-1 4 0 0 0,-4 5 0 0 0,3 0 0 0 0,0 2 0 0 0,0-2 0 0 0,-1 1 0 0 0,2 0 0 0 0,-1 0 0 0 0,0 0 0 0 0,0 1 0 0 0,0-1 0 0 0,1 0 0 0 0,-1 1 0 0 0,1-1 0 0 0,0 1 0 0 0,0 0 0 0 0,-1 1 0 0 0,-5 11 0 0 0,3-7 0 0 0,1 1 0 0 0,0-1 0 0 0,1 0 0 0 0,-1 0 0 0 0,1 1 0 0 0,1 0 0 0 0,0-1 0 0 0,0 1 0 0 0,1 1 0 0 0,-1-8 0 0 0,1 2 0 0 0,6 8 0 0 0,-2-6 0 0 0,-4-6 2 0 0,0 0 1 0 0,1 0 0 0 0,-1 0 0 0 0,1 1 0 0 0,-1-1-1 0 0,0 0 1 0 0,0 0 0 0 0,1 1 0 0 0,-1-1 0 0 0,1 0 0 0 0,-1 0-1 0 0,1 0 1 0 0,-1 1 0 0 0,0-1 0 0 0,1 0 0 0 0,-1 0-1 0 0,1 0 1 0 0,0 0 0 0 0,-1 0 0 0 0,0 0 0 0 0,0 0 0 0 0,1-1-1 0 0,-1 1 1 0 0,1 0 0 0 0,-1 0 0 0 0,1 0 0 0 0,-1 0 0 0 0,0-1-1 0 0,1 1 1 0 0,-1 0 0 0 0,1-1 0 0 0,-1 1 0 0 0,1 0-1 0 0,-1 0 1 0 0,0 0 0 0 0,0 0 0 0 0,0-1 0 0 0,1 1 0 0 0,-1-1-1 0 0,0 1 1 0 0,1-1 0 0 0,-1 1 0 0 0,0 0-3 0 0,3-3-9 0 0,-1 1 1 0 0,1-1-1 0 0,-1 1 0 0 0,1-1 1 0 0,-1 1-1 0 0,0-1 0 0 0,0 0 1 0 0,0 0-1 0 0,-1 0 0 0 0,1 0 1 0 0,-1-1-1 0 0,1 1 0 0 0,-1-1 1 0 0,0 0 8 0 0,6-14 0 0 0,-6 17 0 0 0,-1-1 0 0 0,2 1 0 0 0,-1-1 0 0 0,-1 1 0 0 0,0-1 0 0 0,1 0 0 0 0,-1 1 0 0 0,1-2 0 0 0,-1 2 0 0 0,1-1 0 0 0,2-36 0 0 0,-4 33 0 0 0,1 5 0 0 0,0-1 0 0 0,0 1 0 0 0,0 0 0 0 0,0 0 0 0 0,0-1 0 0 0,0 1 0 0 0,0 0 0 0 0,0 0 0 0 0,-1 0 0 0 0,1 0 0 0 0,0 0 0 0 0,0 0 0 0 0,0 0 0 0 0,0 0 0 0 0,0-1 0 0 0,0 1 0 0 0,-1 0 0 0 0,1 0 0 0 0,0 0 0 0 0,0 0 0 0 0,0 0 0 0 0,0-1 0 0 0,0 1 0 0 0,0 0 0 0 0,0 0 0 0 0,0 0 0 0 0,-1 0 0 0 0,1 0 0 0 0,0 0 0 0 0,0 0 0 0 0,0 0 0 0 0,-1 0 0 0 0,1 0 0 0 0,0 0 0 0 0,0 0 0 0 0,-1 0 0 0 0,1 0 0 0 0,0 0 0 0 0,0 0 0 0 0,0 0 0 0 0,0 0 0 0 0,0 0 0 0 0,0 0 0 0 0,0 0 0 0 0,-1 0 0 0 0,1 0 0 0 0,0 1 0 0 0,0-1 0 0 0,0 0 0 0 0,-1 0 0 0 0,1 0 0 0 0,0 0 0 0 0,0 0 0 0 0,0 1 0 0 0,0-1 0 0 0,-1 0 0 0 0,-2 5 0 0 0,0-1 0 0 0,2-4 0 0 0,1 0 0 0 0,-1 0 0 0 0,0 1 0 0 0,1-1 0 0 0,0 1 0 0 0,0 0 0 0 0,-1-1 0 0 0,1 0 0 0 0,-1 1 0 0 0,1 0 0 0 0,0-1 0 0 0,-1 1 0 0 0,1-1 0 0 0,0 1 0 0 0,0 0 0 0 0,0-1 0 0 0,0 1 0 0 0,0 0 0 0 0,-2 12 0 0 0,-2 0 0 0 0,3-9 0 0 0,0 1 0 0 0,0-1 0 0 0,0 1 0 0 0,0-1 0 0 0,1 1 0 0 0,0-1 0 0 0,0 2 0 0 0,4 19 78 0 0,-4-24-78 0 0,1 0-5 0 0,-1 1 1 0 0,1 0-1 0 0,0-1 1 0 0,0 1-1 0 0,-1-1 0 0 0,2 1 1 0 0,-1-1-1 0 0,0 1 0 0 0,1-1 1 0 0,-2 0-1 0 0,2 1 1 0 0,-1-1-1 0 0,1 0 0 0 0,-1 0 1 0 0,1 0-1 0 0,-1 0 1 0 0,2 0 4 0 0,-3-1-1 0 0,1 0 0 0 0,0 0 1 0 0,0 0-1 0 0,-1 0 1 0 0,1 0-1 0 0,-1 0 1 0 0,1 0-1 0 0,0 0 0 0 0,-1 0 1 0 0,1 0-1 0 0,0 0 1 0 0,-1 0-1 0 0,1 0 1 0 0,-1-1-1 0 0,1 1 1 0 0,0-1-1 0 0,-1 1 0 0 0,1-1 1 0 0,-1 1-1 0 0,0 0 1 0 0,1 0-1 0 0,0-1 1 0 0,-1 1-1 0 0,1-1 1 0 0,-1 0-1 0 0,0 1 0 0 0,0 0 1 0 0,1-1-1 0 0,-1 0 1 0 0,1 0 1 0 0,1-1 22 0 0,0 0 1 0 0,0-1 0 0 0,0 0 0 0 0,0 0 0 0 0,-1 1 0 0 0,1-1 0 0 0,-1-1 0 0 0,1 1 0 0 0,-2 0 0 0 0,1 0 0 0 0,0-1-1 0 0,0 1 1 0 0,-1 0 0 0 0,0-1 0 0 0,1 1-24 0 0,1-12 7 0 0,0 10-65 0 0,-1 0-1 0 0,-1 0 1 0 0,0-1 0 0 0,0 2 0 0 0,0-1 0 0 0,0-3 58 0 0,-2 1 0 0 0,1 6 5 0 0,1 0 0 0 0,0 0 0 0 0,0 1 0 0 0,0-1 0 0 0,0 0 0 0 0,-1 1 1 0 0,1-1-1 0 0,-1 1 0 0 0,1-1 0 0 0,-1 0 0 0 0,1 0 0 0 0,0 1 0 0 0,-1 0 0 0 0,0-1 1 0 0,0 1-1 0 0,1-1 0 0 0,0 0 0 0 0,-1 1 0 0 0,-1 0-5 0 0,2 0 9 0 0,0 0-1 0 0,0 0 1 0 0,-1 0-1 0 0,1 0 1 0 0,-1 0 0 0 0,1 0-1 0 0,0 0 1 0 0,-1 0-1 0 0,1 1 1 0 0,0-1-1 0 0,0 0 1 0 0,-1 0 0 0 0,1 1-1 0 0,0-1 1 0 0,-1 0-1 0 0,1 1 1 0 0,0-1-1 0 0,-1 0 1 0 0,1 0-1 0 0,0 0 1 0 0,0 1 0 0 0,0-1-1 0 0,0 0 1 0 0,0 1-1 0 0,0-1 1 0 0,0 1-9 0 0,-2 2 57 0 0,1 0 0 0 0,0 0 0 0 0,0 0-1 0 0,0 0 1 0 0,1 0 0 0 0,0 1 0 0 0,-1 0-57 0 0,0 12 213 0 0,0-12-53 0 0,1 0-1 0 0,0 0 0 0 0,0 0 0 0 0,0 0 0 0 0,1 3-159 0 0,5 28-264 0 0,5-4 436 0 0,-10-30-113 0 0,0-1-4 0 0,0-1-52 0 0,-1 1-1 0 0,1 0 1 0 0,1 0 0 0 0,-2-1-1 0 0,1 0 1 0 0,0 0 0 0 0,0 1 0 0 0,-1 0-1 0 0,1-1 1 0 0,-1 0 0 0 0,1 0-1 0 0,0 1 1 0 0,-1-1 0 0 0,1-1 0 0 0,-1 2-1 0 0,1-1 1 0 0,-1 0 0 0 0,1 0-1 0 0,-1 1 1 0 0,0-2 0 0 0,0 1-1 0 0,0 1 1 0 0,0-2 0 0 0,1 1 0 0 0,-1 1-1 0 0,0-1 1 0 0,0-1-3 0 0,2-6 1 0 0,7-34-81 0 0,-8 30-48 0 0,0 0-1 0 0,0 0 0 0 0,-2-4 129 0 0,1 6 5 0 0,0 9 178 0 0,0 1 17 0 0,3-7-839 0 0,-5 16 777 0 0,1 1 0 0 0,0 0 0 0 0,1 0 0 0 0,0-1 0 0 0,1 5-138 0 0,-1-1 161 0 0,0-11-150 0 0,-1-1-10 0 0,1-1-1 0 0,0 0 0 0 0,0 1 1 0 0,0 0-1 0 0,0 0 0 0 0,0-1 1 0 0,0 0-1 0 0,1 1 0 0 0,-1 0 1 0 0,0 0-1 0 0,0-1 0 0 0,0 0 1 0 0,1 1-1 0 0,-1 0 0 0 0,0 0 1 0 0,0-1-1 0 0,0 0 0 0 0,1 1 1 0 0,-1-1-1 0 0,1 1 0 0 0,0 0 0 0 0,-1 3 0 0 0,0-3 0 0 0,1 0 0 0 0,-1 0 0 0 0,0 0 0 0 0,1 0 0 0 0,-1-1 0 0 0,1 2 0 0 0,-1-1 0 0 0,0-1 0 0 0,1 1 0 0 0,0 0 0 0 0,-1 0 0 0 0,1-1 0 0 0,-1 1 0 0 0,1 0 0 0 0,0 0 0 0 0,4 3 0 0 0,-2 0 0 0 0,1-1 0 0 0,0-5 0 0 0,-3 2 5 0 0,0 0 0 0 0,-1 0 0 0 0,1 0 0 0 0,-1 0 0 0 0,0 0 0 0 0,1-1 0 0 0,0 1 0 0 0,-1-1 0 0 0,1 1 0 0 0,-1-1 0 0 0,0 1 0 0 0,0 0 0 0 0,1 0 0 0 0,-1-1 0 0 0,0 1 0 0 0,1-1 0 0 0,-1 0 0 0 0,1 1 0 0 0,-1 0-1 0 0,0-1 1 0 0,0 1 0 0 0,0-1 0 0 0,0 0 0 0 0,0 1 0 0 0,0 0 0 0 0,0-1-5 0 0,0-14 486 0 0,0 11-502 0 0,0 2-4 0 0,0 0-148 0 0,-3-1-59 0 0,-3-23 115 0 0,5 22 112 0 0,-1-2 0 0 0,0 2 0 0 0,0-1 0 0 0,-1 1 0 0 0,1-1 0 0 0,-2-1 0 0 0,3 6 2 0 0,0 0-1 0 0,1-1 0 0 0,-2 1 1 0 0,1-1-1 0 0,1 0 0 0 0,0 1 0 0 0,-1-1 1 0 0,0 0-1 0 0,0 0 0 0 0,1 1 0 0 0,0-1 1 0 0,-1 0-1 0 0,0 0 0 0 0,1 1 0 0 0,-1-1 1 0 0,1-1-2 0 0,-3-4-17 0 0,-12-8-3 0 0,14 13 20 0 0,-5-4 0 0 0,-9-2 0 0 0,9 4 0 0 0,-8-6 0 0 0,-3-9-12 0 0,16 18-36 0 0,-2-3 36 0 0,-1 0 12 0 0,2-2 0 0 0,2 5 0 0 0,0 0-1 0 0,0-1 1 0 0,0 1-1 0 0,0 0 0 0 0,0 0 1 0 0,0 0-1 0 0,0-1 1 0 0,0 1-1 0 0,0-1 0 0 0,0 1 1 0 0,0 0-1 0 0,0-1 0 0 0,0 1 1 0 0,0 0-1 0 0,-1 0 1 0 0,1 0-1 0 0,0-1 0 0 0,-1 1 1 0 0,1 0-1 0 0,0 0 0 0 0,-1-1 1 0 0,1 1-1 0 0,0 0 1 0 0,0 0-1 0 0,0-1 0 0 0,0 1 1 0 0,-1 0-1 0 0,1 0 1 0 0,-1 0-1 0 0,1 0 0 0 0,0 0 1 0 0,-1 0-1 0 0,1 0 0 0 0,0 0 1 0 0,0 0-1 0 0,0 0 1 0 0,-5-3 262 0 0,4 2-237 0 0,1-1 0 0 0,-1 2 1 0 0,-1-2-1 0 0,2 1 0 0 0,-1 0 0 0 0,-1 0 0 0 0,2 0 0 0 0,-2 1 0 0 0,1-2 0 0 0,0 1 0 0 0,-1 1 0 0 0,2-1 0 0 0,-2 1 0 0 0,1-1 0 0 0,-1 0 0 0 0,1 1 0 0 0,-2 0-25 0 0,1-1-4 0 0,1 0-171 0 0,1 1-17 0 0,-25-5-7 0 0,19 3 199 0 0,1 2 0 0 0,-1 0 0 0 0,0-3 0 0 0,0 3 0 0 0,0 3 0 0 0,1-3 0 0 0,-2 0 0 0 0,0 4 0 0 0,1-1 0 0 0,0-1 0 0 0,1 1 0 0 0,-1 1 62 0 0,6-3 263 0 0,-2-1-269 0 0,1 0-1 0 0,0 1 1 0 0,-1-1-1 0 0,2 0 0 0 0,-2 0 1 0 0,1 1-1 0 0,0 0 1 0 0,0 0-1 0 0,0-1 1 0 0,0 0-1 0 0,-1 2-55 0 0,-10 5-475 0 0,8-6 412 0 0,-1 0 0 0 0,2 0 0 0 0,-2-1 0 0 0,1 1 0 0 0,-5-1 63 0 0,3 4-1648 0 0,6-4 106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49:43.072"/>
    </inkml:context>
    <inkml:brush xml:id="br0">
      <inkml:brushProperty name="width" value="0.05" units="cm"/>
      <inkml:brushProperty name="height" value="0.05" units="cm"/>
      <inkml:brushProperty name="color" value="#FFFFFF"/>
    </inkml:brush>
  </inkml:definitions>
  <inkml:trace contextRef="#ctx0" brushRef="#br0">7 1 4608 0 0,'0'0'208'0'0,"0"0"44"0"0,0 0 60 0 0,0 0 28 0 0,0 0 4 0 0,0 0 44 0 0,0 0 186 0 0,0 0 88 0 0,0 0 11 0 0,0 0-54 0 0,0 0-250 0 0,0 0-106 0 0,0 0-27 0 0,0 0 26 0 0,0 0 130 0 0,0 0 59 0 0,0 0 12 0 0,0 0-2 0 0,0 0-12 0 0,0 0-7 0 0,-4 9 811 0 0,3-1-711 0 0,1-8-430 0 0,0 1 0 0 0,-1 0 0 0 0,1 0 0 0 0,0-1 1 0 0,0 1-1 0 0,-1 0 0 0 0,1 0 0 0 0,0 0 0 0 0,0 0 0 0 0,0 0 0 0 0,1-1 0 0 0,-1 1 0 0 0,0 0 0 0 0,0 0 0 0 0,0-1 1 0 0,1 2-113 0 0,-1-1 76 0 0,2 1 0 0 0,-1-1 0 0 0,0 0 0 0 0,1 1 1 0 0,-1-1-1 0 0,0 0 0 0 0,0 0 0 0 0,1 0 0 0 0,-1 1 1 0 0,1-2-1 0 0,0 1 0 0 0,0 0 0 0 0,-1 0 0 0 0,1-1-76 0 0,1 2 1 0 0,0-1 0 0 0,0 1 0 0 0,-1-1-1 0 0,1 2 1 0 0,-1-1 0 0 0,0-1 0 0 0,1 2-1 0 0,-1-1 1 0 0,0 0 0 0 0,1 3-1 0 0,1-1 14 0 0,11 14 439 0 0,31 35 472 0 0,-1 4-719 0 0,-42-54-163 0 0,0 0-1 0 0,-1 1 1 0 0,1 0 0 0 0,-1 0 0 0 0,0-1-1 0 0,2 6-42 0 0,-1-3 37 0 0,0 0-1 0 0,0 0 0 0 0,1 0 1 0 0,0-1-1 0 0,0 1 0 0 0,3 1-36 0 0,-5-4 22 0 0,0 1-1 0 0,1 0 1 0 0,-1 0 0 0 0,0-1-1 0 0,0 1 1 0 0,0 0-1 0 0,-1 0 1 0 0,0 0-1 0 0,1 1-21 0 0,8 21 86 0 0,-6-19-73 0 0,-1 1-1 0 0,0-1 0 0 0,0 1 1 0 0,-1 0-1 0 0,1 2-12 0 0,2 6 16 0 0,-3-6 61 0 0,0 1-1 0 0,0 0 1 0 0,-1 0 0 0 0,0 0 0 0 0,-1 2-77 0 0,5 36-128 0 0,-2-11 82 0 0,-1-29 257 0 0,-3 7-198 0 0,0-13-13 0 0,0-1 0 0 0,1 0 0 0 0,0 1 0 0 0,0 0 0 0 0,0-1-1 0 0,0 1 1 0 0,0 1 0 0 0,-1 7 12 0 0,1-4 29 0 0,0-4-40 0 0,1-2 1 0 0,-1 1-1 0 0,0 1 0 0 0,0-1 0 0 0,0-1 0 0 0,0 2 1 0 0,0-1-1 0 0,-1-1 0 0 0,1 2 0 0 0,-1 0-1 0 0,1 1 1 0 0,-2 12 9 0 0,-1-12 33 0 0,1 2-33 0 0,0-1-10 0 0,2-4-65 0 0,-1 1-1 0 0,1 0 0 0 0,-1 0 0 0 0,0 0 0 0 0,0-1 0 0 0,1 1 1 0 0,-1-1-1 0 0,-1 1 0 0 0,2-1 0 0 0,-2 1 0 0 0,1 0 66 0 0,-5 8 566 0 0,4-9-546 0 0,1 1 0 0 0,-1-1 0 0 0,1 1 0 0 0,-1-1 0 0 0,1 2 0 0 0,-1-2 0 0 0,1 1 0 0 0,-1 0 0 0 0,1 0 0 0 0,1 0 0 0 0,-2 0 0 0 0,1 0-20 0 0,-1 3-20 0 0,-9 15-87 0 0,5 2 96 0 0,4-16 14 0 0,1-2 0 0 0,0 1 0 0 0,0 1 0 0 0,1-2 0 0 0,-1 1-1 0 0,1 1 1 0 0,0 3-3 0 0,0 4 68 0 0,0-12 7 0 0,0 0-59 0 0,0 1 0 0 0,0-1 0 0 0,0 0 0 0 0,1 1 0 0 0,-1-1 0 0 0,0 0 0 0 0,0 0 0 0 0,0 1 0 0 0,1-1 0 0 0,-1 0 0 0 0,1 1 0 0 0,0-2 0 0 0,-1 2 0 0 0,2-1-16 0 0,1 5 64 0 0,-2-3-52 0 0,-1-1 1 0 0,1 0-1 0 0,1 0 1 0 0,-1 0-1 0 0,0 0 0 0 0,0 0 1 0 0,1 0-1 0 0,-1-1 0 0 0,2 2-12 0 0,-1-2 6 0 0,2 4-6 0 0,2-2 11 0 0,-5-3-10 0 0,-1 0 1 0 0,1 0-1 0 0,-1 0 0 0 0,1 1 0 0 0,-1-1 1 0 0,0 0-1 0 0,0 0 0 0 0,0 1 1 0 0,1-1-1 0 0,-1 0 0 0 0,0 0 0 0 0,1 1 1 0 0,-1-1-1 0 0,0 0 0 0 0,1 0 0 0 0,-1 0 1 0 0,0 1-1 0 0,0-1 0 0 0,0 0 1 0 0,0 1-1 0 0,0-1 0 0 0,1 1 0 0 0,-1-1 1 0 0,0 0-1 0 0,0 0 0 0 0,0 1 1 0 0,0-1-2 0 0,8 5 18 0 0,-7-5-34 0 0,1 1 0 0 0,0 0-1 0 0,0 0 1 0 0,0-1 0 0 0,0 0-1 0 0,0 0 1 0 0,0 0 0 0 0,0 0-1 0 0,1 0 17 0 0,-2 0-21 0 0,3 1-56 0 0,-5-2 80 0 0,2 0-14 0 0,0 0 0 0 0,0 0 0 0 0,0 1 0 0 0,1-2 0 0 0,-2 1 0 0 0,2 1 0 0 0,-1-1 0 0 0,0 0 0 0 0,1 1-1 0 0,-1-1 1 0 0,1 1 0 0 0,-1 0 0 0 0,1-1 0 0 0,-1 1 11 0 0,12-5-258 0 0,-12 5 201 0 0,1 0-1 0 0,-1-1 1 0 0,0 1 0 0 0,1-1-1 0 0,-2 0 1 0 0,2 1-1 0 0,-1-1 1 0 0,0 0 0 0 0,0 0-1 0 0,0 1 1 0 0,0-1 57 0 0,0 0 136 0 0,7-17-474 0 0,-6 15 350 0 0,-1-1-1 0 0,0 1 1 0 0,0 0-1 0 0,0 0 1 0 0,-1-1-1 0 0,1 1 1 0 0,0-1-1 0 0,-1 0 1 0 0,0 1-1 0 0,0 0 1 0 0,0-1-1 0 0,-1 1 1 0 0,0-2-12 0 0,3-25 122 0 0,-2 27-113 0 0,0 1-1 0 0,0 0 1 0 0,0 0-1 0 0,0-1 0 0 0,-1 1 1 0 0,0 1-1 0 0,0-2 0 0 0,1 1 1 0 0,-1 1-1 0 0,-1-2-8 0 0,-1-4 44 0 0,-5-19 292 0 0,6 20-241 0 0,1 4-47 0 0,0 0 0 0 0,1 0 0 0 0,-1 0 0 0 0,-1 0 0 0 0,2 0 1 0 0,-2 1-1 0 0,1-1 0 0 0,-1 0 0 0 0,1 1 0 0 0,-1-1 0 0 0,1 1 0 0 0,-1-1 0 0 0,1 1 0 0 0,-2 0 0 0 0,2-1 0 0 0,-3 1-48 0 0,3 0 80 0 0,0 0-62 0 0,-1 1-1 0 0,1-1 0 0 0,-1 0 0 0 0,0 0 1 0 0,1 1-1 0 0,-1-1 0 0 0,0 0 0 0 0,0 1 0 0 0,1-1 1 0 0,-1 1-1 0 0,0 0 0 0 0,0 0 0 0 0,-1 0-17 0 0,-7-3-311 0 0,3 1-3988 0 0,7 2-1882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18.960"/>
    </inkml:context>
    <inkml:brush xml:id="br0">
      <inkml:brushProperty name="width" value="0.05" units="cm"/>
      <inkml:brushProperty name="height" value="0.05" units="cm"/>
      <inkml:brushProperty name="color" value="#FFFFFF"/>
    </inkml:brush>
  </inkml:definitions>
  <inkml:trace contextRef="#ctx0" brushRef="#br0">0 20 10136 0 0,'0'0'230'0'0,"0"0"30"0"0,0 0 19 0 0,12-6 1930 0 0,-9 1-2296 0 0,2-1 1019 0 0,0 4-4842 0 0,-4 2-427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19.567"/>
    </inkml:context>
    <inkml:brush xml:id="br0">
      <inkml:brushProperty name="width" value="0.05" units="cm"/>
      <inkml:brushProperty name="height" value="0.05" units="cm"/>
      <inkml:brushProperty name="color" value="#FFFFFF"/>
    </inkml:brush>
  </inkml:definitions>
  <inkml:trace contextRef="#ctx0" brushRef="#br0">0 1 8408 0 0,'0'0'190'0'0,"0"0"28"0"0,0 0 8 0 0,1 5 177 0 0,1 6 1366 0 0,0 5-642 0 0,0-1 0 0 0,0 14-1127 0 0,2 22 1596 0 0,5 23-2414 0 0,-2 69 818 0 0,-1-26-294 0 0,-5-100 56 0 0,1 0 1 0 0,1 0 0 0 0,2 1 237 0 0,-5-18-2738 0 0,1-7-1172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20.005"/>
    </inkml:context>
    <inkml:brush xml:id="br0">
      <inkml:brushProperty name="width" value="0.05" units="cm"/>
      <inkml:brushProperty name="height" value="0.05" units="cm"/>
      <inkml:brushProperty name="color" value="#FFFFFF"/>
    </inkml:brush>
  </inkml:definitions>
  <inkml:trace contextRef="#ctx0" brushRef="#br0">1 1 0 0 0,'0'0'2359'0'0,"0"0"-262"0"0,5 5 7378 0 0,6 4-6519 0 0,-2-12-1959 0 0,-2 1-3904 0 0,-6 2 899 0 0,0-1-2881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20.398"/>
    </inkml:context>
    <inkml:brush xml:id="br0">
      <inkml:brushProperty name="width" value="0.05" units="cm"/>
      <inkml:brushProperty name="height" value="0.05" units="cm"/>
      <inkml:brushProperty name="color" value="#FFFFFF"/>
    </inkml:brush>
  </inkml:definitions>
  <inkml:trace contextRef="#ctx0" brushRef="#br0">1 6 11112 0 0,'0'0'506'0'0,"0"0"-4"0"0,0 0-218 0 0,0 0 273 0 0,0 0 156 0 0,0 0 30 0 0,0 0-24 0 0,0 0-134 0 0,0 0-60 0 0,0 0-12 0 0,0 0-69 0 0,11-5-272 0 0,-10 5-211 0 0,0 0 0 0 0,-1 0 0 0 0,1 0 0 0 0,-1 0-1 0 0,0 0 1 0 0,1 0 0 0 0,-1 0 0 0 0,1 0-1 0 0,0 0 1 0 0,-1 0 0 0 0,0 0 0 0 0,1 1-1 0 0,-1-1 1 0 0,1 0 0 0 0,-1 0 0 0 0,1 1 0 0 0,-1-1-1 0 0,0 0 1 0 0,0 0 0 0 0,1 0 0 0 0,-1 1-1 0 0,1-1 1 0 0,-1 1 0 0 0,1-1 0 0 0,-1 1 0 0 0,0-1-1 0 0,0 0 1 0 0,0 1 39 0 0,5 3-2392 0 0,-5-4 683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20.769"/>
    </inkml:context>
    <inkml:brush xml:id="br0">
      <inkml:brushProperty name="width" value="0.05" units="cm"/>
      <inkml:brushProperty name="height" value="0.05" units="cm"/>
      <inkml:brushProperty name="color" value="#FFFFFF"/>
    </inkml:brush>
  </inkml:definitions>
  <inkml:trace contextRef="#ctx0" brushRef="#br0">1 6 2760 0 0,'0'0'125'0'0,"0"0"355"0"0,0 0 1407 0 0,0 0 617 0 0,0 0 120 0 0,3 1 2054 0 0,5 0-2803 0 0,0-4-2242 0 0,-4 0-4737 0 0,-1 1 162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21.456"/>
    </inkml:context>
    <inkml:brush xml:id="br0">
      <inkml:brushProperty name="width" value="0.05" units="cm"/>
      <inkml:brushProperty name="height" value="0.05" units="cm"/>
      <inkml:brushProperty name="color" value="#FFFFFF"/>
    </inkml:brush>
  </inkml:definitions>
  <inkml:trace contextRef="#ctx0" brushRef="#br0">0 0 7112 0 0,'0'0'157'0'0,"0"0"23"0"0,0 0 13 0 0,0 0 42 0 0,0 0 126 0 0,0 0 58 0 0,0 0 12 0 0,0 0-42 0 0,0 0-178 0 0,0 0-78 0 0,0 0-18 0 0,0 0 27 0 0,0 0 130 0 0,0 0 59 0 0,0 0 12 0 0,0 0 6 0 0,6 18 1491 0 0,7 44-1096 0 0,-8-38-347 0 0,0 0 1 0 0,-1 5-398 0 0,1 35 62 0 0,-2 33 173 0 0,1 40 24 0 0,2-84-261 0 0,-6-52-100 0 0,0-1-5 0 0,2 0-1658 0 0,-2 0 849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21.878"/>
    </inkml:context>
    <inkml:brush xml:id="br0">
      <inkml:brushProperty name="width" value="0.05" units="cm"/>
      <inkml:brushProperty name="height" value="0.05" units="cm"/>
      <inkml:brushProperty name="color" value="#FFFFFF"/>
    </inkml:brush>
  </inkml:definitions>
  <inkml:trace contextRef="#ctx0" brushRef="#br0">1 1 11024 0 0,'0'0'248'0'0,"0"0"34"0"0,0 0 22 0 0,1 9 1043 0 0,0-9-1536 0 0,-1 0-102 0 0,0 0-533 0 0,0 0-2129 0 0,0 0-907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31.065"/>
    </inkml:context>
    <inkml:brush xml:id="br0">
      <inkml:brushProperty name="width" value="0.05" units="cm"/>
      <inkml:brushProperty name="height" value="0.05" units="cm"/>
      <inkml:brushProperty name="color" value="#FFFFFF"/>
    </inkml:brush>
  </inkml:definitions>
  <inkml:trace contextRef="#ctx0" brushRef="#br0">4 0 2304 0 0,'-1'3'312'0'0,"0"-2"471"0"0,1-1 206 0 0,0 0 40 0 0,-1 1 5435 0 0,7-2-5479 0 0,-4 1-938 0 0,-2-1-1 0 0,2 1 0 0 0,-1-1 1 0 0,0 1-1 0 0,1 0 0 0 0,-2 0 1 0 0,2 0-1 0 0,-1 0 1 0 0,0 0-1 0 0,1 0 0 0 0,-1 1 1 0 0,0-1-1 0 0,0 0 0 0 0,0 1 1 0 0,1 0-1 0 0,-2-1 1 0 0,2 0-1 0 0,-1 1 0 0 0,0-1 1 0 0,0 1-1 0 0,0 0 0 0 0,0-1 1 0 0,0 1-1 0 0,0 0 0 0 0,0 0 1 0 0,0 0-1 0 0,0 0 1 0 0,-1 0-1 0 0,1 0 0 0 0,0 0 1 0 0,-1 0-1 0 0,1 0 0 0 0,-1 1 1 0 0,1-2-1 0 0,-1 2 1 0 0,1-1-47 0 0,15 29 48 0 0,0 0 0 0 0,-2 1 0 0 0,0 1 0 0 0,0 9-48 0 0,-7-20 5 0 0,4 13 50 0 0,-1 2-1 0 0,-2 0 1 0 0,-1 0 0 0 0,1 21-55 0 0,-1 24 376 0 0,-5-36-604 0 0,3 0 0 0 0,3 17 228 0 0,-1-10-571 0 0,1 29 571 0 0,2 76-622 0 0,-4-97 556 0 0,2 42 163 0 0,0 0 546 0 0,12 81-20 0 0,-17-125-693 0 0,-3 0 0 0 0,-3 2 70 0 0,3-6 1007 0 0,6 26-695 0 0,-1-38-641 0 0,-2 19 329 0 0,1 53 570 0 0,1 1-751 0 0,-13 66 216 0 0,8-171 27 0 0,0 26 134 0 0,-1-2-1 0 0,-2 6-195 0 0,2-30 164 0 0,0-1 0 0 0,1 0 0 0 0,2 10-164 0 0,-1-11 32 0 0,-1 1 1 0 0,0-1-1 0 0,0 0 0 0 0,0 1 1 0 0,-1 0-33 0 0,-1 4 218 0 0,1 0 0 0 0,0-1 1 0 0,2 4-219 0 0,-1-8-157 0 0,0-8-140 0 0,0 0-1117 0 0,0 0-4418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33.636"/>
    </inkml:context>
    <inkml:brush xml:id="br0">
      <inkml:brushProperty name="width" value="0.05" units="cm"/>
      <inkml:brushProperty name="height" value="0.05" units="cm"/>
      <inkml:brushProperty name="color" value="#FFFFFF"/>
    </inkml:brush>
  </inkml:definitions>
  <inkml:trace contextRef="#ctx0" brushRef="#br0">1 1 920 0 0,'0'2'1013'0'0,"1"13"7818"0"0,0-12-8867 0 0,0 3 904 0 0,0-3-722 0 0,0-1 1 0 0,-1 0-1 0 0,0 0 1 0 0,1 1-1 0 0,-1-1 1 0 0,0 0-1 0 0,0 0 1 0 0,0 0 0 0 0,0 0-1 0 0,0 0 1 0 0,-1 3-147 0 0,1-4 50 0 0,-1 2 14 0 0,0 0 1 0 0,0 1-1 0 0,1-1 1 0 0,0 0 0 0 0,-1 0-1 0 0,1 1 1 0 0,0-1-1 0 0,0 0 1 0 0,1 1 0 0 0,-1-1-1 0 0,0 0 1 0 0,2 3-65 0 0,-1-6 50 0 0,-1 1 0 0 0,0-1 1 0 0,1 1-1 0 0,0-1 0 0 0,-1 1 0 0 0,1-1 1 0 0,-1 0-1 0 0,1 0 0 0 0,0 1 0 0 0,0-1 1 0 0,-1 0-1 0 0,1 1 0 0 0,0-1 0 0 0,-1 0 1 0 0,1 0-1 0 0,-1 0 0 0 0,1 0 0 0 0,0 0 1 0 0,0 0-1 0 0,-1 0 0 0 0,2 0-50 0 0,17-2-383 0 0,-16 1 619 0 0,15-1-149 0 0,-1 1 0 0 0,1 0 0 0 0,0 1 0 0 0,-1 1 0 0 0,1 0 1 0 0,2 2-88 0 0,-1-1 58 0 0,1-1 1 0 0,14-1-59 0 0,-16-1 50 0 0,0 1-1 0 0,0 1 1 0 0,8 2-50 0 0,-18-2 43 0 0,1 0 0 0 0,-1-1 0 0 0,1 0-1 0 0,-1 0 1 0 0,1-1 0 0 0,8-2-43 0 0,52-14 454 0 0,-2 0-216 0 0,-16 5 474 0 0,-36 8-400 0 0,0 1-1 0 0,-1 0 1 0 0,1 1 0 0 0,0 0-1 0 0,0 1 1 0 0,1 1-312 0 0,11 0-280 0 0,0-1 1 0 0,0-1 0 0 0,0-2-1 0 0,22-6 280 0 0,0 3 433 0 0,38-1-433 0 0,1 1 223 0 0,-70 4-223 0 0,-3 1 0 0 0,0 1 0 0 0,0-1 0 0 0,0 2 0 0 0,0 0 0 0 0,8 2 0 0 0,53 10 908 0 0,40 12-908 0 0,-70-17-16 0 0,-35-5 31 0 0,0-2 0 0 0,0 3 0 0 0,-1-1 0 0 0,8 3-15 0 0,-12-3-17 0 0,-1 1-2 0 0,1 0 0 0 0,0-1 0 0 0,0-1 0 0 0,1 1 0 0 0,-1-1 0 0 0,1 1 0 0 0,-1-1 0 0 0,1-1 0 0 0,-1 0 0 0 0,0 0 0 0 0,0 0 0 0 0,1 0 0 0 0,1-1 19 0 0,-5 0 3 0 0,0 0 11 0 0,0 0-1 0 0,0 0 1 0 0,0 0 0 0 0,0 1 0 0 0,0 0 0 0 0,0 0 0 0 0,0 0 0 0 0,1 0 0 0 0,-1 0 0 0 0,1 0-14 0 0,26 3-158 0 0,-19 0 284 0 0,1-2 0 0 0,-1 1 0 0 0,1-1 0 0 0,10-1-126 0 0,-13 1-48 0 0,0 0 0 0 0,0 1 0 0 0,1 0-1 0 0,7 3 49 0 0,7 1 107 0 0,59 6 1006 0 0,-77-11-1061 0 0,2 0-1 0 0,-1-1 1 0 0,1 0 0 0 0,-1-1-1 0 0,1 0 1 0 0,-1 0 0 0 0,1-1-1 0 0,4-1-51 0 0,4-3 53 0 0,21-8 25 0 0,-36 13-51 0 0,0 1-1 0 0,-1 0 1 0 0,1 0-1 0 0,0 0 1 0 0,0 0-1 0 0,-1 0 1 0 0,1 0 0 0 0,0 0-1 0 0,0 0 1 0 0,-1 0-1 0 0,1 0 1 0 0,0 0-1 0 0,0 0 1 0 0,-1 0 0 0 0,1 0-1 0 0,0 0 1 0 0,0 1-1 0 0,-1-1 1 0 0,0 1-1 0 0,1-1-26 0 0,0 0 27 0 0,-1 1-1 0 0,0-1 0 0 0,1 0 0 0 0,-1 0 1 0 0,0 0-1 0 0,0 0 0 0 0,0 0 0 0 0,0 0 1 0 0,0 0-1 0 0,1 0 0 0 0,-1 0 0 0 0,0 0 1 0 0,1 0-1 0 0,-1 0 0 0 0,1 0 0 0 0,-1 0 1 0 0,0 0-1 0 0,0 0 0 0 0,0 0 0 0 0,0 0 1 0 0,0 0-1 0 0,1 0 0 0 0,-1 0 0 0 0,0 0 1 0 0,1 0-1 0 0,-1 0 0 0 0,0-1 0 0 0,1 1 1 0 0,-1 0-1 0 0,0 0 0 0 0,0 0 0 0 0,0-1 1 0 0,0 1-1 0 0,0 0 0 0 0,0 0 0 0 0,0-1 1 0 0,1 1-1 0 0,-1 0 0 0 0,0 0 0 0 0,0 0-26 0 0,2-1 111 0 0,-1 0-1 0 0,1 0 0 0 0,0 0 1 0 0,-1 1-1 0 0,1-1 0 0 0,-1 0 0 0 0,2 1 1 0 0,-2 0-1 0 0,1-1 0 0 0,0 1 1 0 0,-1 0-1 0 0,2 0 0 0 0,-2 0 1 0 0,1 0-1 0 0,0 0 0 0 0,-1 1 0 0 0,2-1 1 0 0,-2 0-1 0 0,1 0 0 0 0,0 1-110 0 0,22 1 1026 0 0,-21-3-1026 0 0,-2 1 0 0 0,0 0 0 0 0,1-1 0 0 0,-2 1 0 0 0,1-1 0 0 0,1 1 0 0 0,-2 0 0 0 0,2 0 0 0 0,-1-1 0 0 0,-1 0 0 0 0,1 0 0 0 0,1 1 0 0 0,-2-1 0 0 0,1 0 0 0 0,0 0 0 0 0,0 1 0 0 0,0-2 0 0 0,1 1 0 0 0,-1 1-14 0 0,0 0-62 0 0,1 0-38 0 0,-2 0-4954 0 0,0 0-2627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45.386"/>
    </inkml:context>
    <inkml:brush xml:id="br0">
      <inkml:brushProperty name="width" value="0.05" units="cm"/>
      <inkml:brushProperty name="height" value="0.05" units="cm"/>
      <inkml:brushProperty name="color" value="#FFFFFF"/>
    </inkml:brush>
  </inkml:definitions>
  <inkml:trace contextRef="#ctx0" brushRef="#br0">1 50 1376 0 0,'0'0'65'0'0,"0"0"-6"0"0,1-3 603 0 0,0 2-1 0 0,-1-1 1 0 0,1 0 0 0 0,0 0 0 0 0,-1 0-1 0 0,1 0 1 0 0,-1 1 0 0 0,0-2 0 0 0,0 1-1 0 0,0-2-661 0 0,2-11 2985 0 0,-2 14-2415 0 0,0 1-467 0 0,0-1 1 0 0,0 0-1 0 0,0 1 1 0 0,0 0 0 0 0,0 0-1 0 0,0-1 1 0 0,0 1 0 0 0,1-1-1 0 0,-1 1 1 0 0,0-1-1 0 0,0 1 1 0 0,0 0 0 0 0,0 0-1 0 0,0-1 1 0 0,0 1 0 0 0,1-1-1 0 0,-1 1 1 0 0,1-1-1 0 0,-1 1 1 0 0,0 0 0 0 0,1 0-1 0 0,-1 0 1 0 0,0-1 0 0 0,0 1-1 0 0,1 0-103 0 0,-1-1 111 0 0,0 1 10 0 0,0 0-7 0 0,9 17 1287 0 0,-4 8-1120 0 0,-1 1 1 0 0,-1-1-1 0 0,-1 3-281 0 0,2 22 120 0 0,3 3 900 0 0,-2-12-1197 0 0,-1 0 0 0 0,-2 3 177 0 0,-1 44-107 0 0,-2 86 22 0 0,-1-102 1486 0 0,3 3-1401 0 0,1 7 575 0 0,8 141 1431 0 0,-4-139-1964 0 0,-3-19-42 0 0,2 32 0 0 0,-1-14 0 0 0,8 55 0 0 0,0-21 0 0 0,-8-78 7 0 0,7 26-7 0 0,-3-22-79 0 0,-2 8 79 0 0,10 55 87 0 0,-1-6-94 0 0,0 13 539 0 0,-7-38 14 0 0,-4-27 155 0 0,-1 33-701 0 0,-1-68-740 0 0,-1-10 719 0 0,-1-1 0 0 0,0 1 0 0 0,0 0 0 0 0,1-1 0 0 0,-1 1-1 0 0,0-1 1 0 0,0 1 0 0 0,-1-1 0 0 0,1 1 0 0 0,0 0 0 0 0,0 0 0 0 0,-1-1-1 0 0,-1 1 22 0 0,2 1-601 0 0,-3 11 2024 0 0,3-14-1209 0 0,0-1-231 0 0,0 0-982 0 0,-3-2-3005 0 0,2 0-2815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50:03.307"/>
    </inkml:context>
    <inkml:brush xml:id="br0">
      <inkml:brushProperty name="width" value="0.05" units="cm"/>
      <inkml:brushProperty name="height" value="0.05" units="cm"/>
      <inkml:brushProperty name="color" value="#FFFFFF"/>
    </inkml:brush>
  </inkml:definitions>
  <inkml:trace contextRef="#ctx0" brushRef="#br0">803 902 2792 0 0,'0'0'125'0'0,"3"6"3182"0"0,-4-5-2985 0 0,1-1-88 0 0,-11 11 4210 0 0,10-10-4402 0 0,0-1 0 0 0,1 1 0 0 0,-1-1 0 0 0,0 1 0 0 0,0-1 0 0 0,1 0 0 0 0,-2 0 0 0 0,1 0 0 0 0,1 0 0 0 0,-1 0 0 0 0,0 0 0 0 0,0 0 0 0 0,1 0 0 0 0,-2 0-42 0 0,-21-7-44 0 0,0 0 308 0 0,3-1-104 0 0,4-2-24 0 0,14 9-132 0 0,1 1 1 0 0,-2-2-1 0 0,2 1 0 0 0,-1 1 1 0 0,-1 0-1 0 0,1-1 1 0 0,0 0-1 0 0,0 1 1 0 0,-1-1-5 0 0,-7 0 141 0 0,-16-2 1288 0 0,14-6-1015 0 0,5 6-276 0 0,-9-6 164 0 0,9 4-325 0 0,5 3 18 0 0,0 1 0 0 0,0 0 0 0 0,1-1 0 0 0,-1 1 0 0 0,1-1 0 0 0,-1 1-1 0 0,1-1 1 0 0,-1 1 0 0 0,1-1 0 0 0,-1-1 5 0 0,-18-20 202 0 0,18 20-193 0 0,-1-1 0 0 0,1 1 0 0 0,-1 0 0 0 0,0 0 1 0 0,0 1-1 0 0,0-1 0 0 0,0 1 0 0 0,-4-3-9 0 0,-9-7 44 0 0,-16-13 95 0 0,22 19-127 0 0,2 0 1 0 0,-1-1 0 0 0,1 0 0 0 0,0-1 0 0 0,-5-6-13 0 0,-9-9 0 0 0,5 4-6 0 0,6 9 0 0 0,2 0 0 0 0,-1-2 0 0 0,1-1 6 0 0,-39-55 130 0 0,17 6 417 0 0,27 52-599 0 0,-1-2-253 0 0,-9-11 446 0 0,13 19-111 0 0,-1 0 1 0 0,-1 0-1 0 0,1 0 0 0 0,0 1 1 0 0,-3-3-31 0 0,-18-25-521 0 0,10 9 483 0 0,-2 1 0 0 0,-3-3 38 0 0,13 17 0 0 0,1 1 0 0 0,-1-2 0 0 0,1 1 0 0 0,1 0 0 0 0,-1-1 0 0 0,1 1 0 0 0,1-1 0 0 0,-1 0 0 0 0,0-3 0 0 0,-4-13 0 0 0,5 17 0 0 0,-1 1 0 0 0,-1 0 0 0 0,1 0 0 0 0,-1 0 0 0 0,-4-4 0 0 0,3 3 0 0 0,0 0 0 0 0,1 0 0 0 0,0 0 0 0 0,-1-3 0 0 0,-1-3-12 0 0,2 1 27 0 0,-1 0 0 0 0,-1 0 0 0 0,0 1 0 0 0,0 1 1 0 0,-4-5-16 0 0,1-1-2 0 0,8 13 5 0 0,0 1 1 0 0,-1-1-1 0 0,1 0 0 0 0,-1 0 0 0 0,0 0 1 0 0,0 1-1 0 0,0-1-3 0 0,-4-5 266 0 0,3 4-240 0 0,6 12-227 0 0,-1-1 34 0 0,-2-3-4792 0 0,0-1 533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47.951"/>
    </inkml:context>
    <inkml:brush xml:id="br0">
      <inkml:brushProperty name="width" value="0.05" units="cm"/>
      <inkml:brushProperty name="height" value="0.05" units="cm"/>
      <inkml:brushProperty name="color" value="#FFFFFF"/>
    </inkml:brush>
  </inkml:definitions>
  <inkml:trace contextRef="#ctx0" brushRef="#br0">33 89 0 0 0,'-3'0'137'0'0,"3"0"522"0"0,-21-10 6303 0 0,13 11-3031 0 0,14 2-2374 0 0,17 3-1390 0 0,17-5 1099 0 0,6 4-1266 0 0,-21-3 140 0 0,-1 0 0 0 0,1-1 0 0 0,0-2 1 0 0,22-3-141 0 0,-8 0 596 0 0,0 1 0 0 0,35 2-596 0 0,-50 1 143 0 0,12-1 741 0 0,-20 1-532 0 0,1 0-1 0 0,-2 0 0 0 0,1 1 1 0 0,15 3-352 0 0,-18-2 70 0 0,-1 0-1 0 0,0-1 1 0 0,1 0 0 0 0,0-1 0 0 0,0-1 0 0 0,-1 0 0 0 0,0 0-1 0 0,8-3-69 0 0,23-1 1380 0 0,7 0-1380 0 0,12 0 756 0 0,-41 4-271 0 0,1 1-1 0 0,13 0-484 0 0,-12 2 430 0 0,-1-2 1 0 0,9-2-431 0 0,66-9-510 0 0,80-7 817 0 0,-58 10 512 0 0,-74 3-835 0 0,11-3 16 0 0,-2 0 2 0 0,-18 8-244 0 0,-7 1 68 0 0,10-2 272 0 0,-22 1 0 0 0,-1-1 0 0 0,2 0 0 0 0,7-2-98 0 0,-17 2 11 0 0,1 1-1 0 0,-1 0 1 0 0,0 0-1 0 0,0 1 1 0 0,0 0-1 0 0,0 1 1 0 0,0-1-1 0 0,0 1 1 0 0,-1 1-1 0 0,2 0-10 0 0,34 9-193 0 0,43 9 188 0 0,-81-21-10 0 0,-1 1 0 0 0,2-1 1 0 0,-1 0-1 0 0,0 0 0 0 0,0-1 0 0 0,0 1 1 0 0,0-1-1 0 0,3-1 15 0 0,40-14-142 0 0,-18 5 103 0 0,-24 9 39 0 0,0 0 0 0 0,1 0 0 0 0,0 1 0 0 0,0-1 0 0 0,-1 2 0 0 0,4-1 0 0 0,-8 1-142 0 0,-1 0 0 0 0,0 0 0 0 0,0 0 1 0 0,1 0-1 0 0,-1-1 0 0 0,1 1 0 0 0,-1-1 0 0 0,1 1 0 0 0,-1 0 0 0 0,0-1 0 0 0,1 0 0 0 0,-2 0 0 0 0,2 1 0 0 0,-1-1 0 0 0,0 0 0 0 0,1 0 0 0 0,-2 1 1 0 0,2-2-1 0 0,-1 1 0 0 0,0-1 142 0 0,3-1-7505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50.075"/>
    </inkml:context>
    <inkml:brush xml:id="br0">
      <inkml:brushProperty name="width" value="0.05" units="cm"/>
      <inkml:brushProperty name="height" value="0.05" units="cm"/>
      <inkml:brushProperty name="color" value="#FFFFFF"/>
    </inkml:brush>
  </inkml:definitions>
  <inkml:trace contextRef="#ctx0" brushRef="#br0">2030 30 10136 0 0,'0'0'230'0'0,"0"0"30"0"0,0 0 19 0 0,0-4 8 0 0,0 1-210 0 0,0 2 316 0 0,-1 0-123 0 0,1 1-1 0 0,0 0 0 0 0,-1-1 0 0 0,1 1 1 0 0,0-1-1 0 0,0 0 0 0 0,-1 1 0 0 0,1 0 1 0 0,-1 0-1 0 0,1-1 0 0 0,-1 1 0 0 0,1-1 1 0 0,0 1-1 0 0,-1-1 0 0 0,1 1 0 0 0,-1 0 1 0 0,0 0-1 0 0,1 0 0 0 0,0 0 0 0 0,-1 0 0 0 0,1-1 1 0 0,-1 1-1 0 0,0 0-269 0 0,-3-2 678 0 0,-1-2 109 0 0,4 3-743 0 0,0 0-1 0 0,1 1 1 0 0,-1 0 0 0 0,1-1 0 0 0,-1 0 0 0 0,1 1-1 0 0,-1-1 1 0 0,0 1 0 0 0,1 0 0 0 0,-1 0-1 0 0,0-1 1 0 0,0 1 0 0 0,1 0 0 0 0,-1-1 0 0 0,0 1-1 0 0,0 0 1 0 0,1 0 0 0 0,-1 0 0 0 0,0 0 0 0 0,0 0-1 0 0,0 0-43 0 0,-34 0 166 0 0,12 4 141 0 0,0 0 0 0 0,-19 8-307 0 0,17-5 246 0 0,0-1 0 0 0,-2-1-246 0 0,-7 1 147 0 0,8-2 276 0 0,-1-1 1 0 0,0-1-1 0 0,1 0 0 0 0,-20-3-423 0 0,9-1 56 0 0,0 1 0 0 0,0 2 0 0 0,-29 4-56 0 0,42-2 328 0 0,-18-1-328 0 0,-15 2-232 0 0,-57 3 208 0 0,45-9 694 0 0,-37 2 612 0 0,40 5-1944 0 0,21-3 827 0 0,19-1 119 0 0,1 0 1 0 0,-12 4-285 0 0,-41 3 0 0 0,65-6-112 0 0,0 0 0 0 0,-1-1 0 0 0,1-1 112 0 0,-24 3-192 0 0,-90 6 464 0 0,96-9-181 0 0,24-1-82 0 0,1 1 0 0 0,-1 0 0 0 0,1 1 0 0 0,-1-1 0 0 0,-1 1-9 0 0,-1 1 13 0 0,1-2 0 0 0,0 1 0 0 0,0-1 0 0 0,-1-1 0 0 0,-3 1-13 0 0,-12-1-1 0 0,-36-5 12 0 0,56 6-5 0 0,-1 1 0 0 0,1-1 0 0 0,0 2 0 0 0,0-1 0 0 0,0 0 0 0 0,-4 2-6 0 0,4-1 3 0 0,-1-1 1 0 0,0 1-1 0 0,1-1 1 0 0,-2 0-1 0 0,0 0-3 0 0,0 0 0 0 0,1 0 0 0 0,-1 0 0 0 0,1 1 0 0 0,0-1 0 0 0,-1 2 0 0 0,0-1 0 0 0,2 0 0 0 0,-1 0 0 0 0,0-1 0 0 0,1 1 0 0 0,-2-1 0 0 0,2 0 0 0 0,-1 0 0 0 0,-5 0 0 0 0,-27-2 0 0 0,24 0 0 0 0,-2 0 0 0 0,1 2 0 0 0,0 0 0 0 0,0 0 0 0 0,-4 2 0 0 0,-3 0 0 0 0,21-2 0 0 0,-1-1 0 0 0,1 0 1 0 0,0 0-1 0 0,0 0 0 0 0,0 0 0 0 0,0 0 0 0 0,-1 0 0 0 0,1 0 0 0 0,0 0 0 0 0,0 0 0 0 0,0 0 0 0 0,-1 0 0 0 0,1 0 1 0 0,0 0-1 0 0,0 0 0 0 0,0 0 0 0 0,0 0 0 0 0,0 0 0 0 0,0 0 0 0 0,0 0 0 0 0,0 0 0 0 0,0 0 0 0 0,-1 0 1 0 0,1 0-1 0 0,0-1 0 0 0,0 1 0 0 0,0 0 0 0 0,0 0 0 0 0,0 0 0 0 0,-1 0 0 0 0,1 0 0 0 0,0 0 0 0 0,0-1 0 0 0,0 1 1 0 0,0 0-1 0 0,0 0 0 0 0,0 0 0 0 0,0 0 0 0 0,-1 0 0 0 0,1 0 0 0 0,0 0 0 0 0,0-1-1 0 0,0 0 0 0 0,0 1 0 0 0,-1-1 0 0 0,1 1 0 0 0,-1 0 0 0 0,1-1 0 0 0,-1 0 0 0 0,1 1 0 0 0,0-1 0 0 0,-1 1 0 0 0,0 0 0 0 0,0-1-1 0 0,1 1 1 0 0,0 0 0 0 0,-1-1 0 0 0,0 1 0 0 0,0 0 0 0 0,1-1 0 0 0,-1 1 1 0 0,0 0-85 0 0,-4 0-1810 0 0,4 0 203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52.191"/>
    </inkml:context>
    <inkml:brush xml:id="br0">
      <inkml:brushProperty name="width" value="0.05" units="cm"/>
      <inkml:brushProperty name="height" value="0.05" units="cm"/>
      <inkml:brushProperty name="color" value="#FFFFFF"/>
    </inkml:brush>
  </inkml:definitions>
  <inkml:trace contextRef="#ctx0" brushRef="#br0">1 6 1376 0 0,'3'-3'444'0'0,"-2"3"2329"0"0,-1 0-1054 0 0,0 0-135 0 0,4-2 3053 0 0,-1 2-3692 0 0,0 5-647 0 0,0 1-129 0 0,-1 0 1 0 0,-1 0-1 0 0,1 0 1 0 0,-1 0-1 0 0,0 1 1 0 0,0-1-1 0 0,-1 0 1 0 0,1 1-1 0 0,-2 0-169 0 0,2 17 96 0 0,7 120 24 0 0,4 84 58 0 0,-11-212-235 0 0,6 130 377 0 0,1 45 242 0 0,2 143 152 0 0,-6-230-896 0 0,-1-63 180 0 0,2 258 263 0 0,-1-232-189 0 0,2 1 0 0 0,3-2 0 0 0,15 53-72 0 0,-19-92-16 0 0,12 55-172 0 0,-13-25 34 0 0,2 39-1625 0 0,-9-76 1902 0 0,2-17-154 0 0,1 0-1 0 0,0 0 1 0 0,-1 0-1 0 0,1 0 1 0 0,0 0-1 0 0,0 0 1 0 0,0 0 31 0 0,2 23-64 0 0,-1-23 60 0 0,0 0 0 0 0,-1 1 0 0 0,0-1 0 0 0,0 0 0 0 0,0 0 0 0 0,0 1-1 0 0,0-1 1 0 0,0 0 0 0 0,-1 1 4 0 0,0-1 21 0 0,1 1-1 0 0,-1-1 1 0 0,1 1-1 0 0,0-1 1 0 0,0 0-1 0 0,1 1 1 0 0,0 2-21 0 0,0-1-24 0 0,0-1 0 0 0,0 1 0 0 0,-1-1 0 0 0,1 1 0 0 0,-1-1 0 0 0,0 1 0 0 0,0-1 0 0 0,-1 1 0 0 0,0 2 24 0 0,0-2-1247 0 0,1-5-3738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53.140"/>
    </inkml:context>
    <inkml:brush xml:id="br0">
      <inkml:brushProperty name="width" value="0.05" units="cm"/>
      <inkml:brushProperty name="height" value="0.05" units="cm"/>
      <inkml:brushProperty name="color" value="#FFFFFF"/>
    </inkml:brush>
  </inkml:definitions>
  <inkml:trace contextRef="#ctx0" brushRef="#br0">1 20 456 0 0,'0'0'1645'0'0,"0"0"191"0"0,0 0 85 0 0,0 0-117 0 0,0 0-574 0 0,0 0-256 0 0,0 0-50 0 0,0 0-41 0 0,0 0-131 0 0,6-3 4102 0 0,6-3-2734 0 0,-12 5-2123 0 0,1 1 0 0 0,-1-1 0 0 0,1 1 0 0 0,-1-1 0 0 0,0 1 0 0 0,1 0 0 0 0,-1 0 0 0 0,1-1 0 0 0,0 1 0 0 0,-1-1 0 0 0,0 1 0 0 0,1 0 0 0 0,-1-1 0 0 0,1 1 0 0 0,0 0 0 0 0,-1 0 0 0 0,1 0 0 0 0,0 0 3 0 0,3-2-1734 0 0,-3-1-261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53.533"/>
    </inkml:context>
    <inkml:brush xml:id="br0">
      <inkml:brushProperty name="width" value="0.05" units="cm"/>
      <inkml:brushProperty name="height" value="0.05" units="cm"/>
      <inkml:brushProperty name="color" value="#FFFFFF"/>
    </inkml:brush>
  </inkml:definitions>
  <inkml:trace contextRef="#ctx0" brushRef="#br0">0 10 6448 0 0,'0'0'297'0'0,"0"0"-9"0"0,0 0 135 0 0,0 0 1262 0 0,0 0 571 0 0,0 0 117 0 0,0 0-237 0 0,0 0-1093 0 0,0 0-475 0 0,0 0-96 0 0,0 0-51 0 0,0 0-126 0 0,0 0-58 0 0,0 0-12 0 0,11 5 621 0 0,-9-4-873 0 0,-1-1 1 0 0,1 1 0 0 0,-1-1-1 0 0,2 0 1 0 0,-2 0 0 0 0,1 0 0 0 0,-1 0-1 0 0,1 0 1 0 0,-1 0 0 0 0,1 0-1 0 0,-1 0 1 0 0,1 0 0 0 0,-1-1-1 0 0,1 1 1 0 0,-1-1 0 0 0,1 0-1 0 0,-1 1 1 0 0,2-2 26 0 0,11-8-4757 0 0,-13 8 3423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53.889"/>
    </inkml:context>
    <inkml:brush xml:id="br0">
      <inkml:brushProperty name="width" value="0.05" units="cm"/>
      <inkml:brushProperty name="height" value="0.05" units="cm"/>
      <inkml:brushProperty name="color" value="#FFFFFF"/>
    </inkml:brush>
  </inkml:definitions>
  <inkml:trace contextRef="#ctx0" brushRef="#br0">0 32 6912 0 0,'0'0'528'0'0,"0"0"-175"0"0,0 0 532 0 0,0 0 274 0 0,0 0 52 0 0,0 0-86 0 0,0 0-380 0 0,0 0-163 0 0,15-12 1595 0 0,23-6-4314 0 0,-35 16-2771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54.234"/>
    </inkml:context>
    <inkml:brush xml:id="br0">
      <inkml:brushProperty name="width" value="0.05" units="cm"/>
      <inkml:brushProperty name="height" value="0.05" units="cm"/>
      <inkml:brushProperty name="color" value="#FFFFFF"/>
    </inkml:brush>
  </inkml:definitions>
  <inkml:trace contextRef="#ctx0" brushRef="#br0">0 17 5528 0 0,'0'0'249'0'0,"0"0"-1"0"0,0 0 157 0 0,0 0 1233 0 0,0 0 555 0 0,0 0 116 0 0,4 1 2806 0 0,11-1-3094 0 0,-4 0-1193 0 0,-8 0-751 0 0,0 0 0 0 0,0 0 0 0 0,0-1 0 0 0,-1 1 1 0 0,1-1-1 0 0,0 0 0 0 0,0 1 0 0 0,1-2-77 0 0,-3 1-537 0 0,0 1 0 0 0,-1 0-1 0 0,0-1 1 0 0,1 1 0 0 0,0-1-1 0 0,-1 0 1 0 0,1 1 0 0 0,-1 0-1 0 0,0-1 1 0 0,1 0 0 0 0,0 0 0 0 0,-1 1-1 0 0,1 0 1 0 0,-1-2 537 0 0,1-1-5885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54.589"/>
    </inkml:context>
    <inkml:brush xml:id="br0">
      <inkml:brushProperty name="width" value="0.05" units="cm"/>
      <inkml:brushProperty name="height" value="0.05" units="cm"/>
      <inkml:brushProperty name="color" value="#FFFFFF"/>
    </inkml:brush>
  </inkml:definitions>
  <inkml:trace contextRef="#ctx0" brushRef="#br0">0 34 9672 0 0,'0'0'748'0'0,"0"0"-291"0"0,0 0 611 0 0,0 0 315 0 0,0 0 66 0 0,0 0-116 0 0,0 0-541 0 0,0 0-236 0 0,0 0-48 0 0,17-8 1711 0 0,-8 3-1335 0 0,-7 4-852 0 0,0 1-1 0 0,0-1 1 0 0,0-1 0 0 0,0 1-1 0 0,0 0 1 0 0,0 0 0 0 0,0-1 0 0 0,0 1-1 0 0,-1-1 1 0 0,1-1-32 0 0,-1 3-151 0 0,1-3-1809 0 0,-1 2-556 0 0,0-1 1141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55.001"/>
    </inkml:context>
    <inkml:brush xml:id="br0">
      <inkml:brushProperty name="width" value="0.05" units="cm"/>
      <inkml:brushProperty name="height" value="0.05" units="cm"/>
      <inkml:brushProperty name="color" value="#FFFFFF"/>
    </inkml:brush>
  </inkml:definitions>
  <inkml:trace contextRef="#ctx0" brushRef="#br0">1 197 13272 0 0,'0'0'605'0'0,"0"0"-9"0"0,15-14 4034 0 0,-8 12-4392 0 0,0 0 0 0 0,0 1-1 0 0,1-1 1 0 0,-2 2-1 0 0,8-1-237 0 0,-13 1-340 0 0,-1-1-1 0 0,1 0 1 0 0,-1 1-1 0 0,1-1 0 0 0,0 0 1 0 0,-1 0-1 0 0,0 1 0 0 0,0-1 1 0 0,1 0-1 0 0,-1 0 1 0 0,1 1-1 0 0,-1-1 0 0 0,0 0 1 0 0,1 0-1 0 0,-1 0 341 0 0,0-4-1550 0 0</inkml:trace>
  <inkml:trace contextRef="#ctx0" brushRef="#br0" timeOffset="1">22 50 12584 0 0,'-6'-8'1441'0'0,"6"8"-1022"0"0,0 0 131 0 0,0 0 24 0 0,1-2-287 0 0,0 0 0 0 0,0-1 1 0 0,1 1-1 0 0,-1 0 1 0 0,1 0-1 0 0,0 0 1 0 0,-1 1-1 0 0,1-1 1 0 0,0 1-1 0 0,0-1 1 0 0,0 1-1 0 0,0-1 0 0 0,0 1 1 0 0,1-1-1 0 0,0 1-287 0 0,12-10-2662 0 0,-15 8 1357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55.385"/>
    </inkml:context>
    <inkml:brush xml:id="br0">
      <inkml:brushProperty name="width" value="0.05" units="cm"/>
      <inkml:brushProperty name="height" value="0.05" units="cm"/>
      <inkml:brushProperty name="color" value="#FFFFFF"/>
    </inkml:brush>
  </inkml:definitions>
  <inkml:trace contextRef="#ctx0" brushRef="#br0">1 38 8752 0 0,'0'0'673'0'0,"0"0"-272"0"0,0 0 479 0 0,0 0 252 0 0,0 0 55 0 0,0 0-74 0 0,10-11 3031 0 0,27-12-2425 0 0,-34 20-6198 0 0,-3 2-1299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50:05.441"/>
    </inkml:context>
    <inkml:brush xml:id="br0">
      <inkml:brushProperty name="width" value="0.05" units="cm"/>
      <inkml:brushProperty name="height" value="0.05" units="cm"/>
      <inkml:brushProperty name="color" value="#FFFFFF"/>
    </inkml:brush>
  </inkml:definitions>
  <inkml:trace contextRef="#ctx0" brushRef="#br0">83 51 4112 0 0,'0'0'191'0'0,"0"0"10"0"0,0 0-61 0 0,0 0-32 0 0,0 0-4 0 0,0 0-17 0 0,-2 0-70 0 0,0 0 316 0 0,0-1 0 0 0,-1 1 1 0 0,1 0-1 0 0,-1-1 0 0 0,1 1 0 0 0,0-2 1 0 0,0 2-1 0 0,-3-2-333 0 0,-12-3 2239 0 0,16 5-2034 0 0,1 0-21 0 0,-24 16 1624 0 0,20-14-1753 0 0,4-1-28 0 0,0-1 1 0 0,-1 1 0 0 0,0 0 0 0 0,0 0-1 0 0,1-1 1 0 0,0 1 0 0 0,-1 0 0 0 0,0 0-1 0 0,1 0 1 0 0,-1 0 0 0 0,1 0 0 0 0,0-1 0 0 0,0 2-1 0 0,0-1 1 0 0,0-1 0 0 0,0 1 0 0 0,0 1-1 0 0,0-2 1 0 0,0 2-28 0 0,-4 14 52 0 0,3-12-68 0 0,2 1-60 0 0,-1-2 64 0 0,2 2-38 0 0,6 5 36 0 0,-5-7 14 0 0,0 1 0 0 0,-2 1 0 0 0,4 3-19 0 0,-4-7 15 0 0,0 0 1 0 0,0 1 0 0 0,-1-1 0 0 0,1 1-1 0 0,0-1 1 0 0,-1 1 0 0 0,1-1 0 0 0,-1 1 0 0 0,0-1-1 0 0,0 1 1 0 0,1-1 0 0 0,-1 1 0 0 0,0 0 0 0 0,0 0 3 0 0,0 0-6 0 0,0-2 0 0 0,0 2 1 0 0,0-1-1 0 0,1 0 0 0 0,-1 0 1 0 0,1 0-1 0 0,-1 0 1 0 0,0 0-1 0 0,0 0 0 0 0,1 0 1 0 0,-1 0-1 0 0,1 0 0 0 0,0 0 1 0 0,-1 0-1 0 0,1 0 0 0 0,0 0 1 0 0,0 0-1 0 0,-1 0 1 0 0,1-1-1 0 0,0 1 0 0 0,0 0 6 0 0,2 0-9 0 0,0 2 61 0 0,0-1 1 0 0,0 0-1 0 0,0 0 0 0 0,1 1 1 0 0,0-2-1 0 0,0 1 1 0 0,-1 0-1 0 0,1-1 1 0 0,1 1-53 0 0,-5-2 69 0 0,0 0 16 0 0,12-6 390 0 0,-9 6-464 0 0,3 1-11 0 0,12-10 0 0 0,-2 4 20 0 0,-11 3 213 0 0,-5 1-235 0 0,1 0-1 0 0,0 1 1 0 0,0 0-1 0 0,-1 0 0 0 0,1-1 1 0 0,1 1-1 0 0,-2 0 0 0 0,1-1 1 0 0,0 1-1 0 0,0 0 1 0 0,-1 0-1 0 0,2 0 0 0 0,-1 0 1 0 0,-1 0-1 0 0,1 0 1 0 0,1 0 2 0 0,-1-1 86 0 0,1 0-14 0 0,-2 1 3 0 0,0-1-19 0 0,3-3-54 0 0,3-11 147 0 0,-4 12 1 0 0,-1 1-120 0 0,-1 1 0 0 0,1 0-1 0 0,0-1 1 0 0,0 1 0 0 0,-1 0 0 0 0,1 0 0 0 0,-1-1 0 0 0,1 1 0 0 0,-1-1-1 0 0,0 1 1 0 0,1-2-30 0 0,0-3 153 0 0,7-9 36 0 0,-8 13-177 0 0,0-2 36 0 0,0-1-36 0 0,0 3-9 0 0,0-1 0 0 0,0 0 0 0 0,0 0 0 0 0,0 1 1 0 0,0-1-1 0 0,-1 0 0 0 0,0 0 0 0 0,0 0-3 0 0,-5-18 28 0 0,5 18-17 0 0,-22-21 637 0 0,23 24-571 0 0,-5-3 154 0 0,-3-3 21 0 0,3 3-249 0 0,2 3 39 0 0,-7-7 56 0 0,8 5 28 0 0,-1 1-1 0 0,0-1 0 0 0,0 1 0 0 0,0-1 0 0 0,0 2 0 0 0,0-2 0 0 0,-3 1-125 0 0,4 1 18 0 0,0-1 0 0 0,0 1 0 0 0,0 0 0 0 0,1 0 0 0 0,-2 0 0 0 0,2 0 0 0 0,-1 0 0 0 0,0 0 0 0 0,1 1 0 0 0,-2-1 0 0 0,2 0 0 0 0,-1 1 0 0 0,0-1 0 0 0,1 1 0 0 0,-1 0 0 0 0,1-1 0 0 0,-2 2 0 0 0,2-1 0 0 0,-1 0-18 0 0,-2 2 35 0 0,-1 1 0 0 0,1 0 0 0 0,0 0 1 0 0,0 1-1 0 0,-2 2-35 0 0,4-4-181 0 0,-14 19-1367 0 0,10-7-2230 0 0,6-11 2412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55.716"/>
    </inkml:context>
    <inkml:brush xml:id="br0">
      <inkml:brushProperty name="width" value="0.05" units="cm"/>
      <inkml:brushProperty name="height" value="0.05" units="cm"/>
      <inkml:brushProperty name="color" value="#FFFFFF"/>
    </inkml:brush>
  </inkml:definitions>
  <inkml:trace contextRef="#ctx0" brushRef="#br0">5 45 12208 0 0,'0'0'193'0'0,"-1"-1"0"0"0,1 1 0 0 0,-1-1 0 0 0,1 1 0 0 0,-1-1 0 0 0,1 1 0 0 0,0 0 0 0 0,0-1 0 0 0,0 0 0 0 0,0 0 0 0 0,-1 1 0 0 0,1 0 0 0 0,0-1 0 0 0,0 0 0 0 0,0 0 0 0 0,-1 1 0 0 0,1 0 0 0 0,0-1 0 0 0,0 0 0 0 0,0 1 0 0 0,0-1 0 0 0,1 1 0 0 0,-1-1 0 0 0,0 0 0 0 0,0 1 0 0 0,0-1 0 0 0,1 1 0 0 0,-1-1 0 0 0,0 1 0 0 0,0-1 0 0 0,0 0 0 0 0,0 1 0 0 0,1 0 0 0 0,-1-1 0 0 0,1 1 1 0 0,-1-1-1 0 0,1 1 0 0 0,-1-1-193 0 0,3-2-161 0 0,1 0 1 0 0,-1 1 0 0 0,1 0 0 0 0,0 0 0 0 0,2-1 160 0 0,6-4-3093 0 0,-11 6 1604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56.067"/>
    </inkml:context>
    <inkml:brush xml:id="br0">
      <inkml:brushProperty name="width" value="0.05" units="cm"/>
      <inkml:brushProperty name="height" value="0.05" units="cm"/>
      <inkml:brushProperty name="color" value="#FFFFFF"/>
    </inkml:brush>
  </inkml:definitions>
  <inkml:trace contextRef="#ctx0" brushRef="#br0">1 24 5528 0 0,'0'0'422'0'0,"0"0"42"0"0,0 0 1206 0 0,0 0 552 0 0,7-3 5434 0 0,7-6-5755 0 0,-12 9-1874 0 0,11-7 12 0 0,-8 6-3015 0 0,-5-2 1575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56.489"/>
    </inkml:context>
    <inkml:brush xml:id="br0">
      <inkml:brushProperty name="width" value="0.05" units="cm"/>
      <inkml:brushProperty name="height" value="0.05" units="cm"/>
      <inkml:brushProperty name="color" value="#FFFFFF"/>
    </inkml:brush>
  </inkml:definitions>
  <inkml:trace contextRef="#ctx0" brushRef="#br0">7 196 456 0 0,'0'0'2837'0'0,"0"0"359"0"0,0 0 159 0 0,0 0-317 0 0,0 0-1462 0 0,23-12 2877 0 0,-21 11-4734 0 0,0-1 0 0 0,0 1 0 0 0,0 0-1 0 0,-1 0 1 0 0,2 0 0 0 0,-2 1 0 0 0,1-1-1 0 0,1 0 1 0 0,-1 0 281 0 0,2 0-634 0 0,-1-1-736 0 0</inkml:trace>
  <inkml:trace contextRef="#ctx0" brushRef="#br0" timeOffset="1">3 30 3680 0 0,'-2'0'7901'0'0,"3"0"-3132"0"0,9-2-1746 0 0,17-8-2855 0 0,-18 1-452 0 0,-5 4-6000 0 0,-2 2 695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56.902"/>
    </inkml:context>
    <inkml:brush xml:id="br0">
      <inkml:brushProperty name="width" value="0.05" units="cm"/>
      <inkml:brushProperty name="height" value="0.05" units="cm"/>
      <inkml:brushProperty name="color" value="#FFFFFF"/>
    </inkml:brush>
  </inkml:definitions>
  <inkml:trace contextRef="#ctx0" brushRef="#br0">11 58 2760 0 0,'-3'-3'-1251'0'0,"-2"-2"2968"0"0,2-1 6291 0 0,7 1-991 0 0,2 0-7061 0 0,11-6 784 0 0,2-1-1053 0 0,-7 3-5203 0 0,-10 7-122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57.295"/>
    </inkml:context>
    <inkml:brush xml:id="br0">
      <inkml:brushProperty name="width" value="0.05" units="cm"/>
      <inkml:brushProperty name="height" value="0.05" units="cm"/>
      <inkml:brushProperty name="color" value="#FFFFFF"/>
    </inkml:brush>
  </inkml:definitions>
  <inkml:trace contextRef="#ctx0" brushRef="#br0">15 147 11232 0 0,'0'0'513'0'0,"0"0"-10"0"0,0 0-182 0 0,0 0 430 0 0,0 0 222 0 0,14-11 3152 0 0,14-9-3305 0 0,-28 20-932 0 0,7-3-1603 0 0,-5 0 80 0 0</inkml:trace>
  <inkml:trace contextRef="#ctx0" brushRef="#br0" timeOffset="1">1 21 8288 0 0,'2'0'627'0'0,"1"0"0"0"0,-1 0 0 0 0,0 0 0 0 0,0 0 0 0 0,1-1 0 0 0,-1 1 0 0 0,0 0 0 0 0,0 0 0 0 0,1-1 0 0 0,-1 0 0 0 0,0 0 0 0 0,0 0 0 0 0,0 0 0 0 0,0 0 0 0 0,0 0 0 0 0,1-1-627 0 0,15-7 914 0 0,-10 7-6076 0 0,-8 2 3530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15:57.671"/>
    </inkml:context>
    <inkml:brush xml:id="br0">
      <inkml:brushProperty name="width" value="0.05" units="cm"/>
      <inkml:brushProperty name="height" value="0.05" units="cm"/>
      <inkml:brushProperty name="color" value="#FFFFFF"/>
    </inkml:brush>
  </inkml:definitions>
  <inkml:trace contextRef="#ctx0" brushRef="#br0">3 12 5528 0 0,'0'0'166'0'0,"0"0"0"0"0,0 0 0 0 0,0 0 1 0 0,0 0-1 0 0,0 0 0 0 0,0 0 0 0 0,0 0 1 0 0,0 0-1 0 0,0 0 0 0 0,0 0 0 0 0,0 0 0 0 0,-1 0 1 0 0,1 0-1 0 0,0 0 0 0 0,0 0 0 0 0,0 0 1 0 0,0 0-1 0 0,0 0 0 0 0,0 0 0 0 0,0 0 0 0 0,0 0 1 0 0,0 1-1 0 0,0-1 0 0 0,0 0 0 0 0,-1 0 0 0 0,1 0 1 0 0,0 0-1 0 0,0 0 0 0 0,0 0 0 0 0,0 0 1 0 0,0 0-1 0 0,0 0 0 0 0,0 0 0 0 0,0 0 0 0 0,0 0 1 0 0,0 0-1 0 0,0 1 0 0 0,0-1 0 0 0,0 0 1 0 0,0 0-1 0 0,0 0 0 0 0,0 0 0 0 0,0 0 0 0 0,0 0 1 0 0,0 0-1 0 0,0 0 0 0 0,0 0 0 0 0,0 0 1 0 0,0 0-1 0 0,0 0 0 0 0,0 0 0 0 0,0 0 0 0 0,0 0 1 0 0,0 0-1 0 0,0 0 0 0 0,0 0 0 0 0,0 0 0 0 0,0 0 1 0 0,0 0-1 0 0,0 0 0 0 0,0 0 0 0 0,0 1-166 0 0,6 1 2701 0 0,9 0-1981 0 0,-7-3-805 0 0,-1-1 0 0 0,0 0 0 0 0,0 0 0 0 0,8-4 85 0 0,-4 2-5185 0 0,-7 2-720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7:34.517"/>
    </inkml:context>
    <inkml:brush xml:id="br0">
      <inkml:brushProperty name="width" value="0.05" units="cm"/>
      <inkml:brushProperty name="height" value="0.05" units="cm"/>
      <inkml:brushProperty name="color" value="#FFFFFF"/>
    </inkml:brush>
  </inkml:definitions>
  <inkml:trace contextRef="#ctx0" brushRef="#br0">4021 215 456 0 0,'0'0'1093'0'0,"0"0"123"0"0,0 0 52 0 0,0 0-85 0 0,0 0-401 0 0,0 0-168 0 0,0 0-36 0 0,0 0-50 0 0,0 0-173 0 0,-8 0 7283 0 0,5 0-7061 0 0,2 0-405 0 0,1 0-18 0 0,-3-5 717 0 0,-1 5-866 0 0,3 0-8 0 0,1-1-1 0 0,-1 1 0 0 0,0 0 1 0 0,1 0-1 0 0,-1-1 0 0 0,1 1 1 0 0,0 0-1 0 0,-1-1 1 0 0,0 1-1 0 0,1 0 0 0 0,-1 0 1 0 0,1-1-1 0 0,0 1 0 0 0,-1-1 1 0 0,1 0-1 0 0,-1 1 1 0 0,0 0 3 0 0,-2-4-6 0 0,1 2 28 0 0,2 1 92 0 0,0 1 56 0 0,0 0 12 0 0,0 0-14 0 0,0 0-68 0 0,0 0-32 0 0,0 0-4 0 0,-14-5 436 0 0,11 5-422 0 0,0-1 1 0 0,0 0-1 0 0,0 1 0 0 0,0-1 0 0 0,1 0 0 0 0,-1 0 0 0 0,0 0 0 0 0,0 0 0 0 0,1-1 0 0 0,-2 0-78 0 0,-10-5 289 0 0,12 7-248 0 0,0-1 0 0 0,1 0 1 0 0,-1 0-1 0 0,2 0 0 0 0,-2-1 1 0 0,1 2-1 0 0,-1-2 0 0 0,1 1 1 0 0,0 0-1 0 0,-1-1-41 0 0,1 0 30 0 0,0 1 0 0 0,0-1-1 0 0,-1 1 1 0 0,1 0 0 0 0,0-1 0 0 0,-1 2 0 0 0,1-2 0 0 0,-1 1 0 0 0,1 1-1 0 0,-1-1 1 0 0,0 0 0 0 0,1 0 0 0 0,-2 0-30 0 0,-21-11 136 0 0,12 7-52 0 0,11 4-71 0 0,0 0 0 0 0,0 1 0 0 0,-1-1 0 0 0,1 1 0 0 0,0-1 0 0 0,-1 1 0 0 0,1-1 0 0 0,-1 1 0 0 0,1-1 0 0 0,-1 1 0 0 0,1 0 1 0 0,0 0-1 0 0,0 0 0 0 0,-2 0-13 0 0,-31-5 198 0 0,12 1-150 0 0,-15-2 84 0 0,19 0-68 0 0,9 5-47 0 0,1-1 44 0 0,1 2 0 0 0,-1-1 0 0 0,1 1 0 0 0,-1 0-1 0 0,1 0 1 0 0,-1 1 0 0 0,-4 1-61 0 0,9-2 20 0 0,0 1 0 0 0,0-1 1 0 0,0 0-1 0 0,-1-1 0 0 0,1 1 0 0 0,0-1 0 0 0,0 0 1 0 0,0 1-1 0 0,0-1-20 0 0,-22-3 15 0 0,-12-1-170 0 0,29 3 68 0 0,-1 1-1 0 0,1-1 1 0 0,-7 2 87 0 0,4-1 218 0 0,0-1-1 0 0,0 1 1 0 0,-6-3-218 0 0,-16-1 111 0 0,-1-2-21 0 0,23 4 83 0 0,1 2 0 0 0,-1-1-1 0 0,1 1 1 0 0,-1 0-173 0 0,-57-2-376 0 0,-23-6 387 0 0,31 4 42 0 0,39 3-53 0 0,14 2 0 0 0,1-1 0 0 0,0 1 0 0 0,0 0 0 0 0,-1 1 0 0 0,0 0 0 0 0,-47 2 64 0 0,37-1-56 0 0,0 0 0 0 0,-1-1-1 0 0,1-1 1 0 0,0-1 0 0 0,-9-1-8 0 0,4 0 12 0 0,-1 1 1 0 0,-18 2-13 0 0,-6 3 13 0 0,22-3 7 0 0,0 1 0 0 0,1 1 0 0 0,0 2 1 0 0,-9 2-21 0 0,17-3 26 0 0,-1-1 1 0 0,-1 0 0 0 0,1-1-1 0 0,0-2 1 0 0,-9 0-27 0 0,-14 0 169 0 0,5-1-463 0 0,-20 2 294 0 0,41 0 93 0 0,1-1 0 0 0,-1-1 0 0 0,-3 0-93 0 0,-24-2-203 0 0,13 3 165 0 0,-75 1-22 0 0,40-1 60 0 0,-7 0 64 0 0,31 1 40 0 0,-6-2-104 0 0,-8 0 72 0 0,-152-9-98 0 0,71 3 36 0 0,35 2 120 0 0,36 3 76 0 0,-10-4-206 0 0,41 5 0 0 0,-4-1 0 0 0,-24 0 0 0 0,-43-7 0 0 0,16 3 0 0 0,71 5 0 0 0,0-1 0 0 0,0-1 0 0 0,-10-2 0 0 0,13 2 0 0 0,-1 1 0 0 0,1 0 0 0 0,-1 1 0 0 0,1 0 0 0 0,-6 1 0 0 0,3 1 0 0 0,-99 5 0 0 0,59-11-165 0 0,-115 10 154 0 0,160-4 11 0 0,0 0 0 0 0,0 1 0 0 0,1 1 0 0 0,-1 0 0 0 0,-3 1 0 0 0,-1 1 0 0 0,-33 9 0 0 0,47-14 0 0 0,-50 11 0 0 0,47-9 0 0 0,-1-1 0 0 0,0 1 0 0 0,0 1 0 0 0,0-1 0 0 0,1 0 0 0 0,-1 1 0 0 0,2 0 0 0 0,-6 3 0 0 0,6-3 0 0 0,-2 0 0 0 0,1 0 0 0 0,-1 0 0 0 0,1-1 0 0 0,-5 2 0 0 0,4-2 0 0 0,0 1 0 0 0,0 0 0 0 0,0 0 0 0 0,1 0 0 0 0,-1 0 0 0 0,-20 20 0 0 0,21-19 0 0 0,-1 0 0 0 0,1 1 0 0 0,-1-2 0 0 0,0 1 0 0 0,-4 2 0 0 0,-13 11 0 0 0,-14 24 0 0 0,33-39 0 0 0,1 1 0 0 0,1 0 0 0 0,-1 0 0 0 0,1 0 0 0 0,-1 0 0 0 0,0 2 0 0 0,-9 18 0 0 0,-9 17 0 0 0,11-16 0 0 0,4-7 0 0 0,4-16 0 0 0,-2 6-10 0 0,0 0-1 0 0,1 0 1 0 0,0-1-1 0 0,0 2 1 0 0,0-1-1 0 0,1 0 1 0 0,0 6 10 0 0,1-6-91 0 0,0-1 111 0 0,0 0 1 0 0,-1 1 0 0 0,1-1 0 0 0,-2 0 0 0 0,2 1-1 0 0,-3 3-20 0 0,1-6-19 0 0,2 0-89 0 0,5 12-31 0 0,3 14 85 0 0,4 19 54 0 0,-12-41 82 0 0,0-7-70 0 0,0 0 1 0 0,0 0-1 0 0,0 0 0 0 0,0 0 1 0 0,0 0-1 0 0,0 0 0 0 0,0 0 1 0 0,1 0-1 0 0,-1 0 0 0 0,0 0 1 0 0,0 0-1 0 0,0-1 0 0 0,1 2 1 0 0,0-1-1 0 0,-1-1 1 0 0,1 1-1 0 0,-1 0 0 0 0,1 0-12 0 0,0 0 1 0 0,-1-1 0 0 0,0 0-1 0 0,1 0 1 0 0,-1 1 0 0 0,0-1-1 0 0,0 0 1 0 0,0 0 0 0 0,0 1-1 0 0,0-1 1 0 0,1 0 0 0 0,-1 0-1 0 0,0 0 1 0 0,0 0 0 0 0,0 1-1 0 0,0-1 1 0 0,1 1 0 0 0,-1-1 0 0 0,0 0-1 0 0,0 1 1 0 0,0-1 0 0 0,0 0-1 0 0,0 0 1 0 0,0 0 0 0 0,0 1-1 0 0,0-1 1 0 0,0 0 0 0 0,0 1-1 0 0,0-1 1 0 0,0 1 0 0 0,0-1-1 0 0,-1 0 0 0 0,1 2-42 0 0,5 5-249 0 0,13 18 258 0 0,-15-21 31 0 0,-1 0 0 0 0,1-1 0 0 0,-1 1 0 0 0,1-1-1 0 0,0 0 1 0 0,0 1 0 0 0,0-1 2 0 0,2 2 0 0 0,5 3 0 0 0,66 28 0 0 0,-66-29-37 0 0,3 0-22 0 0,33 18 59 0 0,-40-22 0 0 0,10 9 0 0 0,-5-4 0 0 0,18 2 0 0 0,-26-8 0 0 0,20 6 0 0 0,-17-6 0 0 0,4 2 0 0 0,1-2 0 0 0,-2 1 0 0 0,6 0 0 0 0,4 0-12 0 0,-1 0 0 0 0,14 6 12 0 0,13 0 0 0 0,-33-3 0 0 0,-3-3 0 0 0,0 0 0 0 0,0 0 0 0 0,5 0 0 0 0,-8-1 0 0 0,10 2 0 0 0,0-1 0 0 0,1-2 0 0 0,-1 1 0 0 0,4-2 0 0 0,58 0 0 0 0,-24-3 0 0 0,-43 4 0 0 0,0 0 0 0 0,0 0 0 0 0,7 2 0 0 0,-9-1 0 0 0,-1-1 0 0 0,1 0 0 0 0,4 0 0 0 0,10 2 0 0 0,-19-2 0 0 0,0 0 0 0 0,1-1 0 0 0,-2 1 0 0 0,2-1 0 0 0,-1 0 0 0 0,3 0 0 0 0,32-5 0 0 0,0 1 0 0 0,4 2 0 0 0,21 5 0 0 0,20-1 0 0 0,-58-1 0 0 0,-1 2 0 0 0,1 1 0 0 0,-1 1 0 0 0,10 4 0 0 0,-7-3 0 0 0,-3-1 0 0 0,0-2 0 0 0,22 0 0 0 0,-21-2 0 0 0,0 2 0 0 0,12 2 0 0 0,105 20 0 0 0,-131-22 0 0 0,-1-1 0 0 0,0 0 0 0 0,1-1 0 0 0,-1 0 0 0 0,12-1 0 0 0,-7-1 14 0 0,-1 1-1 0 0,0 1 1 0 0,4 0-14 0 0,26 2 23 0 0,-21-4-23 0 0,0-1 0 0 0,2-2 0 0 0,-3 1 0 0 0,-18 3 0 0 0,1 0 0 0 0,-1 0 0 0 0,1 0 0 0 0,0 1 0 0 0,0 1 0 0 0,20 0 0 0 0,21 2 18 0 0,-36-3-11 0 0,0 0-1 0 0,0 0 1 0 0,0-1-1 0 0,1 0 1 0 0,-1-1 0 0 0,0-1-1 0 0,1 0-6 0 0,47-11 0 0 0,-46 11 51 0 0,0 0 0 0 0,0 0 0 0 0,5 1-51 0 0,24-4 135 0 0,27-2-311 0 0,-55 5 176 0 0,8-1 0 0 0,-8-2 0 0 0,0 2 0 0 0,0 0 0 0 0,13 0 0 0 0,-16 2 0 0 0,20-1 0 0 0,-23 2 0 0 0,0 0 0 0 0,0-1 0 0 0,1 0 0 0 0,-1-1 0 0 0,3 0 0 0 0,-2-1 0 0 0,0 2 0 0 0,0-2 0 0 0,1 2 0 0 0,0 0 0 0 0,28-5 0 0 0,-33 5 21 0 0,1 1 1 0 0,-1-1-1 0 0,1 1 0 0 0,0 0 0 0 0,0 0 0 0 0,3 1-21 0 0,24-1 109 0 0,10-12-97 0 0,-31 9-45 0 0,-1 2 0 0 0,1-1 0 0 0,1 1 33 0 0,-3 0-13 0 0,0 0 0 0 0,0 0-1 0 0,0-1 1 0 0,1-1 13 0 0,-2 1 15 0 0,0 0 0 0 0,0 0 0 0 0,0 2 0 0 0,0-1 0 0 0,0 1-1 0 0,0 0 1 0 0,5 1-15 0 0,29 0 24 0 0,-25 2-27 0 0,-15-2 12 0 0,1 0 1 0 0,0 0-1 0 0,-1-1 1 0 0,1 1-1 0 0,0-1 1 0 0,2 0-10 0 0,39 5 82 0 0,-21-3-1 0 0,-18-1-45 0 0,-1 0 0 0 0,1-1 0 0 0,-1 0 1 0 0,1 0-1 0 0,5-1-36 0 0,-6 0 4 0 0,0 1 0 0 0,1 0 1 0 0,0 0-1 0 0,-1 1 1 0 0,2 0-5 0 0,16 0-136 0 0,-1-3-76 0 0,-19 1 212 0 0,-1 1 0 0 0,0-1-1 0 0,0 0 1 0 0,1 1 0 0 0,0-1-1 0 0,-1 1 1 0 0,1 0 0 0 0,-1 0-1 0 0,3 0 1 0 0,17-1 15 0 0,-2-2 159 0 0,-18 3-56 0 0,16-2 2 0 0,7 2-120 0 0,-1 0 0 0 0,-22 0 0 0 0,11 0 0 0 0,16-5 67 0 0,-1 2 0 0 0,1 2-1 0 0,5 0-66 0 0,-19 0 98 0 0,0 0 0 0 0,9-3-98 0 0,-1 1 76 0 0,0-1 125 0 0,24-1 105 0 0,-41 4-271 0 0,0 0 0 0 0,0 1 0 0 0,-1-1 1 0 0,1-1-1 0 0,0 0-35 0 0,-1 1 37 0 0,1-1-1 0 0,-1 1 1 0 0,1 1 0 0 0,0-1 0 0 0,0 0-37 0 0,5 1 81 0 0,-1-1-1 0 0,2 1 1 0 0,3-3-81 0 0,9 0 62 0 0,-9-3 45 0 0,-7 6-81 0 0,-6 0-22 0 0,0 0-1 0 0,1 0 1 0 0,0 0 0 0 0,-1 0-1 0 0,0 0 1 0 0,0-1 0 0 0,1 1 0 0 0,-1-1-1 0 0,0 0 1 0 0,0 1 0 0 0,0-2-1 0 0,0 1 1 0 0,2-1-4 0 0,15-5 54 0 0,-7 4-33 0 0,0-1 43 0 0,27-11-11 0 0,-27 8-31 0 0,-3 1 10 0 0,24-12-22 0 0,-31 18-10 0 0,-1-1 0 0 0,1 1 0 0 0,-1-2 0 0 0,1 1 0 0 0,-1 1 0 0 0,0-1 0 0 0,1-1 0 0 0,-1 2 0 0 0,0-2 0 0 0,1 0 0 0 0,2-2 0 0 0,41-28 0 0 0,-42 30-25 0 0,-1-1 1 0 0,0 1-1 0 0,1 0 0 0 0,-1-1 0 0 0,-1 1 0 0 0,2-1 0 0 0,-2 0 0 0 0,1 0 1 0 0,-1 0-1 0 0,1 0 0 0 0,-1 0 0 0 0,0 0 0 0 0,0 0 0 0 0,0-3 25 0 0,5-9-100 0 0,-4 9 100 0 0,-2 4 0 0 0,0 1 0 0 0,1 1 0 0 0,-1-1 0 0 0,0 0 0 0 0,1 0 0 0 0,-1 1 0 0 0,1-1 0 0 0,-1 0 0 0 0,0 0 0 0 0,0 1 0 0 0,1-1 0 0 0,0 0 0 0 0,-1 0 0 0 0,1 1 0 0 0,-1 0 0 0 0,1-1 0 0 0,-1 0 0 0 0,1 1 0 0 0,0-1 0 0 0,-1 1 0 0 0,1 0 0 0 0,0-1 0 0 0,0 1 0 0 0,5-8 0 0 0,5-7 0 0 0,-5-5 0 0 0,-4 17 0 0 0,3-11 0 0 0,-5 13 0 0 0,0 1 0 0 0,0-1 0 0 0,0 1 0 0 0,0 0 0 0 0,0 0 0 0 0,0-1 0 0 0,0 1 0 0 0,0-1 0 0 0,0 1 0 0 0,0-1 0 0 0,0 1 0 0 0,0 0 0 0 0,0 0 0 0 0,0-1 0 0 0,0 1 0 0 0,0-1 0 0 0,1 1 0 0 0,-1 0 0 0 0,0-1 0 0 0,1 1 0 0 0,-1 0 0 0 0,0 0 0 0 0,1 0 0 0 0,-1-1 0 0 0,0 1 0 0 0,0 0 0 0 0,0 0 0 0 0,1-1 0 0 0,-1 1 0 0 0,1 0 0 0 0,-1 0 0 0 0,1 0 0 0 0,2-4 0 0 0,-3 1 0 0 0,0-2 0 0 0,12-9 0 0 0,-10 12 0 0 0,-1 2 0 0 0,0-2 0 0 0,0 1 0 0 0,0 0 0 0 0,-1-1 0 0 0,1 1 0 0 0,0-1 0 0 0,0 1 0 0 0,-1-1 0 0 0,0 1 0 0 0,1-1 0 0 0,-1 1 0 0 0,1-1 0 0 0,3-9 0 0 0,-4 10 6 0 0,0 1 0 0 0,0-2 0 0 0,0 1 0 0 0,0 0 1 0 0,0 0-1 0 0,0 0 0 0 0,0 0 0 0 0,0 0 0 0 0,0 0 0 0 0,0 0 0 0 0,0 0 0 0 0,0 0 0 0 0,0 0 0 0 0,-1 0 0 0 0,1 0 0 0 0,-1 0-6 0 0,0-3 81 0 0,16-24-267 0 0,-15 26 186 0 0,0 1 0 0 0,0-1 0 0 0,1 1 0 0 0,-1-1 0 0 0,1 1 0 0 0,-1-1 0 0 0,0 1 0 0 0,0-1 0 0 0,0 1 0 0 0,0-1 0 0 0,-1 1 0 0 0,1-1 0 0 0,0 1 0 0 0,-1-2 0 0 0,1 0 0 0 0,0 0 0 0 0,-1 1 0 0 0,1-1 0 0 0,0 0 0 0 0,0 1 0 0 0,0-1 0 0 0,0 0 0 0 0,1 0 0 0 0,-1 1 0 0 0,1-4 0 0 0,-2 2 0 0 0,1-1 0 0 0,0-5 2 0 0,0 8-3 0 0,0 2 0 0 0,0-2 1 0 0,0 1-1 0 0,0 0 0 0 0,0 0 1 0 0,0 0-1 0 0,0 0 0 0 0,0 0 1 0 0,0 0-1 0 0,0 0 0 0 0,-1-1 1 0 0,1 2-1 0 0,-1-1 0 0 0,0-1 1 0 0,1 2-1 0 0,0-1 0 0 0,-1-1 1 0 0,0 2-1 0 0,1-1 0 0 0,-1-1 1 0 0,-2-4-65 0 0,3 5 65 0 0,0 0 1 0 0,0 0-1 0 0,0 0 0 0 0,0-1 1 0 0,-1 2-1 0 0,1-2 1 0 0,-1 1-1 0 0,0 1 0 0 0,1-2 1 0 0,0 1-1 0 0,-1 1 0 0 0,0-1 1 0 0,0 0-1 0 0,1 0 0 0 0,-3-3 0 0 0,2-1 0 0 0,-4 1 0 0 0,2-4 0 0 0,3 6 0 0 0,1 0 0 0 0,-8-5 0 0 0,-9-4-16 0 0,-10-4 16 0 0,20 10 0 0 0,0 2 0 0 0,1-1 0 0 0,-5-4 0 0 0,2 5 0 0 0,1 1 0 0 0,-2-2 0 0 0,0-2 0 0 0,2 0-1 0 0,7 3 2 0 0,-9-8 10 0 0,6 8-25 0 0,0 0 1 0 0,-1 0 0 0 0,0 0-1 0 0,1 0 1 0 0,-1 1-1 0 0,0-1 1 0 0,0 1-1 0 0,0 0 1 0 0,-1 0-1 0 0,1 0 1 0 0,-1 1 0 0 0,-1-1 13 0 0,-12 5-4275 0 0,12 0-3467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7:43.594"/>
    </inkml:context>
    <inkml:brush xml:id="br0">
      <inkml:brushProperty name="width" value="0.05" units="cm"/>
      <inkml:brushProperty name="height" value="0.05" units="cm"/>
      <inkml:brushProperty name="color" value="#FFFFFF"/>
    </inkml:brush>
  </inkml:definitions>
  <inkml:trace contextRef="#ctx0" brushRef="#br0">291 48 4608 0 0,'0'0'101'0'0,"0"0"22"0"0,0 0 5 0 0,0 0 7 0 0,0 0 29 0 0,0-7 364 0 0,0 5 8939 0 0,-1-4-9387 0 0,-4 0-36 0 0,5 6 175 0 0,0 0 64 0 0,0 0-283 0 0,0 0 247 0 0,0-1-223 0 0,0 1-1 0 0,0-1 1 0 0,0 0 0 0 0,0 1-1 0 0,0 0 1 0 0,0 0 0 0 0,-1-1-1 0 0,1 1 1 0 0,0-1 0 0 0,0 1-1 0 0,0-1 1 0 0,-1 1 0 0 0,1 0-1 0 0,0 0 1 0 0,-1-1 0 0 0,1 1-1 0 0,0-1 1 0 0,0 1 0 0 0,0 0-1 0 0,0-1 1 0 0,-1 1 0 0 0,1 0-1 0 0,-1 0 1 0 0,1 0 0 0 0,-1 0-1 0 0,1 0 1 0 0,0-1 0 0 0,0 1-1 0 0,-1 0 1 0 0,1 0 0 0 0,-1 0-24 0 0,-19 12 506 0 0,6-8-615 0 0,11-4 9 0 0,3 0 98 0 0,0-1-1 0 0,0 1 1 0 0,-1 0 0 0 0,1 0 0 0 0,-1 0-1 0 0,1-1 1 0 0,-1 1 0 0 0,1 0 0 0 0,0 0-1 0 0,0 0 1 0 0,-1 0 0 0 0,0 0 0 0 0,1 0-1 0 0,-1 0 1 0 0,1 0 0 0 0,0 0 0 0 0,0 0-1 0 0,-1 0 1 0 0,1 0 0 0 0,-1 0-1 0 0,1 1 1 0 0,-1-1 0 0 0,1 0 0 0 0,0 0-1 0 0,0 1 1 0 0,-1-1 0 0 0,1 0 0 0 0,-1 0-1 0 0,1 0 1 0 0,-1 0 2 0 0,-4 7 155 0 0,5-6-146 0 0,0-1 0 0 0,-1 1 0 0 0,1-1 0 0 0,0 0 0 0 0,0 0 0 0 0,0 0 0 0 0,0 1 0 0 0,0-1 0 0 0,0 0 0 0 0,0 1 0 0 0,-1-1 0 0 0,1 1 0 0 0,0-1 0 0 0,-1 0 0 0 0,1 0 0 0 0,-1 0 0 0 0,1 0 0 0 0,0 0 0 0 0,0 0 0 0 0,0 1 0 0 0,-1-1 0 0 0,1 0 0 0 0,0 0 0 0 0,-1 0 0 0 0,1 0 0 0 0,-1 0 0 0 0,1 0 0 0 0,0 0 0 0 0,0 0 0 0 0,-1 0 0 0 0,1 0 0 0 0,-1 0 0 0 0,1 0 0 0 0,0 0-9 0 0,-2 0 27 0 0,0 1 0 0 0,0-1 0 0 0,1 1-1 0 0,-2-1 1 0 0,2 0 0 0 0,-1 1 0 0 0,1 0-1 0 0,-1 0 1 0 0,0-1 0 0 0,1 1 0 0 0,-1 0 0 0 0,1 0-1 0 0,-1 0 1 0 0,1 1 0 0 0,-1-1-27 0 0,1 0 145 0 0,-13 7-728 0 0,6 0 939 0 0,6-6-261 0 0,-1-1 0 0 0,1 2 0 0 0,0-1 0 0 0,-1-1 1 0 0,1 2-1 0 0,-1-2 0 0 0,0 1 0 0 0,0-2 0 0 0,0 3-95 0 0,1-3 8 0 0,1 0-1 0 0,0 1 0 0 0,-1 0 0 0 0,1 0 0 0 0,0-1 1 0 0,0 1-1 0 0,0 0 0 0 0,-1 0 0 0 0,2 0 0 0 0,-2 0 1 0 0,1 0-1 0 0,1 0 0 0 0,-1 1 0 0 0,0-2 0 0 0,0 2-7 0 0,-12 13 158 0 0,4-5-117 0 0,9-10-39 0 0,-1 1 0 0 0,0-1 0 0 0,1 1-1 0 0,0 0 1 0 0,0-1 0 0 0,-1 0 0 0 0,1 1 0 0 0,-1 0 0 0 0,1 0-1 0 0,-1-1 1 0 0,1 1 0 0 0,0 0 0 0 0,0-1 0 0 0,0 1-1 0 0,0-1 1 0 0,0 1 0 0 0,0 1-2 0 0,-1 0 2 0 0,1 0 0 0 0,-1 0 0 0 0,0 0 0 0 0,1 0-1 0 0,-1 0 1 0 0,0 1 0 0 0,0-2 0 0 0,0 1 0 0 0,0 0 0 0 0,0 0 0 0 0,0 0-1 0 0,-1 0-1 0 0,-8 8 0 0 0,-1-2 0 0 0,10-6-1 0 0,-11 6 13 0 0,11-8-31 0 0,-1 3 101 0 0,3 0-88 0 0,-1-2 1 0 0,0 1 0 0 0,0 1 0 0 0,0-1 0 0 0,0-1-1 0 0,-1 2 1 0 0,1-1 0 0 0,-1-1 0 0 0,1 2 0 0 0,-1-1-1 0 0,1-1 1 0 0,-2 2 5 0 0,-5 30-11 0 0,6-28 11 0 0,-1-1 0 0 0,-3 5 0 0 0,4-5 11 0 0,0 0 78 0 0,-1 4 121 0 0,2-6-284 0 0,0-2-16 0 0,-2 5 22 0 0,3 0 54 0 0,-1-5 13 0 0,1 1 0 0 0,-1-1 0 0 0,0 1 0 0 0,0-1 0 0 0,0 0 0 0 0,0 0 0 0 0,0 0 0 0 0,0 1 0 0 0,0-1 0 0 0,0 0 0 0 0,0 1 0 0 0,0-1 0 0 0,0 1 0 0 0,0-1 0 0 0,0 0 0 0 0,0 0 0 0 0,0 0 0 0 0,0 1 0 0 0,0-1 0 0 0,0 0 0 0 0,-1 1 0 0 0,1-1 0 0 0,0 1 0 0 0,0-1 0 0 0,0 0 0 0 0,-1 0 0 0 0,1 0 0 0 0,0 0 0 0 0,-1 1 0 0 0,1-1 0 0 0,0 0 0 0 0,0 0 0 0 0,0 1 0 0 0,0-1 1 0 0,-1 0-1 0 0,1 0 0 0 0,0 0 0 0 0,-1 1 0 0 0,1-1 0 0 0,0 0 0 0 0,-1 0 0 0 0,1 0 0 0 0,0 0 0 0 0,0 0 0 0 0,0 1 0 0 0,0-1 0 0 0,0 0 0 0 0,-1 1 0 0 0,1-1 0 0 0,0 0 0 0 0,0 1 0 0 0,0-1 0 0 0,-1 0 0 0 0,1 0 0 0 0,0 0 0 0 0,0 1-1 0 0,0-1 1 0 0,0 0 0 0 0,0 1 0 0 0,0-1 0 0 0,0 1 0 0 0,0-1 0 0 0,0 0 0 0 0,0 0 1 0 0,-2 9 46 0 0,0 6 216 0 0,2-12-256 0 0,-8 24-210 0 0,8-21 307 0 0,0-4-102 0 0,0 0 1 0 0,0 0-1 0 0,0 1 1 0 0,0-1 0 0 0,1 0-1 0 0,0 0 1 0 0,-1 1-1 0 0,0-1 1 0 0,1 0 0 0 0,1 0-1 0 0,-2 0 1 0 0,1 0-1 0 0,1 0 1 0 0,-2 0-1 0 0,3 2-1 0 0,-3-4-90 0 0,6 10 8 0 0,-3-8 101 0 0,-3-1 70 0 0,0-1 2 0 0,8 13 102 0 0,9 14 111 0 0,-16-26-310 0 0,-1 0 0 0 0,1 1 0 0 0,-1-2 0 0 0,1 2 0 0 0,0-1-1 0 0,0-1 1 0 0,-1 2 0 0 0,1-1 0 0 0,0-1 0 0 0,0 2-1 0 0,-1-1 1 0 0,2-1 6 0 0,6 10 413 0 0,-3-6-360 0 0,-4-2 11 0 0,3 1 3 0 0,-3-1 9 0 0,4-1-4 0 0,-4-1-4 0 0,1 2 20 0 0,-1 1-1 0 0,2-1 1 0 0,-1 0-1 0 0,0 0 1 0 0,0 0-1 0 0,1-1 1 0 0,-1 1-1 0 0,0-1 1 0 0,3 2-88 0 0,-4-3-119 0 0,0 1-10 0 0,3 4 17 0 0,15 14 257 0 0,-17-18-41 0 0,-2 0 0 0 0,7 6-81 0 0,-7-6-43 0 0,1 0-69 0 0,0-1 31 0 0,3 2 98 0 0,20 14 270 0 0,-19-14-310 0 0,-1 0 34 0 0,0 0 0 0 0,0-1 0 0 0,-1 1 0 0 0,1-1 0 0 0,0 0 0 0 0,0 0 0 0 0,0-1-34 0 0,-2 1 48 0 0,1 3-57 0 0,0-2-148 0 0,0-3 134 0 0,7 6-104 0 0,13 5 623 0 0,-16-6-465 0 0,11 1-14 0 0,-14-3-159 0 0,18-1-268 0 0,0-1 410 0 0,-16-1 0 0 0,-4 0 0 0 0,10-5 0 0 0,-6 2-4 0 0,-6 4 5 0 0,0 0 0 0 0,1 0 0 0 0,-1-1 0 0 0,0 1 0 0 0,1 0-1 0 0,-1-1 1 0 0,1 1 0 0 0,-1 0 0 0 0,0 0 0 0 0,0-1 0 0 0,1 1 0 0 0,-1 0 0 0 0,1 0-1 0 0,-1 0 1 0 0,1 0 0 0 0,-1 0 0 0 0,0 0 0 0 0,1 0 0 0 0,-1 0 0 0 0,1 0 0 0 0,-1 0-1 0 0,1 0 1 0 0,-1 0 0 0 0,0 0 0 0 0,1 0 0 0 0,-1 0-1 0 0,29-6 605 0 0,-26 5-607 0 0,-1 0 0 0 0,0 0-1 0 0,0 1 1 0 0,0-2-1 0 0,0 1 1 0 0,0 0 0 0 0,0 0-1 0 0,0 0 1 0 0,0-1-1 0 0,0 1 1 0 0,-1-1 0 0 0,1 1-1 0 0,0-2 1 0 0,0 2 2 0 0,0-1 15 0 0,0-2 62 0 0,-2 3-78 0 0,1 1 1 0 0,-1-1-1 0 0,0 1 0 0 0,1-1 1 0 0,-1 1-1 0 0,0-1 1 0 0,1 0-1 0 0,-1 1 1 0 0,1 0-1 0 0,0-1 0 0 0,-1 1 1 0 0,0-1-1 0 0,1 1 1 0 0,0-1-1 0 0,-1 1 1 0 0,1 0-1 0 0,-1 0 0 0 0,1 0 1 0 0,0-1-1 0 0,0 1 1 0 0,-1 0-1 0 0,0 0 0 0 0,1 0 1 0 0,0-1-1 0 0,0 1 1 0 0,0 0-109 0 0,11-8 186 0 0,5-9-685 0 0,-8 10 958 0 0,-6 5-328 0 0,-1 1 0 0 0,0-1 0 0 0,0 0 0 0 0,0 1 0 0 0,0-2 0 0 0,0 1 0 0 0,-1 0 0 0 0,1 0 0 0 0,-1-1 0 0 0,1 1 0 0 0,-1 0 0 0 0,0 0 0 0 0,0-1 0 0 0,0 0 0 0 0,0 0 0 0 0,0 1 0 0 0,-1-2-22 0 0,2 1 0 0 0,2-6 0 0 0,10-6 0 0 0,-13 14 0 0 0,2-7 0 0 0,0-1 0 0 0,2-6 0 0 0,-3 10 0 0 0,-1 3 0 0 0,3-9 0 0 0,-2 9 0 0 0,-1 0 0 0 0,-1 0 0 0 0,1-1 0 0 0,0 0 0 0 0,0 1 0 0 0,-1 0 0 0 0,0 0 0 0 0,1-1 0 0 0,-1 0 0 0 0,0-1 0 0 0,2 0 0 0 0,-1 2 0 0 0,1 0 0 0 0,-2 0 0 0 0,1 0 0 0 0,0 0 0 0 0,-1-1 0 0 0,1 1 0 0 0,-1 0 0 0 0,0 0 0 0 0,0 0 0 0 0,0 0 0 0 0,0-1 0 0 0,1-5 0 0 0,4 1 0 0 0,-4 2 0 0 0,-1 3 0 0 0,-1-11 0 0 0,1 10 0 0 0,-1-1 0 0 0,1 0 0 0 0,-1 1 0 0 0,0 0 0 0 0,0-1 0 0 0,-1 1 0 0 0,0-2 0 0 0,-1-4 0 0 0,-6-9-495 0 0,-2-2 982 0 0,9 13-487 0 0,2 6-9 0 0,-1 0-1 0 0,1 0 1 0 0,-1 0-1 0 0,1 0 1 0 0,-1 0-1 0 0,1 0 1 0 0,0 0-1 0 0,-1 0 1 0 0,1 0-1 0 0,-1 1 1 0 0,0-1-1 0 0,1-1 1 0 0,-1 2-1 0 0,0-1 1 0 0,0 0-1 0 0,1 0 10 0 0,-1 1-184 0 0,1 0-9 0 0,-2-3 176 0 0,2 0 1 0 0,-2 0-1 0 0,1 0 1 0 0,-2 0-1 0 0,2 0 1 0 0,-1 0-1 0 0,0 0 1 0 0,0 1-1 0 0,0-1 0 0 0,-1 1 1 0 0,0 0-1 0 0,-2-2 17 0 0,-5-9 62 0 0,9 12 263 0 0,1 1 142 0 0,0 0 39 0 0,0 0-578 0 0,-1-1 0 0 0,1 1 0 0 0,0-1 0 0 0,-1 0-1 0 0,1 1 1 0 0,0-1 0 0 0,0 0 0 0 0,-1 1 0 0 0,0-1-1 0 0,1 1 1 0 0,-1 0 0 0 0,1-1 0 0 0,0 0 0 0 0,-1 1 0 0 0,0-1-1 0 0,0 1 73 0 0,-8-9-206 0 0,8 8 329 0 0,-5-3 398 0 0,4 4-600 0 0,2 0 54 0 0,0 0 1 0 0,-1 0-1 0 0,0 0 1 0 0,0-1-1 0 0,1 1 1 0 0,0 0-1 0 0,-1 0 1 0 0,0 0-1 0 0,1 0 1 0 0,-1 0-1 0 0,1-1 1 0 0,0 1-1 0 0,-1-1 1 0 0,0 1-1 0 0,1-1 1 0 0,-1 1-1 0 0,1 0 1 0 0,0 0-1 0 0,0-1 1 0 0,-1 0-1 0 0,1 1 1 0 0,-1-1-1 0 0,1 1 25 0 0,-5-5 0 0 0,3 2 0 0 0,-2-4 0 0 0,2 2 0 0 0,-2 0 0 0 0,0 0 0 0 0,0-2 0 0 0,-11-10 11 0 0,15 15 50 0 0,0 2 46 0 0,0 0 18 0 0,-2 0-118 0 0,1 0-1 0 0,1-1 1 0 0,-1 1-1 0 0,0 0 1 0 0,0 0-1 0 0,1-1 1 0 0,-1 1-1 0 0,0-1 1 0 0,0 0-1 0 0,1 1 1 0 0,0 0-1 0 0,-1-1 1 0 0,0 0-1 0 0,0 0 1 0 0,1 1-1 0 0,0-1 1 0 0,0 0-1 0 0,-1 0-6 0 0,-7-6 11 0 0,-11-10-11 0 0,17 14 1 0 0,-2 0-4 0 0,0-1 1 0 0,0 0-1 0 0,1 0 1 0 0,0 0-1 0 0,0 0 0 0 0,0 0 1 0 0,1-1-1 0 0,-1 0 3 0 0,2 3-198 0 0,1 1-1 0 0,-1 0 1 0 0,0 0 0 0 0,0-1-1 0 0,0 1 1 0 0,0 0-1 0 0,0 0 1 0 0,0 0-1 0 0,-1 1 1 0 0,1-2-1 0 0,0 1 1 0 0,0 1-1 0 0,-2-2 199 0 0,2 2-446 0 0,1 0-165 0 0,-2 2-700 0 0,1-2-3508 0 0,1 0-449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7:44.002"/>
    </inkml:context>
    <inkml:brush xml:id="br0">
      <inkml:brushProperty name="width" value="0.05" units="cm"/>
      <inkml:brushProperty name="height" value="0.05" units="cm"/>
      <inkml:brushProperty name="color" value="#FFFFFF"/>
    </inkml:brush>
  </inkml:definitions>
  <inkml:trace contextRef="#ctx0" brushRef="#br0">0 0 11976 0 0,'0'0'546'0'0,"0"0"-10"0"0,0 0-144 0 0,0 0 664 0 0,0 0 326 0 0,0 0 67 0 0,0 0-73 0 0,0 0-363 0 0,0 0-158 0 0,0 0-30 0 0,0 0-98 0 0,0 0-383 0 0,0 0-168 0 0,0 0-31 0 0,2 2-937 0 0,5 1-4704 0 0,-1-3-1598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7:47.533"/>
    </inkml:context>
    <inkml:brush xml:id="br0">
      <inkml:brushProperty name="width" value="0.05" units="cm"/>
      <inkml:brushProperty name="height" value="0.05" units="cm"/>
      <inkml:brushProperty name="color" value="#FFFFFF"/>
    </inkml:brush>
  </inkml:definitions>
  <inkml:trace contextRef="#ctx0" brushRef="#br0">267 68 456 0 0,'1'0'150'0'0,"0"0"0"0"0,-1-1 0 0 0,1 0 0 0 0,0 0 0 0 0,0 1 0 0 0,-1 0 0 0 0,1-1 0 0 0,0 0 1 0 0,0 0-1 0 0,-1 0 0 0 0,0 0 0 0 0,1 0 0 0 0,0 1 0 0 0,-1-1 0 0 0,1 0 0 0 0,-1 0 0 0 0,0 0 0 0 0,0 0 0 0 0,0 0 0 0 0,0 0-150 0 0,0-1 1019 0 0,0 2-218 0 0,0 0-97 0 0,0 0-21 0 0,0 0-13 0 0,0 0-39 0 0,0 0-20 0 0,0 0-3 0 0,0 0-3 0 0,0 0-12 0 0,0 0-7 0 0,0 0-2 0 0,-2-15 3126 0 0,3 13-3608 0 0,0 1-1 0 0,-1-2 1 0 0,1 2-1 0 0,0-1 1 0 0,0-1-1 0 0,-1 2 1 0 0,0-1-1 0 0,0-1 1 0 0,1 0-102 0 0,-2 2 73 0 0,1 0 0 0 0,-1 0 1 0 0,0 1-1 0 0,0-1 1 0 0,0 1-1 0 0,0-1 0 0 0,0 0 1 0 0,1 1-1 0 0,-2 0 1 0 0,1-1-1 0 0,1 1 1 0 0,-2-1-1 0 0,1 1 0 0 0,0 0 1 0 0,-1-1-74 0 0,-18 0 77 0 0,18 1-63 0 0,0 0 0 0 0,-1-1 0 0 0,1 1 0 0 0,0 1 0 0 0,0-1 0 0 0,-1 0 0 0 0,1 1 0 0 0,0-1-1 0 0,-3 1-13 0 0,2-2 42 0 0,2 1-36 0 0,0 0 1 0 0,0 0-1 0 0,0 0 1 0 0,0 0-1 0 0,0 0 1 0 0,1 0-1 0 0,-2 0 1 0 0,1 0-1 0 0,1 0 1 0 0,-1 0-1 0 0,0 0 1 0 0,0 0-1 0 0,0 0 1 0 0,0 0 0 0 0,0 1-1 0 0,1-1 1 0 0,-1 1-1 0 0,-1 0-6 0 0,0-1 72 0 0,-2 3 13 0 0,4-3 11 0 0,-39 8 728 0 0,27-4-732 0 0,11-4-14 0 0,-14 9 150 0 0,11-8-216 0 0,0 1 0 0 0,0 1-1 0 0,0 0 1 0 0,1 0 0 0 0,-1-1 0 0 0,1 1 0 0 0,0 1 0 0 0,0-1 0 0 0,0 0 0 0 0,0 1-1 0 0,-1 1-11 0 0,-9 8 92 0 0,12-11-98 0 0,0-1 0 0 0,-1 1-1 0 0,2-1 1 0 0,-2 1-1 0 0,1-1 1 0 0,1 1-1 0 0,-1 0 1 0 0,0-1-1 0 0,0 2 1 0 0,1-2-1 0 0,-1 2 7 0 0,1 0 2 0 0,-1-1 53 0 0,-8 8 82 0 0,-8 5-57 0 0,4-1-63 0 0,12-13 51 0 0,-5 13-4 0 0,-1 5-64 0 0,5-13 11 0 0,1 15 42 0 0,1-13-53 0 0,0-2 0 0 0,-4 28-53 0 0,8-8 42 0 0,-6-9-53 0 0,4 2-48 0 0,0-13 126 0 0,0 0 39 0 0,0 1-40 0 0,-2-6-13 0 0,4 6 37 0 0,7 11 57 0 0,7 12 63 0 0,-15-24-157 0 0,0-1 0 0 0,7 14 11 0 0,-9-18 32 0 0,-1 1-46 0 0,0-2 1 0 0,0 1-1 0 0,0 0 1 0 0,0 0 0 0 0,1 0-1 0 0,-1 0 1 0 0,0 0-1 0 0,0-1 1 0 0,1 2-1 0 0,-1-1 1 0 0,0-1 0 0 0,0 1-1 0 0,1 0 1 0 0,0 0 2 0 0,0 4-148 0 0,-1-4 19 0 0,2-1 17 0 0,-1 0 151 0 0,0 1 1 0 0,1 0-1 0 0,-2 0 0 0 0,2 0 0 0 0,-1 0 1 0 0,0 0-1 0 0,0 0 0 0 0,0 0 1 0 0,0 0-1 0 0,0 0 0 0 0,0 1 0 0 0,0 0-39 0 0,1 0-424 0 0,18 19 1370 0 0,-19-20-946 0 0,5 3 16 0 0,-6-4-14 0 0,1 0 0 0 0,0 0 0 0 0,0 1 0 0 0,0-1 1 0 0,0 0-1 0 0,0 0 0 0 0,-1 1 0 0 0,1-1 0 0 0,0 1 0 0 0,0-1 0 0 0,-1 0 0 0 0,1 1 0 0 0,0-1 0 0 0,0 1 0 0 0,-1 0 1 0 0,1-1-1 0 0,0 0 0 0 0,0 2-2 0 0,0-1 9 0 0,0-1-5 0 0,-1 0-1 0 0,0 0 0 0 0,1 1 1 0 0,-1-1-1 0 0,0 0 0 0 0,0 1 1 0 0,1-1-1 0 0,0 0 0 0 0,-1 0 1 0 0,1 0-1 0 0,-1 0 0 0 0,0 1 1 0 0,0-1-1 0 0,1 0 0 0 0,-1 0 0 0 0,1 0 1 0 0,0 0-1 0 0,-1 0 0 0 0,0 0 1 0 0,0 0-1 0 0,1-1 0 0 0,0 1-3 0 0,0 0 88 0 0,0 1-34 0 0,1-1-1 0 0,-1 0 0 0 0,1 1 0 0 0,-1-1 0 0 0,1 0 0 0 0,-1 0 0 0 0,1 1 0 0 0,-1-1 1 0 0,1 0-1 0 0,0-1 0 0 0,-1 1-53 0 0,2 0 37 0 0,21 3-515 0 0,-21-3 476 0 0,-1 0 3 0 0,10 7 11 0 0,-6-3 31 0 0,4 4-17 0 0,-10-7-10 0 0,0-1-1 0 0,1 1 0 0 0,0 0 1 0 0,0 0-1 0 0,-1-1 1 0 0,1 1-1 0 0,0-1 1 0 0,0 1-1 0 0,-1 0 1 0 0,2-1-1 0 0,-1 0 1 0 0,-1 0-1 0 0,1 1 0 0 0,0-1 1 0 0,0 0-1 0 0,0 1 1 0 0,0-1-1 0 0,0 0 1 0 0,0 0-16 0 0,9 4 168 0 0,-9-3-79 0 0,-1-1-1 0 0,18 5 265 0 0,-7-5-245 0 0,-1-1 0 0 0,2 0 0 0 0,4-2-108 0 0,-15 3 63 0 0,0 0-54 0 0,-1 0-1 0 0,0 0 1 0 0,0 0-1 0 0,0 0 1 0 0,1 0-1 0 0,-1 0 1 0 0,1 0-1 0 0,-1 0 1 0 0,0 0-1 0 0,1 0 1 0 0,-1 0-1 0 0,0 0 1 0 0,0 0-1 0 0,0-1 1 0 0,1 1-1 0 0,-1 0 1 0 0,0 0-1 0 0,1 0 1 0 0,-1 0-1 0 0,0 0 1 0 0,1 0-1 0 0,-1 0 1 0 0,0 0 0 0 0,0-1-1 0 0,0 1 1 0 0,0 0-1 0 0,1-1-8 0 0,8-3 82 0 0,-2 0-39 0 0,3-1-30 0 0,5-10-16 0 0,-15 15 3 0 0,3-3 0 0 0,-1 1 0 0 0,1-1 0 0 0,-1 1 0 0 0,0-1 0 0 0,0 0 0 0 0,0 0 0 0 0,1-3 0 0 0,12-23 0 0 0,-8 20 0 0 0,-7 9 0 0 0,0 0 0 0 0,1-1 0 0 0,-1 1 0 0 0,0-1 0 0 0,0 1 0 0 0,0-1 0 0 0,0 1 0 0 0,0 0 0 0 0,0 0 0 0 0,0-1 0 0 0,0 1 0 0 0,0-1 0 0 0,1 1 0 0 0,-1-1 0 0 0,0 1 0 0 0,1 0 0 0 0,-1 0 0 0 0,1-1 0 0 0,-1 1 0 0 0,0 0 0 0 0,0-1 0 0 0,0 1 0 0 0,1 0 0 0 0,-1 0 0 0 0,1-1 0 0 0,3-2 0 0 0,9-38 0 0 0,0 10 0 0 0,-12 30 0 0 0,2-7 0 0 0,-1 0 0 0 0,-1 7 0 0 0,2 1 0 0 0,0-12 0 0 0,-2 9 5 0 0,7-18 65 0 0,-6 18-42 0 0,3-10 0 0 0,-3-16-20 0 0,-1-2 109 0 0,-5-13-53 0 0,7 29-64 0 0,-6 1 20 0 0,3 13 82 0 0,-2 0-100 0 0,1-1 1 0 0,-1 1-1 0 0,1-1 1 0 0,0 0-1 0 0,-1 0 1 0 0,2 0-1 0 0,-2 0 1 0 0,1 0-1 0 0,0-2-2 0 0,-9-13-32 0 0,-4 0-10 0 0,2 1 12 0 0,10 14 41 0 0,1 1 53 0 0,-18-7-155 0 0,16 6 81 0 0,-18-6-44 0 0,-12-6 54 0 0,29 10 0 0 0,4 3 0 0 0,0 1 0 0 0,-1-1 0 0 0,1 1 0 0 0,-1 0 0 0 0,0-1 0 0 0,1 0 0 0 0,0 1 0 0 0,-1-1 0 0 0,0 1 0 0 0,0 0 0 0 0,1 0 0 0 0,-1 0 0 0 0,0-1 0 0 0,0 1 0 0 0,1 0 0 0 0,-1 0 0 0 0,0-1 0 0 0,-1 1 0 0 0,0-1 0 0 0,1 1 0 0 0,-1 0 0 0 0,0-1 0 0 0,0 0 0 0 0,0 0 0 0 0,1 1 0 0 0,-1-1 0 0 0,1 0 0 0 0,-1-1 0 0 0,-10-5 0 0 0,12 6-299 0 0,-2 1 0 0 0,1-1 0 0 0,0 0 0 0 0,0 0 0 0 0,0 1-1 0 0,0-1 1 0 0,0 0 0 0 0,0 0 0 0 0,0 0 0 0 0,0 0 0 0 0,0 0 0 0 0,1 0-1 0 0,-1-1 1 0 0,0 2 0 0 0,0-2 0 0 0,1 1 0 0 0,0 0 0 0 0,-1-1-1 0 0,0 0 300 0 0,1 2-6427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7:48.139"/>
    </inkml:context>
    <inkml:brush xml:id="br0">
      <inkml:brushProperty name="width" value="0.05" units="cm"/>
      <inkml:brushProperty name="height" value="0.05" units="cm"/>
      <inkml:brushProperty name="color" value="#FFFFFF"/>
    </inkml:brush>
  </inkml:definitions>
  <inkml:trace contextRef="#ctx0" brushRef="#br0">24 2 10016 0 0,'-5'0'-396'0'0,"-7"-2"4645"0"0,11 2-3994 0 0,1 0 0 0 0,0 1 1 0 0,0-1-1 0 0,-1 0 0 0 0,1 0 1 0 0,0 1-1 0 0,-1-1 1 0 0,1 0-1 0 0,-1 0 0 0 0,1 0 1 0 0,0 0-1 0 0,0 1 0 0 0,0-1 1 0 0,0 0-1 0 0,0 1 0 0 0,-1-1 1 0 0,1 1-1 0 0,0-1 0 0 0,0 0 1 0 0,0 0-1 0 0,-1 0 0 0 0,1 1 1 0 0,0-1-1 0 0,0 1 0 0 0,0-1 1 0 0,0 1-1 0 0,0-1 1 0 0,0 0-1 0 0,0 0 0 0 0,0 1 1 0 0,0-1-1 0 0,0 1 0 0 0,0-1-255 0 0,0 1 82 0 0,0-1-182 0 0,0 0-24 0 0,0 0-190 0 0,0 0-836 0 0,0 0-356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9:41.848"/>
    </inkml:context>
    <inkml:brush xml:id="br0">
      <inkml:brushProperty name="width" value="0.05" units="cm"/>
      <inkml:brushProperty name="height" value="0.05" units="cm"/>
      <inkml:brushProperty name="color" value="#FFFFFF"/>
    </inkml:brush>
  </inkml:definitions>
  <inkml:trace contextRef="#ctx0" brushRef="#br0">7 42 920 0 0,'0'0'148'0'0,"0"0"287"0"0,0 0 127 0 0,-1-10 1870 0 0,-2-1 4760 0 0,3 8-7254 0 0,-1 3 1129 0 0,0 4 959 0 0,2-5-1971 0 0,0 1 0 0 0,0-1 0 0 0,0 0 0 0 0,0 0 0 0 0,-1 1 0 0 0,2-1 0 0 0,-1-1 0 0 0,-1 2 0 0 0,0-1 0 0 0,1-1 0 0 0,0 2-55 0 0,6 0 11 0 0,-1-1-11 0 0,0-1 0 0 0,0-1 0 0 0,-1 1 0 0 0,0 0 41 0 0,-3 1 171 0 0,-2 1 64 0 0,0 0 11 0 0,10 5 112 0 0,-2-5-321 0 0,-6 1 2 0 0,10 4 8 0 0,-2 6 18 0 0,-8-10-106 0 0,-1-1 3 0 0,-1 1 1 0 0,0-1-1 0 0,0 1 0 0 0,1-1 0 0 0,-1 1 0 0 0,1-1 0 0 0,0 0 0 0 0,-1 0 0 0 0,0 0 0 0 0,1 0 0 0 0,-1 1 0 0 0,1-1 0 0 0,0 0 0 0 0,-1 0 0 0 0,0 0 0 0 0,1 1 0 0 0,0-1 0 0 0,-1 0 0 0 0,1 0 0 0 0,-1 0 0 0 0,0 0 0 0 0,1 0 0 0 0,0-1 0 0 0,0 1 0 0 0,-1 0 0 0 0,0 0 0 0 0,1 0 0 0 0,-1-1 0 0 0,1 1 0 0 0,0 0 0 0 0,-1 0 0 0 0,0 0 0 0 0,1-1-3 0 0,5-1 58 0 0,2 1 120 0 0,8-5 106 0 0,-14 5-226 0 0,3-3-48 0 0,2 3-10 0 0,-1 0-17 0 0,-4 0-63 0 0,13 2 135 0 0,-9 0-34 0 0,-4 0 32 0 0,0-2 1 0 0,6 0-44 0 0,-1 3-10 0 0,-1-1 11 0 0,-4 0 21 0 0,-2-1-79 0 0,0 0-37 0 0,0 0-4 0 0,0 0 27 0 0,0 0 105 0 0,0 0-5 0 0,0 0-109 0 0,0 0-24 0 0,0 0 4 0 0,0 0 2 0 0,0 0 2 0 0,0 0 4 0 0,1 1 4 0 0,2 2-29 0 0,-2-2-134 0 0,-1-1-46 0 0,0 0-1031 0 0,0 0-4098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9:43.627"/>
    </inkml:context>
    <inkml:brush xml:id="br0">
      <inkml:brushProperty name="width" value="0.05" units="cm"/>
      <inkml:brushProperty name="height" value="0.05" units="cm"/>
      <inkml:brushProperty name="color" value="#FFFFFF"/>
    </inkml:brush>
  </inkml:definitions>
  <inkml:trace contextRef="#ctx0" brushRef="#br0">9 20 1840 0 0,'0'0'247'0'0,"0"0"363"0"0,0 0 160 0 0,0 0 28 0 0,0 0-60 0 0,0 0-290 0 0,0 0-127 0 0,0 0-29 0 0,0 0-18 0 0,0 0-55 0 0,0 0-26 0 0,0 0-7 0 0,0 0 12 0 0,0 0 62 0 0,0 0 27 0 0,0 0 8 0 0,0 0-10 0 0,0 0-44 0 0,0 0-17 0 0,0 0-6 0 0,0-1-38 0 0,1-7 16 0 0,0 7-38 0 0,-1 1-4 0 0,0 0 10 0 0,0 0 49 0 0,0 0 19 0 0,0 0 7 0 0,0 0-15 0 0,0 0-67 0 0,0 0-28 0 0,0 0-7 0 0,0 0 42 0 0,0 0 184 0 0,-10-1 2898 0 0,21 0-3009 0 0,-10 1-231 0 0,0 1 0 0 0,0-1 0 0 0,-1 0 0 0 0,1 0 0 0 0,0 0 0 0 0,0 0 0 0 0,-1 0-1 0 0,1 0 1 0 0,0 0 0 0 0,0-1 0 0 0,-1 1 0 0 0,1 0 0 0 0,0 0 0 0 0,-1 0 0 0 0,1 0 0 0 0,-1-1-1 0 0,1 1 1 0 0,0-1 0 0 0,0 1 0 0 0,-1-1 0 0 0,0 1 0 0 0,1 0-6 0 0,0-1 21 0 0,0 1-1 0 0,-1-1 1 0 0,0 1 0 0 0,1 0 0 0 0,0-1-1 0 0,0 1 1 0 0,-1 0 0 0 0,0 0-1 0 0,1 0 1 0 0,0 0 0 0 0,0 0 0 0 0,-1 0-1 0 0,1 0 1 0 0,0 0 0 0 0,0 0 0 0 0,-1 0-1 0 0,0 0 1 0 0,1 0 0 0 0,0 0-1 0 0,0 0 1 0 0,-1 0 0 0 0,0 1 0 0 0,1-1-1 0 0,0 0 1 0 0,0 1 0 0 0,-1-1 0 0 0,0 1-1 0 0,1-1 1 0 0,0 0 0 0 0,-1 0 0 0 0,1 2-21 0 0,-1-1 96 0 0,0-1 0 0 0,4 2 94 0 0,-3-2-182 0 0,-1 0 1 0 0,0 0-1 0 0,0 0 1 0 0,1 1 0 0 0,-1-1-1 0 0,0 0 1 0 0,0 0-1 0 0,0 0 1 0 0,0 0-1 0 0,0 0 1 0 0,1 0-1 0 0,-1 0 1 0 0,0 0-1 0 0,1 0 1 0 0,-1 0-1 0 0,0 0 1 0 0,1 0-1 0 0,-1 0 1 0 0,0 0 0 0 0,0 0-1 0 0,0 0 1 0 0,0 0-1 0 0,0 0 1 0 0,1 0-1 0 0,-1 0 1 0 0,0 0-1 0 0,1 0 1 0 0,-1 0-1 0 0,0 0 1 0 0,0-1-1 0 0,1 1 1 0 0,-1 0-1 0 0,0 0-8 0 0,9-3 282 0 0,0 1 0 0 0,0 0 0 0 0,1 1 0 0 0,0 0-1 0 0,0 0 1 0 0,-1 1 0 0 0,0 1 0 0 0,1 0-1 0 0,1-1-281 0 0,1 1 277 0 0,-9-1-225 0 0,-1 0 0 0 0,0 0 0 0 0,0 1 0 0 0,0-1 0 0 0,0 1 0 0 0,0-1 1 0 0,0 0-1 0 0,0 1 0 0 0,0 0-52 0 0,-1 0-107 0 0,0-1-12 0 0,3 2 19 0 0,2 0 80 0 0,-3 0 48 0 0,2 3 559 0 0,-1 2-402 0 0,-4-6-429 0 0,0-1-697 0 0,0 0-271 0 0,0 0-47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06"/>
    </inkml:context>
    <inkml:brush xml:id="br0">
      <inkml:brushProperty name="width" value="0.05" units="cm"/>
      <inkml:brushProperty name="height" value="0.05" units="cm"/>
      <inkml:brushProperty name="color" value="#FFFF66"/>
    </inkml:brush>
  </inkml:definitions>
  <inkml:trace contextRef="#ctx0" brushRef="#br0">2 27 1840 0 0,'0'0'83'0'0,"0"0"237"0"0,0 0 954 0 0,0 0 417 0 0,0 0 79 0 0,0 0-151 0 0,0 0-715 0 0,0 0-316 0 0,0 0-63 0 0,0 0-11 0 0,0 0-2 0 0,0 0 0 0 0,0 0 0 0 0,0 0 0 0 0,0 0 0 0 0,0 0 0 0 0,0 0 0 0 0,0 0-44 0 0,6-4 192 0 0,-1 2-501 0 0,-2 1-60 0 0,0 0 0 0 0,0 0 0 0 0,0 1 0 0 0,0-1 0 0 0,1 1-1 0 0,-1-1 1 0 0,0 1 0 0 0,2 0-99 0 0,5-4 91 0 0,-6 3-12 0 0,-2 3 93 0 0,11-1 71 0 0,-1 1-206 0 0,1-1-358 0 0,22-12 533 0 0,-29 10-215 0 0,-6 2 6 0 0,0-1 0 0 0,0 0-1 0 0,0 0 1 0 0,0 0 0 0 0,1 0 0 0 0,-1 1 0 0 0,0-1 0 0 0,1 0 0 0 0,-1 0 0 0 0,0 0 0 0 0,1 1-1 0 0,-1-1 1 0 0,0 0 0 0 0,0 0 0 0 0,1 0 0 0 0,-1 0 0 0 0,0 0 0 0 0,1 0 0 0 0,-1 0 0 0 0,1 1-1 0 0,-1-1 1 0 0,0-1 0 0 0,0 1 0 0 0,1 0 0 0 0,-1 0 0 0 0,0 0 0 0 0,1 0 0 0 0,-1 0-1 0 0,1 0-2 0 0,0-2 0 0 0,1 1 0 0 0,9 4 0 0 0,-5-3 0 0 0,-1-2 0 0 0,-2 1 181 0 0,0 0-1 0 0,0 0 1 0 0,-1 1-1 0 0,1-1 0 0 0,0 0 1 0 0,0 1-1 0 0,0 0 0 0 0,3 0-180 0 0,0 0-788 0 0,12 2 316 0 0,-16-2 636 0 0,-2 0 17 0 0,10 3 3 0 0,-4-3-172 0 0,-4 0 36 0 0,3 2-24 0 0,3 1 215 0 0,-5-2-231 0 0,0 1 0 0 0,0-1 1 0 0,0 0-1 0 0,0 0 0 0 0,1-1 0 0 0,-1 1 0 0 0,0-1-8 0 0,-2 1 115 0 0,4 3-43 0 0,7 3 40 0 0,-1 0-25 0 0,-9-5-74 0 0,2 3 42 0 0,11 10 79 0 0,-14-14-129 0 0,1 0-1 0 0,-2 1 0 0 0,1-1 0 0 0,0 0 0 0 0,0 0 0 0 0,-1 1 0 0 0,1-1 0 0 0,0 0 0 0 0,-1 1 0 0 0,1-1 1 0 0,-1 1-1 0 0,0 0-4 0 0,1 0 5 0 0,0 0 1 0 0,0 0-1 0 0,-1 0 0 0 0,1 0 1 0 0,1 1-1 0 0,-2-2 1 0 0,2 1-1 0 0,-1 0 1 0 0,0 0-1 0 0,1 0 1 0 0,-1-1-1 0 0,1 1 0 0 0,1 1-5 0 0,0 0-12 0 0,-3-1-49 0 0,0-2-48 0 0,0 0-126 0 0,0 0-36 0 0,5 1 225 0 0,-1-1-5718 0 0,-4 0 903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9:45.097"/>
    </inkml:context>
    <inkml:brush xml:id="br0">
      <inkml:brushProperty name="width" value="0.05" units="cm"/>
      <inkml:brushProperty name="height" value="0.05" units="cm"/>
      <inkml:brushProperty name="color" value="#FFFFFF"/>
    </inkml:brush>
  </inkml:definitions>
  <inkml:trace contextRef="#ctx0" brushRef="#br0">1 11 4320 0 0,'0'0'197'0'0,"0"-5"22"0"0,0 1-139 0 0,0 3 329 0 0,0 1 119 0 0,0 0 15 0 0,0 0-6 0 0,0 0-28 0 0,0 0-11 0 0,0 0-2 0 0,0 0-12 0 0,0 0-50 0 0,0 0-18 0 0,0 0-6 0 0,0 0-5 0 0,0 0-10 0 0,0 0-3 0 0,0 0 0 0 0,0 0-3 0 0,0 0-12 0 0,0 0-7 0 0,0 0-2 0 0,0 0-18 0 0,0 0-71 0 0,0 0-30 0 0,0 0-7 0 0,0 0-16 0 0,0 0-56 0 0,0 0-30 0 0,0 0-4 0 0,0 0-8 0 0,0 0-35 0 0,0 0-18 0 0,0 0-3 0 0,0 0 4 0 0,0 0 16 0 0,0 0 4 0 0,0 0 0 0 0,0 1-87 0 0,0-1 1 0 0,0 0 0 0 0,0 1 0 0 0,0 0 0 0 0,1-1 0 0 0,-1 1 0 0 0,0-1 0 0 0,1 0-1 0 0,-1 1 1 0 0,0 0 0 0 0,0-1 0 0 0,0 1 0 0 0,1-1 0 0 0,-1 0 0 0 0,1 0 0 0 0,0 1-1 0 0,-1-1 1 0 0,0 1 0 0 0,0-1 0 0 0,1 1 0 0 0,0-1 0 0 0,-1 0 0 0 0,1 0 0 0 0,-1 0-1 0 0,0 0 1 0 0,1 0 0 0 0,0 0 0 0 0,0 1 0 0 0,-1-1 0 0 0,0 0 0 0 0,1 0-10 0 0,1 0-42 0 0,0 1 0 0 0,-1-1 0 0 0,2 0 0 0 0,-2 0 1 0 0,1 0-1 0 0,0 0 0 0 0,0-1 0 0 0,0 1 0 0 0,-1-1 1 0 0,1 1 41 0 0,25-5 826 0 0,-27 5-822 0 0,0 0-1 0 0,1 1 0 0 0,0-1 1 0 0,-1 0-1 0 0,1 0 1 0 0,-1 0-1 0 0,0 1 0 0 0,0-1 1 0 0,1 0-1 0 0,-1 0 0 0 0,1 0 1 0 0,-1 1-1 0 0,1-1 1 0 0,-1 0-1 0 0,0 1 0 0 0,0-1 1 0 0,0 1-1 0 0,1-1 1 0 0,-1 0-1 0 0,0 0 0 0 0,0 1 1 0 0,1-1-1 0 0,-1 1 1 0 0,0 0-1 0 0,0-1 0 0 0,0 0 1 0 0,1 1-4 0 0,-1-1 1 0 0,0 1-1 0 0,0-1 1 0 0,0 1 0 0 0,0-1 0 0 0,0 0 0 0 0,0 0-1 0 0,0 0 1 0 0,0 1 0 0 0,0-1 0 0 0,0 1-1 0 0,0-1 1 0 0,1 1 0 0 0,-1-1 0 0 0,0 0 0 0 0,0 0-1 0 0,1 0 1 0 0,-1 0 0 0 0,1 1 0 0 0,-1-1 0 0 0,0 0-1 0 0,0 1 1 0 0,0-1 0 0 0,1 0 0 0 0,-1 0 0 0 0,0 1-1 0 0,1-1 1 0 0,-1 0 0 0 0,1 0 0 0 0,-1 0 0 0 0,0 0-1 0 0,0 0 1 0 0,1 0 0 0 0,-1 0 0 0 0,1 0-1 0 0,-1 0 1 0 0,1 0 0 0 0,-1 0 0 0 0,0 0 0 0 0,0 0-1 0 0,1 0 1 0 0,-1 0 0 0 0,0 0 0 0 0,1 0 0 0 0,-1-1-1 0 0,1 1 1 0 0,-1 0-1 0 0,5-2 169 0 0,-1 0-1 0 0,2 1 1 0 0,-1-1 0 0 0,0 1-1 0 0,0 0 1 0 0,1 0 0 0 0,-1 0-1 0 0,1 1-168 0 0,-5 0 160 0 0,-1 1-129 0 0,1 0 0 0 0,-1-1 0 0 0,1 1 0 0 0,0-1 0 0 0,-1 0 0 0 0,0 1-1 0 0,1-1 1 0 0,0 1 0 0 0,0-1 0 0 0,-1 1 0 0 0,0-1 0 0 0,1 0 0 0 0,0 0-1 0 0,0 0-30 0 0,7-5 303 0 0,-7 4-244 0 0,1-1-1 0 0,-1 1 0 0 0,1 0 0 0 0,-1 0 1 0 0,1 0-1 0 0,-1 0 0 0 0,1 0 0 0 0,0 0 1 0 0,0 1-1 0 0,0-1-58 0 0,-1 1 21 0 0,1 0 22 0 0,5-1 2 0 0,2 3-16 0 0,2 1-1206 0 0,-11-4 210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9:46.420"/>
    </inkml:context>
    <inkml:brush xml:id="br0">
      <inkml:brushProperty name="width" value="0.05" units="cm"/>
      <inkml:brushProperty name="height" value="0.05" units="cm"/>
      <inkml:brushProperty name="color" value="#FFFFFF"/>
    </inkml:brush>
  </inkml:definitions>
  <inkml:trace contextRef="#ctx0" brushRef="#br0">0 8 2760 0 0,'0'0'369'0'0,"0"0"510"0"0,0 0 222 0 0,0 0 47 0 0,0 0-69 0 0,0 0-335 0 0,0 0-147 0 0,0 0-28 0 0,0-4 162 0 0,0 5 3760 0 0,0 1-4485 0 0,1 8 457 0 0,0-10-460 0 0,-1 0 1 0 0,0 0-1 0 0,0 0 1 0 0,0 0-1 0 0,0 0 1 0 0,0 0-1 0 0,0 1 1 0 0,0-1-1 0 0,0 0 1 0 0,0 0-1 0 0,0 0 1 0 0,0 0-1 0 0,0 0 1 0 0,0 1-1 0 0,1-1 1 0 0,-1 0-1 0 0,0 0 1 0 0,0 0-1 0 0,0 0 1 0 0,1 0-1 0 0,-1 0 1 0 0,0 0-1 0 0,0 0 1 0 0,0 0-1 0 0,1 0 1 0 0,-1 0-1 0 0,0 0 1 0 0,0 0-1 0 0,0 0 1 0 0,0 0-1 0 0,0 0 1 0 0,0 0-1 0 0,0 0 1 0 0,0 0-1 0 0,1 0 1 0 0,-1 0-1 0 0,0 0 1 0 0,0 0-1 0 0,0-1 1 0 0,1 1-1 0 0,-1 0 1 0 0,0 0-1 0 0,0 0 1 0 0,0 0-1 0 0,0 0 1 0 0,0-1-1 0 0,1 1 1 0 0,-1 0-1 0 0,0 0 1 0 0,0 0-1 0 0,0 0 1 0 0,0 0-1 0 0,0 0-3 0 0,21-6 499 0 0,-20 6-434 0 0,1 0 1 0 0,0-1 0 0 0,0 1-1 0 0,0-1 1 0 0,-1 1 0 0 0,1 0-1 0 0,0 0 1 0 0,0 0 0 0 0,0 0-1 0 0,0 0 1 0 0,-1 1-1 0 0,2-1 1 0 0,-2 1 0 0 0,1-1-1 0 0,0 0 1 0 0,-1 1 0 0 0,2 1-66 0 0,3-1-4 0 0,-6 0 68 0 0,1 0-60 0 0,-1-1 0 0 0,0 1 0 0 0,0 0 0 0 0,0 0 0 0 0,1-1-1 0 0,-1 0 1 0 0,0 1 0 0 0,1 0 0 0 0,-1 0 0 0 0,0-1 0 0 0,0 1 0 0 0,1-1 0 0 0,-1 1 0 0 0,1 0 0 0 0,-1-1 0 0 0,1 0-4 0 0,7 12 69 0 0,-7-11 4 0 0,-1-1 12 0 0,24-15 1186 0 0,-9 12-912 0 0,-14 3-328 0 0,1 0 0 0 0,-1-1 0 0 0,0 1 0 0 0,0 0 0 0 0,1 0 0 0 0,-1 0 0 0 0,0-1 0 0 0,1 1 0 0 0,-1-1-1 0 0,0 0 1 0 0,0 1 0 0 0,0 0 0 0 0,1-2-31 0 0,2-1 95 0 0,11-7 393 0 0,-15 10-481 0 0,0 0 1 0 0,1 0 0 0 0,-1 0 0 0 0,0-1-1 0 0,0 1 1 0 0,0 0 0 0 0,1 0 0 0 0,-1 0-1 0 0,0 0 1 0 0,0 0 0 0 0,0 0 0 0 0,0 0-1 0 0,0-1 1 0 0,1 1 0 0 0,-1 0 0 0 0,0 0-1 0 0,0 0 1 0 0,1 0 0 0 0,-1 0 0 0 0,0 0-1 0 0,1 0 1 0 0,-1 0 0 0 0,0 0 0 0 0,0 1-1 0 0,0-1 1 0 0,0 0 0 0 0,0 0 0 0 0,1 0-1 0 0,-1 0 1 0 0,0 0 0 0 0,0 0 0 0 0,1 1-1 0 0,-1-1 1 0 0,0 0 0 0 0,0 0 0 0 0,0 0-1 0 0,1 0 1 0 0,-1 0 0 0 0,0 0 0 0 0,0 0 0 0 0,0 0-1 0 0,0 1 1 0 0,0-1 0 0 0,0 0 0 0 0,0 0-1 0 0,0 1 1 0 0,0-1 0 0 0,0 0 0 0 0,0 1-1 0 0,0-1 1 0 0,0 0 0 0 0,0 0 0 0 0,0 0-1 0 0,0 0 1 0 0,0 0 0 0 0,0 1 0 0 0,0-1-1 0 0,0 0-7 0 0,0 0 72 0 0,0 0-1 0 0,0 0-6 0 0,0 0-1 0 0,1 1-10 0 0,4 0-57 0 0,4 9-330 0 0,-8-8-2637 0 0,4-6-3313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9:47.546"/>
    </inkml:context>
    <inkml:brush xml:id="br0">
      <inkml:brushProperty name="width" value="0.05" units="cm"/>
      <inkml:brushProperty name="height" value="0.05" units="cm"/>
      <inkml:brushProperty name="color" value="#FFFFFF"/>
    </inkml:brush>
  </inkml:definitions>
  <inkml:trace contextRef="#ctx0" brushRef="#br0">1 19 2304 0 0,'0'0'101'0'0,"0"0"245"0"0,0 0 939 0 0,0 0 409 0 0,0 0 88 0 0,17 13 4823 0 0,-14-12-6485 0 0,0 0 0 0 0,0 0-1 0 0,0-1 1 0 0,0 0 0 0 0,0 0 0 0 0,0 0 0 0 0,0 0 0 0 0,0 0 0 0 0,0 0-1 0 0,0 0 1 0 0,1-1 0 0 0,-1 0 0 0 0,0 0 0 0 0,0 1-120 0 0,8-5 273 0 0,1 1 0 0 0,-2-2 0 0 0,2 0-273 0 0,7-3 569 0 0,-18 9-456 0 0,2-1 0 0 0,-2 1-1 0 0,1 0 1 0 0,0-1-1 0 0,0 1 1 0 0,0 0-1 0 0,0 0 1 0 0,-1 0 0 0 0,2 1-113 0 0,3 0 130 0 0,-5-1-30 0 0,13 2 128 0 0,-11-1-136 0 0,1-1-1 0 0,1 1 0 0 0,-2 0 0 0 0,2-1 1 0 0,-1 0-1 0 0,0 0-91 0 0,9 0 276 0 0,-6 1 228 0 0,-4-1-1901 0 0,3 0-3552 0 0,-6 0-920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9:48.821"/>
    </inkml:context>
    <inkml:brush xml:id="br0">
      <inkml:brushProperty name="width" value="0.05" units="cm"/>
      <inkml:brushProperty name="height" value="0.05" units="cm"/>
      <inkml:brushProperty name="color" value="#FFFFFF"/>
    </inkml:brush>
  </inkml:definitions>
  <inkml:trace contextRef="#ctx0" brushRef="#br0">3 9 5352 0 0,'0'0'241'0'0,"0"0"0"0"0,-3 0-54 0 0,3 0 3241 0 0,1 0 3685 0 0,10-4-6691 0 0,-8 4-374 0 0,-1-1-1 0 0,1 0 1 0 0,-1 0 0 0 0,1 1 0 0 0,-1-1-1 0 0,1 1 1 0 0,-1-1 0 0 0,1 1 0 0 0,0 0-1 0 0,-1 0 1 0 0,1 1 0 0 0,-1-1 0 0 0,3 1-48 0 0,-4-1 82 0 0,-1 0-77 0 0,0 0 0 0 0,1 0 0 0 0,-1 0-1 0 0,0 0 1 0 0,0 0 0 0 0,0 0 0 0 0,1 0-1 0 0,-1-1 1 0 0,0 1 0 0 0,0 0 0 0 0,0 0-1 0 0,0 0 1 0 0,0 0 0 0 0,0 0 0 0 0,0 0-1 0 0,1 0 1 0 0,-1 0 0 0 0,0 0 0 0 0,0 0-1 0 0,1 0 1 0 0,-1 0 0 0 0,0 0 0 0 0,0 0-1 0 0,1 0 1 0 0,-1 0 0 0 0,0 1-1 0 0,0-1 1 0 0,0 0 0 0 0,0 0 0 0 0,0 0-1 0 0,0 0 1 0 0,0 0 0 0 0,0 0 0 0 0,1 0-1 0 0,-1 0 1 0 0,0 0 0 0 0,0 0 0 0 0,0 0-5 0 0,9 6-165 0 0,0 1 595 0 0,0-1 0 0 0,1 0 0 0 0,0-1 0 0 0,5 2-430 0 0,-15-6 96 0 0,21 4 482 0 0,29-5 508 0 0,-44 0-938 0 0,-1 1 0 0 0,0 0 0 0 0,1 0 0 0 0,0 0-1 0 0,-1 0 1 0 0,0 2 0 0 0,2-1-148 0 0,-6-1 259 0 0,-1-1 58 0 0,13 1 243 0 0,-5-1-732 0 0,-7 0 198 0 0,1 0 0 0 0,-1 0 0 0 0,1 0 0 0 0,-1 0 1 0 0,1 0-1 0 0,-1 1 0 0 0,1-1 0 0 0,-1 1 0 0 0,1-1 0 0 0,-1 0 0 0 0,1 1 0 0 0,-1 0-26 0 0,17 6-16 0 0,-16-7-64 0 0,-2 0-14 0 0,0 0 6 0 0,0 0 6 0 0,0 0-102 0 0,0 0-436 0 0,0 0-188 0 0,0 0-1288 0 0,0 0-5011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9:51.896"/>
    </inkml:context>
    <inkml:brush xml:id="br0">
      <inkml:brushProperty name="width" value="0.05" units="cm"/>
      <inkml:brushProperty name="height" value="0.05" units="cm"/>
      <inkml:brushProperty name="color" value="#FFFFFF"/>
    </inkml:brush>
  </inkml:definitions>
  <inkml:trace contextRef="#ctx0" brushRef="#br0">1 0 4112 0 0,'0'0'191'0'0,"0"0"82"0"0,0 0 243 0 0,0 0 105 0 0,0 0 19 0 0,0 0-85 0 0,0 0-399 0 0,0 0-183 0 0,0 0 124 0 0,0 0 67 0 0,0 0 18 0 0,0 0 7 0 0,0 0 23 0 0,0 0 11 0 0,0 0 1 0 0,0 0-3 0 0,0 0-10 0 0,0 0-3 0 0,0 0 0 0 0,0 0-8 0 0,0 0-35 0 0,0 0-18 0 0,0 0-3 0 0,0 0 29 0 0,0 0 123 0 0,0 0 51 0 0,0 0 6 0 0,0 0 20 0 0,0 0 62 0 0,0 0 21 0 0,0 0 7 0 0,0 0-55 0 0,0 0-235 0 0,0 0-93 0 0,0 0 11 0 0,0 0 6 0 0,0 0 6 0 0,0 0 1 0 0,0 0-4 0 0,0 0-18 0 0,9 15 196 0 0,-7-13-242 0 0,0-1 0 0 0,-1 0 0 0 0,2 0 0 0 0,-2 1 0 0 0,1-1 0 0 0,1-1 0 0 0,-1 1 0 0 0,-1 0 0 0 0,2 0 0 0 0,-1-1 1 0 0,0 1-1 0 0,0-1 0 0 0,1 1 0 0 0,-1-1 0 0 0,0 0 0 0 0,0 0 0 0 0,3 0-36 0 0,28 4 137 0 0,-24-2 138 0 0,-1-1 0 0 0,0-1 0 0 0,1 0 0 0 0,3 0-275 0 0,-5 0 481 0 0,-5 0-218 0 0,9 0 242 0 0,-7 0-489 0 0,1 0 0 0 0,-1-1 0 0 0,1-1 0 0 0,-1 2 0 0 0,0-2 0 0 0,1 1 0 0 0,2-2-16 0 0,-6 3 171 0 0,-1 0 74 0 0,4-3 245 0 0,-1 3-382 0 0,-2 0-42 0 0,14 0-5071 0 0,-10 3 3347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9:53.545"/>
    </inkml:context>
    <inkml:brush xml:id="br0">
      <inkml:brushProperty name="width" value="0.05" units="cm"/>
      <inkml:brushProperty name="height" value="0.05" units="cm"/>
      <inkml:brushProperty name="color" value="#FFFFFF"/>
    </inkml:brush>
  </inkml:definitions>
  <inkml:trace contextRef="#ctx0" brushRef="#br0">0 0 3224 0 0,'0'0'143'0'0,"0"0"73"0"0,0 0 202 0 0,0 0 88 0 0,0 10 602 0 0,2-6 4449 0 0,1-4-5210 0 0,2 2 0 0 0,-1-1 0 0 0,-1-1 0 0 0,2 0 1 0 0,-1 1-1 0 0,-1-1 0 0 0,2 0 0 0 0,-1 0 0 0 0,2-1-347 0 0,12 0 456 0 0,6 3 384 0 0,-24-2-648 0 0,2 0-6 0 0,2 0-70 0 0,0 0 1 0 0,0 0-1 0 0,0 1 0 0 0,0 0 0 0 0,0-1 0 0 0,0 1 0 0 0,2 1-116 0 0,27 8 800 0 0,-31-9-680 0 0,-1-2-9 0 0,5 0-34 0 0,-1-1 54 0 0,6 3-766 0 0,-10-2-70 0 0,3-3-49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9:55.026"/>
    </inkml:context>
    <inkml:brush xml:id="br0">
      <inkml:brushProperty name="width" value="0.05" units="cm"/>
      <inkml:brushProperty name="height" value="0.05" units="cm"/>
      <inkml:brushProperty name="color" value="#FFFFFF"/>
    </inkml:brush>
  </inkml:definitions>
  <inkml:trace contextRef="#ctx0" brushRef="#br0">14 13 2304 0 0,'-2'0'321'0'0,"1"0"509"0"0,1 0 216 0 0,0 0 46 0 0,0 0-83 0 0,0 0-389 0 0,0 0-166 0 0,0 0-36 0 0,0 0-20 0 0,0 0-53 0 0,0 0-22 0 0,0 0-3 0 0,0 0-7 0 0,0 0-29 0 0,0 0-17 0 0,0 0-3 0 0,0 0-27 0 0,0 0-112 0 0,0 0-49 0 0,0 0-10 0 0,0 0-13 0 0,-3 0-32 0 0,3 0 22 0 0,-2 2-22 0 0,2-2 33 0 0,-5 0 2024 0 0,28-9-1652 0 0,-22 9-322 0 0,13-3 264 0 0,-8 2-53 0 0,0 0 1 0 0,0 1-1 0 0,1 0 1 0 0,-1 0-1 0 0,0 1 1 0 0,6 0-316 0 0,13 2 797 0 0,-22-3-724 0 0,0 0 1 0 0,-1 0-1 0 0,0 1 0 0 0,1 0 1 0 0,-1 0-1 0 0,1-1 0 0 0,-1 1 1 0 0,0 0-1 0 0,0 0 0 0 0,2 2-73 0 0,7 2 362 0 0,-10-5-253 0 0,0 0-81 0 0,0 0-1 0 0,-1 0 1 0 0,1 0 0 0 0,0 0-1 0 0,0 1 1 0 0,-1-1 0 0 0,0 0-1 0 0,1 0 1 0 0,0 0 0 0 0,0 0-1 0 0,-1 0 1 0 0,1 1 0 0 0,0-1 0 0 0,-1 1-1 0 0,1-1 1 0 0,-1 1 0 0 0,1-1-1 0 0,0 0-27 0 0,9 8 151 0 0,-9-8-250 0 0,-1 1-1 0 0,1-1 0 0 0,-1 0 0 0 0,1 0 0 0 0,-1 0 0 0 0,0 0 1 0 0,1 0-1 0 0,-1 0 0 0 0,1 0 0 0 0,-1 0 0 0 0,1 0 1 0 0,-1 0-1 0 0,0 1 0 0 0,1-1 0 0 0,-1-1 0 0 0,1 1 0 0 0,0 0 1 0 0,-1 0-1 0 0,0 0 0 0 0,0 0 0 0 0,1 0 0 0 0,0 0 1 0 0,-1 0-1 0 0,1 0 0 0 0,-1 0 0 0 0,0-1 0 0 0,0 1 0 0 0,1 0 1 0 0,-1-1-1 0 0,1 1 0 0 0,-1-1 0 0 0,1 1 100 0 0,-1 0-241 0 0,5-5-891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9:56.312"/>
    </inkml:context>
    <inkml:brush xml:id="br0">
      <inkml:brushProperty name="width" value="0.05" units="cm"/>
      <inkml:brushProperty name="height" value="0.05" units="cm"/>
      <inkml:brushProperty name="color" value="#FFFFFF"/>
    </inkml:brush>
  </inkml:definitions>
  <inkml:trace contextRef="#ctx0" brushRef="#br0">3 50 1840 0 0,'0'0'83'0'0,"0"0"213"0"0,0 0 852 0 0,0 0 366 0 0,0 0 77 0 0,0 0-145 0 0,0 0-643 0 0,0 0-283 0 0,0 0-59 0 0,0 0-22 0 0,0 0-46 0 0,0 0-17 0 0,0 0-6 0 0,0 0-14 0 0,0 0-50 0 0,-3 6 2233 0 0,4-6-2509 0 0,-1 1 0 0 0,0-1 0 0 0,0 0 0 0 0,1 1 0 0 0,-1-1 0 0 0,0 0 0 0 0,0 0 1 0 0,0 1-1 0 0,0-1 0 0 0,1 0 0 0 0,-1 0 0 0 0,0 0 0 0 0,1 0 0 0 0,-1 0 0 0 0,1 0 0 0 0,-1 0 0 0 0,0 0 0 0 0,0 0 1 0 0,0 0-1 0 0,1 0 0 0 0,-1 0 0 0 0,1 0 0 0 0,-1 0 0 0 0,0 0 0 0 0,1 0 0 0 0,-1 0 0 0 0,0 0 0 0 0,0 0-30 0 0,15-3 851 0 0,17-13 299 0 0,-25 13-1084 0 0,38-17 761 0 0,-44 20-545 0 0,5-3 169 0 0,-2 0-340 0 0,0 1 1 0 0,0 1-1 0 0,0-1 0 0 0,0 1 1 0 0,1-1-1 0 0,-1 1 0 0 0,0 1 1 0 0,1-1-1 0 0,-1 1 0 0 0,1-1 1 0 0,-1 1-1 0 0,1 0 0 0 0,-1 1 1 0 0,1 0-112 0 0,9-1 458 0 0,-13 0-394 0 0,6 3 3 0 0,-2-2 10 0 0,-2 0-10 0 0,2-1-176 0 0,-4 0-531 0 0,-1 0-235 0 0,0 0-48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9:57.755"/>
    </inkml:context>
    <inkml:brush xml:id="br0">
      <inkml:brushProperty name="width" value="0.05" units="cm"/>
      <inkml:brushProperty name="height" value="0.05" units="cm"/>
      <inkml:brushProperty name="color" value="#FFFFFF"/>
    </inkml:brush>
  </inkml:definitions>
  <inkml:trace contextRef="#ctx0" brushRef="#br0">0 20 2304 0 0,'5'3'359'0'0,"-5"-3"665"0"0,0 0 288 0 0,0 0 57 0 0,0 0 2072 0 0,0-3 2625 0 0,3 3-6848 0 0,-3 0 1007 0 0,0 0-7 0 0,0 0-10 0 0,0 0-34 0 0,24 0 1082 0 0,-11 0-972 0 0,0 0 1 0 0,0-1-1 0 0,-1-1 0 0 0,1 0-284 0 0,-11 2 74 0 0,1 0 0 0 0,-1-1 0 0 0,0 1-1 0 0,0 0 1 0 0,1 1 0 0 0,0-1-1 0 0,-1 0 1 0 0,0 1-74 0 0,0 0 93 0 0,0-1 1 0 0,0 0-1 0 0,0 0 0 0 0,0 0 1 0 0,-1 0-1 0 0,2 0 0 0 0,-2 0 0 0 0,1 0 1 0 0,0 0-1 0 0,0-1 0 0 0,0 0-93 0 0,7-1 219 0 0,-1 0 0 0 0,0 0-1 0 0,1 1 1 0 0,-1-1 0 0 0,1 1-1 0 0,0 1 1 0 0,5 0-219 0 0,2-3 274 0 0,-10 1-3281 0 0,-6 2 1025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59:40.944"/>
    </inkml:context>
    <inkml:brush xml:id="br0">
      <inkml:brushProperty name="width" value="0.05" units="cm"/>
      <inkml:brushProperty name="height" value="0.05" units="cm"/>
      <inkml:brushProperty name="color" value="#FFFFFF"/>
    </inkml:brush>
  </inkml:definitions>
  <inkml:trace contextRef="#ctx0" brushRef="#br0">23 122 920 0 0,'0'0'275'0'0,"0"0"815"0"0,0 0 354 0 0,0 0 76 0 0,0 0-107 0 0,0 0-506 0 0,-7-9 1740 0 0,7 9-2408 0 0,-3-9 3220 0 0,2 13-1581 0 0,-1 7-2017 0 0,-2 6 109 0 0,3-11-4 0 0,-1 0 1 0 0,2 1-1 0 0,-1-1 1 0 0,0 0 0 0 0,1 2 33 0 0,0 15 450 0 0,2 0 1 0 0,0 1-1 0 0,2 3-450 0 0,9 83 252 0 0,-11-85-46 0 0,-1 1-1 0 0,-2 16-205 0 0,0-13-21 0 0,2 25 21 0 0,0 20-18 0 0,3-5 325 0 0,-3-55-435 0 0,-1-12 106 0 0,0 1-1 0 0,0-1 1 0 0,0 1-1 0 0,0 0 1 0 0,0 0-1 0 0,0 0 1 0 0,-1 0 22 0 0,4 30 306 0 0,-1-15-252 0 0,-1-13-44 0 0,1 1-10 0 0,0 1 0 0 0,-2-4-11 0 0,0-1-1 0 0,0 0 1 0 0,1 0-1 0 0,-1 1 1 0 0,0-1-1 0 0,0 0 0 0 0,-1 1 1 0 0,1-1-1 0 0,0 2 12 0 0,-1 4 16 0 0,1-7 72 0 0,0-1-134 0 0,0 0-61 0 0,0 23 292 0 0,1-18-185 0 0,1 0 0 0 0,-2 1 0 0 0,1 2 0 0 0,0-2 0 0 0,0-1-12 0 0,-1-4-54 0 0,0-1-41 0 0,0 0-12 0 0,-3 51 2031 0 0,3-49-1746 0 0,-2 7 1194 0 0,4-5-1339 0 0,-2-4 38 0 0,0 0 31 0 0,3 2-56 0 0,0-1-1 0 0,0 1 0 0 0,0-1 0 0 0,0 0 0 0 0,0 0 1 0 0,0 0-1 0 0,0-1 0 0 0,0 1 0 0 0,1-1-33 0 0,-4 0-11 0 0,9 2 8 0 0,0-2 0 0 0,0 0 0 0 0,0 0 0 0 0,0 0 0 0 0,0-2 0 0 0,0 1 0 0 0,3-2 3 0 0,-1 1 84 0 0,-1 1 1 0 0,1-1-1 0 0,4 1-84 0 0,25 3 108 0 0,-1 1 0 0 0,26 6-108 0 0,25-1 136 0 0,-74-7-162 0 0,0 0-1 0 0,1-1 1 0 0,-2-1-1 0 0,2-1 1 0 0,1 0 26 0 0,4-1 26 0 0,20-3-37 0 0,-24 3 359 0 0,0 1 0 0 0,12 0-348 0 0,-27 2 82 0 0,0 0 0 0 0,1 0 0 0 0,-1 1 0 0 0,0 0 0 0 0,0 0 1 0 0,0-1-1 0 0,0 1 0 0 0,2 1-82 0 0,-2 0 28 0 0,1-1 1 0 0,0 0-1 0 0,0 0 1 0 0,-1 0 0 0 0,2-1-1 0 0,-1 1 1 0 0,-1-1-1 0 0,5 1-28 0 0,74-3-202 0 0,-81 2 60 0 0,19-3-2 0 0,15 1 144 0 0,-6 1 0 0 0,9-5 0 0 0,-15 8 0 0 0,1-2 0 0 0,-12-2 11 0 0,-7 2-8 0 0,0-2 0 0 0,0 1 0 0 0,0 1 0 0 0,0 0 0 0 0,1 0 0 0 0,-1 0 0 0 0,3 0-3 0 0,-2 0 0 0 0,1-3 0 0 0,-1 0 11 0 0,-4 1 42 0 0,-1 1 11 0 0,-1 1-10 0 0,3-3-33 0 0,-2 0 22 0 0,1-1-33 0 0,-1-1 18 0 0,0-1 0 0 0,0 0-1 0 0,0 1 1 0 0,-1-1-1 0 0,0 1 1 0 0,0-1 0 0 0,0-2-28 0 0,-1 0 10 0 0,1-84-112 0 0,1 70 87 0 0,-1 15 13 0 0,1-1 0 0 0,-1 1-1 0 0,-1-1 1 0 0,1-2 2 0 0,-2-2-28 0 0,1 1 0 0 0,1-12 28 0 0,0-13-10 0 0,-2 1-129 0 0,2-21 139 0 0,1 31-59 0 0,-1-1 0 0 0,-2 1 0 0 0,-2-14 59 0 0,0 4-25 0 0,3 25 9 0 0,0 0 1 0 0,-1-1-1 0 0,-2-9 16 0 0,0-4-17 0 0,3 20 8 0 0,1 0 1 0 0,0-1-1 0 0,-2 1 1 0 0,1-1-1 0 0,-1-1 9 0 0,1-2-5 0 0,-1 1-1 0 0,1 1 0 0 0,0-1 1 0 0,1-1-1 0 0,0 2 1 0 0,0-1-1 0 0,1-1 0 0 0,-1 0 6 0 0,1-16-41 0 0,-2 12-4 0 0,1 10 37 0 0,0 0 1 0 0,0 1 0 0 0,0-1 0 0 0,0 0-1 0 0,0 1 1 0 0,0-1 0 0 0,0 1 0 0 0,0-2 0 0 0,0 2-1 0 0,1-1 8 0 0,-1 0 1 0 0,0 1-1 0 0,1-1 0 0 0,-1 0 0 0 0,0 0 0 0 0,0 1 1 0 0,-1-1-1 0 0,1 0 0 0 0,0 1 0 0 0,-1-1 1 0 0,1-1-1 0 0,-2-10-13 0 0,7-26-41 0 0,2 0 54 0 0,-5 31-8 0 0,2-17-48 0 0,-5 23 56 0 0,7-11 0 0 0,-4-8 250 0 0,-1 12-74 0 0,-1 7-115 0 0,0 5-33 0 0,-2 3 15 0 0,-2-6-22 0 0,2 0-18 0 0,1 0 0 0 0,0 1 0 0 0,0-1 1 0 0,0 0-1 0 0,-1 1 0 0 0,1-1 0 0 0,0 0 0 0 0,0 1 0 0 0,0 0 0 0 0,0-1 0 0 0,0 1 1 0 0,0-1-1 0 0,0 1 0 0 0,0 0 0 0 0,0 0 0 0 0,1 0 0 0 0,-2 1-3 0 0,-2 1 11 0 0,3-2-1 0 0,-1-1 0 0 0,1 0-1 0 0,-1 1 1 0 0,2-1 0 0 0,-2 0 0 0 0,1 0 0 0 0,-1 0 0 0 0,1 0 0 0 0,-1 0-1 0 0,1-1 1 0 0,0 1 0 0 0,-1 0 0 0 0,1-1 0 0 0,-1 1 0 0 0,2 0-1 0 0,-2-1 1 0 0,1 0 0 0 0,0 1 0 0 0,-1-1-10 0 0,-4-2 64 0 0,-7-3 1 0 0,11 6-58 0 0,2-1-1 0 0,-2 0 1 0 0,1 0 0 0 0,0 1-1 0 0,-1-1 1 0 0,1 1 0 0 0,0-1-1 0 0,0 1 1 0 0,-1-1 0 0 0,1 1-1 0 0,-1 0-6 0 0,1 0 0 0 0,1 0 0 0 0,0 0 0 0 0,-1 0 0 0 0,0 0 0 0 0,0 0 0 0 0,1 0 0 0 0,0 1 0 0 0,-1-1 0 0 0,0 0 0 0 0,0 0 0 0 0,1 1 0 0 0,0-1 0 0 0,-1 1 0 0 0,0-1 0 0 0,1 0 0 0 0,-1 0 0 0 0,1 1 0 0 0,0-1 0 0 0,-1 1 0 0 0,1 0 0 0 0,-1-1 0 0 0,1 0 0 0 0,0 0 0 0 0,-1 0 0 0 0,1 1 0 0 0,0-1 0 0 0,0 0 0 0 0,0 1 0 0 0,-1-1 0 0 0,1 0 0 0 0,-1 0 0 0 0,1 1 0 0 0,0-1 0 0 0,-1 0 0 0 0,1 0 0 0 0,0 0 0 0 0,0 0 0 0 0,-1 0 0 0 0,1 0 0 0 0,-1 0 0 0 0,1 0 0 0 0,-1 0 0 0 0,1 0 0 0 0,0 0 0 0 0,0 0 0 0 0,-1 0 0 0 0,1 0 0 0 0,-1 0 0 0 0,1 0 0 0 0,-1 0 0 0 0,-11-5 0 0 0,12 4 0 0 0,-1 1 0 0 0,0 0 0 0 0,0-1 0 0 0,1 1 0 0 0,-1-1 0 0 0,-1 1 0 0 0,2-1 0 0 0,-1 1 0 0 0,0 0 0 0 0,0 0 0 0 0,0 0 0 0 0,0 0 0 0 0,0 0 0 0 0,0 0 0 0 0,0 0 0 0 0,0 0 0 0 0,1 0 0 0 0,-2 0 0 0 0,1 0 0 0 0,1 0 0 0 0,-1 1 0 0 0,0-1 0 0 0,0 1 0 0 0,0-1 0 0 0,0 1 0 0 0,0-1 0 0 0,-2 1 3 0 0,1 1 1 0 0,0-2-1 0 0,0 1 0 0 0,-1-1 0 0 0,0 1 0 0 0,1-1 0 0 0,0 1 0 0 0,-1-1 1 0 0,1 0-1 0 0,-1 0 0 0 0,0 0 0 0 0,1-1 0 0 0,0 1 0 0 0,0-1 0 0 0,-3 0-3 0 0,-17-2 17 0 0,19 3-17 0 0,1 0 0 0 0,0 1 0 0 0,0-1 0 0 0,-1 1 0 0 0,1-1 0 0 0,0 1 0 0 0,0-1 0 0 0,0 1 0 0 0,0 0 0 0 0,0 0 0 0 0,0 0 0 0 0,0 0 0 0 0,-1 1 0 0 0,2-1 2 0 0,1-1 0 0 0,-1 0 0 0 0,1 1 0 0 0,0-1-1 0 0,-1 0 1 0 0,0 0 0 0 0,0 0 0 0 0,1 0 0 0 0,0 0 0 0 0,-1 0 0 0 0,1 0-1 0 0,-1 1 1 0 0,0-1 0 0 0,1 0 0 0 0,0 0 0 0 0,-1 0 0 0 0,0-1-1 0 0,0 1 1 0 0,1 0 0 0 0,0 0 0 0 0,-1 0-2 0 0,-9 0 25 0 0,3 3-34 0 0,6-3 6 0 0,0 1 0 0 0,0-1 0 0 0,1 1 1 0 0,-1-1-1 0 0,0 1 0 0 0,0-1 0 0 0,0 0 0 0 0,0 0 0 0 0,0 0 0 0 0,1 0 0 0 0,-1 0 1 0 0,0 0-1 0 0,0 0 0 0 0,0 0 0 0 0,0 0 0 0 0,0 0 0 0 0,1 0 0 0 0,-1 0 0 0 0,0 0 1 0 0,-1-1 2 0 0,0 1 0 0 0,1-1 0 0 0,-1 1 0 0 0,0 0 0 0 0,1-1 0 0 0,-1 1 0 0 0,0 0 1 0 0,0 1-1 0 0,1-1 0 0 0,-1 0 0 0 0,0 1 0 0 0,1-1 0 0 0,-2 1 0 0 0,0-1 0 0 0,1 2 16 0 0,0-1 0 0 0,-1-1 0 0 0,1 0 0 0 0,-1 0-1 0 0,0 1 1 0 0,0-1 0 0 0,1 0 0 0 0,-1 0-16 0 0,-14 0 13 0 0,14 1-14 0 0,1-1 1 0 0,-1 0 0 0 0,0 0-1 0 0,0 0 1 0 0,0-1 0 0 0,0 1-1 0 0,-1-1 1 0 0,3 1 0 0 0,0 0 0 0 0,0 0 0 0 0,0 0 0 0 0,0 0 0 0 0,0 0 0 0 0,-1 0 0 0 0,2 0 0 0 0,-1 0 0 0 0,-1 0 0 0 0,2 0 0 0 0,-1 0 0 0 0,-1 1 0 0 0,2-1 0 0 0,-1 1 0 0 0,-1-1 0 0 0,2 1 0 0 0,-2-1 0 0 0,1 1 0 0 0,0 0 0 0 0,-1-1 0 0 0,1 1 0 0 0,-1-1 0 0 0,1 0 0 0 0,0 0 0 0 0,0 1 0 0 0,-1-1 0 0 0,1 0 0 0 0,-1 0 0 0 0,1 0 0 0 0,-2-1 0 0 0,1 1 0 0 0,1 0 0 0 0,-2 0 0 0 0,2 0 0 0 0,-1 0 0 0 0,0 0 0 0 0,1 1 0 0 0,-2-1 0 0 0,2 1 0 0 0,-1-1 0 0 0,0 1 0 0 0,-1 0 0 0 0,1 0 0 0 0,0 0 0 0 0,0-1 0 0 0,0 0 0 0 0,0 1 0 0 0,0-1 0 0 0,0 0 0 0 0,0 1 0 0 0,-1-1 0 0 0,1 0 0 0 0,0-1 0 0 0,-14 3 0 0 0,15-2 0 0 0,0 0 0 0 0,-1 1 0 0 0,1-1 0 0 0,-1 0 0 0 0,1 0 0 0 0,-1 0 0 0 0,1 0 0 0 0,-1 0 0 0 0,1 0 0 0 0,0 0 0 0 0,-2-1 0 0 0,-28-3 0 0 0,28 3 0 0 0,1 1 0 0 0,0-1 0 0 0,0 1 0 0 0,-1 0 0 0 0,1 0 0 0 0,0 0 0 0 0,0 1 0 0 0,-1-1 0 0 0,1 1 0 0 0,-2 0 0 0 0,2-1 0 0 0,0 1 0 0 0,0-1 0 0 0,0 1 0 0 0,0-1 0 0 0,0 0 0 0 0,-1 1 0 0 0,2-1 0 0 0,-1-1 0 0 0,-1 1 0 0 0,1 0 0 0 0,1-1 0 0 0,-2 1 0 0 0,0-1 0 0 0,-1 0 0 0 0,0 0 0 0 0,1 1 0 0 0,-1-1 0 0 0,1 1 0 0 0,-1 0 0 0 0,0 0 0 0 0,0 1 0 0 0,1-1 0 0 0,-1 1 0 0 0,1 0 0 0 0,-1 0 0 0 0,-3 1 0 0 0,-16 4 0 0 0,3-8 0 0 0,1 0 0 0 0,6 0 0 0 0,12 2 0 0 0,-1 0 0 0 0,2 0 0 0 0,-2 0 0 0 0,1 0 0 0 0,0-1 0 0 0,-1 1 0 0 0,1 0 0 0 0,0 0 0 0 0,0 1 0 0 0,-1-1 0 0 0,1 0 0 0 0,0 0 0 0 0,-1 0 0 0 0,2 1 0 0 0,-1-1 0 0 0,-1 1 0 0 0,2-1 0 0 0,-1 0 0 0 0,-1 1 0 0 0,2-1 0 0 0,-1 0 0 0 0,-1 0 0 0 0,2 0 0 0 0,-2 0 0 0 0,1 0 0 0 0,0 0 0 0 0,0 0 0 0 0,0 0 0 0 0,0-1 0 0 0,0 1 0 0 0,0-1 0 0 0,0 1 0 0 0,0-1 0 0 0,0 1 0 0 0,1 0 0 0 0,-2-1 0 0 0,1 1 0 0 0,1-1 0 0 0,-1 0 0 0 0,0 1 0 0 0,0-1 0 0 0,0 0 0 0 0,-1 0 1 0 0,1 1-1 0 0,0-1 0 0 0,0 1 0 0 0,-1-1 1 0 0,1 1-1 0 0,0-1 0 0 0,-1 1 0 0 0,2 0 0 0 0,-2 0 1 0 0,0 0-1 0 0,-11-2-13 0 0,1-3 26 0 0,11 4-6 0 0,-1 0-1 0 0,1 0 1 0 0,-1 0 0 0 0,1 0 0 0 0,-2 1 0 0 0,2 0-1 0 0,-1-1 1 0 0,1 1 0 0 0,-1-1 0 0 0,0 1 0 0 0,1 0-1 0 0,-2 0 1 0 0,2-1 0 0 0,-1 2 0 0 0,0-1 0 0 0,1 0-1 0 0,-1 0 1 0 0,0 1 0 0 0,0-1 0 0 0,1 1-1 0 0,-1-1 1 0 0,-1 1-7 0 0,-7 7 10 0 0,8-7-7 0 0,1 0-1 0 0,-1 0 1 0 0,0 1 0 0 0,1-1 0 0 0,-1 0-1 0 0,0 0 1 0 0,0 0 0 0 0,0-1-1 0 0,1 1 1 0 0,-2 0 0 0 0,1-1 0 0 0,1 1-1 0 0,-2-1 1 0 0,1 0 0 0 0,1 0-1 0 0,-2 0 1 0 0,1 0 0 0 0,0 0 0 0 0,0 0-1 0 0,-1 0-2 0 0,0-1 2 0 0,0 0-1 0 0,0 0 1 0 0,0 1-1 0 0,-1-2 1 0 0,1 1-1 0 0,0-1 1 0 0,-2-1-2 0 0,2 3 18 0 0,0-1 0 0 0,0 1 0 0 0,0 0 0 0 0,0 0-1 0 0,0 0 1 0 0,0 0 0 0 0,-1 0-18 0 0,-9-6 143 0 0,12 6-131 0 0,1-1 0 0 0,0 1 0 0 0,0-1 0 0 0,-1 1 0 0 0,1-1 0 0 0,-1 1 0 0 0,1 0 0 0 0,-1 0 0 0 0,1 0 0 0 0,0-1 0 0 0,-1 1 0 0 0,1 0 0 0 0,-1 0 0 0 0,0-1 0 0 0,1 1 0 0 0,0 0-1 0 0,-1 0 1 0 0,0 0 0 0 0,1 0 0 0 0,-1 0 0 0 0,1 0 0 0 0,0 0 0 0 0,-1 0 0 0 0,0 0 0 0 0,1 0 0 0 0,-1 0 0 0 0,1 0 0 0 0,-1 0 0 0 0,1 1 0 0 0,-1-1 0 0 0,0 0 0 0 0,1 1 0 0 0,0-1 0 0 0,0 0 0 0 0,-1 0 0 0 0,0 0 0 0 0,1 1 0 0 0,-1-1 0 0 0,1 1 0 0 0,0-1 0 0 0,0 1 0 0 0,0-1 0 0 0,-1 0 0 0 0,1 0 0 0 0,-1 2-12 0 0,1-2 246 0 0,-22 14-374 0 0,20-13 54 0 0,1 0 0 0 0,0 0 0 0 0,-1 0 0 0 0,1 0-1 0 0,0 0 1 0 0,0 1 0 0 0,0-2 0 0 0,-1 2 0 0 0,2-1-1 0 0,-1 0 1 0 0,-1 1 0 0 0,2-1 0 0 0,-1 1 74 0 0,0 0-53 0 0,0-1 1 0 0,1 1 0 0 0,-1-1-1 0 0,-1 0 1 0 0,2 1-1 0 0,-1-2 1 0 0,-1 2-1 0 0,2-1 1 0 0,-2-1-1 0 0,1 2 1 0 0,0-1 52 0 0,-3-1-1268 0 0,-2-2-411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07"/>
    </inkml:context>
    <inkml:brush xml:id="br0">
      <inkml:brushProperty name="width" value="0.05" units="cm"/>
      <inkml:brushProperty name="height" value="0.05" units="cm"/>
      <inkml:brushProperty name="color" value="#FFFF66"/>
    </inkml:brush>
  </inkml:definitions>
  <inkml:trace contextRef="#ctx0" brushRef="#br0">290 15 4608 0 0,'0'0'208'0'0,"0"0"67"0"0,0 0 154 0 0,0 0 68 0 0,0 0 14 0 0,0 0 7 0 0,0 0 30 0 0,0 0 18 0 0,0 0 2 0 0,0 0-16 0 0,0 0-68 0 0,0 0-32 0 0,12-10 2594 0 0,-11 9-2929 0 0,0 0 0 0 0,1 0 0 0 0,-1 1 0 0 0,1 0 0 0 0,-1-1 0 0 0,0 1 0 0 0,0 0 0 0 0,1-1 0 0 0,-1 1 0 0 0,1 0 0 0 0,-1 0 0 0 0,1 0 0 0 0,-1 0 0 0 0,1 0 0 0 0,-1 1 0 0 0,1-1 0 0 0,-1 1 0 0 0,2-1-117 0 0,33 18 1615 0 0,-30-14-1601 0 0,-6-3 119 0 0,0-1 295 0 0,3 0-311 0 0,-1 0 0 0 0,1 0 0 0 0,-1 1-1 0 0,0-1 1 0 0,1 0 0 0 0,-1 0 0 0 0,0 1 0 0 0,0 0-1 0 0,0 0 1 0 0,2 1-117 0 0,2 2-219 0 0,-2 1 187 0 0,-2-4 80 0 0,4 3-36 0 0,-2 1-12 0 0,13 13 128 0 0,-16-18-115 0 0,0 2-9 0 0,0 0 0 0 0,1 0-1 0 0,-1-1 1 0 0,1 1-1 0 0,0-1 1 0 0,0 1 0 0 0,-1-1-1 0 0,1 1 1 0 0,0-2 0 0 0,0 2-1 0 0,0-1 1 0 0,0 0 0 0 0,0 0-1 0 0,1 0-3 0 0,2 2 11 0 0,-2-1 32 0 0,3 2-33 0 0,0 2-10 0 0,2-1 0 0 0,-1-1 0 0 0,2 10 0 0 0,4 0 0 0 0,-7-9 0 0 0,-1-1 27 0 0,-4-2 24 0 0,1 0 1 0 0,1 0-1 0 0,-2 0 0 0 0,1 1 1 0 0,-1-1-1 0 0,1 0 0 0 0,-1 0 1 0 0,1 1-1 0 0,-2 0 0 0 0,2 0-51 0 0,-2-2-76 0 0,1 0 16 0 0,-1-1 60 0 0,0 0-1 0 0,0 1 0 0 0,1-1 0 0 0,-1 0 0 0 0,0 0 0 0 0,1 0 0 0 0,-1 1 0 0 0,0-1 0 0 0,0 0 1 0 0,1 1-1 0 0,-1-1 0 0 0,0 1 0 0 0,0-1 0 0 0,0 0 0 0 0,0 0 0 0 0,0 1 0 0 0,0-1 0 0 0,0 1 1 0 0,0-1-1 0 0,0 1 0 0 0,0-1 0 0 0,0 0 0 0 0,0 0 0 0 0,0 1 0 0 0,0-1 0 0 0,0 1 1 0 0,0 5 245 0 0,0-5-315 0 0,0 0 13 0 0,0 5 34 0 0,0-4-38 0 0,0-2-22 0 0,0 0-10 0 0,0 0 22 0 0,0 0 7 0 0,0 0 0 0 0,0 0 0 0 0,0 0-6 0 0,0 0-21 0 0,0 0-14 0 0,0 0-131 0 0,0 0-30 0 0,0 0 2 0 0,0 0 68 0 0,0 0 286 0 0,0 0 124 0 0,0 0 30 0 0,-2 0-255 0 0,1 2 0 0 0,1-1 0 0 0,-1 1-1 0 0,-1-1 1 0 0,2 0 0 0 0,-2 0 0 0 0,1 0 0 0 0,0 0-1 0 0,-1 0 1 0 0,2 0 0 0 0,-2-1 0 0 0,1 1-1 0 0,-1 0 1 0 0,1 0 0 0 0,-1-1 0 0 0,1 1 11 0 0,-24 10-362 0 0,22-10 298 0 0,0 0 0 0 0,0 0-1 0 0,0 0 1 0 0,0 0 0 0 0,0 0 0 0 0,-1-1 0 0 0,1 0-1 0 0,0 0 1 0 0,0 0 0 0 0,-1 0 0 0 0,1 0-1 0 0,-3-1 65 0 0,-8 2-325 0 0,13 0 280 0 0,0-1 0 0 0,-1 0-1 0 0,2 1 1 0 0,-2-1 0 0 0,1 0-1 0 0,0 0 1 0 0,-1 0 0 0 0,2 0-1 0 0,-2 0 1 0 0,1 0 0 0 0,0 0-1 0 0,0-1 1 0 0,0 1 0 0 0,0-1-1 0 0,-1 1 1 0 0,2 0 0 0 0,-2-1 45 0 0,-20 3-766 0 0,13-3 529 0 0,3 1 12 0 0,2 0 0 0 0,-1 0 0 0 0,0 1 1 0 0,1 0-1 0 0,-1 0 0 0 0,-1-1 225 0 0,2 2-23 0 0,-1-1 1 0 0,1 0 0 0 0,-1-1 0 0 0,1 1-1 0 0,-1-1 1 0 0,-2 1 22 0 0,5-1-10 0 0,1 0-62 0 0,1 0 12 0 0,-10 0 48 0 0,0 4 1 0 0,4-4-32 0 0,-18-4 51 0 0,23 4 83 0 0,1 0 8 0 0,-1-1-19 0 0,-4-1-64 0 0,-3 0-16 0 0,-13-6 0 0 0,20 6 0 0 0,-8-3 0 0 0,-12 4 0 0 0,17 0 38 0 0,2 0 160 0 0,2 1 55 0 0,0 0 10 0 0,0 0-29 0 0,0 0-118 0 0,-4 0-12 0 0,-21-3 451 0 0,24 3-428 0 0,-11-1 1 0 0,7 1-128 0 0,0 2 194 0 0,0-1 0 0 0,0 1 0 0 0,0-1 1 0 0,0-1-1 0 0,-1 0 0 0 0,-3 0-194 0 0,3 0 111 0 0,-15 3 491 0 0,10 0-417 0 0,4 0-185 0 0,-14 4 30 0 0,21-6 2 0 0,-2-1 1 0 0,1 1 0 0 0,-1-1-1 0 0,1 0 1 0 0,-1 1 0 0 0,1-1-1 0 0,0 1 1 0 0,-1 0 0 0 0,2-1-1 0 0,-2 1 1 0 0,1 1-1 0 0,0-2 1 0 0,-1 1 0 0 0,2 0-1 0 0,-1 0 1 0 0,0 0 0 0 0,0 1-1 0 0,0-1 1 0 0,0 0-1 0 0,0 0 1 0 0,1 1-33 0 0,-1-1 11 0 0,0-1 1 0 0,0 0-1 0 0,1 1 0 0 0,-1-1 1 0 0,0 1-1 0 0,0-1 0 0 0,0 0 1 0 0,0 0-1 0 0,0 1 0 0 0,1-1 0 0 0,-1 0 1 0 0,-1 0-1 0 0,2 0 0 0 0,-1 0 1 0 0,0 0-1 0 0,0 0 0 0 0,1-1 0 0 0,-2 1 1 0 0,1 0-12 0 0,-6-3 137 0 0,7 3-136 0 0,0 0 0 0 0,0 0 0 0 0,0 0 1 0 0,0 0-1 0 0,0-1 0 0 0,0 1 0 0 0,0 0 0 0 0,0 0 1 0 0,0 0-1 0 0,0 0 0 0 0,0 0 0 0 0,0-1 0 0 0,1 1 0 0 0,-1 0 1 0 0,0 0-1 0 0,0 0 0 0 0,0 0 0 0 0,0 0 0 0 0,0 0 1 0 0,0 0-1 0 0,0 0 0 0 0,0 0 0 0 0,0 0 0 0 0,0 0 0 0 0,0 0 1 0 0,0 0-1 0 0,0 0 0 0 0,0 0 0 0 0,0 0 0 0 0,0 0 1 0 0,0 0-1 0 0,1 0 0 0 0,-1 0 0 0 0,0-1 0 0 0,0 1 0 0 0,0 0 1 0 0,0 0-1 0 0,0 0 0 0 0,1 0 0 0 0,-1 0 0 0 0,0 0 1 0 0,0 0-1 0 0,0 0 0 0 0,0 0 0 0 0,0 0 0 0 0,1 1 0 0 0,-1-1 1 0 0,0 0-1 0 0,0 0 0 0 0,0 0 0 0 0,0 0 0 0 0,0 0-1 0 0,41-6-1368 0 0,14-3-1610 0 0,-46 7 1525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0:12.182"/>
    </inkml:context>
    <inkml:brush xml:id="br0">
      <inkml:brushProperty name="width" value="0.05" units="cm"/>
      <inkml:brushProperty name="height" value="0.05" units="cm"/>
      <inkml:brushProperty name="color" value="#FFFFFF"/>
    </inkml:brush>
  </inkml:definitions>
  <inkml:trace contextRef="#ctx0" brushRef="#br0">41 1198 4608 0 0,'0'0'101'0'0,"0"0"22"0"0,0 0 5 0 0,0 0 5 0 0,0 0 25 0 0,0 0 15 0 0,0 0 3 0 0,0 0 21 0 0,0 0 90 0 0,0 0 38 0 0,0 0 10 0 0,0 0-37 0 0,0 0-156 0 0,0 0-70 0 0,0 0 22 0 0,0 0 122 0 0,0 0 26 0 0,0 0-2 0 0,0 0-3 0 0,0 0-12 0 0,0 0-7 0 0,0 0-2 0 0,0 0 38 0 0,0 0 165 0 0,0 0 77 0 0,0 0 15 0 0,0 0 1 0 0,0 0 0 0 0,0 0 0 0 0,0 0 0 0 0,0 0-70 0 0,0 0-220 0 0,0 0 164 0 0,0 0 102 0 0,0 0 22 0 0,0 0-73 0 0,0 0-322 0 0,0 0-145 0 0,21 7 2038 0 0,-21-6-2141 0 0,0-1-25 0 0,1 1 177 0 0,-1-1 0 0 0,1 1-1 0 0,-1-1 1 0 0,1 1 0 0 0,-1-1-1 0 0,0 1 1 0 0,1 0 0 0 0,0-1-1 0 0,0 0 1 0 0,-1 0 0 0 0,0 1-1 0 0,1-1 1 0 0,0 1 0 0 0,0-1-1 0 0,-1 1 1 0 0,1-1 0 0 0,0 0-1 0 0,0 0 1 0 0,-1 0 0 0 0,1 0-1 0 0,0 0 1 0 0,0 0-1 0 0,-1 0 1 0 0,1 0 0 0 0,0 0-19 0 0,11 3-59 0 0,-7-2 59 0 0,19 1 0 0 0,7 4 0 0 0,-24-5 11 0 0,10 2 64 0 0,-1-1-1 0 0,14 0-74 0 0,-28-2-1 0 0,1 0 1 0 0,0 0-1 0 0,-1 1 0 0 0,1-1 0 0 0,-1 0 0 0 0,1 1 0 0 0,2 1 1 0 0,11 1 88 0 0,-16-3-84 0 0,3 0-13 0 0,0 1 0 0 0,-1-1-1 0 0,1 0 1 0 0,0 1 0 0 0,-1 0 0 0 0,1-1 0 0 0,-1 1 0 0 0,1 0 0 0 0,0 0 0 0 0,-1 0 0 0 0,1 1-1 0 0,-1-2 10 0 0,6 3 224 0 0,1 0-1 0 0,0-1 0 0 0,-1 0 0 0 0,1-1 0 0 0,-1 0 0 0 0,1-1 0 0 0,0 1 0 0 0,0-2 0 0 0,2 1-223 0 0,12 0-278 0 0,-20 0 285 0 0,-1-1 0 0 0,1 1 0 0 0,-1-1 1 0 0,1 1-1 0 0,0-1 0 0 0,0 1 0 0 0,-1-1 0 0 0,1 0 1 0 0,-1 0-1 0 0,3-2-7 0 0,-5 3 81 0 0,2 0-69 0 0,0 0 0 0 0,0 1-1 0 0,0-1 1 0 0,-1 0 0 0 0,2 0 0 0 0,-2-1-1 0 0,1 1 1 0 0,0 0 0 0 0,0 0 0 0 0,0-1 0 0 0,-1 0-1 0 0,1 0 1 0 0,0 1 0 0 0,0-1-12 0 0,7-2 40 0 0,10-1-23 0 0,-12 3-2 0 0,0-1-1 0 0,1 1 1 0 0,-2 1-1 0 0,2-1 1 0 0,-1 1 0 0 0,0 0-1 0 0,1 1 1 0 0,-2-1 0 0 0,2 1-1 0 0,-1 1 1 0 0,-1 0-1 0 0,3 0-14 0 0,28 18 208 0 0,-16-12-48 0 0,2 0-69 0 0,-17-6-48 0 0,0 1 9 0 0,1 0 1 0 0,-1-2 0 0 0,1 1-1 0 0,0 0 1 0 0,-1-1 0 0 0,0 0-1 0 0,1 0 1 0 0,6-1-53 0 0,16 4 53 0 0,18-4 1 0 0,-44 0-48 0 0,1 0-4 0 0,0 0 1 0 0,0 0-1 0 0,0-1 1 0 0,0 0 0 0 0,0 0-1 0 0,0 1-2 0 0,4-2 10 0 0,0 1 1 0 0,0 1-1 0 0,0-1 0 0 0,1 1 1 0 0,-1 1-11 0 0,5-1 19 0 0,33 0 67 0 0,-26 2-59 0 0,12 2 10 0 0,3-1-15 0 0,-27-2-12 0 0,-2 1 1 0 0,2-2 0 0 0,-1 0-1 0 0,1 0 1 0 0,5 0-11 0 0,-5-1 29 0 0,-1 0 0 0 0,1 1-1 0 0,-1 1 1 0 0,5 0-29 0 0,-3-1 23 0 0,-1 1 0 0 0,0-1 0 0 0,1-1 0 0 0,-1 1 0 0 0,1-1 0 0 0,5-1-23 0 0,42-7 211 0 0,-12 3-19 0 0,-38 6-151 0 0,16-2-18 0 0,-10 0-9 0 0,-1 1 0 0 0,1 0 0 0 0,0 1 0 0 0,6 0-14 0 0,-14 0-12 0 0,30-2-341 0 0,-33 2 426 0 0,17-3 275 0 0,-15 2-321 0 0,26-3-33 0 0,7 4 6 0 0,-29 0 0 0 0,6 3 0 0 0,-11-1 0 0 0,3 0 0 0 0,24-1 0 0 0,-17 0 0 0 0,17-4 0 0 0,-21 3 11 0 0,-7 0 42 0 0,0-1 1 0 0,5-2-44 0 0,-1 1 1 0 0,-4 2 42 0 0,-1 0 14 0 0,0 0 10 0 0,0 0 2 0 0,1-1-7 0 0,2-4-17 0 0,1 0-34 0 0,-3 3 22 0 0,0-5-33 0 0,2 1-10 0 0,0 0 0 0 0,4-17 24 0 0,1-11 16 0 0,-1-2-40 0 0,-7 34 0 0 0,0 1 0 0 0,1-1 0 0 0,-1 1 0 0 0,1-1 0 0 0,-1 0 0 0 0,0 0 0 0 0,0 1 0 0 0,0-1 0 0 0,0 0 0 0 0,0 1 0 0 0,0-5 0 0 0,3-26 0 0 0,-2 30 0 0 0,-1 0 0 0 0,1 0 0 0 0,-1 0 0 0 0,1 0 0 0 0,-1 0 0 0 0,0 0 0 0 0,0 0 0 0 0,0-2 0 0 0,1-7 0 0 0,0-1 0 0 0,0 0 0 0 0,0-1 0 0 0,-2 0 0 0 0,0 0 0 0 0,0-14 0 0 0,1-60-64 0 0,-6 48 64 0 0,5 31 0 0 0,0 0 0 0 0,0 0 0 0 0,-1-1 0 0 0,0 1 0 0 0,-1-7 0 0 0,3 14 0 0 0,-1-1 0 0 0,1 1 0 0 0,-1-1 0 0 0,1 1 0 0 0,0 0 0 0 0,0-1 0 0 0,-1 1 0 0 0,0-1 0 0 0,0 2 0 0 0,1-2 0 0 0,-1 1 0 0 0,-1-4 0 0 0,-12-48 0 0 0,8 23 0 0 0,3 24 0 0 0,-9-11 0 0 0,9 14 0 0 0,-6-1 44 0 0,5 2-24 0 0,1-4-11 0 0,1 4-5 0 0,1 0 1 0 0,0 0-1 0 0,-1 0 1 0 0,1 0-1 0 0,-1 0 1 0 0,0 1-1 0 0,1-1 1 0 0,-1 0-1 0 0,0 1 1 0 0,0-1-5 0 0,-2 1 10 0 0,0 0-8 0 0,-1-1 29 0 0,2-2 7 0 0,-21-4 169 0 0,12 1-34 0 0,10 6-147 0 0,0 0 0 0 0,0 0 0 0 0,0-1 0 0 0,-1 2 0 0 0,1-1 0 0 0,1 0 0 0 0,-2 1 0 0 0,0-1-26 0 0,-27-7 173 0 0,21 5-162 0 0,-6 0 109 0 0,-13-5 63 0 0,26 6-34 0 0,-15-7 68 0 0,16 9-217 0 0,-13-12 0 0 0,1 2 0 0 0,7 6 0 0 0,-1 0 0 0 0,6 1 0 0 0,-9-8 0 0 0,7 7 0 0 0,-13-37 0 0 0,14 34 0 0 0,0 4 0 0 0,1 0 0 0 0,1 0 0 0 0,-2 0 0 0 0,2 0 0 0 0,-1-1 0 0 0,1 1 0 0 0,0 0 0 0 0,0-1 0 0 0,0 1 0 0 0,0 0 0 0 0,0-1 0 0 0,1 1 0 0 0,-3-54-534 0 0,2 54 680 0 0,0-10-79 0 0,0 0 0 0 0,1 0-1 0 0,0 1 1 0 0,2-6-67 0 0,-2 15-85 0 0,0-1-1 0 0,-1-1 1 0 0,0 2-1 0 0,0-2 1 0 0,-1-2 85 0 0,1-5-100 0 0,-1 5 100 0 0,-3-4 27 0 0,4 9 22 0 0,-1 0-1 0 0,0 0 1 0 0,0-1 0 0 0,1 1-1 0 0,0 0 1 0 0,-1 0-1 0 0,1-1 1 0 0,0 1-1 0 0,-1 0-48 0 0,-3-11-109 0 0,-1 3-198 0 0,-7-17 886 0 0,2 12-811 0 0,7 9 228 0 0,3 5-27 0 0,-2-1 0 0 0,1 1 0 0 0,1-1-1 0 0,-2 2 1 0 0,1-2 0 0 0,0 1 0 0 0,-1-1-1 0 0,1 1 1 0 0,0 0 0 0 0,0 0 0 0 0,-1 0-1 0 0,0 0 32 0 0,-3-1 26 0 0,-23-13-52 0 0,21 14 26 0 0,-2 2 0 0 0,5-1 0 0 0,-11 5 0 0 0,15-5 0 0 0,-1 0 0 0 0,0 0 0 0 0,0 1 0 0 0,1-1 0 0 0,-1 0 0 0 0,0 0 0 0 0,0 0 0 0 0,1 0 0 0 0,-1 0 0 0 0,0 0 0 0 0,0 1 0 0 0,1-1 0 0 0,0 1 0 0 0,-1-1 0 0 0,0 1 0 0 0,0-1 0 0 0,1 0 0 0 0,0 1 0 0 0,-1-1 0 0 0,1 1 0 0 0,-1 0 0 0 0,1-1 0 0 0,-1 0 0 0 0,1 1 0 0 0,0 0 0 0 0,-8 11 0 0 0,6-9 0 0 0,0 1 0 0 0,0-1 0 0 0,1 0 0 0 0,-2 0 0 0 0,3 1 0 0 0,-2 1 0 0 0,-10 39 0 0 0,12-43 0 0 0,0-1 0 0 0,-1 1 0 0 0,1 0 0 0 0,0 0 0 0 0,0-1 0 0 0,0 1 0 0 0,-1 0 0 0 0,1 0 0 0 0,-1-1 0 0 0,1 1 0 0 0,-1 0 0 0 0,1 0 0 0 0,0-1 0 0 0,-1 1 0 0 0,0 0 0 0 0,0 0 0 0 0,1-1 0 0 0,-1 2 0 0 0,0-1 0 0 0,0 0 0 0 0,1 0 0 0 0,-1 0 0 0 0,0 0 0 0 0,0 1 0 0 0,1-1 0 0 0,0 0 0 0 0,-1 0 0 0 0,1 1 0 0 0,0-1 0 0 0,-1 1 0 0 0,1-1 0 0 0,0 2 0 0 0,-10 49 0 0 0,6-22 0 0 0,2-22 0 0 0,1 0 0 0 0,0-1 0 0 0,0 2 0 0 0,1 0 0 0 0,-3 28 0 0 0,5-27-4 0 0,-1-8 3 0 0,-1 0 0 0 0,0 0 1 0 0,1 0-1 0 0,-1 0 0 0 0,0 0 0 0 0,1 0 0 0 0,-1 0 0 0 0,0 1 1 0 0,0-2-1 0 0,-1 1 0 0 0,1 1 0 0 0,-1-2 0 0 0,1 1 0 0 0,0 1 1 0 0,-3 2 0 0 0,-1 8 0 0 0,1-3 0 0 0,0-2 0 0 0,3-7 0 0 0,-1 1 0 0 0,0 1 0 0 0,0 0 0 0 0,-1 0 0 0 0,1 0 0 0 0,-1 0 0 0 0,1-1 0 0 0,-1 1 0 0 0,0-1 0 0 0,1 0 0 0 0,-2 1 0 0 0,1-1 0 0 0,0 0 0 0 0,0 0 0 0 0,-1 0 0 0 0,1-1 0 0 0,-4 2 0 0 0,-12 3 0 0 0,14-8 0 0 0,2 1 0 0 0,-8 5 0 0 0,-1-2 0 0 0,2 0 0 0 0,5-1 0 0 0,-2-1 0 0 0,2 1 0 0 0,-1-1 0 0 0,-1 0 0 0 0,2-1 0 0 0,-1 1 0 0 0,-7 0 0 0 0,-18-3 0 0 0,-8-14 1370 0 0,37 17-929 0 0,-2-3-276 0 0,-3 0-165 0 0,-1 0-64 0 0,5 3-273 0 0,2 0-138 0 0,-1-2 129 0 0,0 2 70 0 0,-18 1-218 0 0,15-2 494 0 0,3 0 0 0 0,0 1 0 0 0,1 0 0 0 0,-1 0 0 0 0,1-1 0 0 0,-1 1 0 0 0,0 0 0 0 0,1 0 0 0 0,-1 0 0 0 0,0 0 0 0 0,0 0 0 0 0,1 0 0 0 0,-1 0 0 0 0,0 0 0 0 0,0 0 0 0 0,1 0 0 0 0,-1 0 0 0 0,1 1 0 0 0,-1-1 0 0 0,0 0 0 0 0,1 1 0 0 0,-1-1 0 0 0,0 1 0 0 0,1-1 0 0 0,-1 0 0 0 0,0 1 0 0 0,-47 16 720 0 0,42-15-709 0 0,-2-1 32 0 0,0-2-33 0 0,2-1-10 0 0,0 0 0 0 0,2 1 0 0 0,4 1 0 0 0,-1 0 0 0 0,1 0 0 0 0,0 0 0 0 0,-1 0 0 0 0,1 0 0 0 0,-1 0 0 0 0,1 0 0 0 0,0 0 0 0 0,0 0 0 0 0,0 0 0 0 0,-1 0 0 0 0,1 0 0 0 0,0 0 0 0 0,-1 0 0 0 0,1 0 0 0 0,0 0 0 0 0,-1 0 0 0 0,1 0 0 0 0,0-1 0 0 0,0 1 0 0 0,0 0 0 0 0,0 0 0 0 0,-1-1 0 0 0,1 1 0 0 0,0 0 0 0 0,0-1 0 0 0,0 1 0 0 0,-14-14 0 0 0,9 7 0 0 0,1 0 0 0 0,-1-1 0 0 0,1 1 0 0 0,-4-7 0 0 0,8 13 0 0 0,0-1 0 0 0,-1 2 0 0 0,1-1 0 0 0,0-1 0 0 0,0 2 0 0 0,-1-1 0 0 0,1 0 0 0 0,-1 0 0 0 0,0 0 0 0 0,1 0 0 0 0,-1 0 0 0 0,0 1 0 0 0,1-1 0 0 0,-1 0 0 0 0,1 0 0 0 0,-2 1 0 0 0,1-1 0 0 0,1 1 0 0 0,-1-1 0 0 0,-5-5 0 0 0,-10-38-10 0 0,13 38 2 0 0,1-1 1 0 0,0 1-1 0 0,-1-1 0 0 0,2 1 1 0 0,-1 0-1 0 0,0-8 8 0 0,-2-6-8 0 0,4 18 8 0 0,0-1 0 0 0,0 1 0 0 0,0 0 0 0 0,0 0 0 0 0,0 0 0 0 0,0 0 0 0 0,0 0 0 0 0,0-1 0 0 0,1 0 0 0 0,1-14 0 0 0,-2-74 0 0 0,-3 69 0 0 0,-3-11 0 0 0,6 28 0 0 0,3 1 0 0 0,-3 4 0 0 0,0-1 0 0 0,0 1 0 0 0,0-1 0 0 0,0 1 0 0 0,0 0 0 0 0,0 0 0 0 0,1 0 0 0 0,-1-1 0 0 0,0 1 0 0 0,0-1 0 0 0,0 1 0 0 0,0-1 0 0 0,0 1 0 0 0,0 0 0 0 0,0 0 0 0 0,-1 0 0 0 0,1-1 0 0 0,0 1 0 0 0,0-1 0 0 0,0 1 0 0 0,0 0 0 0 0,0-1 0 0 0,0 1 0 0 0,0 0 0 0 0,0 0 0 0 0,0 0 0 0 0,-1-1 0 0 0,1 1 0 0 0,0 0 0 0 0,-1-1 0 0 0,1 1 0 0 0,0 0 0 0 0,-1-1 0 0 0,1 1 0 0 0,0 0 0 0 0,-7-21 0 0 0,2 3 0 0 0,2 12 0 0 0,3 6 0 0 0,0 0 0 0 0,0-1 0 0 0,0 0 0 0 0,0 0 0 0 0,-1 1 0 0 0,1-1 0 0 0,0 0 0 0 0,-1 1 0 0 0,1-1 0 0 0,-1 1 0 0 0,1-1 0 0 0,0 0 0 0 0,-1 1 0 0 0,1-1 0 0 0,-1 1 0 0 0,0 0 0 0 0,1-1 0 0 0,-15-13 0 0 0,13 13 0 0 0,1-1 0 0 0,0 1 0 0 0,-1 0 0 0 0,1 0 0 0 0,0-1 0 0 0,0 1 0 0 0,-1 0 0 0 0,1 0 0 0 0,-1 0 0 0 0,0 1 0 0 0,0-1 0 0 0,1 0 0 0 0,-1 0 0 0 0,0 1 0 0 0,-1-1 0 0 0,0 0 0 0 0,1 0 0 0 0,0-1 0 0 0,-1 1 0 0 0,0-1 0 0 0,1 1 0 0 0,0-1 0 0 0,-2-2 0 0 0,-5-2 0 0 0,5 3 0 0 0,3 3 0 0 0,0 0 0 0 0,0-1 0 0 0,1 1 0 0 0,-1-1 0 0 0,0 0 0 0 0,0 1 0 0 0,1 0 0 0 0,-1 0 0 0 0,0 0 0 0 0,0-1 0 0 0,1 1 0 0 0,-1 0 0 0 0,0 0 0 0 0,0 0 0 0 0,1 0 0 0 0,-1-1 0 0 0,0 1 0 0 0,0 1 0 0 0,0-1 0 0 0,-6 0 0 0 0,1 1 0 0 0,-1 0 0 0 0,7-1 0 0 0,-1 1 0 0 0,-1-1 0 0 0,2 1 0 0 0,-1-1 0 0 0,0 0 0 0 0,0 0 0 0 0,0 1 0 0 0,0 0 0 0 0,0 0 0 0 0,1-1 0 0 0,-1 0 0 0 0,0 1 0 0 0,0 0 0 0 0,1 0 0 0 0,-1-1 0 0 0,0 1 0 0 0,0 1 0 0 0,1-2 0 0 0,0 1 0 0 0,-1 0 0 0 0,1 0 0 0 0,-1 0 0 0 0,0 0 0 0 0,-8 18 0 0 0,2 0 0 0 0,5-17 0 0 0,0 1 0 0 0,1-1 0 0 0,-1 0 0 0 0,1 0 0 0 0,0 1 0 0 0,0 0 0 0 0,0-1 0 0 0,0 1 0 0 0,0-1 0 0 0,0 1 0 0 0,1 1 0 0 0,-4 13 0 0 0,-3 12-676 0 0,5-18 634 0 0,1-9 82 0 0,1 0-1 0 0,0-1 0 0 0,-1 1 0 0 0,1-1 0 0 0,0 1 1 0 0,-1-1-1 0 0,1 1 0 0 0,-1-1 0 0 0,0 1 0 0 0,1-1 1 0 0,-2 1-40 0 0,0 2 18 0 0,0 0 1 0 0,1 0-1 0 0,-1 0 1 0 0,1 0-1 0 0,0 0 1 0 0,0 0-1 0 0,0 1 1 0 0,1-1-1 0 0,-1 0-18 0 0,7 9 0 0 0,-4-9 0 0 0,-1 15 0 0 0,-2-11 0 0 0,0-5 0 0 0,0 0 0 0 0,1 0 0 0 0,-1 0 0 0 0,1 1 0 0 0,0-1 0 0 0,0 0 0 0 0,0 3 0 0 0,0-3 0 0 0,-2 19 0 0 0,2 11 0 0 0,0-25 0 0 0,1-1 0 0 0,-1 0 0 0 0,1 0 0 0 0,0 0 0 0 0,1 0 0 0 0,0 1 0 0 0,-1-3 0 0 0,1-1 0 0 0,-1 2 0 0 0,-1-2 0 0 0,1 1 0 0 0,-1 0 0 0 0,1 0 0 0 0,-1 0 0 0 0,-1 0 0 0 0,0 2 0 0 0,-1 0-2 0 0,1-5 3 0 0,0-2 0 0 0,0 2 0 0 0,0-1 0 0 0,1 1 0 0 0,0-1 0 0 0,-1 1 0 0 0,0-1 0 0 0,1 1 0 0 0,-1 0 0 0 0,1 0 0 0 0,0-1 0 0 0,0 1 0 0 0,0 0-1 0 0,-14 21 64 0 0,10-20-54 0 0,-2-1 1 0 0,2 1-1 0 0,-1-1 0 0 0,-5 2-10 0 0,-5 2 12 0 0,-7 14-12 0 0,18-16-10 0 0,-2-2-33 0 0,0-2 32 0 0,1 0 11 0 0,0 0 0 0 0,0-1 0 0 0,0 1 0 0 0,1-1 0 0 0,-4-1 0 0 0,-6 0 0 0 0,6 2 0 0 0,-1 0 0 0 0,1 1 0 0 0,0-1 0 0 0,0 2 0 0 0,-5 1 0 0 0,-18-5 0 0 0,18 1 0 0 0,12 1 0 0 0,-1-1 0 0 0,1 1 0 0 0,-1 0 0 0 0,0 0 0 0 0,1 0 0 0 0,-1 1 0 0 0,1-1 0 0 0,-1 0 0 0 0,1 1 0 0 0,-2-1 0 0 0,2 0 0 0 0,-1 1 0 0 0,1 0 0 0 0,-1 0 0 0 0,1-1 0 0 0,0 1 0 0 0,0 0 0 0 0,-1 0 0 0 0,1 0 0 0 0,0 0 0 0 0,-1 0 0 0 0,1 0 0 0 0,-20 12-136 0 0,20-12 130 0 0,0-1 1 0 0,-1 0-1 0 0,1 1 1 0 0,0 0-1 0 0,0 0 1 0 0,0-1-1 0 0,0 1 1 0 0,-1 1-1 0 0,2-2 1 0 0,-1 1-1 0 0,-1 0 1 0 0,2 0-1 0 0,-1 1 6 0 0,-19 14-173 0 0,5-7 522 0 0,10-4-349 0 0,1 1 0 0 0,0-1 0 0 0,0 1 0 0 0,0 0 0 0 0,0 2 0 0 0,-2 13-58 0 0,0 0-386 0 0,-10 21 444 0 0,15-40 153 0 0,-3 24-120 0 0,-1 4 131 0 0,2 8-262 0 0,3-28-23 0 0,1-6 90 0 0,-1 0 1 0 0,0-1-1 0 0,0 0 1 0 0,-1 1-1 0 0,1 0 0 0 0,0-1 1 0 0,-1 1-1 0 0,-1 2 31 0 0,-7 38 0 0 0,8-41 0 0 0,2 8 0 0 0,1-3 0 0 0,-1 1 0 0 0,2-4 0 0 0,-3 1 0 0 0,3 19 0 0 0,-3 4 1368 0 0,0-28-993 0 0,-1 20-2118 0 0,-4 2 2129 0 0,5-22 88 0 0,0-1-424 0 0,-1 0 0 0 0,1 1 0 0 0,-1-1-1 0 0,1 1 1 0 0,-1-1 0 0 0,1 1 0 0 0,0-1-1 0 0,0 0 1 0 0,0 0 0 0 0,0 1 0 0 0,-1-1 0 0 0,1 1-1 0 0,0 0 1 0 0,0-1 0 0 0,-1 0 0 0 0,1 0-1 0 0,0 1 1 0 0,0 0 0 0 0,0-1 0 0 0,0 1 0 0 0,0-1-1 0 0,0 1-49 0 0,-1 10 5 0 0,1-10 11 0 0,0 5-16 0 0,-3 0-64 0 0,0 0-872 0 0,2-2 1103 0 0,-1-1 0 0 0,1 1-1 0 0,-1-1 1 0 0,-1 0 0 0 0,1 0-1 0 0,0 1-166 0 0,0 1 0 0 0,0 1 0 0 0,0 2 0 0 0,2-7 0 0 0,-1 0 0 0 0,1 0 0 0 0,-1 0 0 0 0,1 1 0 0 0,0-1 0 0 0,0 0 0 0 0,0 1 0 0 0,0-1 0 0 0,0 0 0 0 0,0 0 0 0 0,0 1 0 0 0,0-1 0 0 0,1 0 0 0 0,-1 1 0 0 0,1-2 0 0 0,-1 2 0 0 0,2 7 0 0 0,-1-7 0 0 0,0 6 0 0 0,-5 2 0 0 0,5-8 0 0 0,-3 10 0 0 0,0-8-269 0 0,1-3-1135 0 0,2-9-2533 0 0,2 0 1891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0:15.871"/>
    </inkml:context>
    <inkml:brush xml:id="br0">
      <inkml:brushProperty name="width" value="0.05" units="cm"/>
      <inkml:brushProperty name="height" value="0.05" units="cm"/>
      <inkml:brushProperty name="color" value="#FFFFFF"/>
    </inkml:brush>
  </inkml:definitions>
  <inkml:trace contextRef="#ctx0" brushRef="#br0">1730 863 920 0 0,'0'0'197'0'0,"0"0"494"0"0,0 0 217 0 0,0 0 41 0 0,0 0-66 0 0,0 0-318 0 0,0 0-138 0 0,0 0-31 0 0,0 0-20 0 0,0 0-67 0 0,0 0-28 0 0,0 0-7 0 0,0 0 22 0 0,0 0 101 0 0,-3 21 6998 0 0,3-20-7350 0 0,0-1 0 0 0,0 1 0 0 0,0 0 0 0 0,0 0 0 0 0,0 0 0 0 0,1 0 1 0 0,-1 0-1 0 0,1-1 0 0 0,0 1 0 0 0,-1 0 0 0 0,0 0 0 0 0,1-1 1 0 0,-1 1-1 0 0,1 0 0 0 0,0 0 0 0 0,-1-1 0 0 0,1 1 0 0 0,0-1 1 0 0,0 1-46 0 0,2 2 110 0 0,-3-2-16 0 0,0-1-4 0 0,0 0-3 0 0,14 2 281 0 0,-9-3-304 0 0,0 0-46 0 0,-1 1 64 0 0,12 2 18 0 0,-14-2-92 0 0,0 0 0 0 0,0 0-1 0 0,0 0 1 0 0,0 0-1 0 0,0 0 1 0 0,0-1 0 0 0,0 1-1 0 0,1-1 1 0 0,-2 1-1 0 0,1-1 1 0 0,0 0 0 0 0,0 0-1 0 0,0 1 1 0 0,0-1-1 0 0,-1-1 1 0 0,1 2-1 0 0,0-2 1 0 0,0 1-8 0 0,15-11 45 0 0,16-12 219 0 0,-26 18-147 0 0,-7 5-97 0 0,1 0-1 0 0,0 0 1 0 0,0 1-1 0 0,-1-1 1 0 0,2 1 0 0 0,-1-1-1 0 0,-1 0 1 0 0,1 1-1 0 0,0 0 1 0 0,0-1-1 0 0,0 1 1 0 0,0-1-1 0 0,0 1 1 0 0,0 0-1 0 0,1-1-19 0 0,3-2 178 0 0,-1 0 0 0 0,1 0 0 0 0,-1-1 0 0 0,2-2-178 0 0,13-22 504 0 0,-5 4-370 0 0,-8 10-73 0 0,-3 12-32 0 0,6-26 39 0 0,-8 25-10 0 0,1 0 0 0 0,-1-1 0 0 0,0 1-1 0 0,0-1 1 0 0,-1 1 0 0 0,1-2-58 0 0,1-5-315 0 0,-2 7 395 0 0,0 0-1 0 0,1 0 0 0 0,-1 0 0 0 0,-1 0 0 0 0,1 1 0 0 0,0-1 0 0 0,-1-1-79 0 0,-1-13 90 0 0,2 7-115 0 0,1 4-20 0 0,-1 0-1 0 0,0 0 1 0 0,0 0 0 0 0,-1 1-1 0 0,1-1 1 0 0,-1 1 0 0 0,-1-1-1 0 0,1 1 1 0 0,-1-1 0 0 0,0 0-1 0 0,-2-4 46 0 0,-2-3 358 0 0,2 0-1 0 0,-4-12-357 0 0,4 9-7 0 0,-8-19 7 0 0,11 33 5 0 0,0 0 0 0 0,1 0 1 0 0,-1 0-1 0 0,-1 0 1 0 0,2 1-1 0 0,-2-2 0 0 0,1 2 1 0 0,0-1-1 0 0,-1 1 1 0 0,1-1-1 0 0,-1 1 0 0 0,0-1-5 0 0,0-1 44 0 0,0-1 1 0 0,-1 0-1 0 0,2 0 0 0 0,-1 1 0 0 0,1-1 0 0 0,-1-1-44 0 0,-7-15 151 0 0,-19-18-151 0 0,17 28 31 0 0,11 10-28 0 0,-2-1 0 0 0,1 1 0 0 0,1-1 0 0 0,-2 0 0 0 0,1 0 0 0 0,1 0 0 0 0,-1 0 0 0 0,0 0 0 0 0,0 1 0 0 0,1-2 0 0 0,-2 1-3 0 0,1-2 0 0 0,0 2 0 0 0,-1-1 0 0 0,1 0 0 0 0,-1 1 0 0 0,0-1 0 0 0,1 1 0 0 0,-1-1 0 0 0,-2 0 0 0 0,-11-12 0 0 0,9 8 0 0 0,-6-6 0 0 0,9 9 16 0 0,2 0 1 0 0,-1 0-1 0 0,0 0 0 0 0,0 1 0 0 0,0-1 0 0 0,-1 1 0 0 0,1-1 0 0 0,-1 1-16 0 0,0-1 10 0 0,3 2 33 0 0,-1-1-35 0 0,0 1-1 0 0,0-1 1 0 0,0 1 0 0 0,0-1 0 0 0,0 1 0 0 0,0-1 0 0 0,-1 1 0 0 0,1-1 0 0 0,0 1 0 0 0,-2-1-8 0 0,-2-4 49 0 0,-8-10 95 0 0,10 12-109 0 0,0 0-1 0 0,0 0 1 0 0,0-1-1 0 0,1 2 1 0 0,-1-3-35 0 0,-7-6 53 0 0,8 9-45 0 0,-1 0-1 0 0,0 0 0 0 0,0 0 0 0 0,-1 0 1 0 0,1 1-1 0 0,-1 0 0 0 0,0 0 0 0 0,-2-2-7 0 0,-2-1 6 0 0,3 0-6 0 0,5 5 0 0 0,-1-1 0 0 0,1 1 0 0 0,0 0 0 0 0,0 0 0 0 0,-1 0 0 0 0,1 0 0 0 0,0-1 0 0 0,0 1 0 0 0,0 0 0 0 0,-1-1 0 0 0,1 1 0 0 0,0 0 0 0 0,-1 0 0 0 0,1-1 0 0 0,-1 1 0 0 0,1 0 0 0 0,0 0 0 0 0,0 0 0 0 0,-1 0 0 0 0,1 0 0 0 0,0 0 0 0 0,-1 0 0 0 0,1 0 0 0 0,-1 0 0 0 0,-1 0 4 0 0,1-1 0 0 0,-2 0-1 0 0,2 0 1 0 0,-1 1-1 0 0,0-1 1 0 0,1-1 0 0 0,-1 2-1 0 0,0-2 1 0 0,0 1-1 0 0,1 0 1 0 0,-1-2-4 0 0,-12-6 24 0 0,-4 0-24 0 0,17 7 0 0 0,-2 2 0 0 0,2-2 0 0 0,-1 1 0 0 0,-1 0 0 0 0,1 0 0 0 0,0 0 0 0 0,0 1 0 0 0,-1-1 0 0 0,1 0 0 0 0,-2 0 0 0 0,0 1 1 0 0,0 0 0 0 0,0 0-1 0 0,1 0 1 0 0,-1-1-1 0 0,0 0 1 0 0,0 0 0 0 0,0 0-1 0 0,-15-2-41 0 0,15 3-19 0 0,0 0 93 0 0,-1-1 0 0 0,2 1 1 0 0,-1-1-1 0 0,-1 1 0 0 0,2-1 0 0 0,-1 0 0 0 0,-1 0-33 0 0,3 0 1 0 0,0 1-1 0 0,0-1 1 0 0,0 1-1 0 0,0 0 1 0 0,0 0-1 0 0,0 0 1 0 0,0 1-1 0 0,0-1 0 0 0,0 1 1 0 0,-1-1-1 0 0,-13 2-309 0 0,8-2 293 0 0,-36-9 408 0 0,40 7-392 0 0,1 0 0 0 0,-1 1 0 0 0,1-2 0 0 0,0 1 0 0 0,-1 0 0 0 0,0-1 0 0 0,-6-4 0 0 0,7 6 0 0 0,0-2 0 0 0,0 2 0 0 0,-1-1 0 0 0,0 1 0 0 0,1-1 0 0 0,-1 2 0 0 0,1-2 0 0 0,-1 1 0 0 0,0 1 0 0 0,0 0 0 0 0,0 0 0 0 0,0-1 0 0 0,0 2 0 0 0,3-1 0 0 0,-130 7 128 0 0,118-8-144 0 0,0 1 0 0 0,0-3 0 0 0,-11-2 16 0 0,0 0-53 0 0,9 0-123 0 0,12 5 143 0 0,0-1-1 0 0,0-1 1 0 0,1 2-1 0 0,-1 0 0 0 0,0-1 1 0 0,1 0-1 0 0,-3 1 34 0 0,-1-1 1 0 0,1 1 0 0 0,0-1 0 0 0,0 0-1 0 0,-1 0 1 0 0,0-2-1 0 0,0 2 1 0 0,0-1 0 0 0,1 1 0 0 0,-1 0-1 0 0,0 0 1 0 0,-3 1-1 0 0,-40-5 1091 0 0,33 4-1936 0 0,11 1 816 0 0,0 0 1 0 0,0-1 0 0 0,0-1 0 0 0,0 2-1 0 0,-5-3 29 0 0,-30-5-60 0 0,37 8 92 0 0,1 0 0 0 0,-1 0-1 0 0,0 0 1 0 0,0 0 0 0 0,1 1-1 0 0,-1-1 1 0 0,1 1 0 0 0,0-1-1 0 0,-4 2-31 0 0,4-1 7 0 0,0 0 0 0 0,-1 0 0 0 0,1-1 0 0 0,-1 1 0 0 0,0-1 0 0 0,1 0 0 0 0,-1 0 0 0 0,1 0 0 0 0,-3 0-7 0 0,-5-1 540 0 0,0 0-1 0 0,0 1 1 0 0,-7 1-540 0 0,-23-2-35 0 0,31 0 36 0 0,0 1 0 0 0,0 1 0 0 0,0 0 0 0 0,0 0 0 0 0,0 1-1 0 0,-6 2 0 0 0,-13 2-190 0 0,11-3-120 0 0,-7 1-99 0 0,21-4 409 0 0,0 0 0 0 0,0 1 0 0 0,0-1 0 0 0,0 1 0 0 0,0-1 0 0 0,0 1 0 0 0,1 0 0 0 0,-2 0 0 0 0,-13 2 0 0 0,-17 4 89 0 0,25-5-14 0 0,-9 2 102 0 0,1 1 0 0 0,0 0 0 0 0,0 1 0 0 0,-7 4-177 0 0,-8 1 0 0 0,-16 12 0 0 0,11-6 0 0 0,18-5 0 0 0,5-4 0 0 0,2 0 0 0 0,-1 1 0 0 0,1 0 0 0 0,0 2 0 0 0,-9 9 0 0 0,-2 2 10 0 0,15-15-125 0 0,1 0 1 0 0,0 0 0 0 0,1 2-1 0 0,-2-1 115 0 0,-9 10 153 0 0,15-16-114 0 0,0 0 0 0 0,-1 0 0 0 0,1-1 0 0 0,0 2 0 0 0,0-1-1 0 0,0 0 1 0 0,1 1 0 0 0,-3 2-39 0 0,-13 19 21 0 0,13-21-109 0 0,0 2 1 0 0,0-1-1 0 0,1 0 1 0 0,0 1-1 0 0,0 0 88 0 0,0 0 46 0 0,1 0 1 0 0,-1 1-1 0 0,2-1 0 0 0,-2 0 1 0 0,2 0-1 0 0,-1 1 1 0 0,1 0-1 0 0,0 0 0 0 0,0 3-46 0 0,-6 19-16 0 0,5-19-83 0 0,2-6 47 0 0,-1 0 0 0 0,1 0 0 0 0,0 0 0 0 0,0 0 0 0 0,0 0 0 0 0,0 0 0 0 0,1 0-1 0 0,-1 0 1 0 0,2 2 52 0 0,0 16 294 0 0,-1-2 0 0 0,0 14-294 0 0,-1-29 4 0 0,0-2-13 0 0,0 0 0 0 0,0-1 0 0 0,0 1 0 0 0,0-1 0 0 0,0 1 0 0 0,0 0 0 0 0,1-1 0 0 0,0 1 0 0 0,0 1 9 0 0,0 1-17 0 0,1 1 0 0 0,-2-1 0 0 0,2 1 1 0 0,-1-1-1 0 0,-1 1 0 0 0,0-1 1 0 0,0 2-1 0 0,0-2 0 0 0,0 1 17 0 0,0 18 0 0 0,0-21-3 0 0,-2 12 22 0 0,1-11-11 0 0,1-2 0 0 0,0 1 0 0 0,0 1 0 0 0,0-2 0 0 0,0 1 0 0 0,0 1 0 0 0,0-1 0 0 0,1-1 0 0 0,-1 2 0 0 0,1-2 0 0 0,0 1 0 0 0,-1 1 0 0 0,1-2 0 0 0,0 1 0 0 0,0 0 0 0 0,0-1 0 0 0,0 2 0 0 0,0-2 0 0 0,0 1 0 0 0,1-1 0 0 0,-1 1 0 0 0,1-1 0 0 0,-1 1 0 0 0,1-2 0 0 0,1 3-8 0 0,-1 1 0 0 0,-1 0 0 0 0,16 8 0 0 0,-5-5 0 0 0,-9-1 0 0 0,0 0 0 0 0,1 0 0 0 0,-2 0 0 0 0,-1 12 0 0 0,-2-15 2 0 0,-1 6-22 0 0,2-8-67 0 0,6 3-1708 0 0,-6-4 847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0:18.660"/>
    </inkml:context>
    <inkml:brush xml:id="br0">
      <inkml:brushProperty name="width" value="0.05" units="cm"/>
      <inkml:brushProperty name="height" value="0.05" units="cm"/>
      <inkml:brushProperty name="color" value="#FFFFFF"/>
    </inkml:brush>
  </inkml:definitions>
  <inkml:trace contextRef="#ctx0" brushRef="#br0">507 54 1376 0 0,'0'0'65'0'0,"0"0"86"0"0,0 0 337 0 0,0 0 148 0 0,0 0 32 0 0,0 0-25 0 0,0 0-123 0 0,0 0-52 0 0,0 0-11 0 0,0 0-7 0 0,0 0-22 0 0,0 0-10 0 0,0 0-2 0 0,0 0-18 0 0,0 0-72 0 0,0 0-36 0 0,0 0-8 0 0,0 0 6 0 0,0 0 34 0 0,0 0 20 0 0,0 0 2 0 0,0 0-7 0 0,0 0-28 0 0,0 0-11 0 0,0 0-2 0 0,0 0-2 0 0,0 0-6 0 0,0 0-6 0 0,0 0-2 0 0,0 0 0 0 0,0 0 0 0 0,0 0 0 0 0,0 0 0 0 0,0 0-4 0 0,0 0-16 0 0,-10-8 3337 0 0,9 8-3577 0 0,1 0 0 0 0,-1 0 0 0 0,1 0 0 0 0,0 0 0 0 0,-1 0 0 0 0,0-1 1 0 0,1 1-1 0 0,-1 0 0 0 0,1-1 0 0 0,0 1 0 0 0,-1 0 0 0 0,0 0 0 0 0,1 0 0 0 0,-1 0 0 0 0,1-1 1 0 0,0 1-1 0 0,0-1 0 0 0,-1 1 0 0 0,1-1 0 0 0,-1 1 0 0 0,1 0 0 0 0,-1-1 0 0 0,1 1 0 0 0,0-1-20 0 0,0 0 162 0 0,0 1-30 0 0,-18-6 358 0 0,5 6-304 0 0,5 0-78 0 0,0 0-1 0 0,1 0 1 0 0,-2 0 0 0 0,2-2 0 0 0,-1 1-1 0 0,1-1-107 0 0,-7 1 89 0 0,11 1-69 0 0,0-1 1 0 0,1 1-1 0 0,-1 0 0 0 0,1-1 0 0 0,0 0 1 0 0,-1 1-1 0 0,0-1 0 0 0,0 0-20 0 0,-31-15-291 0 0,32 14 356 0 0,-1 2-1 0 0,1-1 1 0 0,0 1-1 0 0,0-1 1 0 0,-1 1-1 0 0,1 0 1 0 0,0-1-1 0 0,0 1 1 0 0,-1 0-1 0 0,1 1 1 0 0,0-1-1 0 0,-1 1 1 0 0,1-1-1 0 0,-1 0 1 0 0,1 1-1 0 0,1 0 1 0 0,-2 0-1 0 0,0 0-64 0 0,-9 3 274 0 0,-44 4 363 0 0,12 6-443 0 0,39-12-176 0 0,-39 23 106 0 0,40-23-98 0 0,0 1 1 0 0,1-1-1 0 0,-1 1 0 0 0,0 1 0 0 0,1-1 0 0 0,0 1-26 0 0,-9 8 83 0 0,-18 15 195 0 0,27-25-268 0 0,-2 0 1 0 0,-8 18 106 0 0,11-17-91 0 0,0-1-1 0 0,0 0 0 0 0,1 1 1 0 0,-1 0-1 0 0,2 0 0 0 0,-2-1 1 0 0,1 1-1 0 0,0 0 0 0 0,-1 3-25 0 0,-2 6 164 0 0,-7 18 127 0 0,10-29-248 0 0,-1 10-34 0 0,2-10-5 0 0,-1 0 0 0 0,1 0 0 0 0,0-1 0 0 0,-1 1 0 0 0,1 1-1 0 0,0-2 1 0 0,0 1 0 0 0,0 0 0 0 0,0 0 0 0 0,0 0 0 0 0,0 0 0 0 0,0 0 0 0 0,0-1 0 0 0,1 2-4 0 0,-1 0 8 0 0,6 15 58 0 0,-5-15-58 0 0,1 0 0 0 0,-1 0 0 0 0,1 1 0 0 0,-1-2 0 0 0,2 1 0 0 0,-2 1 0 0 0,1-2 0 0 0,1 1-8 0 0,3 2 0 0 0,-3 1 0 0 0,3 0 0 0 0,0-1 0 0 0,-2 0 0 0 0,1 0 0 0 0,-2-2 11 0 0,0-1 32 0 0,3 0-22 0 0,14 6 84 0 0,-18-5-86 0 0,1-2-1 0 0,0 1 1 0 0,-1 0-1 0 0,1 0 1 0 0,0-1-1 0 0,0 0 1 0 0,0 1 0 0 0,0-1-1 0 0,0 0 1 0 0,0-1-1 0 0,0 1-18 0 0,3 1 0 0 0,17 6 64 0 0,-17-5-64 0 0,-4-1 0 0 0,0 0 0 0 0,1-1 0 0 0,0 1 0 0 0,-1-1 0 0 0,0 1 0 0 0,0-1 0 0 0,3 0 0 0 0,146 0-13 0 0,-142 1-2 0 0,-3-1 29 0 0,1 0 0 0 0,-1 0 0 0 0,1-1 0 0 0,-1 0 0 0 0,1 0 0 0 0,3-2-14 0 0,-9 3 0 0 0,0 0 0 0 0,-1-1 0 0 0,0 1 0 0 0,0 0 0 0 0,1 0 0 0 0,0-1 0 0 0,-1 1 0 0 0,1 0 0 0 0,-1 0 0 0 0,0 0 0 0 0,1 0 0 0 0,0 0 0 0 0,0 0 0 0 0,-1 0 0 0 0,0 0 0 0 0,1 0 0 0 0,-1 0 0 0 0,1 0 0 0 0,0 0 0 0 0,-1 0 0 0 0,0 1 0 0 0,1-1 0 0 0,-1 0 0 0 0,1 1 0 0 0,0-1 0 0 0,3 0 0 0 0,16-6 0 0 0,0-2 0 0 0,-7 2 0 0 0,20-8 0 0 0,-27 11 0 0 0,-4 2 0 0 0,11-8 0 0 0,7-9 0 0 0,-17 16 0 0 0,1-2 0 0 0,-1 1 0 0 0,1-1 0 0 0,-1 1 0 0 0,1-1 0 0 0,1-3 0 0 0,-3 2 0 0 0,0 2 0 0 0,0-2 0 0 0,-1-4 0 0 0,-3 6 0 0 0,2-11 0 0 0,-1 9 0 0 0,-1 0 0 0 0,1-1 0 0 0,1 5 0 0 0,0 0 0 0 0,0 0 0 0 0,0 0 0 0 0,0 0 0 0 0,0 0 0 0 0,0 0 0 0 0,-1 0 0 0 0,1 0 0 0 0,0 0 0 0 0,-1 0 0 0 0,1 0 0 0 0,0 0 0 0 0,-1 0 0 0 0,1 0 0 0 0,-1 0 0 0 0,-1-2 0 0 0,-1-2 0 0 0,-1 2 0 0 0,-12-24 0 0 0,16 26 0 0 0,-1-1 0 0 0,0 2 0 0 0,0-1 0 0 0,1-1 0 0 0,-1 2 0 0 0,1-1 0 0 0,-2 0 0 0 0,2 0 0 0 0,-1 1 0 0 0,0-1 0 0 0,0 0 0 0 0,1 0 0 0 0,-3 1 0 0 0,2-2 0 0 0,-1 1 1 0 0,0-1 1 0 0,1 1-1 0 0,-2-1 0 0 0,2 1 0 0 0,-1-2 0 0 0,1 2 0 0 0,-1-1 0 0 0,0-2-1 0 0,1 3 2 0 0,1 0 41 0 0,-3-1-22 0 0,-10-8 96 0 0,-18-18-2 0 0,21 25-534 0 0,7 3-8512 0 0,3 0 2495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1:45.150"/>
    </inkml:context>
    <inkml:brush xml:id="br0">
      <inkml:brushProperty name="width" value="0.05" units="cm"/>
      <inkml:brushProperty name="height" value="0.05" units="cm"/>
      <inkml:brushProperty name="color" value="#FFFFFF"/>
    </inkml:brush>
  </inkml:definitions>
  <inkml:trace contextRef="#ctx0" brushRef="#br0">388 64 4608 0 0,'0'0'208'0'0,"-7"-18"5076"0"0,7 17-5107 0 0,-2-7 850 0 0,2 7-657 0 0,0 1 118 0 0,0 0 22 0 0,0 0-52 0 0,0 0-222 0 0,-5-9 1439 0 0,5 8-1544 0 0,-2 1 0 0 0,1-1 0 0 0,-1 0 0 0 0,1 0 1 0 0,0 1-1 0 0,-1-1 0 0 0,1 1 0 0 0,-1-1 0 0 0,1 1 0 0 0,-1-1 1 0 0,1 1-1 0 0,-1 0 0 0 0,1 0 0 0 0,-1 0 0 0 0,1 0 0 0 0,-1 0 0 0 0,1 0 1 0 0,-1 1-132 0 0,-30 5 1409 0 0,21-4-2055 0 0,-6 1-298 0 0,-15 9 1020 0 0,26-10-62 0 0,0 0 0 0 0,0 0 0 0 0,0 1 0 0 0,0-1 0 0 0,-3 3-14 0 0,-8 5-70 0 0,9-5 701 0 0,-1 0 0 0 0,0 1 0 0 0,-4 5-631 0 0,-7 2-1163 0 0,18-11 1106 0 0,-1-1 0 0 0,1 1 0 0 0,-1 0 0 0 0,1 0 0 0 0,-1 0 0 0 0,1-1 0 0 0,0 2 0 0 0,0-1 0 0 0,0 1 0 0 0,0-1-1 0 0,0 1 58 0 0,-13 16 0 0 0,12-16 0 0 0,0-1 0 0 0,1 0 0 0 0,0 1 0 0 0,0 0 0 0 0,0 0 0 0 0,-1 1 0 0 0,-18 34 0 0 0,15-29 14 0 0,0 1-1 0 0,1 0 0 0 0,0 0 1 0 0,0 0-1 0 0,-2 12-13 0 0,0 3 137 0 0,2-7 112 0 0,1-1 0 0 0,0 1 0 0 0,2-1 0 0 0,0 1-1 0 0,0 5-248 0 0,3-9 109 0 0,0 0 0 0 0,3 13-109 0 0,-3-22 16 0 0,2 18 168 0 0,-2-10-101 0 0,2 0 0 0 0,2 11-83 0 0,-1-8 44 0 0,-1-6-1 0 0,0-1 0 0 0,0 1-1 0 0,3 3-42 0 0,6 12-132 0 0,-8-20 132 0 0,1 1 0 0 0,-2 0 0 0 0,1 0 0 0 0,1 3 0 0 0,1 1 0 0 0,0-1 0 0 0,0 1 0 0 0,3 1 0 0 0,-3-2 324 0 0,1-2 0 0 0,0 1-1 0 0,0-1 1 0 0,2 1-1 0 0,-1-2 1 0 0,6 5-324 0 0,27 18-230 0 0,2-9 526 0 0,-5-9 90 0 0,-19-5 103 0 0,-10-6-446 0 0,-6-1-31 0 0,1 0 1 0 0,-1 1-1 0 0,1 0 0 0 0,-1 0 1 0 0,0 0-1 0 0,4 0-12 0 0,6 0 0 0 0,1-4 0 0 0,6 2 0 0 0,-12 2 144 0 0,-1-2 0 0 0,1 1 0 0 0,-1-1 0 0 0,1 0 0 0 0,-1 0 0 0 0,0-1 0 0 0,5-2-144 0 0,-11 4 0 0 0,0 1 0 0 0,-1 0 0 0 0,1 0 0 0 0,1-1 0 0 0,-2 1 0 0 0,1-1 0 0 0,1 1 0 0 0,-2 0 0 0 0,1 0 0 0 0,1 0 0 0 0,-2 0 0 0 0,1 0 0 0 0,1 0 0 0 0,-2 0 0 0 0,1 0 0 0 0,1 1 0 0 0,-2-1 0 0 0,2 0 0 0 0,-2 1 0 0 0,1-1 0 0 0,-1 0 0 0 0,1 0 0 0 0,0 0 0 0 0,-1 0 0 0 0,1 0 0 0 0,-1 0 0 0 0,1 0 0 0 0,0 0 0 0 0,-1 0 0 0 0,1 0 0 0 0,-1 0 0 0 0,1 0 0 0 0,-1 0 0 0 0,1-1 0 0 0,0 1 0 0 0,-1 0 0 0 0,0-1 0 0 0,1 1 0 0 0,0-1 0 0 0,-1 1 0 0 0,1 0 0 0 0,-1 0 0 0 0,0-1 0 0 0,1 1 0 0 0,-1-1 0 0 0,1 0 0 0 0,1 0 0 0 0,16-9 0 0 0,-13 9 0 0 0,-1-2 0 0 0,-4 2 0 0 0,1 0 0 0 0,0 1 0 0 0,-1-1 0 0 0,0 1 0 0 0,1 0 0 0 0,0-1 0 0 0,0 1 0 0 0,-1-1 0 0 0,1 1 0 0 0,-1 0 0 0 0,1-1 0 0 0,0 1 0 0 0,-1 0 0 0 0,1 0 0 0 0,1 0 0 0 0,0-1-65 0 0,0-1 0 0 0,0 2 0 0 0,1-2 0 0 0,-1 1 0 0 0,0 0 0 0 0,0-1 0 0 0,0 0-1 0 0,0 1 1 0 0,0-1 0 0 0,0 0 0 0 0,-1 0 0 0 0,2-1 65 0 0,9-9-171 0 0,-7 4 171 0 0,-4 7 0 0 0,1-2 0 0 0,-1 2 0 0 0,1-1 0 0 0,-1 1 0 0 0,1-1 0 0 0,0 0 0 0 0,0 1 0 0 0,0 0 0 0 0,-1-1 0 0 0,2 1 0 0 0,-1 0 0 0 0,0 0 0 0 0,0 0 0 0 0,0 0 0 0 0,0 0 0 0 0,0 0 0 0 0,0-1 0 0 0,-1 1 0 0 0,1-1 0 0 0,-1 1 0 0 0,1-1 0 0 0,0 0 0 0 0,0 0 0 0 0,-1 0 0 0 0,1 1 0 0 0,-1-1 0 0 0,1 2 0 0 0,-1-2 0 0 0,1 1 0 0 0,-1 0 0 0 0,1-1 0 0 0,0 2 0 0 0,1-2 0 0 0,-2 2 0 0 0,-1 0 0 0 0,0 0 0 0 0,1 0 0 0 0,-1 0 0 0 0,1-1 0 0 0,0 1 0 0 0,-1 0 0 0 0,0 0 0 0 0,1 0 0 0 0,-1 0 0 0 0,1-1 0 0 0,-1 1 0 0 0,1-1 0 0 0,-1 1 0 0 0,0-1 0 0 0,1 1 0 0 0,-1 0 0 0 0,0 0 0 0 0,1-1 0 0 0,-1 1 0 0 0,1-1 0 0 0,-1 0 0 0 0,0 1 0 0 0,0 0 0 0 0,0-1 0 0 0,0 1 0 0 0,0-1 0 0 0,0 0 0 0 0,1 1 0 0 0,-1-1 0 0 0,0 1 0 0 0,1-1 0 0 0,-1 0 0 0 0,0 1 0 0 0,1 0 0 0 0,-1-1 0 0 0,0 0 0 0 0,0 1 0 0 0,1-1 0 0 0,0 1 0 0 0,-1 0 0 0 0,1-1 0 0 0,-1 1 0 0 0,0-1 0 0 0,1 1 0 0 0,0-1 0 0 0,-1 1 0 0 0,1 0 0 0 0,1-3-83 0 0,0 1 0 0 0,0-1 0 0 0,1 0-1 0 0,-2 0 1 0 0,1 0 0 0 0,0 0 0 0 0,-1 0-1 0 0,2-3 84 0 0,6-13-302 0 0,4 0 302 0 0,-2-2 0 0 0,1 0 0 0 0,2-11 0 0 0,-7 20 83 0 0,-5 10-62 0 0,-1 1-1 0 0,-1 1 1 0 0,1-2-1 0 0,0 1 1 0 0,0 0-1 0 0,-1-1 1 0 0,0 2-1 0 0,1-2 0 0 0,-1 1 1 0 0,1 0-1 0 0,-1-1 1 0 0,1 1-1 0 0,-1-1 1 0 0,0 0-21 0 0,0-3 91 0 0,0 0 0 0 0,2-1 1 0 0,-1 1-1 0 0,0 0 1 0 0,1-1-92 0 0,1-8 279 0 0,-1 8-38 0 0,-1-1-98 0 0,1 0 1 0 0,-1 0-1 0 0,-1 1 0 0 0,1-6-143 0 0,1-6-200 0 0,-2 14 134 0 0,1 0-1 0 0,0 0 1 0 0,-1-1 0 0 0,0 1-1 0 0,0-1 1 0 0,-1 1 0 0 0,0 0-1 0 0,1-1 1 0 0,-1 1-1 0 0,-1-3 67 0 0,2 5 0 0 0,-2 0 0 0 0,1-1 0 0 0,-1 1 0 0 0,1 0 0 0 0,-1 0 0 0 0,1-1 0 0 0,-1 1 0 0 0,-2-2 0 0 0,1 1 0 0 0,0-1 0 0 0,0 0 0 0 0,0 0 0 0 0,0 0 0 0 0,-1-3 0 0 0,-17-29 26 0 0,7 17-20 0 0,2-4-6 0 0,9 19 0 0 0,-4-7 0 0 0,6 10 0 0 0,0-2 0 0 0,-1 2 0 0 0,1-1 0 0 0,-1 0 0 0 0,1 1 0 0 0,-1-1 0 0 0,0 1 0 0 0,0-1 0 0 0,1 1 0 0 0,-2-1 0 0 0,-10-9 0 0 0,-27-33 216 0 0,38 42-201 0 0,-5-7 34 0 0,4 3-49 0 0,3 6 0 0 0,-13-13 0 0 0,10 10 0 0 0,1 0 0 0 0,-12-3 0 0 0,-7-6 0 0 0,20 12 0 0 0,1 0 0 0 0,0 0 0 0 0,-1 0 0 0 0,1 0 0 0 0,-1-1 0 0 0,1 1 0 0 0,-1 0 0 0 0,1-1 0 0 0,0 1 0 0 0,0-1 0 0 0,-1 1 0 0 0,1 0 0 0 0,-1 0 0 0 0,1-1 0 0 0,-1 1 0 0 0,1-1 0 0 0,0 1 0 0 0,0-1 0 0 0,0 1 0 0 0,0 0 0 0 0,0-1 0 0 0,-1 1 0 0 0,-4-6 0 0 0,-4 0 64 0 0,6 1-53 0 0,3 5-10 0 0,0 0 1 0 0,-1 0-1 0 0,1 0 0 0 0,0 0 0 0 0,0 0 1 0 0,0 0-1 0 0,0 0 0 0 0,0-1 1 0 0,-1 1-1 0 0,1 0 0 0 0,0 0 0 0 0,0 0 1 0 0,0 0-1 0 0,-1-1 0 0 0,1 1 1 0 0,0 0-1 0 0,0 0 0 0 0,0 0 0 0 0,0 0 1 0 0,0 0-1 0 0,0 0 0 0 0,-1 0 1 0 0,1 0-1 0 0,0 0 0 0 0,0-1 0 0 0,-1 1 1 0 0,1 0-1 0 0,0 0 0 0 0,0 1 1 0 0,-1-1-1 0 0,1 0 0 0 0,0 0 1 0 0,0 0-1 0 0,0 0 0 0 0,0 0 0 0 0,0 0 1 0 0,0 0-1 0 0,0 0 0 0 0,-1 0 1 0 0,1 0-2 0 0,-8 2 65 0 0,5-2-49 0 0,0 0-1 0 0,0 0 0 0 0,0-1 1 0 0,0 0-1 0 0,1 0 0 0 0,-1 1 1 0 0,-1-2-16 0 0,-5-1 20 0 0,4 3-9 0 0,-32-22-334 0 0,35 20-10 0 0,1 1 0 0 0,0-1 0 0 0,-1 1-1 0 0,1 0 1 0 0,-1 0 0 0 0,1 0 0 0 0,-1 0 0 0 0,1 0-1 0 0,-1 0 1 0 0,0 1 0 0 0,0-1 333 0 0,-5 0-1615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1:57.713"/>
    </inkml:context>
    <inkml:brush xml:id="br0">
      <inkml:brushProperty name="width" value="0.05" units="cm"/>
      <inkml:brushProperty name="height" value="0.05" units="cm"/>
      <inkml:brushProperty name="color" value="#FFC114"/>
    </inkml:brush>
  </inkml:definitions>
  <inkml:trace contextRef="#ctx0" brushRef="#br0">0 0 920 0 0,'0'0'0'0'0,"0"0"80"0"0,0 0-80 0 0,0 0 0 0 0,0 0 0 0 0,0 0 0 0 0,0 0 488 0 0,0 0 88 0 0,0 0 8 0 0,0 0-1584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04.365"/>
    </inkml:context>
    <inkml:brush xml:id="br0">
      <inkml:brushProperty name="width" value="0.05" units="cm"/>
      <inkml:brushProperty name="height" value="0.05" units="cm"/>
      <inkml:brushProperty name="color" value="#FFC114"/>
    </inkml:brush>
  </inkml:definitions>
  <inkml:trace contextRef="#ctx0" brushRef="#br0">94 80 4608 0 0,'0'0'208'0'0,"3"-15"8238"0"0,-9 30-8011 0 0,0-3-160 0 0,0 1 0 0 0,2 1 0 0 0,-1-1 0 0 0,1 1 0 0 0,1 3-275 0 0,-15 40 264 0 0,14-39-264 0 0,2-13 0 0 0,2 0 0 0 0,-2 0 0 0 0,1 0 0 0 0,1 1 0 0 0,0 2 0 0 0,-3 8 0 0 0,2-12 0 0 0,4-15 0 0 0,2-13-39 0 0,-1-1 0 0 0,-1-2 39 0 0,-2 14-96 0 0,2-4-176 0 0,1-1-1 0 0,6-14 273 0 0,-5 13-73 0 0,-3 17 94 0 0,-2 1 8 0 0,0 0-1 0 0,0 0 1 0 0,1 1 0 0 0,-1-1 0 0 0,0 0 0 0 0,0 0-1 0 0,0 1 1 0 0,0-1 0 0 0,0 0 0 0 0,0 0 0 0 0,0 1-1 0 0,-1-1 1 0 0,1 0 0 0 0,0 0-29 0 0,0 0-163 0 0,-3 7 175 0 0,0 1 0 0 0,0-1-1 0 0,0 0 1 0 0,-1 0 0 0 0,-2 3-12 0 0,-12 21 254 0 0,12-15-275 0 0,0-1 0 0 0,1 1 1 0 0,-2 13 20 0 0,8-29-41 0 0,-1-7-309 0 0,1-1 0 0 0,1 1 0 0 0,0 0 1 0 0,1-3 349 0 0,1 2-154 0 0,0-2 471 0 0,1-1-1 0 0,-1 0 1 0 0,1-7-317 0 0,-2 13 120 0 0,-1 0-63 0 0,-1 2-36 0 0,-1 2 33 0 0,-1 4-1 0 0,-10 30-22 0 0,-3 15-31 0 0,5-16 4 0 0,0 10 412 0 0,9-40-306 0 0,0-1-163 0 0,0 0-35 0 0,0 0 39 0 0,0 0 125 0 0,0 0 14 0 0,1-1-22 0 0,2-1-67 0 0,-1 0 1 0 0,1 0-1 0 0,-1-1 0 0 0,1 0 0 0 0,-1 1 1 0 0,0 0-1 0 0,0-1 0 0 0,0 0 0 0 0,-1 0 1 0 0,2-2-2 0 0,2-3 1 0 0,45-98 529 0 0,-43 88 1 0 0,-6 15-504 0 0,-1 1 0 0 0,1-1 0 0 0,0 1 0 0 0,0-1 0 0 0,0 1 0 0 0,1-1 0 0 0,-1 1 0 0 0,1 0-1 0 0,0-2-26 0 0,-2 4 160 0 0,2-4 370 0 0,-30 94-513 0 0,-2 9-1619 0 0,26-83 1740 0 0,0 0 1 0 0,1 0 0 0 0,1 1-1 0 0,0-1 1 0 0,2 0-1 0 0,0 7-138 0 0,-2-10 423 0 0,2-6-613 0 0,4-15 141 0 0,5-7 441 0 0,-8 14-280 0 0,3-7-97 0 0,0 1 0 0 0,-1-1 0 0 0,0 0 0 0 0,0 1 0 0 0,-1-2 0 0 0,0 1 0 0 0,0-5-15 0 0,3-7 7 0 0,0-1-7 0 0,4-16 0 0 0,0 8 0 0 0,-6 22 0 0 0,-1-2 0 0 0,0 2 0 0 0,1-1 0 0 0,4-7 0 0 0,43-79 0 0 0,-50 103 0 0 0,-4 8 0 0 0,1-9 0 0 0,-1 1 0 0 0,1 0 0 0 0,-1 8 0 0 0,-9 23 0 0 0,1-13 0 0 0,2 1 0 0 0,0 1 0 0 0,2 3 0 0 0,-2 1 0 0 0,6-20 0 0 0,0 1 0 0 0,1 0 0 0 0,1 0 0 0 0,-1 0 0 0 0,2 12 0 0 0,2-33 0 0 0,1-1 0 0 0,0 1 0 0 0,0 0 0 0 0,1-1 0 0 0,1-1 0 0 0,1-1 0 0 0,-2-1 0 0 0,1 1 0 0 0,1-8 0 0 0,-3 8 0 0 0,1 0 0 0 0,0 1 0 0 0,1-1 0 0 0,0 0 0 0 0,1 0 0 0 0,4-8 418 0 0,0-3-1 0 0,5-12-417 0 0,0-3 552 0 0,4-8-595 0 0,-15 38-86 0 0,-1 0-1 0 0,1 0 1 0 0,-1 0-1 0 0,-1-1 0 0 0,1 1 1 0 0,-1 0-1 0 0,0-1 1 0 0,-1 1-1 0 0,1-1 0 0 0,-1 0 1 0 0,0 1-1 0 0,-2-3 130 0 0,2-11 1077 0 0,0 20-1063 0 0,0 0 1 0 0,0 0 0 0 0,0 0 0 0 0,0 0-1 0 0,0 0 1 0 0,0 0 0 0 0,0 0-1 0 0,0 0 1 0 0,0 0 0 0 0,0 0 0 0 0,0 0-1 0 0,0 0 1 0 0,0 0 0 0 0,0 0-1 0 0,0 0 1 0 0,1 0 0 0 0,-1 0 0 0 0,0 0-1 0 0,0 0 1 0 0,0 0 0 0 0,0 0-1 0 0,0 0 1 0 0,0 0 0 0 0,0 0-15 0 0,2 8 405 0 0,-2 15 67 0 0,-3 0-472 0 0,0-8 0 0 0,0-1 0 0 0,0 1 0 0 0,-1 0 0 0 0,-3 5 0 0 0,-23 59 0 0 0,24-63 0 0 0,1 1 0 0 0,-1 4 0 0 0,3-7 0 0 0,-2 0 0 0 0,1 0 0 0 0,-2 0 0 0 0,1-1-12 0 0,1-1-1 0 0,0 1 0 0 0,0 1 0 0 0,2-2 0 0 0,-2 13 13 0 0,3 23-24 0 0,1-28 27 0 0,1-23-9 0 0,-1 0 0 0 0,2 0-1 0 0,-1 1 1 0 0,0-1 0 0 0,1 1-1 0 0,-1 0 1 0 0,1-2 6 0 0,6-10 1 0 0,2-12 0 0 0,3-20-1 0 0,-7 25-47 0 0,1 0 1 0 0,1 0 0 0 0,3-7 46 0 0,-2 9-24 0 0,-2 0 1 0 0,-1 0-1 0 0,-1-1 1 0 0,1-2 23 0 0,9-34-32 0 0,7 0 46 0 0,-17 44 45 0 0,-2 8-33 0 0,-1 1 1 0 0,-1-2 0 0 0,1 1 0 0 0,-1 0 0 0 0,1-1 0 0 0,-1 1-1 0 0,0-4-26 0 0,-1 7 60 0 0,-6 18 12 0 0,6-16-72 0 0,-7 15 0 0 0,0 1 0 0 0,1-1 0 0 0,1 2 0 0 0,0-1 0 0 0,0 7 0 0 0,2-5-19 0 0,-2 1 0 0 0,-2 7 19 0 0,-5 22-26 0 0,9-36 27 0 0,-1 0-1 0 0,-4 12 0 0 0,-3 5-11 0 0,-16 70-43 0 0,23-78 54 0 0,3-17 0 0 0,0 1 0 0 0,1-1 0 0 0,-2 1 0 0 0,1-1 0 0 0,-2 4 0 0 0,0-5-10 0 0,3-5-5 0 0,4-4 21 0 0,0 1-1 0 0,-1-1 1 0 0,0 0 0 0 0,0 0 0 0 0,-1 0-1 0 0,0 0 1 0 0,1-3-6 0 0,23-59 154 0 0,2-6 132 0 0,-25 61-255 0 0,0 2-1 0 0,-1-1 1 0 0,-1-1 0 0 0,1 1-1 0 0,-1-9-30 0 0,0 10 12 0 0,0 0 0 0 0,1 1-1 0 0,0-1 1 0 0,1 0-1 0 0,0 0 1 0 0,0 1 0 0 0,5-9-12 0 0,-2 3 15 0 0,-1 1 1 0 0,0 0-1 0 0,0-4-15 0 0,-1 1 5 0 0,-2 10 5 0 0,-1 0 0 0 0,1 0 0 0 0,-1 0 0 0 0,0-1 0 0 0,-1 1-1 0 0,0-4-9 0 0,0 11 54 0 0,-7 17 45 0 0,4-7-114 0 0,-1-1 0 0 0,0 0 0 0 0,-1-1-1 0 0,-3 5 16 0 0,5-7-19 0 0,1 0 0 0 0,0 0 0 0 0,0 0 0 0 0,0 0 0 0 0,1 0 0 0 0,0 0 0 0 0,0 3 19 0 0,-3 11-112 0 0,2-12 87 0 0,1 0 0 0 0,1 0 0 0 0,-1 0 0 0 0,1 0 25 0 0,-2 28-43 0 0,-5-1 38 0 0,-7 20 5 0 0,10-43-7 0 0,-6 30-303 0 0,-1 29 310 0 0,4-31-150 0 0,7-35 161 0 0,0-4 42 0 0,0-1 11 0 0,0 0 0 0 0,1-5-14 0 0,0 1-1 0 0,1 0 1 0 0,0 0-1 0 0,0 0 1 0 0,0 0-1 0 0,0 0 1 0 0,0 1-1 0 0,2-2-49 0 0,1-2 30 0 0,-2 0 0 0 0,1 1 0 0 0,0-2 0 0 0,0-3-30 0 0,13-22 74 0 0,-16 31-74 0 0,-1 2 1 0 0,0-2 0 0 0,1 1 0 0 0,0-1 0 0 0,-1 1-1 0 0,0 0 1 0 0,1-1 0 0 0,-1 1 0 0 0,0-1-1 0 0,0 1 1 0 0,0-1 0 0 0,0 1 0 0 0,0-1 0 0 0,0 1-1 0 0,-1 0 1 0 0,1 0 0 0 0,-1-2-1 0 0,0 2 0 0 0,1-1-1 0 0,0-1 1 0 0,0 2 0 0 0,0-1-1 0 0,0-1 1 0 0,0 2 0 0 0,0-1-1 0 0,0-1 1 0 0,12-39-36 0 0,0 1 0 0 0,11-17 36 0 0,-9 18-47 0 0,-7 20-1 0 0,0 2-1 0 0,5-8 49 0 0,-7 17 21 0 0,-1-1 1 0 0,-1 0-1 0 0,1-4-21 0 0,11-28 75 0 0,-13 37-47 0 0,2-6 65 0 0,-3 10-13 0 0,-1 1-12 0 0,0 0-4 0 0,0 0 0 0 0,0 0 6 0 0,0 0 15 0 0,-1 2-80 0 0,0 0 0 0 0,0-1 0 0 0,0 1 0 0 0,0 0 0 0 0,1 0 0 0 0,0-1 0 0 0,-1 1 0 0 0,1 0 0 0 0,-1 0 0 0 0,1 0 0 0 0,0 0-1 0 0,0-1 1 0 0,0 2 0 0 0,0-1-5 0 0,-1 5 0 0 0,1 0 0 0 0,-2 0 0 0 0,1 0 0 0 0,-1 0 0 0 0,-1 1 0 0 0,-1 10 0 0 0,-8 24-211 0 0,-11 24 211 0 0,3-8-97 0 0,5-21 32 0 0,10-28 32 0 0,2 0 1 0 0,-1 0-1 0 0,1 0 0 0 0,-2 7 33 0 0,-1 13-78 0 0,3-20 44 0 0,1 0 0 0 0,0 0 0 0 0,1 1 0 0 0,0-1 0 0 0,1 1 34 0 0,0 13-45 0 0,-1-1 0 0 0,-1 1-1 0 0,-4 18 46 0 0,6-41 0 0 0,-1 4-16 0 0,0 1-1 0 0,0 0 0 0 0,1 0 0 0 0,0 0 0 0 0,0 1 17 0 0,0-5-94 0 0,6-24 80 0 0,12-57 132 0 0,-12 57-38 0 0,6-26 212 0 0,48-132-278 0 0,-29 79-14 0 0,-25 80 0 0 0,0 1 0 0 0,0-14 0 0 0,-4 28 0 0 0,1-16 0 0 0,-12 51 38 0 0,2-3-12 0 0,0 0-99 0 0,0 0 1 0 0,-4 3 72 0 0,1 0-127 0 0,-2 16 127 0 0,-10 38-80 0 0,5-10 56 0 0,7-34-16 0 0,2-1 0 0 0,0 8 40 0 0,4-31-33 0 0,3-11 30 0 0,0 0-1 0 0,0-1 1 0 0,1 0 0 0 0,-1 1-1 0 0,1-1 1 0 0,-1 1 0 0 0,1 0-1 0 0,0 0 1 0 0,0-1 0 0 0,0 1-1 0 0,0-1 1 0 0,1 1 0 0 0,-1-1-1 0 0,1 3 4 0 0,-1-5 0 0 0,0 1 0 0 0,0-1 0 0 0,0 0 0 0 0,0 0 0 0 0,0 0 0 0 0,0 0 0 0 0,0 0 0 0 0,0 0 0 0 0,0 1 0 0 0,0-1 0 0 0,1 0 0 0 0,-1 0 0 0 0,0 0 0 0 0,0 1-1 0 0,0-1 1 0 0,0 0 0 0 0,1 0 0 0 0,-1 0 0 0 0,0 1 0 0 0,0-1 0 0 0,0 0 0 0 0,1 0 0 0 0,-1 0 0 0 0,0 0 0 0 0,0 0 0 0 0,0 0 0 0 0,0 0 0 0 0,0 0 0 0 0,0 0 0 0 0,0 0 0 0 0,1 0-1 0 0,-1 0 1 0 0,0 0 0 0 0,0 0 0 0 0,1 0 0 0 0,-1 0 0 0 0,0 0 0 0 0,0 0 0 0 0,1 0 0 0 0,-1 0 0 0 0,0 0 0 0 0,0 0 0 0 0,0 0 0 0 0,0 0 0 0 0,0 0 0 0 0,0 0 0 0 0,1 0 0 0 0,-1 0-1 0 0,0 0 1 0 0,5-4 15 0 0,-2-1 24 0 0,0 2 0 0 0,0-2-1 0 0,0 1 1 0 0,0-1-1 0 0,0 1 1 0 0,-2-2-1 0 0,1 2 1 0 0,1-1-1 0 0,-2-1 1 0 0,1-2-39 0 0,6-15 64 0 0,-4 10 4 0 0,1 0 1 0 0,1-12-69 0 0,7-21 151 0 0,11-31 25 0 0,-13 42 42 0 0,10-25-218 0 0,1 0 0 0 0,-9 2 64 0 0,-8 41 0 0 0,-17 64 64 0 0,-20 31-220 0 0,4 2 0 0 0,1 11 92 0 0,-1 24-64 0 0,20-70 43 0 0,5-32 10 0 0,1 0 0 0 0,-1 0 1 0 0,0-1-1 0 0,-3 7 11 0 0,3-14-10 0 0,18-17-33 0 0,-7-2 124 0 0,-2-1 1 0 0,0 0-1 0 0,3-10-81 0 0,-6 13 36 0 0,8-21 78 0 0,19-61 179 0 0,-11 32-95 0 0,2-10 82 0 0,10-45-26 0 0,-44 153 164 0 0,-8 31-418 0 0,-24 124-124 0 0,15-77-32 0 0,26-100 134 0 0,2-10 4 0 0,1 1 1 0 0,0-1 0 0 0,0 1-1 0 0,1-1 1 0 0,-1 0 0 0 0,1 1-1 0 0,0 2 18 0 0,13-26-144 0 0,18-75 144 0 0,8-34 75 0 0,-7 15 42 0 0,-30 109-114 0 0,1-6 24 0 0,0 0 0 0 0,0 0 0 0 0,-1 1 1 0 0,0-2-1 0 0,0 0-27 0 0,-2 9 53 0 0,0 2 11 0 0,0 0 0 0 0,0 0 2 0 0,-3 17 4 0 0,-17 62-216 0 0,10-44-100 0 0,-4 32 246 0 0,5-26-248 0 0,-5 16 248 0 0,5-23-18 0 0,-12 57-108 0 0,33-115 126 0 0,5-21 291 0 0,3-17-291 0 0,8-25 245 0 0,9-35 62 0 0,-25 77-207 0 0,-7 23 3 0 0,-5 21-96 0 0,0 0 0 0 0,0 1 0 0 0,0-1 0 0 0,1 0 0 0 0,-1 0 0 0 0,0 1 0 0 0,1-1 0 0 0,-1 0 0 0 0,1 0 0 0 0,-1 1 0 0 0,0-1 0 0 0,0 0 0 0 0,1 0 1 0 0,0 1-1 0 0,-1 0 0 0 0,1-1 0 0 0,-1 0-7 0 0,1 1 10 0 0,-1-1 1 0 0,0 1-1 0 0,1 0 1 0 0,-1 0-1 0 0,0 0 1 0 0,0 0 0 0 0,0-1-1 0 0,1 1 1 0 0,-1 0-1 0 0,0-1 1 0 0,0 1-1 0 0,0 0 1 0 0,0-1 0 0 0,0 1-1 0 0,0 0 1 0 0,0 0-1 0 0,0 0 1 0 0,0-1-1 0 0,0 1 1 0 0,0-1-1 0 0,0 1 1 0 0,0 0 0 0 0,0-1-1 0 0,0 1 1 0 0,0 0-1 0 0,0 0-10 0 0,0-1 64 0 0,0 1 0 0 0,0 24 54 0 0,-28 97-108 0 0,3-20-10 0 0,9-34 0 0 0,-5 13 0 0 0,21-74-12 0 0,2-7-43 0 0,3-6 44 0 0,3-11 71 0 0,5-29 22 0 0,-8 27-82 0 0,-1 0 0 0 0,7-13 0 0 0,6-27 0 0 0,-4 11 0 0 0,-1 1 0 0 0,-11 43 0 0 0,1 0 0 0 0,-1 1 0 0 0,1-1 0 0 0,-1 1 0 0 0,1-1 0 0 0,1 1 0 0 0,0-4 0 0 0,9-14 11 0 0,-12 21 42 0 0,0 34 11 0 0,-12 25-64 0 0,6-28 0 0 0,-7 15 0 0 0,-2 7 0 0 0,8-26-65 0 0,4-18 15 0 0,1 1 0 0 0,0-1 0 0 0,1 1 0 0 0,-1 0 0 0 0,2 0 0 0 0,-1 5 50 0 0,2-17-17 0 0,-1 1-1 0 0,2 0 1 0 0,-1-1 0 0 0,0 1 0 0 0,1-1-1 0 0,-1 1 1 0 0,2-2 17 0 0,2-2-18 0 0,4-15 18 0 0,1 0 0 0 0,-2-1 0 0 0,4-10 0 0 0,13-37 0 0 0,-6 25 0 0 0,-19 34 64 0 0,0 10 0 0 0,-1 1-57 0 0,0 1 0 0 0,0 0 0 0 0,0 0 0 0 0,0 0 0 0 0,1 0 0 0 0,0 0 0 0 0,-1 0 0 0 0,0 0 0 0 0,1 0-7 0 0,-2 6 1 0 0,-4 13-1 0 0,1-2 0 0 0,0 7 0 0 0,1-8 0 0 0,0 1 0 0 0,-6 13 0 0 0,-3 13 0 0 0,7-23 0 0 0,6-17 12 0 0,0-7-5 0 0,1 0 0 0 0,0 0 0 0 0,0 0 0 0 0,-1 1 1 0 0,1-1-1 0 0,0 1 0 0 0,0-1 0 0 0,0 0 0 0 0,2 0-7 0 0,5-13-4 0 0,18-48 68 0 0,14-62-64 0 0,-31 112 64 0 0,-9 13 0 0 0,-1 1-60 0 0,0 1 0 0 0,0-1 0 0 0,0 1 0 0 0,0-1 0 0 0,0 1 0 0 0,0 0 0 0 0,0-1 0 0 0,0 2 0 0 0,1-2 0 0 0,0 1 0 0 0,0 0 0 0 0,-1-1 0 0 0,1 2 0 0 0,0-1 0 0 0,-1 1-4 0 0,0 6 4 0 0,-5 19-4 0 0,4-21 0 0 0,1 0 0 0 0,-1 0 0 0 0,0 0 0 0 0,0 0 0 0 0,-2 2 0 0 0,3-8 0 0 0,0 2 0 0 0,1-2 0 0 0,-1 1 0 0 0,0 0 0 0 0,1 0 0 0 0,-1 0 0 0 0,1 0 0 0 0,0 2 0 0 0,-5 21 0 0 0,3-20-10 0 0,7-14-1 0 0,-1 1 1 0 0,0 0-1 0 0,0-1 1 0 0,1-8 10 0 0,7-12-12 0 0,-12 27 12 0 0,1 0 0 0 0,-1-1 0 0 0,1 0 0 0 0,0 1 0 0 0,-1 0 0 0 0,1 0 0 0 0,0-1 0 0 0,0 1 0 0 0,0 0 0 0 0,1-1 0 0 0,-7 39 0 0 0,-2-20 0 0 0,7-14 0 0 0,-1-1 0 0 0,-1 2 0 0 0,2-1 0 0 0,-1-1 0 0 0,0 2 0 0 0,1-1 0 0 0,-1 0 0 0 0,1 0 0 0 0,0 1 0 0 0,1 0-7 0 0,3-6-11 0 0,3-12-17 0 0,-4 12 31 0 0,16-30 4 0 0,-17 27 0 0 0,-1 0 0 0 0,3 0 0 0 0,1 2 11 0 0,-4 3 21 0 0,-1 1-76 0 0,0 0-27 0 0,0 0-1 0 0,0 0-1 0 0,0 0-10 0 0,0 0-18 0 0,0 0-10 0 0,0 0-1 0 0,0 0-25 0 0,0 0-107 0 0,0 0-48 0 0,0 0-11 0 0,0 0-135 0 0,0 0-566 0 0,0 0-247 0 0,0 0-660 0 0,0 0-2575 0 0,0 0-1103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06.987"/>
    </inkml:context>
    <inkml:brush xml:id="br0">
      <inkml:brushProperty name="width" value="0.05" units="cm"/>
      <inkml:brushProperty name="height" value="0.05" units="cm"/>
      <inkml:brushProperty name="color" value="#FFC114"/>
    </inkml:brush>
  </inkml:definitions>
  <inkml:trace contextRef="#ctx0" brushRef="#br0">247 8 0 0 0,'0'0'1732'0'0,"0"0"-192"0"0,0 0 141 0 0,0 0-52 0 0,0 0-567 0 0,0 0-256 0 0,0 0-50 0 0,0 0-60 0 0,0 0-209 0 0,-10-8 3868 0 0,-21 24-3871 0 0,22-9-485 0 0,-3 0-38 0 0,1 1 0 0 0,0 1 0 0 0,0 0 0 0 0,2 0 0 0 0,-8 9 39 0 0,-2 5 60 0 0,9-13 34 0 0,2 2 0 0 0,-1-1 0 0 0,-2 5-94 0 0,-23 48 1664 0 0,22-31-1343 0 0,6-13-321 0 0,2-4 0 0 0,-6 17 0 0 0,8-28-202 0 0,1-4-853 0 0,1-1-375 0 0,0 0-74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08.446"/>
    </inkml:context>
    <inkml:brush xml:id="br0">
      <inkml:brushProperty name="width" value="0.05" units="cm"/>
      <inkml:brushProperty name="height" value="0.05" units="cm"/>
      <inkml:brushProperty name="color" value="#FFC114"/>
    </inkml:brush>
  </inkml:definitions>
  <inkml:trace contextRef="#ctx0" brushRef="#br0">14 3 3856 0 0,'0'0'83'0'0,"0"0"11"0"0,0 0 12 0 0,-1-1-9 0 0,-1 0-45 0 0,1 0 109 0 0,1 1 39 0 0,0 0 7 0 0,0 0 10 0 0,0 0 41 0 0,0 0 19 0 0,0 0 3 0 0,0 0-14 0 0,0 0-54 0 0,0 0-20 0 0,0 0-6 0 0,-7 35 3184 0 0,5-23-2180 0 0,2-11-1106 0 0,0 0 1 0 0,0 0-1 0 0,0-1 1 0 0,1 2 0 0 0,-1-1-1 0 0,0-1 1 0 0,1 2-1 0 0,-1-1 1 0 0,0-1 0 0 0,0 1-1 0 0,1 0 1 0 0,0 0-1 0 0,-1 0 1 0 0,1 0 0 0 0,-1 0-1 0 0,2 0-84 0 0,-1 1 89 0 0,1 0 0 0 0,-1 1 0 0 0,1-1 0 0 0,-1 0 0 0 0,1 1 0 0 0,-1 0 0 0 0,1 1-89 0 0,2 6 175 0 0,1-1 0 0 0,-1-1 0 0 0,2 1 0 0 0,0-1 0 0 0,0 0 0 0 0,1 0 0 0 0,0 0 0 0 0,0-2 0 0 0,0 1 0 0 0,1 0 0 0 0,0-1 0 0 0,2 1-175 0 0,-6-5 240 0 0,0-1 0 0 0,-1 2 0 0 0,1-3 1 0 0,-1 2-1 0 0,1-1 0 0 0,4 1-240 0 0,14 5 562 0 0,-19-6-485 0 0,1 0-1 0 0,-1 0 0 0 0,0-1 0 0 0,0 0 0 0 0,0 0 0 0 0,1 0 1 0 0,-1 0-1 0 0,0 0-76 0 0,15 2 530 0 0,22-2 330 0 0,-36 0-864 0 0,0 1 14 0 0,-3 0-15 0 0,-1 1-1 0 0,1-2 1 0 0,0 1-1 0 0,-1 1 1 0 0,1-2 0 0 0,0 1-1 0 0,0 1 1 0 0,-1-2 0 0 0,1 1-1 0 0,0 0 1 0 0,0 0 0 0 0,0-1 5 0 0,4 7-1215 0 0,-3-5-1188 0 0,-1-1-3407 0 0,-1-1 1913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09.353"/>
    </inkml:context>
    <inkml:brush xml:id="br0">
      <inkml:brushProperty name="width" value="0.05" units="cm"/>
      <inkml:brushProperty name="height" value="0.05" units="cm"/>
      <inkml:brushProperty name="color" value="#FFC114"/>
    </inkml:brush>
  </inkml:definitions>
  <inkml:trace contextRef="#ctx0" brushRef="#br0">201 0 6704 0 0,'0'0'306'0'0,"0"0"-4"0"0,0 0-100 0 0,0 0 300 0 0,0 0 148 0 0,0 0 29 0 0,0 0-48 0 0,0 0-235 0 0,0 0-107 0 0,0 0-22 0 0,0 0 22 0 0,0 0 106 0 0,0 0 42 0 0,0 0 10 0 0,0 0-9 0 0,0 0-38 0 0,0 0-14 0 0,6 10 812 0 0,-4-7-919 0 0,-1 0 0 0 0,-1 0 0 0 0,1 1 0 0 0,0-1 0 0 0,0 0 0 0 0,-1 0 0 0 0,0 3-279 0 0,0-6 168 0 0,0 2-150 0 0,1-1-1 0 0,0 1 0 0 0,-1-1 0 0 0,1 0 0 0 0,-1 1 0 0 0,0-1 0 0 0,0 1 0 0 0,0-1 0 0 0,0 1 1 0 0,0-1-1 0 0,0 1 0 0 0,0-1-17 0 0,-6 45 138 0 0,2-20-138 0 0,-1-5 0 0 0,-3-1 2 0 0,6-13 36 0 0,0 0 0 0 0,-1 0 0 0 0,0-1 0 0 0,-1 1 0 0 0,-1 1-38 0 0,-10 16-7 0 0,9-14-27 0 0,0 1 0 0 0,0-2 0 0 0,-2 0-1 0 0,0 1 35 0 0,-9 8-9 0 0,4-2-39 0 0,-2-1-1 0 0,0 0 1 0 0,-8 4 48 0 0,-4 0-1728 0 0,24-17 1579 0 0,-7 0 241 0 0,9-1-3663 0 0,1-1 2370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10.347"/>
    </inkml:context>
    <inkml:brush xml:id="br0">
      <inkml:brushProperty name="width" value="0.05" units="cm"/>
      <inkml:brushProperty name="height" value="0.05" units="cm"/>
      <inkml:brushProperty name="color" value="#FFC114"/>
    </inkml:brush>
  </inkml:definitions>
  <inkml:trace contextRef="#ctx0" brushRef="#br0">1 1 8288 0 0,'0'0'190'0'0,"0"0"28"0"0,0 0 7 0 0,0 0 43 0 0,0 0 159 0 0,0 0 70 0 0,0 0 14 0 0,0 0 1 0 0,0 0 0 0 0,0 0 0 0 0,0 0 0 0 0,0 0-70 0 0,1 0-292 0 0,17 6 871 0 0,9 5 22 0 0,-24-9-928 0 0,1 1 0 0 0,-1-1 1 0 0,0 1-1 0 0,0 0 1 0 0,0 0-1 0 0,-1 0 0 0 0,1 0 1 0 0,1 4-116 0 0,9 9 462 0 0,-2-3-125 0 0,-1 1 1 0 0,-1 1 0 0 0,6 9-338 0 0,3 6 519 0 0,-10-15-389 0 0,1 0 0 0 0,-2 0 1 0 0,0 1-1 0 0,0 0 0 0 0,-2 0 1 0 0,-1 1-1 0 0,0 0 0 0 0,0 2-130 0 0,-3 10 116 0 0,-1-8-136 0 0,3-6-264 0 0,0-10-3790 0 0,-3-5 2883 0 0,0 0-275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4:35:43.708"/>
    </inkml:context>
    <inkml:brush xml:id="br0">
      <inkml:brushProperty name="width" value="0.05" units="cm"/>
      <inkml:brushProperty name="height" value="0.05" units="cm"/>
      <inkml:brushProperty name="color" value="#FFFF66"/>
    </inkml:brush>
  </inkml:definitions>
  <inkml:trace contextRef="#ctx0" brushRef="#br0">8 38 1376 0 0,'0'0'65'0'0,"0"0"271"0"0,0 0 1115 0 0,0 0 484 0 0,0 0 95 0 0,0 0-206 0 0,0 0-933 0 0,0 0-410 0 0,0 0-86 0 0,0 0-6 0 0,0 0 24 0 0,0 0 17 0 0,0 0 2 0 0,0 0-47 0 0,0 0-196 0 0,0 0-86 0 0,0 0-20 0 0,0 0 47 0 0,0 0 213 0 0,-2 14 1829 0 0,1-13-2123 0 0,1-1 0 0 0,-1 1-1 0 0,1 0 1 0 0,0 0 0 0 0,0-1 0 0 0,0 1 0 0 0,0 0 0 0 0,-1 0 0 0 0,1 0-1 0 0,0 0 1 0 0,0 0 0 0 0,0-1 0 0 0,0 1 0 0 0,0 0 0 0 0,0 0 0 0 0,1-1-1 0 0,-1 1 1 0 0,0 0 0 0 0,0 0 0 0 0,0-1 0 0 0,0 1 0 0 0,1 0 0 0 0,-1 0-1 0 0,1-1 1 0 0,-1 1 0 0 0,1 0 0 0 0,-1 0 0 0 0,0-1 0 0 0,1 1 0 0 0,0 0-1 0 0,0-1-48 0 0,8 4 0 0 0,-6-6 0 0 0,-2 1 0 0 0,39-2 0 0 0,-39 2 32 0 0,1 1-1 0 0,-1 0 0 0 0,1 0 1 0 0,-1 0-1 0 0,1 0 0 0 0,-1 0 0 0 0,1 0 1 0 0,-1 0-1 0 0,1 1 0 0 0,-1-1 1 0 0,1 0-32 0 0,8 0 551 0 0,-9 0-279 0 0,2 0-172 0 0,-2 0-158 0 0,0 0-1 0 0,1 0 0 0 0,-1 0 0 0 0,0-1 0 0 0,0 1 0 0 0,0 0 0 0 0,0-1 0 0 0,1 0 0 0 0,-2 1 1 0 0,2 0-1 0 0,-1-1 0 0 0,0 0 0 0 0,0 1 0 0 0,0-1 0 0 0,0 1 0 0 0,0-2 0 0 0,0 1 0 0 0,0 0 59 0 0,23 5 26 0 0,-23-4 22 0 0,5 0 288 0 0,7-4 904 0 0,-7 3-1256 0 0,-5 1 10 0 0,0 0-1 0 0,0 0 0 0 0,-1 0 0 0 0,2 0 0 0 0,-1 0 1 0 0,-1 0-1 0 0,1-1 0 0 0,0 1 0 0 0,0 0 1 0 0,0 0-1 0 0,0 0 0 0 0,0-1 0 0 0,-1 0 0 0 0,1 1 1 0 0,0-1-1 0 0,0 1 7 0 0,1-1 90 0 0,2 1 1 0 0,17 5-22 0 0,-16-5-69 0 0,-1 0 1 0 0,-1 0-2 0 0,4-4 12 0 0,-5 4 32 0 0,2 2-33 0 0,2 1-10 0 0,-5-3 0 0 0,-1 0 0 0 0,1 1 0 0 0,-1-1 0 0 0,0 0 0 0 0,1 0 0 0 0,-1 0 0 0 0,1 0 0 0 0,-1 0 0 0 0,1 1 0 0 0,-1-1 0 0 0,0 0 0 0 0,1 0 0 0 0,0 0 0 0 0,-1 0 0 0 0,1 0 0 0 0,-1 0 0 0 0,0 0 0 0 0,1 0 0 0 0,0 0 0 0 0,-1 0 0 0 0,1-1 0 0 0,11 2 0 0 0,-4-1 11 0 0,11-3 42 0 0,-4-1-10 0 0,-4-1-34 0 0,-8 5-57 0 0,2 2 50 0 0,-3-2 51 0 0,4-2-40 0 0,1 1-13 0 0,-1-1 0 0 0,0 1 0 0 0,0 0 0 0 0,1-2-13 0 0,-5 2-40 0 0,2 0 53 0 0,-3 1 40 0 0,-6-4 27 0 0,5 3-60 0 0,0 1 0 0 0,-1-1 0 0 0,1 1 0 0 0,0 0 0 0 0,-1-1 0 0 0,1 0 0 0 0,-1 1 1 0 0,0-1-1 0 0,1 1 0 0 0,0 0 0 0 0,-1 0 0 0 0,1 0 0 0 0,-1-1 0 0 0,0 1 0 0 0,1 0 0 0 0,-1-1 0 0 0,1 1 0 0 0,-2 0-7 0 0,-6-1-37 0 0,6 1 17 0 0,0 0 0 0 0,1 0 0 0 0,-1 0-1 0 0,0 0 1 0 0,1 0 0 0 0,-2 0 0 0 0,2 1-1 0 0,-1-1 1 0 0,1 1 0 0 0,-1 0 0 0 0,0-1-1 0 0,1 1 21 0 0,-5 1-48 0 0,0-1-1 0 0,0 1 1 0 0,1-1-1 0 0,-1 0 1 0 0,0-1-1 0 0,0 1 0 0 0,-1-1 49 0 0,-17 1-86 0 0,-9 5-6 0 0,20-4 39 0 0,-1 1 0 0 0,1-2 0 0 0,-4 0 53 0 0,11-2-3 0 0,0 0 0 0 0,0 1 0 0 0,0-2-1 0 0,1 1 1 0 0,-1-2 0 0 0,1 1 0 0 0,0 0 0 0 0,-1 0 0 0 0,1-1-1 0 0,0 0 1 0 0,0-1 0 0 0,-1 0 3 0 0,0 0-26 0 0,5 2 14 0 0,-15 1 13 0 0,11 2-1 0 0,5-1 0 0 0,-1-1-1 0 0,1 1 0 0 0,-1 0 0 0 0,1 0 0 0 0,0 0 0 0 0,0 0 1 0 0,0 0-1 0 0,0 0 0 0 0,-1 0 0 0 0,1 0 0 0 0,-1 0 0 0 0,1 1 1 0 0,0-1-1 0 0,-1 0 0 0 0,1 0 0 0 0,0 0 0 0 0,0 0 0 0 0,0 0 0 0 0,0 1 1 0 0,-1-1-1 0 0,1 0 0 0 0,0 0 0 0 0,-1 1 0 0 0,1-1 0 0 0,0 0 1 0 0,0 0-1 0 0,-1 0 0 0 0,1 0 0 0 0,0 0 0 0 0,0 1 0 0 0,0-1 1 0 0,0 0-1 0 0,0 1 0 0 0,0-1 1 0 0,-2 2-24 0 0,-8-1 12 0 0,16-1 12 0 0,4 0 0 0 0,0 0 0 0 0,0-1 0 0 0,-1 0 0 0 0,1 0 0 0 0,0-1 0 0 0,2-1 0 0 0,-8 2 0 0 0,2-1 0 0 0,-1 2 0 0 0,-1-1 0 0 0,2 0 0 0 0,-1 1 0 0 0,0-1 0 0 0,0 1 0 0 0,0 1 0 0 0,0 0 0 0 0,0 0 0 0 0,1-1 0 0 0,23 8-98 0 0,-28-7-140 0 0,-1-1-34 0 0,0 0 0 0 0,0 0 104 0 0,0 0 438 0 0,0 0 194 0 0,0 0 42 0 0,-21-9-1735 0 0,3 2 1013 0 0,14 5 186 0 0,0 1 1 0 0,0-1 0 0 0,0 1 0 0 0,-1 0-1 0 0,2 0 1 0 0,-2 1 0 0 0,1-1-1 0 0,-2 1 30 0 0,-2-1 75 0 0,-1 1 0 0 0,1 1 0 0 0,-1 0 0 0 0,1-1 0 0 0,-1 2 0 0 0,0 0 0 0 0,1 0 0 0 0,-8 4-75 0 0,13-3-18 0 0,3-3-73 0 0,0 0-8 0 0,0 0 42 0 0,0 0 164 0 0,0 0 75 0 0,0 0 12 0 0,0 0-49 0 0,0 0-222 0 0,10 0-260 0 0,7 0 597 0 0,-1 0 1 0 0,9 3-261 0 0,-21-3 22 0 0,-1 0 0 0 0,2 0-1 0 0,-1 0 1 0 0,-1 0 0 0 0,1-1 0 0 0,0 0 0 0 0,1 0-22 0 0,12-2 119 0 0,13-3 161 0 0,-23 3-194 0 0,1 2 0 0 0,-2-1 0 0 0,2 2 0 0 0,3-1-86 0 0,-5 0 10 0 0,0-1-10 0 0,1 1-20 0 0,-6 1-73 0 0,-1 0 8 0 0,1 1 11 0 0,23 13-164 0 0,-22-13 150 0 0,-2-1 6 0 0,0 0-43 0 0,0 0-190 0 0,0 0-79 0 0,0 0-723 0 0,0 0-2959 0 0,0 0-1264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0.005"/>
    </inkml:context>
    <inkml:brush xml:id="br0">
      <inkml:brushProperty name="width" value="0.05" units="cm"/>
      <inkml:brushProperty name="height" value="0.05" units="cm"/>
      <inkml:brushProperty name="color" value="#FFFFFF"/>
    </inkml:brush>
  </inkml:definitions>
  <inkml:trace contextRef="#ctx0" brushRef="#br0">388 64 4608 0 0,'0'0'208'0'0,"-7"-18"5076"0"0,7 17-5107 0 0,-2-7 850 0 0,2 7-657 0 0,0 1 118 0 0,0 0 22 0 0,0 0-52 0 0,0 0-222 0 0,-5-9 1439 0 0,5 8-1544 0 0,-2 1 0 0 0,1-1 0 0 0,-1 0 0 0 0,1 0 1 0 0,0 1-1 0 0,-1-1 0 0 0,1 1 0 0 0,-1-1 0 0 0,1 1 0 0 0,-1-1 1 0 0,1 1-1 0 0,-1 0 0 0 0,1 0 0 0 0,-1 0 0 0 0,1 0 0 0 0,-1 0 0 0 0,1 0 1 0 0,-1 1-132 0 0,-30 5 1409 0 0,21-4-2055 0 0,-6 1-298 0 0,-15 9 1020 0 0,26-10-62 0 0,0 0 0 0 0,0 0 0 0 0,0 1 0 0 0,0-1 0 0 0,-3 3-14 0 0,-8 5-70 0 0,9-5 701 0 0,-1 0 0 0 0,0 1 0 0 0,-4 5-631 0 0,-7 2-1163 0 0,18-11 1106 0 0,-1-1 0 0 0,1 1 0 0 0,-1 0 0 0 0,1 0 0 0 0,-1 0 0 0 0,1-1 0 0 0,0 2 0 0 0,0-1 0 0 0,0 1 0 0 0,0-1-1 0 0,0 1 58 0 0,-13 16 0 0 0,12-16 0 0 0,0-1 0 0 0,1 0 0 0 0,0 1 0 0 0,0 0 0 0 0,0 0 0 0 0,-1 1 0 0 0,-18 34 0 0 0,15-29 14 0 0,0 1-1 0 0,1 0 0 0 0,0 0 1 0 0,0 0-1 0 0,-2 12-13 0 0,0 3 137 0 0,2-7 112 0 0,1-1 0 0 0,0 1 0 0 0,2-1 0 0 0,0 1-1 0 0,0 5-248 0 0,3-9 109 0 0,0 0 0 0 0,3 13-109 0 0,-3-22 16 0 0,2 18 168 0 0,-2-10-101 0 0,2 0 0 0 0,2 11-83 0 0,-1-8 44 0 0,-1-6-1 0 0,0-1 0 0 0,0 1-1 0 0,3 3-42 0 0,6 12-132 0 0,-8-20 132 0 0,1 1 0 0 0,-2 0 0 0 0,1 0 0 0 0,1 3 0 0 0,1 1 0 0 0,0-1 0 0 0,0 1 0 0 0,3 1 0 0 0,-3-2 324 0 0,1-2 0 0 0,0 1-1 0 0,0-1 1 0 0,2 1-1 0 0,-1-2 1 0 0,6 5-324 0 0,27 18-230 0 0,2-9 526 0 0,-5-9 90 0 0,-19-5 103 0 0,-10-6-446 0 0,-6-1-31 0 0,1 0 1 0 0,-1 1-1 0 0,1 0 0 0 0,-1 0 1 0 0,0 0-1 0 0,4 0-12 0 0,6 0 0 0 0,1-4 0 0 0,6 2 0 0 0,-12 2 144 0 0,-1-2 0 0 0,1 1 0 0 0,-1-1 0 0 0,1 0 0 0 0,-1 0 0 0 0,0-1 0 0 0,5-2-144 0 0,-11 4 0 0 0,0 1 0 0 0,-1 0 0 0 0,1 0 0 0 0,1-1 0 0 0,-2 1 0 0 0,1-1 0 0 0,1 1 0 0 0,-2 0 0 0 0,1 0 0 0 0,1 0 0 0 0,-2 0 0 0 0,1 0 0 0 0,1 0 0 0 0,-2 0 0 0 0,1 0 0 0 0,1 1 0 0 0,-2-1 0 0 0,2 0 0 0 0,-2 1 0 0 0,1-1 0 0 0,-1 0 0 0 0,1 0 0 0 0,0 0 0 0 0,-1 0 0 0 0,1 0 0 0 0,-1 0 0 0 0,1 0 0 0 0,0 0 0 0 0,-1 0 0 0 0,1 0 0 0 0,-1 0 0 0 0,1 0 0 0 0,-1 0 0 0 0,1-1 0 0 0,0 1 0 0 0,-1 0 0 0 0,0-1 0 0 0,1 1 0 0 0,0-1 0 0 0,-1 1 0 0 0,1 0 0 0 0,-1 0 0 0 0,0-1 0 0 0,1 1 0 0 0,-1-1 0 0 0,1 0 0 0 0,1 0 0 0 0,16-9 0 0 0,-13 9 0 0 0,-1-2 0 0 0,-4 2 0 0 0,1 0 0 0 0,0 1 0 0 0,-1-1 0 0 0,0 1 0 0 0,1 0 0 0 0,0-1 0 0 0,0 1 0 0 0,-1-1 0 0 0,1 1 0 0 0,-1 0 0 0 0,1-1 0 0 0,0 1 0 0 0,-1 0 0 0 0,1 0 0 0 0,1 0 0 0 0,0-1-65 0 0,0-1 0 0 0,0 2 0 0 0,1-2 0 0 0,-1 1 0 0 0,0 0 0 0 0,0-1 0 0 0,0 0-1 0 0,0 1 1 0 0,0-1 0 0 0,0 0 0 0 0,-1 0 0 0 0,2-1 65 0 0,9-9-171 0 0,-7 4 171 0 0,-4 7 0 0 0,1-2 0 0 0,-1 2 0 0 0,1-1 0 0 0,-1 1 0 0 0,1-1 0 0 0,0 0 0 0 0,0 1 0 0 0,0 0 0 0 0,-1-1 0 0 0,2 1 0 0 0,-1 0 0 0 0,0 0 0 0 0,0 0 0 0 0,0 0 0 0 0,0 0 0 0 0,0 0 0 0 0,0-1 0 0 0,-1 1 0 0 0,1-1 0 0 0,-1 1 0 0 0,1-1 0 0 0,0 0 0 0 0,0 0 0 0 0,-1 0 0 0 0,1 1 0 0 0,-1-1 0 0 0,1 2 0 0 0,-1-2 0 0 0,1 1 0 0 0,-1 0 0 0 0,1-1 0 0 0,0 2 0 0 0,1-2 0 0 0,-2 2 0 0 0,-1 0 0 0 0,0 0 0 0 0,1 0 0 0 0,-1 0 0 0 0,1-1 0 0 0,0 1 0 0 0,-1 0 0 0 0,0 0 0 0 0,1 0 0 0 0,-1 0 0 0 0,1-1 0 0 0,-1 1 0 0 0,1-1 0 0 0,-1 1 0 0 0,0-1 0 0 0,1 1 0 0 0,-1 0 0 0 0,0 0 0 0 0,1-1 0 0 0,-1 1 0 0 0,1-1 0 0 0,-1 0 0 0 0,0 1 0 0 0,0 0 0 0 0,0-1 0 0 0,0 1 0 0 0,0-1 0 0 0,0 0 0 0 0,1 1 0 0 0,-1-1 0 0 0,0 1 0 0 0,1-1 0 0 0,-1 0 0 0 0,0 1 0 0 0,1 0 0 0 0,-1-1 0 0 0,0 0 0 0 0,0 1 0 0 0,1-1 0 0 0,0 1 0 0 0,-1 0 0 0 0,1-1 0 0 0,-1 1 0 0 0,0-1 0 0 0,1 1 0 0 0,0-1 0 0 0,-1 1 0 0 0,1 0 0 0 0,1-3-83 0 0,0 1 0 0 0,0-1 0 0 0,1 0-1 0 0,-2 0 1 0 0,1 0 0 0 0,0 0 0 0 0,-1 0-1 0 0,2-3 84 0 0,6-13-302 0 0,4 0 302 0 0,-2-2 0 0 0,1 0 0 0 0,2-11 0 0 0,-7 20 83 0 0,-5 10-62 0 0,-1 1-1 0 0,-1 1 1 0 0,1-2-1 0 0,0 1 1 0 0,0 0-1 0 0,-1-1 1 0 0,0 2-1 0 0,1-2 0 0 0,-1 1 1 0 0,1 0-1 0 0,-1-1 1 0 0,1 1-1 0 0,-1-1 1 0 0,0 0-21 0 0,0-3 91 0 0,0 0 0 0 0,2-1 1 0 0,-1 1-1 0 0,0 0 1 0 0,1-1-92 0 0,1-8 279 0 0,-1 8-38 0 0,-1-1-98 0 0,1 0 1 0 0,-1 0-1 0 0,-1 1 0 0 0,1-6-143 0 0,1-6-200 0 0,-2 14 134 0 0,1 0-1 0 0,0 0 1 0 0,-1-1 0 0 0,0 1-1 0 0,0-1 1 0 0,-1 1 0 0 0,0 0-1 0 0,1-1 1 0 0,-1 1-1 0 0,-1-3 67 0 0,2 5 0 0 0,-2 0 0 0 0,1-1 0 0 0,-1 1 0 0 0,1 0 0 0 0,-1 0 0 0 0,1-1 0 0 0,-1 1 0 0 0,-2-2 0 0 0,1 1 0 0 0,0-1 0 0 0,0 0 0 0 0,0 0 0 0 0,0 0 0 0 0,-1-3 0 0 0,-17-29 26 0 0,7 17-20 0 0,2-4-6 0 0,9 19 0 0 0,-4-7 0 0 0,6 10 0 0 0,0-2 0 0 0,-1 2 0 0 0,1-1 0 0 0,-1 0 0 0 0,1 1 0 0 0,-1-1 0 0 0,0 1 0 0 0,0-1 0 0 0,1 1 0 0 0,-2-1 0 0 0,-10-9 0 0 0,-27-33 216 0 0,38 42-201 0 0,-5-7 34 0 0,4 3-49 0 0,3 6 0 0 0,-13-13 0 0 0,10 10 0 0 0,1 0 0 0 0,-12-3 0 0 0,-7-6 0 0 0,20 12 0 0 0,1 0 0 0 0,0 0 0 0 0,-1 0 0 0 0,1 0 0 0 0,-1-1 0 0 0,1 1 0 0 0,-1 0 0 0 0,1-1 0 0 0,0 1 0 0 0,0-1 0 0 0,-1 1 0 0 0,1 0 0 0 0,-1 0 0 0 0,1-1 0 0 0,-1 1 0 0 0,1-1 0 0 0,0 1 0 0 0,0-1 0 0 0,0 1 0 0 0,0 0 0 0 0,0-1 0 0 0,-1 1 0 0 0,-4-6 0 0 0,-4 0 64 0 0,6 1-53 0 0,3 5-10 0 0,0 0 1 0 0,-1 0-1 0 0,1 0 0 0 0,0 0 0 0 0,0 0 1 0 0,0 0-1 0 0,0 0 0 0 0,0-1 1 0 0,-1 1-1 0 0,1 0 0 0 0,0 0 0 0 0,0 0 1 0 0,0 0-1 0 0,-1-1 0 0 0,1 1 1 0 0,0 0-1 0 0,0 0 0 0 0,0 0 0 0 0,0 0 1 0 0,0 0-1 0 0,0 0 0 0 0,-1 0 1 0 0,1 0-1 0 0,0 0 0 0 0,0-1 0 0 0,-1 1 1 0 0,1 0-1 0 0,0 0 0 0 0,0 1 1 0 0,-1-1-1 0 0,1 0 0 0 0,0 0 1 0 0,0 0-1 0 0,0 0 0 0 0,0 0 0 0 0,0 0 1 0 0,0 0-1 0 0,0 0 0 0 0,-1 0 1 0 0,1 0-2 0 0,-8 2 65 0 0,5-2-49 0 0,0 0-1 0 0,0 0 0 0 0,0-1 1 0 0,0 0-1 0 0,1 0 0 0 0,-1 1 1 0 0,-1-2-16 0 0,-5-1 20 0 0,4 3-9 0 0,-32-22-334 0 0,35 20-10 0 0,1 1 0 0 0,0-1 0 0 0,-1 1-1 0 0,1 0 1 0 0,-1 0 0 0 0,1 0 0 0 0,-1 0 0 0 0,1 0-1 0 0,-1 0 1 0 0,0 1 0 0 0,0-1 333 0 0,-5 0-1615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0.006"/>
    </inkml:context>
    <inkml:brush xml:id="br0">
      <inkml:brushProperty name="width" value="0.05" units="cm"/>
      <inkml:brushProperty name="height" value="0.05" units="cm"/>
      <inkml:brushProperty name="color" value="#FFC114"/>
    </inkml:brush>
  </inkml:definitions>
  <inkml:trace contextRef="#ctx0" brushRef="#br0">0 0 920 0 0,'0'0'0'0'0,"0"0"80"0"0,0 0-80 0 0,0 0 0 0 0,0 0 0 0 0,0 0 0 0 0,0 0 488 0 0,0 0 88 0 0,0 0 8 0 0,0 0-1584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0.007"/>
    </inkml:context>
    <inkml:brush xml:id="br0">
      <inkml:brushProperty name="width" value="0.05" units="cm"/>
      <inkml:brushProperty name="height" value="0.05" units="cm"/>
      <inkml:brushProperty name="color" value="#92D050"/>
    </inkml:brush>
  </inkml:definitions>
  <inkml:trace contextRef="#ctx0" brushRef="#br0">94 80 4608 0 0,'0'0'208'0'0,"3"-15"8238"0"0,-9 30-8011 0 0,0-3-160 0 0,0 1 0 0 0,2 1 0 0 0,-1-1 0 0 0,1 1 0 0 0,1 3-275 0 0,-15 40 264 0 0,14-39-264 0 0,2-13 0 0 0,2 0 0 0 0,-2 0 0 0 0,1 0 0 0 0,1 1 0 0 0,0 2 0 0 0,-3 8 0 0 0,2-12 0 0 0,4-15 0 0 0,2-13-39 0 0,-1-1 0 0 0,-1-2 39 0 0,-2 14-96 0 0,2-4-176 0 0,1-1-1 0 0,6-14 273 0 0,-5 13-73 0 0,-3 17 94 0 0,-2 1 8 0 0,0 0-1 0 0,0 0 1 0 0,1 1 0 0 0,-1-1 0 0 0,0 0 0 0 0,0 0-1 0 0,0 1 1 0 0,0-1 0 0 0,0 0 0 0 0,0 0 0 0 0,0 1-1 0 0,-1-1 1 0 0,1 0 0 0 0,0 0-29 0 0,0 0-163 0 0,-3 7 175 0 0,0 1 0 0 0,0-1-1 0 0,0 0 1 0 0,-1 0 0 0 0,-2 3-12 0 0,-12 21 254 0 0,12-15-275 0 0,0-1 0 0 0,1 1 1 0 0,-2 13 20 0 0,8-29-41 0 0,-1-7-309 0 0,1-1 0 0 0,1 1 0 0 0,0 0 1 0 0,1-3 349 0 0,1 2-154 0 0,0-2 471 0 0,1-1-1 0 0,-1 0 1 0 0,1-7-317 0 0,-2 13 120 0 0,-1 0-63 0 0,-1 2-36 0 0,-1 2 33 0 0,-1 4-1 0 0,-10 30-22 0 0,-3 15-31 0 0,5-16 4 0 0,0 10 412 0 0,9-40-306 0 0,0-1-163 0 0,0 0-35 0 0,0 0 39 0 0,0 0 125 0 0,0 0 14 0 0,1-1-22 0 0,2-1-67 0 0,-1 0 1 0 0,1 0-1 0 0,-1-1 0 0 0,1 0 0 0 0,-1 1 1 0 0,0 0-1 0 0,0-1 0 0 0,0 0 0 0 0,-1 0 1 0 0,2-2-2 0 0,2-3 1 0 0,45-98 529 0 0,-43 88 1 0 0,-6 15-504 0 0,-1 1 0 0 0,1-1 0 0 0,0 1 0 0 0,0-1 0 0 0,0 1 0 0 0,1-1 0 0 0,-1 1 0 0 0,1 0-1 0 0,0-2-26 0 0,-2 4 160 0 0,2-4 370 0 0,-30 94-513 0 0,-2 9-1619 0 0,26-83 1740 0 0,0 0 1 0 0,1 0 0 0 0,1 1-1 0 0,0-1 1 0 0,2 0-1 0 0,0 7-138 0 0,-2-10 423 0 0,2-6-613 0 0,4-15 141 0 0,5-7 441 0 0,-8 14-280 0 0,3-7-97 0 0,0 1 0 0 0,-1-1 0 0 0,0 0 0 0 0,0 1 0 0 0,-1-2 0 0 0,0 1 0 0 0,0-5-15 0 0,3-7 7 0 0,0-1-7 0 0,4-16 0 0 0,0 8 0 0 0,-6 22 0 0 0,-1-2 0 0 0,0 2 0 0 0,1-1 0 0 0,4-7 0 0 0,43-79 0 0 0,-50 103 0 0 0,-4 8 0 0 0,1-9 0 0 0,-1 1 0 0 0,1 0 0 0 0,-1 8 0 0 0,-9 23 0 0 0,1-13 0 0 0,2 1 0 0 0,0 1 0 0 0,2 3 0 0 0,-2 1 0 0 0,6-20 0 0 0,0 1 0 0 0,1 0 0 0 0,1 0 0 0 0,-1 0 0 0 0,2 12 0 0 0,2-33 0 0 0,1-1 0 0 0,0 1 0 0 0,0 0 0 0 0,1-1 0 0 0,1-1 0 0 0,1-1 0 0 0,-2-1 0 0 0,1 1 0 0 0,1-8 0 0 0,-3 8 0 0 0,1 0 0 0 0,0 1 0 0 0,1-1 0 0 0,0 0 0 0 0,1 0 0 0 0,4-8 418 0 0,0-3-1 0 0,5-12-417 0 0,0-3 552 0 0,4-8-595 0 0,-15 38-86 0 0,-1 0-1 0 0,1 0 1 0 0,-1 0-1 0 0,-1-1 0 0 0,1 1 1 0 0,-1 0-1 0 0,0-1 1 0 0,-1 1-1 0 0,1-1 0 0 0,-1 0 1 0 0,0 1-1 0 0,-2-3 130 0 0,2-11 1077 0 0,0 20-1063 0 0,0 0 1 0 0,0 0 0 0 0,0 0 0 0 0,0 0-1 0 0,0 0 1 0 0,0 0 0 0 0,0 0-1 0 0,0 0 1 0 0,0 0 0 0 0,0 0 0 0 0,0 0-1 0 0,0 0 1 0 0,0 0 0 0 0,0 0-1 0 0,0 0 1 0 0,1 0 0 0 0,-1 0 0 0 0,0 0-1 0 0,0 0 1 0 0,0 0 0 0 0,0 0-1 0 0,0 0 1 0 0,0 0 0 0 0,0 0-15 0 0,2 8 405 0 0,-2 15 67 0 0,-3 0-472 0 0,0-8 0 0 0,0-1 0 0 0,0 1 0 0 0,-1 0 0 0 0,-3 5 0 0 0,-23 59 0 0 0,24-63 0 0 0,1 1 0 0 0,-1 4 0 0 0,3-7 0 0 0,-2 0 0 0 0,1 0 0 0 0,-2 0 0 0 0,1-1-12 0 0,1-1-1 0 0,0 1 0 0 0,0 1 0 0 0,2-2 0 0 0,-2 13 13 0 0,3 23-24 0 0,1-28 27 0 0,1-23-9 0 0,-1 0 0 0 0,2 0-1 0 0,-1 1 1 0 0,0-1 0 0 0,1 1-1 0 0,-1 0 1 0 0,1-2 6 0 0,6-10 1 0 0,2-12 0 0 0,3-20-1 0 0,-7 25-47 0 0,1 0 1 0 0,1 0 0 0 0,3-7 46 0 0,-2 9-24 0 0,-2 0 1 0 0,-1 0-1 0 0,-1-1 1 0 0,1-2 23 0 0,9-34-32 0 0,7 0 46 0 0,-17 44 45 0 0,-2 8-33 0 0,-1 1 1 0 0,-1-2 0 0 0,1 1 0 0 0,-1 0 0 0 0,1-1 0 0 0,-1 1-1 0 0,0-4-26 0 0,-1 7 60 0 0,-6 18 12 0 0,6-16-72 0 0,-7 15 0 0 0,0 1 0 0 0,1-1 0 0 0,1 2 0 0 0,0-1 0 0 0,0 7 0 0 0,2-5-19 0 0,-2 1 0 0 0,-2 7 19 0 0,-5 22-26 0 0,9-36 27 0 0,-1 0-1 0 0,-4 12 0 0 0,-3 5-11 0 0,-16 70-43 0 0,23-78 54 0 0,3-17 0 0 0,0 1 0 0 0,1-1 0 0 0,-2 1 0 0 0,1-1 0 0 0,-2 4 0 0 0,0-5-10 0 0,3-5-5 0 0,4-4 21 0 0,0 1-1 0 0,-1-1 1 0 0,0 0 0 0 0,0 0 0 0 0,-1 0-1 0 0,0 0 1 0 0,1-3-6 0 0,23-59 154 0 0,2-6 132 0 0,-25 61-255 0 0,0 2-1 0 0,-1-1 1 0 0,-1-1 0 0 0,1 1-1 0 0,-1-9-30 0 0,0 10 12 0 0,0 0 0 0 0,1 1-1 0 0,0-1 1 0 0,1 0-1 0 0,0 0 1 0 0,0 1 0 0 0,5-9-12 0 0,-2 3 15 0 0,-1 1 1 0 0,0 0-1 0 0,0-4-15 0 0,-1 1 5 0 0,-2 10 5 0 0,-1 0 0 0 0,1 0 0 0 0,-1 0 0 0 0,0-1 0 0 0,-1 1-1 0 0,0-4-9 0 0,0 11 54 0 0,-7 17 45 0 0,4-7-114 0 0,-1-1 0 0 0,0 0 0 0 0,-1-1-1 0 0,-3 5 16 0 0,5-7-19 0 0,1 0 0 0 0,0 0 0 0 0,0 0 0 0 0,0 0 0 0 0,1 0 0 0 0,0 0 0 0 0,0 3 19 0 0,-3 11-112 0 0,2-12 87 0 0,1 0 0 0 0,1 0 0 0 0,-1 0 0 0 0,1 0 25 0 0,-2 28-43 0 0,-5-1 38 0 0,-7 20 5 0 0,10-43-7 0 0,-6 30-303 0 0,-1 29 310 0 0,4-31-150 0 0,7-35 161 0 0,0-4 42 0 0,0-1 11 0 0,0 0 0 0 0,1-5-14 0 0,0 1-1 0 0,1 0 1 0 0,0 0-1 0 0,0 0 1 0 0,0 0-1 0 0,0 0 1 0 0,0 1-1 0 0,2-2-49 0 0,1-2 30 0 0,-2 0 0 0 0,1 1 0 0 0,0-2 0 0 0,0-3-30 0 0,13-22 74 0 0,-16 31-74 0 0,-1 2 1 0 0,0-2 0 0 0,1 1 0 0 0,0-1 0 0 0,-1 1-1 0 0,0 0 1 0 0,1-1 0 0 0,-1 1 0 0 0,0-1-1 0 0,0 1 1 0 0,0-1 0 0 0,0 1 0 0 0,0-1 0 0 0,0 1-1 0 0,-1 0 1 0 0,1 0 0 0 0,-1-2-1 0 0,0 2 0 0 0,1-1-1 0 0,0-1 1 0 0,0 2 0 0 0,0-1-1 0 0,0-1 1 0 0,0 2 0 0 0,0-1-1 0 0,0-1 1 0 0,12-39-36 0 0,0 1 0 0 0,11-17 36 0 0,-9 18-47 0 0,-7 20-1 0 0,0 2-1 0 0,5-8 49 0 0,-7 17 21 0 0,-1-1 1 0 0,-1 0-1 0 0,1-4-21 0 0,11-28 75 0 0,-13 37-47 0 0,2-6 65 0 0,-3 10-13 0 0,-1 1-12 0 0,0 0-4 0 0,0 0 0 0 0,0 0 6 0 0,0 0 15 0 0,-1 2-80 0 0,0 0 0 0 0,0-1 0 0 0,0 1 0 0 0,0 0 0 0 0,1 0 0 0 0,0-1 0 0 0,-1 1 0 0 0,1 0 0 0 0,-1 0 0 0 0,1 0 0 0 0,0 0-1 0 0,0-1 1 0 0,0 2 0 0 0,0-1-5 0 0,-1 5 0 0 0,1 0 0 0 0,-2 0 0 0 0,1 0 0 0 0,-1 0 0 0 0,-1 1 0 0 0,-1 10 0 0 0,-8 24-211 0 0,-11 24 211 0 0,3-8-97 0 0,5-21 32 0 0,10-28 32 0 0,2 0 1 0 0,-1 0-1 0 0,1 0 0 0 0,-2 7 33 0 0,-1 13-78 0 0,3-20 44 0 0,1 0 0 0 0,0 0 0 0 0,1 1 0 0 0,0-1 0 0 0,1 1 34 0 0,0 13-45 0 0,-1-1 0 0 0,-1 1-1 0 0,-4 18 46 0 0,6-41 0 0 0,-1 4-16 0 0,0 1-1 0 0,0 0 0 0 0,1 0 0 0 0,0 0 0 0 0,0 1 17 0 0,0-5-94 0 0,6-24 80 0 0,12-57 132 0 0,-12 57-38 0 0,6-26 212 0 0,48-132-278 0 0,-29 79-14 0 0,-25 80 0 0 0,0 1 0 0 0,0-14 0 0 0,-4 28 0 0 0,1-16 0 0 0,-12 51 38 0 0,2-3-12 0 0,0 0-99 0 0,0 0 1 0 0,-4 3 72 0 0,1 0-127 0 0,-2 16 127 0 0,-10 38-80 0 0,5-10 56 0 0,7-34-16 0 0,2-1 0 0 0,0 8 40 0 0,4-31-33 0 0,3-11 30 0 0,0 0-1 0 0,0-1 1 0 0,1 0 0 0 0,-1 1-1 0 0,1-1 1 0 0,-1 1 0 0 0,1 0-1 0 0,0 0 1 0 0,0-1 0 0 0,0 1-1 0 0,0-1 1 0 0,1 1 0 0 0,-1-1-1 0 0,1 3 4 0 0,-1-5 0 0 0,0 1 0 0 0,0-1 0 0 0,0 0 0 0 0,0 0 0 0 0,0 0 0 0 0,0 0 0 0 0,0 0 0 0 0,0 0 0 0 0,0 1 0 0 0,0-1 0 0 0,1 0 0 0 0,-1 0 0 0 0,0 0 0 0 0,0 1-1 0 0,0-1 1 0 0,0 0 0 0 0,1 0 0 0 0,-1 0 0 0 0,0 1 0 0 0,0-1 0 0 0,0 0 0 0 0,1 0 0 0 0,-1 0 0 0 0,0 0 0 0 0,0 0 0 0 0,0 0 0 0 0,0 0 0 0 0,0 0 0 0 0,0 0 0 0 0,0 0 0 0 0,1 0-1 0 0,-1 0 1 0 0,0 0 0 0 0,0 0 0 0 0,1 0 0 0 0,-1 0 0 0 0,0 0 0 0 0,0 0 0 0 0,1 0 0 0 0,-1 0 0 0 0,0 0 0 0 0,0 0 0 0 0,0 0 0 0 0,0 0 0 0 0,0 0 0 0 0,0 0 0 0 0,1 0 0 0 0,-1 0-1 0 0,0 0 1 0 0,5-4 15 0 0,-2-1 24 0 0,0 2 0 0 0,0-2-1 0 0,0 1 1 0 0,0-1-1 0 0,0 1 1 0 0,-2-2-1 0 0,1 2 1 0 0,1-1-1 0 0,-2-1 1 0 0,1-2-39 0 0,6-15 64 0 0,-4 10 4 0 0,1 0 1 0 0,1-12-69 0 0,7-21 151 0 0,11-31 25 0 0,-13 42 42 0 0,10-25-218 0 0,1 0 0 0 0,-9 2 64 0 0,-8 41 0 0 0,-17 64 64 0 0,-20 31-220 0 0,4 2 0 0 0,1 11 92 0 0,-1 24-64 0 0,20-70 43 0 0,5-32 10 0 0,1 0 0 0 0,-1 0 1 0 0,0-1-1 0 0,-3 7 11 0 0,3-14-10 0 0,18-17-33 0 0,-7-2 124 0 0,-2-1 1 0 0,0 0-1 0 0,3-10-81 0 0,-6 13 36 0 0,8-21 78 0 0,19-61 179 0 0,-11 32-95 0 0,2-10 82 0 0,10-45-26 0 0,-44 153 164 0 0,-8 31-418 0 0,-24 124-124 0 0,15-77-32 0 0,26-100 134 0 0,2-10 4 0 0,1 1 1 0 0,0-1 0 0 0,0 1-1 0 0,1-1 1 0 0,-1 0 0 0 0,1 1-1 0 0,0 2 18 0 0,13-26-144 0 0,18-75 144 0 0,8-34 75 0 0,-7 15 42 0 0,-30 109-114 0 0,1-6 24 0 0,0 0 0 0 0,0 0 0 0 0,-1 1 1 0 0,0-2-1 0 0,0 0-27 0 0,-2 9 53 0 0,0 2 11 0 0,0 0 0 0 0,0 0 2 0 0,-3 17 4 0 0,-17 62-216 0 0,10-44-100 0 0,-4 32 246 0 0,5-26-248 0 0,-5 16 248 0 0,5-23-18 0 0,-12 57-108 0 0,33-115 126 0 0,5-21 291 0 0,3-17-291 0 0,8-25 245 0 0,9-35 62 0 0,-25 77-207 0 0,-7 23 3 0 0,-5 21-96 0 0,0 0 0 0 0,0 1 0 0 0,0-1 0 0 0,1 0 0 0 0,-1 0 0 0 0,0 1 0 0 0,1-1 0 0 0,-1 0 0 0 0,1 0 0 0 0,-1 1 0 0 0,0-1 0 0 0,0 0 0 0 0,1 0 1 0 0,0 1-1 0 0,-1 0 0 0 0,1-1 0 0 0,-1 0-7 0 0,1 1 10 0 0,-1-1 1 0 0,0 1-1 0 0,1 0 1 0 0,-1 0-1 0 0,0 0 1 0 0,0 0 0 0 0,0-1-1 0 0,1 1 1 0 0,-1 0-1 0 0,0-1 1 0 0,0 1-1 0 0,0 0 1 0 0,0-1 0 0 0,0 1-1 0 0,0 0 1 0 0,0 0-1 0 0,0 0 1 0 0,0-1-1 0 0,0 1 1 0 0,0-1-1 0 0,0 1 1 0 0,0 0 0 0 0,0-1-1 0 0,0 1 1 0 0,0 0-1 0 0,0 0-10 0 0,0-1 64 0 0,0 1 0 0 0,0 24 54 0 0,-28 97-108 0 0,3-20-10 0 0,9-34 0 0 0,-5 13 0 0 0,21-74-12 0 0,2-7-43 0 0,3-6 44 0 0,3-11 71 0 0,5-29 22 0 0,-8 27-82 0 0,-1 0 0 0 0,7-13 0 0 0,6-27 0 0 0,-4 11 0 0 0,-1 1 0 0 0,-11 43 0 0 0,1 0 0 0 0,-1 1 0 0 0,1-1 0 0 0,-1 1 0 0 0,1-1 0 0 0,1 1 0 0 0,0-4 0 0 0,9-14 11 0 0,-12 21 42 0 0,0 34 11 0 0,-12 25-64 0 0,6-28 0 0 0,-7 15 0 0 0,-2 7 0 0 0,8-26-65 0 0,4-18 15 0 0,1 1 0 0 0,0-1 0 0 0,1 1 0 0 0,-1 0 0 0 0,2 0 0 0 0,-1 5 50 0 0,2-17-17 0 0,-1 1-1 0 0,2 0 1 0 0,-1-1 0 0 0,0 1 0 0 0,1-1-1 0 0,-1 1 1 0 0,2-2 17 0 0,2-2-18 0 0,4-15 18 0 0,1 0 0 0 0,-2-1 0 0 0,4-10 0 0 0,13-37 0 0 0,-6 25 0 0 0,-19 34 64 0 0,0 10 0 0 0,-1 1-57 0 0,0 1 0 0 0,0 0 0 0 0,0 0 0 0 0,0 0 0 0 0,1 0 0 0 0,0 0 0 0 0,-1 0 0 0 0,0 0 0 0 0,1 0-7 0 0,-2 6 1 0 0,-4 13-1 0 0,1-2 0 0 0,0 7 0 0 0,1-8 0 0 0,0 1 0 0 0,-6 13 0 0 0,-3 13 0 0 0,7-23 0 0 0,6-17 12 0 0,0-7-5 0 0,1 0 0 0 0,0 0 0 0 0,0 0 0 0 0,-1 1 1 0 0,1-1-1 0 0,0 1 0 0 0,0-1 0 0 0,0 0 0 0 0,2 0-7 0 0,5-13-4 0 0,18-48 68 0 0,14-62-64 0 0,-31 112 64 0 0,-9 13 0 0 0,-1 1-60 0 0,0 1 0 0 0,0-1 0 0 0,0 1 0 0 0,0-1 0 0 0,0 1 0 0 0,0 0 0 0 0,0-1 0 0 0,0 2 0 0 0,1-2 0 0 0,0 1 0 0 0,0 0 0 0 0,-1-1 0 0 0,1 2 0 0 0,0-1 0 0 0,-1 1-4 0 0,0 6 4 0 0,-5 19-4 0 0,4-21 0 0 0,1 0 0 0 0,-1 0 0 0 0,0 0 0 0 0,0 0 0 0 0,-2 2 0 0 0,3-8 0 0 0,0 2 0 0 0,1-2 0 0 0,-1 1 0 0 0,0 0 0 0 0,1 0 0 0 0,-1 0 0 0 0,1 0 0 0 0,0 2 0 0 0,-5 21 0 0 0,3-20-10 0 0,7-14-1 0 0,-1 1 1 0 0,0 0-1 0 0,0-1 1 0 0,1-8 10 0 0,7-12-12 0 0,-12 27 12 0 0,1 0 0 0 0,-1-1 0 0 0,1 0 0 0 0,0 1 0 0 0,-1 0 0 0 0,1 0 0 0 0,0-1 0 0 0,0 1 0 0 0,0 0 0 0 0,1-1 0 0 0,-7 39 0 0 0,-2-20 0 0 0,7-14 0 0 0,-1-1 0 0 0,-1 2 0 0 0,2-1 0 0 0,-1-1 0 0 0,0 2 0 0 0,1-1 0 0 0,-1 0 0 0 0,1 0 0 0 0,0 1 0 0 0,1 0-7 0 0,3-6-11 0 0,3-12-17 0 0,-4 12 31 0 0,16-30 4 0 0,-17 27 0 0 0,-1 0 0 0 0,3 0 0 0 0,1 2 11 0 0,-4 3 21 0 0,-1 1-76 0 0,0 0-27 0 0,0 0-1 0 0,0 0-1 0 0,0 0-10 0 0,0 0-18 0 0,0 0-10 0 0,0 0-1 0 0,0 0-25 0 0,0 0-107 0 0,0 0-48 0 0,0 0-11 0 0,0 0-135 0 0,0 0-566 0 0,0 0-247 0 0,0 0-660 0 0,0 0-2575 0 0,0 0-1103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0.008"/>
    </inkml:context>
    <inkml:brush xml:id="br0">
      <inkml:brushProperty name="width" value="0.05" units="cm"/>
      <inkml:brushProperty name="height" value="0.05" units="cm"/>
      <inkml:brushProperty name="color" value="#92D050"/>
    </inkml:brush>
  </inkml:definitions>
  <inkml:trace contextRef="#ctx0" brushRef="#br0">247 8 0 0 0,'0'0'1732'0'0,"0"0"-192"0"0,0 0 141 0 0,0 0-52 0 0,0 0-567 0 0,0 0-256 0 0,0 0-50 0 0,0 0-60 0 0,0 0-209 0 0,-10-8 3868 0 0,-21 24-3871 0 0,22-9-485 0 0,-3 0-38 0 0,1 1 0 0 0,0 1 0 0 0,0 0 0 0 0,2 0 0 0 0,-8 9 39 0 0,-2 5 60 0 0,9-13 34 0 0,2 2 0 0 0,-1-1 0 0 0,-2 5-94 0 0,-23 48 1664 0 0,22-31-1343 0 0,6-13-321 0 0,2-4 0 0 0,-6 17 0 0 0,8-28-202 0 0,1-4-853 0 0,1-1-375 0 0,0 0-74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0.009"/>
    </inkml:context>
    <inkml:brush xml:id="br0">
      <inkml:brushProperty name="width" value="0.05" units="cm"/>
      <inkml:brushProperty name="height" value="0.05" units="cm"/>
      <inkml:brushProperty name="color" value="#92D050"/>
    </inkml:brush>
  </inkml:definitions>
  <inkml:trace contextRef="#ctx0" brushRef="#br0">14 3 3856 0 0,'0'0'83'0'0,"0"0"11"0"0,0 0 12 0 0,-1-1-9 0 0,-1 0-45 0 0,1 0 109 0 0,1 1 39 0 0,0 0 7 0 0,0 0 10 0 0,0 0 41 0 0,0 0 19 0 0,0 0 3 0 0,0 0-14 0 0,0 0-54 0 0,0 0-20 0 0,0 0-6 0 0,-7 35 3184 0 0,5-23-2180 0 0,2-11-1106 0 0,0 0 1 0 0,0 0-1 0 0,0-1 1 0 0,1 2 0 0 0,-1-1-1 0 0,0-1 1 0 0,1 2-1 0 0,-1-1 1 0 0,0-1 0 0 0,0 1-1 0 0,1 0 1 0 0,0 0-1 0 0,-1 0 1 0 0,1 0 0 0 0,-1 0-1 0 0,2 0-84 0 0,-1 1 89 0 0,1 0 0 0 0,-1 1 0 0 0,1-1 0 0 0,-1 0 0 0 0,1 1 0 0 0,-1 0 0 0 0,1 1-89 0 0,2 6 175 0 0,1-1 0 0 0,-1-1 0 0 0,2 1 0 0 0,0-1 0 0 0,0 0 0 0 0,1 0 0 0 0,0 0 0 0 0,0-2 0 0 0,0 1 0 0 0,1 0 0 0 0,0-1 0 0 0,2 1-175 0 0,-6-5 240 0 0,0-1 0 0 0,-1 2 0 0 0,1-3 1 0 0,-1 2-1 0 0,1-1 0 0 0,4 1-240 0 0,14 5 562 0 0,-19-6-485 0 0,1 0-1 0 0,-1 0 0 0 0,0-1 0 0 0,0 0 0 0 0,0 0 0 0 0,1 0 1 0 0,-1 0-1 0 0,0 0-76 0 0,15 2 530 0 0,22-2 330 0 0,-36 0-864 0 0,0 1 14 0 0,-3 0-15 0 0,-1 1-1 0 0,1-2 1 0 0,0 1-1 0 0,-1 1 1 0 0,1-2 0 0 0,0 1-1 0 0,0 1 1 0 0,-1-2 0 0 0,1 1-1 0 0,0 0 1 0 0,0 0 0 0 0,0-1 5 0 0,4 7-1215 0 0,-3-5-1188 0 0,-1-1-3407 0 0,-1-1 1913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0.010"/>
    </inkml:context>
    <inkml:brush xml:id="br0">
      <inkml:brushProperty name="width" value="0.05" units="cm"/>
      <inkml:brushProperty name="height" value="0.05" units="cm"/>
      <inkml:brushProperty name="color" value="#92D050"/>
    </inkml:brush>
  </inkml:definitions>
  <inkml:trace contextRef="#ctx0" brushRef="#br0">201 0 6704 0 0,'0'0'306'0'0,"0"0"-4"0"0,0 0-100 0 0,0 0 300 0 0,0 0 148 0 0,0 0 29 0 0,0 0-48 0 0,0 0-235 0 0,0 0-107 0 0,0 0-22 0 0,0 0 22 0 0,0 0 106 0 0,0 0 42 0 0,0 0 10 0 0,0 0-9 0 0,0 0-38 0 0,0 0-14 0 0,6 10 812 0 0,-4-7-919 0 0,-1 0 0 0 0,-1 0 0 0 0,1 1 0 0 0,0-1 0 0 0,0 0 0 0 0,-1 0 0 0 0,0 3-279 0 0,0-6 168 0 0,0 2-150 0 0,1-1-1 0 0,0 1 0 0 0,-1-1 0 0 0,1 0 0 0 0,-1 1 0 0 0,0-1 0 0 0,0 1 0 0 0,0-1 0 0 0,0 1 1 0 0,0-1-1 0 0,0 1 0 0 0,0-1-17 0 0,-6 45 138 0 0,2-20-138 0 0,-1-5 0 0 0,-3-1 2 0 0,6-13 36 0 0,0 0 0 0 0,-1 0 0 0 0,0-1 0 0 0,-1 1 0 0 0,-1 1-38 0 0,-10 16-7 0 0,9-14-27 0 0,0 1 0 0 0,0-2 0 0 0,-2 0-1 0 0,0 1 35 0 0,-9 8-9 0 0,4-2-39 0 0,-2-1-1 0 0,0 0 1 0 0,-8 4 48 0 0,-4 0-1728 0 0,24-17 1579 0 0,-7 0 241 0 0,9-1-3663 0 0,1-1 2370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0.011"/>
    </inkml:context>
    <inkml:brush xml:id="br0">
      <inkml:brushProperty name="width" value="0.05" units="cm"/>
      <inkml:brushProperty name="height" value="0.05" units="cm"/>
      <inkml:brushProperty name="color" value="#92D050"/>
    </inkml:brush>
  </inkml:definitions>
  <inkml:trace contextRef="#ctx0" brushRef="#br0">1 1 8288 0 0,'0'0'190'0'0,"0"0"28"0"0,0 0 7 0 0,0 0 43 0 0,0 0 159 0 0,0 0 70 0 0,0 0 14 0 0,0 0 1 0 0,0 0 0 0 0,0 0 0 0 0,0 0 0 0 0,0 0-70 0 0,1 0-292 0 0,17 6 871 0 0,9 5 22 0 0,-24-9-928 0 0,1 1 0 0 0,-1-1 1 0 0,0 1-1 0 0,0 0 1 0 0,0 0-1 0 0,-1 0 0 0 0,1 0 1 0 0,1 4-116 0 0,9 9 462 0 0,-2-3-125 0 0,-1 1 1 0 0,-1 1 0 0 0,6 9-338 0 0,3 6 519 0 0,-10-15-389 0 0,1 0 0 0 0,-2 0 1 0 0,0 1-1 0 0,0 0 0 0 0,-2 0 1 0 0,-1 1-1 0 0,0 0 0 0 0,0 2-130 0 0,-3 10 116 0 0,-1-8-136 0 0,3-6-264 0 0,0-10-3790 0 0,-3-5 2883 0 0,0 0-275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6.290"/>
    </inkml:context>
    <inkml:brush xml:id="br0">
      <inkml:brushProperty name="width" value="0.05" units="cm"/>
      <inkml:brushProperty name="height" value="0.05" units="cm"/>
      <inkml:brushProperty name="color" value="#FFFFFF"/>
    </inkml:brush>
  </inkml:definitions>
  <inkml:trace contextRef="#ctx0" brushRef="#br0">388 64 4608 0 0,'0'0'208'0'0,"-7"-18"5076"0"0,7 17-5107 0 0,-2-7 850 0 0,2 7-657 0 0,0 1 118 0 0,0 0 22 0 0,0 0-52 0 0,0 0-222 0 0,-5-9 1439 0 0,5 8-1544 0 0,-2 1 0 0 0,1-1 0 0 0,-1 0 0 0 0,1 0 1 0 0,0 1-1 0 0,-1-1 0 0 0,1 1 0 0 0,-1-1 0 0 0,1 1 0 0 0,-1-1 1 0 0,1 1-1 0 0,-1 0 0 0 0,1 0 0 0 0,-1 0 0 0 0,1 0 0 0 0,-1 0 0 0 0,1 0 1 0 0,-1 1-132 0 0,-30 5 1409 0 0,21-4-2055 0 0,-6 1-298 0 0,-15 9 1020 0 0,26-10-62 0 0,0 0 0 0 0,0 0 0 0 0,0 1 0 0 0,0-1 0 0 0,-3 3-14 0 0,-8 5-70 0 0,9-5 701 0 0,-1 0 0 0 0,0 1 0 0 0,-4 5-631 0 0,-7 2-1163 0 0,18-11 1106 0 0,-1-1 0 0 0,1 1 0 0 0,-1 0 0 0 0,1 0 0 0 0,-1 0 0 0 0,1-1 0 0 0,0 2 0 0 0,0-1 0 0 0,0 1 0 0 0,0-1-1 0 0,0 1 58 0 0,-13 16 0 0 0,12-16 0 0 0,0-1 0 0 0,1 0 0 0 0,0 1 0 0 0,0 0 0 0 0,0 0 0 0 0,-1 1 0 0 0,-18 34 0 0 0,15-29 14 0 0,0 1-1 0 0,1 0 0 0 0,0 0 1 0 0,0 0-1 0 0,-2 12-13 0 0,0 3 137 0 0,2-7 112 0 0,1-1 0 0 0,0 1 0 0 0,2-1 0 0 0,0 1-1 0 0,0 5-248 0 0,3-9 109 0 0,0 0 0 0 0,3 13-109 0 0,-3-22 16 0 0,2 18 168 0 0,-2-10-101 0 0,2 0 0 0 0,2 11-83 0 0,-1-8 44 0 0,-1-6-1 0 0,0-1 0 0 0,0 1-1 0 0,3 3-42 0 0,6 12-132 0 0,-8-20 132 0 0,1 1 0 0 0,-2 0 0 0 0,1 0 0 0 0,1 3 0 0 0,1 1 0 0 0,0-1 0 0 0,0 1 0 0 0,3 1 0 0 0,-3-2 324 0 0,1-2 0 0 0,0 1-1 0 0,0-1 1 0 0,2 1-1 0 0,-1-2 1 0 0,6 5-324 0 0,27 18-230 0 0,2-9 526 0 0,-5-9 90 0 0,-19-5 103 0 0,-10-6-446 0 0,-6-1-31 0 0,1 0 1 0 0,-1 1-1 0 0,1 0 0 0 0,-1 0 1 0 0,0 0-1 0 0,4 0-12 0 0,6 0 0 0 0,1-4 0 0 0,6 2 0 0 0,-12 2 144 0 0,-1-2 0 0 0,1 1 0 0 0,-1-1 0 0 0,1 0 0 0 0,-1 0 0 0 0,0-1 0 0 0,5-2-144 0 0,-11 4 0 0 0,0 1 0 0 0,-1 0 0 0 0,1 0 0 0 0,1-1 0 0 0,-2 1 0 0 0,1-1 0 0 0,1 1 0 0 0,-2 0 0 0 0,1 0 0 0 0,1 0 0 0 0,-2 0 0 0 0,1 0 0 0 0,1 0 0 0 0,-2 0 0 0 0,1 0 0 0 0,1 1 0 0 0,-2-1 0 0 0,2 0 0 0 0,-2 1 0 0 0,1-1 0 0 0,-1 0 0 0 0,1 0 0 0 0,0 0 0 0 0,-1 0 0 0 0,1 0 0 0 0,-1 0 0 0 0,1 0 0 0 0,0 0 0 0 0,-1 0 0 0 0,1 0 0 0 0,-1 0 0 0 0,1 0 0 0 0,-1 0 0 0 0,1-1 0 0 0,0 1 0 0 0,-1 0 0 0 0,0-1 0 0 0,1 1 0 0 0,0-1 0 0 0,-1 1 0 0 0,1 0 0 0 0,-1 0 0 0 0,0-1 0 0 0,1 1 0 0 0,-1-1 0 0 0,1 0 0 0 0,1 0 0 0 0,16-9 0 0 0,-13 9 0 0 0,-1-2 0 0 0,-4 2 0 0 0,1 0 0 0 0,0 1 0 0 0,-1-1 0 0 0,0 1 0 0 0,1 0 0 0 0,0-1 0 0 0,0 1 0 0 0,-1-1 0 0 0,1 1 0 0 0,-1 0 0 0 0,1-1 0 0 0,0 1 0 0 0,-1 0 0 0 0,1 0 0 0 0,1 0 0 0 0,0-1-65 0 0,0-1 0 0 0,0 2 0 0 0,1-2 0 0 0,-1 1 0 0 0,0 0 0 0 0,0-1 0 0 0,0 0-1 0 0,0 1 1 0 0,0-1 0 0 0,0 0 0 0 0,-1 0 0 0 0,2-1 65 0 0,9-9-171 0 0,-7 4 171 0 0,-4 7 0 0 0,1-2 0 0 0,-1 2 0 0 0,1-1 0 0 0,-1 1 0 0 0,1-1 0 0 0,0 0 0 0 0,0 1 0 0 0,0 0 0 0 0,-1-1 0 0 0,2 1 0 0 0,-1 0 0 0 0,0 0 0 0 0,0 0 0 0 0,0 0 0 0 0,0 0 0 0 0,0 0 0 0 0,0-1 0 0 0,-1 1 0 0 0,1-1 0 0 0,-1 1 0 0 0,1-1 0 0 0,0 0 0 0 0,0 0 0 0 0,-1 0 0 0 0,1 1 0 0 0,-1-1 0 0 0,1 2 0 0 0,-1-2 0 0 0,1 1 0 0 0,-1 0 0 0 0,1-1 0 0 0,0 2 0 0 0,1-2 0 0 0,-2 2 0 0 0,-1 0 0 0 0,0 0 0 0 0,1 0 0 0 0,-1 0 0 0 0,1-1 0 0 0,0 1 0 0 0,-1 0 0 0 0,0 0 0 0 0,1 0 0 0 0,-1 0 0 0 0,1-1 0 0 0,-1 1 0 0 0,1-1 0 0 0,-1 1 0 0 0,0-1 0 0 0,1 1 0 0 0,-1 0 0 0 0,0 0 0 0 0,1-1 0 0 0,-1 1 0 0 0,1-1 0 0 0,-1 0 0 0 0,0 1 0 0 0,0 0 0 0 0,0-1 0 0 0,0 1 0 0 0,0-1 0 0 0,0 0 0 0 0,1 1 0 0 0,-1-1 0 0 0,0 1 0 0 0,1-1 0 0 0,-1 0 0 0 0,0 1 0 0 0,1 0 0 0 0,-1-1 0 0 0,0 0 0 0 0,0 1 0 0 0,1-1 0 0 0,0 1 0 0 0,-1 0 0 0 0,1-1 0 0 0,-1 1 0 0 0,0-1 0 0 0,1 1 0 0 0,0-1 0 0 0,-1 1 0 0 0,1 0 0 0 0,1-3-83 0 0,0 1 0 0 0,0-1 0 0 0,1 0-1 0 0,-2 0 1 0 0,1 0 0 0 0,0 0 0 0 0,-1 0-1 0 0,2-3 84 0 0,6-13-302 0 0,4 0 302 0 0,-2-2 0 0 0,1 0 0 0 0,2-11 0 0 0,-7 20 83 0 0,-5 10-62 0 0,-1 1-1 0 0,-1 1 1 0 0,1-2-1 0 0,0 1 1 0 0,0 0-1 0 0,-1-1 1 0 0,0 2-1 0 0,1-2 0 0 0,-1 1 1 0 0,1 0-1 0 0,-1-1 1 0 0,1 1-1 0 0,-1-1 1 0 0,0 0-21 0 0,0-3 91 0 0,0 0 0 0 0,2-1 1 0 0,-1 1-1 0 0,0 0 1 0 0,1-1-92 0 0,1-8 279 0 0,-1 8-38 0 0,-1-1-98 0 0,1 0 1 0 0,-1 0-1 0 0,-1 1 0 0 0,1-6-143 0 0,1-6-200 0 0,-2 14 134 0 0,1 0-1 0 0,0 0 1 0 0,-1-1 0 0 0,0 1-1 0 0,0-1 1 0 0,-1 1 0 0 0,0 0-1 0 0,1-1 1 0 0,-1 1-1 0 0,-1-3 67 0 0,2 5 0 0 0,-2 0 0 0 0,1-1 0 0 0,-1 1 0 0 0,1 0 0 0 0,-1 0 0 0 0,1-1 0 0 0,-1 1 0 0 0,-2-2 0 0 0,1 1 0 0 0,0-1 0 0 0,0 0 0 0 0,0 0 0 0 0,0 0 0 0 0,-1-3 0 0 0,-17-29 26 0 0,7 17-20 0 0,2-4-6 0 0,9 19 0 0 0,-4-7 0 0 0,6 10 0 0 0,0-2 0 0 0,-1 2 0 0 0,1-1 0 0 0,-1 0 0 0 0,1 1 0 0 0,-1-1 0 0 0,0 1 0 0 0,0-1 0 0 0,1 1 0 0 0,-2-1 0 0 0,-10-9 0 0 0,-27-33 216 0 0,38 42-201 0 0,-5-7 34 0 0,4 3-49 0 0,3 6 0 0 0,-13-13 0 0 0,10 10 0 0 0,1 0 0 0 0,-12-3 0 0 0,-7-6 0 0 0,20 12 0 0 0,1 0 0 0 0,0 0 0 0 0,-1 0 0 0 0,1 0 0 0 0,-1-1 0 0 0,1 1 0 0 0,-1 0 0 0 0,1-1 0 0 0,0 1 0 0 0,0-1 0 0 0,-1 1 0 0 0,1 0 0 0 0,-1 0 0 0 0,1-1 0 0 0,-1 1 0 0 0,1-1 0 0 0,0 1 0 0 0,0-1 0 0 0,0 1 0 0 0,0 0 0 0 0,0-1 0 0 0,-1 1 0 0 0,-4-6 0 0 0,-4 0 64 0 0,6 1-53 0 0,3 5-10 0 0,0 0 1 0 0,-1 0-1 0 0,1 0 0 0 0,0 0 0 0 0,0 0 1 0 0,0 0-1 0 0,0 0 0 0 0,0-1 1 0 0,-1 1-1 0 0,1 0 0 0 0,0 0 0 0 0,0 0 1 0 0,0 0-1 0 0,-1-1 0 0 0,1 1 1 0 0,0 0-1 0 0,0 0 0 0 0,0 0 0 0 0,0 0 1 0 0,0 0-1 0 0,0 0 0 0 0,-1 0 1 0 0,1 0-1 0 0,0 0 0 0 0,0-1 0 0 0,-1 1 1 0 0,1 0-1 0 0,0 0 0 0 0,0 1 1 0 0,-1-1-1 0 0,1 0 0 0 0,0 0 1 0 0,0 0-1 0 0,0 0 0 0 0,0 0 0 0 0,0 0 1 0 0,0 0-1 0 0,0 0 0 0 0,-1 0 1 0 0,1 0-2 0 0,-8 2 65 0 0,5-2-49 0 0,0 0-1 0 0,0 0 0 0 0,0-1 1 0 0,0 0-1 0 0,1 0 0 0 0,-1 1 1 0 0,-1-2-16 0 0,-5-1 20 0 0,4 3-9 0 0,-32-22-334 0 0,35 20-10 0 0,1 1 0 0 0,0-1 0 0 0,-1 1-1 0 0,1 0 1 0 0,-1 0 0 0 0,1 0 0 0 0,-1 0 0 0 0,1 0-1 0 0,-1 0 1 0 0,0 1 0 0 0,0-1 333 0 0,-5 0-1615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6.291"/>
    </inkml:context>
    <inkml:brush xml:id="br0">
      <inkml:brushProperty name="width" value="0.05" units="cm"/>
      <inkml:brushProperty name="height" value="0.05" units="cm"/>
      <inkml:brushProperty name="color" value="#FFC114"/>
    </inkml:brush>
  </inkml:definitions>
  <inkml:trace contextRef="#ctx0" brushRef="#br0">0 0 920 0 0,'0'0'0'0'0,"0"0"80"0"0,0 0-80 0 0,0 0 0 0 0,0 0 0 0 0,0 0 0 0 0,0 0 488 0 0,0 0 88 0 0,0 0 8 0 0,0 0-1584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2-17T15:02:36.292"/>
    </inkml:context>
    <inkml:brush xml:id="br0">
      <inkml:brushProperty name="width" value="0.05" units="cm"/>
      <inkml:brushProperty name="height" value="0.05" units="cm"/>
      <inkml:brushProperty name="color" value="#FF0000"/>
    </inkml:brush>
  </inkml:definitions>
  <inkml:trace contextRef="#ctx0" brushRef="#br0">94 80 4608 0 0,'0'0'208'0'0,"3"-15"8238"0"0,-9 30-8011 0 0,0-3-160 0 0,0 1 0 0 0,2 1 0 0 0,-1-1 0 0 0,1 1 0 0 0,1 3-275 0 0,-15 40 264 0 0,14-39-264 0 0,2-13 0 0 0,2 0 0 0 0,-2 0 0 0 0,1 0 0 0 0,1 1 0 0 0,0 2 0 0 0,-3 8 0 0 0,2-12 0 0 0,4-15 0 0 0,2-13-39 0 0,-1-1 0 0 0,-1-2 39 0 0,-2 14-96 0 0,2-4-176 0 0,1-1-1 0 0,6-14 273 0 0,-5 13-73 0 0,-3 17 94 0 0,-2 1 8 0 0,0 0-1 0 0,0 0 1 0 0,1 1 0 0 0,-1-1 0 0 0,0 0 0 0 0,0 0-1 0 0,0 1 1 0 0,0-1 0 0 0,0 0 0 0 0,0 0 0 0 0,0 1-1 0 0,-1-1 1 0 0,1 0 0 0 0,0 0-29 0 0,0 0-163 0 0,-3 7 175 0 0,0 1 0 0 0,0-1-1 0 0,0 0 1 0 0,-1 0 0 0 0,-2 3-12 0 0,-12 21 254 0 0,12-15-275 0 0,0-1 0 0 0,1 1 1 0 0,-2 13 20 0 0,8-29-41 0 0,-1-7-309 0 0,1-1 0 0 0,1 1 0 0 0,0 0 1 0 0,1-3 349 0 0,1 2-154 0 0,0-2 471 0 0,1-1-1 0 0,-1 0 1 0 0,1-7-317 0 0,-2 13 120 0 0,-1 0-63 0 0,-1 2-36 0 0,-1 2 33 0 0,-1 4-1 0 0,-10 30-22 0 0,-3 15-31 0 0,5-16 4 0 0,0 10 412 0 0,9-40-306 0 0,0-1-163 0 0,0 0-35 0 0,0 0 39 0 0,0 0 125 0 0,0 0 14 0 0,1-1-22 0 0,2-1-67 0 0,-1 0 1 0 0,1 0-1 0 0,-1-1 0 0 0,1 0 0 0 0,-1 1 1 0 0,0 0-1 0 0,0-1 0 0 0,0 0 0 0 0,-1 0 1 0 0,2-2-2 0 0,2-3 1 0 0,45-98 529 0 0,-43 88 1 0 0,-6 15-504 0 0,-1 1 0 0 0,1-1 0 0 0,0 1 0 0 0,0-1 0 0 0,0 1 0 0 0,1-1 0 0 0,-1 1 0 0 0,1 0-1 0 0,0-2-26 0 0,-2 4 160 0 0,2-4 370 0 0,-30 94-513 0 0,-2 9-1619 0 0,26-83 1740 0 0,0 0 1 0 0,1 0 0 0 0,1 1-1 0 0,0-1 1 0 0,2 0-1 0 0,0 7-138 0 0,-2-10 423 0 0,2-6-613 0 0,4-15 141 0 0,5-7 441 0 0,-8 14-280 0 0,3-7-97 0 0,0 1 0 0 0,-1-1 0 0 0,0 0 0 0 0,0 1 0 0 0,-1-2 0 0 0,0 1 0 0 0,0-5-15 0 0,3-7 7 0 0,0-1-7 0 0,4-16 0 0 0,0 8 0 0 0,-6 22 0 0 0,-1-2 0 0 0,0 2 0 0 0,1-1 0 0 0,4-7 0 0 0,43-79 0 0 0,-50 103 0 0 0,-4 8 0 0 0,1-9 0 0 0,-1 1 0 0 0,1 0 0 0 0,-1 8 0 0 0,-9 23 0 0 0,1-13 0 0 0,2 1 0 0 0,0 1 0 0 0,2 3 0 0 0,-2 1 0 0 0,6-20 0 0 0,0 1 0 0 0,1 0 0 0 0,1 0 0 0 0,-1 0 0 0 0,2 12 0 0 0,2-33 0 0 0,1-1 0 0 0,0 1 0 0 0,0 0 0 0 0,1-1 0 0 0,1-1 0 0 0,1-1 0 0 0,-2-1 0 0 0,1 1 0 0 0,1-8 0 0 0,-3 8 0 0 0,1 0 0 0 0,0 1 0 0 0,1-1 0 0 0,0 0 0 0 0,1 0 0 0 0,4-8 418 0 0,0-3-1 0 0,5-12-417 0 0,0-3 552 0 0,4-8-595 0 0,-15 38-86 0 0,-1 0-1 0 0,1 0 1 0 0,-1 0-1 0 0,-1-1 0 0 0,1 1 1 0 0,-1 0-1 0 0,0-1 1 0 0,-1 1-1 0 0,1-1 0 0 0,-1 0 1 0 0,0 1-1 0 0,-2-3 130 0 0,2-11 1077 0 0,0 20-1063 0 0,0 0 1 0 0,0 0 0 0 0,0 0 0 0 0,0 0-1 0 0,0 0 1 0 0,0 0 0 0 0,0 0-1 0 0,0 0 1 0 0,0 0 0 0 0,0 0 0 0 0,0 0-1 0 0,0 0 1 0 0,0 0 0 0 0,0 0-1 0 0,0 0 1 0 0,1 0 0 0 0,-1 0 0 0 0,0 0-1 0 0,0 0 1 0 0,0 0 0 0 0,0 0-1 0 0,0 0 1 0 0,0 0 0 0 0,0 0-15 0 0,2 8 405 0 0,-2 15 67 0 0,-3 0-472 0 0,0-8 0 0 0,0-1 0 0 0,0 1 0 0 0,-1 0 0 0 0,-3 5 0 0 0,-23 59 0 0 0,24-63 0 0 0,1 1 0 0 0,-1 4 0 0 0,3-7 0 0 0,-2 0 0 0 0,1 0 0 0 0,-2 0 0 0 0,1-1-12 0 0,1-1-1 0 0,0 1 0 0 0,0 1 0 0 0,2-2 0 0 0,-2 13 13 0 0,3 23-24 0 0,1-28 27 0 0,1-23-9 0 0,-1 0 0 0 0,2 0-1 0 0,-1 1 1 0 0,0-1 0 0 0,1 1-1 0 0,-1 0 1 0 0,1-2 6 0 0,6-10 1 0 0,2-12 0 0 0,3-20-1 0 0,-7 25-47 0 0,1 0 1 0 0,1 0 0 0 0,3-7 46 0 0,-2 9-24 0 0,-2 0 1 0 0,-1 0-1 0 0,-1-1 1 0 0,1-2 23 0 0,9-34-32 0 0,7 0 46 0 0,-17 44 45 0 0,-2 8-33 0 0,-1 1 1 0 0,-1-2 0 0 0,1 1 0 0 0,-1 0 0 0 0,1-1 0 0 0,-1 1-1 0 0,0-4-26 0 0,-1 7 60 0 0,-6 18 12 0 0,6-16-72 0 0,-7 15 0 0 0,0 1 0 0 0,1-1 0 0 0,1 2 0 0 0,0-1 0 0 0,0 7 0 0 0,2-5-19 0 0,-2 1 0 0 0,-2 7 19 0 0,-5 22-26 0 0,9-36 27 0 0,-1 0-1 0 0,-4 12 0 0 0,-3 5-11 0 0,-16 70-43 0 0,23-78 54 0 0,3-17 0 0 0,0 1 0 0 0,1-1 0 0 0,-2 1 0 0 0,1-1 0 0 0,-2 4 0 0 0,0-5-10 0 0,3-5-5 0 0,4-4 21 0 0,0 1-1 0 0,-1-1 1 0 0,0 0 0 0 0,0 0 0 0 0,-1 0-1 0 0,0 0 1 0 0,1-3-6 0 0,23-59 154 0 0,2-6 132 0 0,-25 61-255 0 0,0 2-1 0 0,-1-1 1 0 0,-1-1 0 0 0,1 1-1 0 0,-1-9-30 0 0,0 10 12 0 0,0 0 0 0 0,1 1-1 0 0,0-1 1 0 0,1 0-1 0 0,0 0 1 0 0,0 1 0 0 0,5-9-12 0 0,-2 3 15 0 0,-1 1 1 0 0,0 0-1 0 0,0-4-15 0 0,-1 1 5 0 0,-2 10 5 0 0,-1 0 0 0 0,1 0 0 0 0,-1 0 0 0 0,0-1 0 0 0,-1 1-1 0 0,0-4-9 0 0,0 11 54 0 0,-7 17 45 0 0,4-7-114 0 0,-1-1 0 0 0,0 0 0 0 0,-1-1-1 0 0,-3 5 16 0 0,5-7-19 0 0,1 0 0 0 0,0 0 0 0 0,0 0 0 0 0,0 0 0 0 0,1 0 0 0 0,0 0 0 0 0,0 3 19 0 0,-3 11-112 0 0,2-12 87 0 0,1 0 0 0 0,1 0 0 0 0,-1 0 0 0 0,1 0 25 0 0,-2 28-43 0 0,-5-1 38 0 0,-7 20 5 0 0,10-43-7 0 0,-6 30-303 0 0,-1 29 310 0 0,4-31-150 0 0,7-35 161 0 0,0-4 42 0 0,0-1 11 0 0,0 0 0 0 0,1-5-14 0 0,0 1-1 0 0,1 0 1 0 0,0 0-1 0 0,0 0 1 0 0,0 0-1 0 0,0 0 1 0 0,0 1-1 0 0,2-2-49 0 0,1-2 30 0 0,-2 0 0 0 0,1 1 0 0 0,0-2 0 0 0,0-3-30 0 0,13-22 74 0 0,-16 31-74 0 0,-1 2 1 0 0,0-2 0 0 0,1 1 0 0 0,0-1 0 0 0,-1 1-1 0 0,0 0 1 0 0,1-1 0 0 0,-1 1 0 0 0,0-1-1 0 0,0 1 1 0 0,0-1 0 0 0,0 1 0 0 0,0-1 0 0 0,0 1-1 0 0,-1 0 1 0 0,1 0 0 0 0,-1-2-1 0 0,0 2 0 0 0,1-1-1 0 0,0-1 1 0 0,0 2 0 0 0,0-1-1 0 0,0-1 1 0 0,0 2 0 0 0,0-1-1 0 0,0-1 1 0 0,12-39-36 0 0,0 1 0 0 0,11-17 36 0 0,-9 18-47 0 0,-7 20-1 0 0,0 2-1 0 0,5-8 49 0 0,-7 17 21 0 0,-1-1 1 0 0,-1 0-1 0 0,1-4-21 0 0,11-28 75 0 0,-13 37-47 0 0,2-6 65 0 0,-3 10-13 0 0,-1 1-12 0 0,0 0-4 0 0,0 0 0 0 0,0 0 6 0 0,0 0 15 0 0,-1 2-80 0 0,0 0 0 0 0,0-1 0 0 0,0 1 0 0 0,0 0 0 0 0,1 0 0 0 0,0-1 0 0 0,-1 1 0 0 0,1 0 0 0 0,-1 0 0 0 0,1 0 0 0 0,0 0-1 0 0,0-1 1 0 0,0 2 0 0 0,0-1-5 0 0,-1 5 0 0 0,1 0 0 0 0,-2 0 0 0 0,1 0 0 0 0,-1 0 0 0 0,-1 1 0 0 0,-1 10 0 0 0,-8 24-211 0 0,-11 24 211 0 0,3-8-97 0 0,5-21 32 0 0,10-28 32 0 0,2 0 1 0 0,-1 0-1 0 0,1 0 0 0 0,-2 7 33 0 0,-1 13-78 0 0,3-20 44 0 0,1 0 0 0 0,0 0 0 0 0,1 1 0 0 0,0-1 0 0 0,1 1 34 0 0,0 13-45 0 0,-1-1 0 0 0,-1 1-1 0 0,-4 18 46 0 0,6-41 0 0 0,-1 4-16 0 0,0 1-1 0 0,0 0 0 0 0,1 0 0 0 0,0 0 0 0 0,0 1 17 0 0,0-5-94 0 0,6-24 80 0 0,12-57 132 0 0,-12 57-38 0 0,6-26 212 0 0,48-132-278 0 0,-29 79-14 0 0,-25 80 0 0 0,0 1 0 0 0,0-14 0 0 0,-4 28 0 0 0,1-16 0 0 0,-12 51 38 0 0,2-3-12 0 0,0 0-99 0 0,0 0 1 0 0,-4 3 72 0 0,1 0-127 0 0,-2 16 127 0 0,-10 38-80 0 0,5-10 56 0 0,7-34-16 0 0,2-1 0 0 0,0 8 40 0 0,4-31-33 0 0,3-11 30 0 0,0 0-1 0 0,0-1 1 0 0,1 0 0 0 0,-1 1-1 0 0,1-1 1 0 0,-1 1 0 0 0,1 0-1 0 0,0 0 1 0 0,0-1 0 0 0,0 1-1 0 0,0-1 1 0 0,1 1 0 0 0,-1-1-1 0 0,1 3 4 0 0,-1-5 0 0 0,0 1 0 0 0,0-1 0 0 0,0 0 0 0 0,0 0 0 0 0,0 0 0 0 0,0 0 0 0 0,0 0 0 0 0,0 0 0 0 0,0 1 0 0 0,0-1 0 0 0,1 0 0 0 0,-1 0 0 0 0,0 0 0 0 0,0 1-1 0 0,0-1 1 0 0,0 0 0 0 0,1 0 0 0 0,-1 0 0 0 0,0 1 0 0 0,0-1 0 0 0,0 0 0 0 0,1 0 0 0 0,-1 0 0 0 0,0 0 0 0 0,0 0 0 0 0,0 0 0 0 0,0 0 0 0 0,0 0 0 0 0,0 0 0 0 0,0 0 0 0 0,1 0-1 0 0,-1 0 1 0 0,0 0 0 0 0,0 0 0 0 0,1 0 0 0 0,-1 0 0 0 0,0 0 0 0 0,0 0 0 0 0,1 0 0 0 0,-1 0 0 0 0,0 0 0 0 0,0 0 0 0 0,0 0 0 0 0,0 0 0 0 0,0 0 0 0 0,0 0 0 0 0,1 0 0 0 0,-1 0-1 0 0,0 0 1 0 0,5-4 15 0 0,-2-1 24 0 0,0 2 0 0 0,0-2-1 0 0,0 1 1 0 0,0-1-1 0 0,0 1 1 0 0,-2-2-1 0 0,1 2 1 0 0,1-1-1 0 0,-2-1 1 0 0,1-2-39 0 0,6-15 64 0 0,-4 10 4 0 0,1 0 1 0 0,1-12-69 0 0,7-21 151 0 0,11-31 25 0 0,-13 42 42 0 0,10-25-218 0 0,1 0 0 0 0,-9 2 64 0 0,-8 41 0 0 0,-17 64 64 0 0,-20 31-220 0 0,4 2 0 0 0,1 11 92 0 0,-1 24-64 0 0,20-70 43 0 0,5-32 10 0 0,1 0 0 0 0,-1 0 1 0 0,0-1-1 0 0,-3 7 11 0 0,3-14-10 0 0,18-17-33 0 0,-7-2 124 0 0,-2-1 1 0 0,0 0-1 0 0,3-10-81 0 0,-6 13 36 0 0,8-21 78 0 0,19-61 179 0 0,-11 32-95 0 0,2-10 82 0 0,10-45-26 0 0,-44 153 164 0 0,-8 31-418 0 0,-24 124-124 0 0,15-77-32 0 0,26-100 134 0 0,2-10 4 0 0,1 1 1 0 0,0-1 0 0 0,0 1-1 0 0,1-1 1 0 0,-1 0 0 0 0,1 1-1 0 0,0 2 18 0 0,13-26-144 0 0,18-75 144 0 0,8-34 75 0 0,-7 15 42 0 0,-30 109-114 0 0,1-6 24 0 0,0 0 0 0 0,0 0 0 0 0,-1 1 1 0 0,0-2-1 0 0,0 0-27 0 0,-2 9 53 0 0,0 2 11 0 0,0 0 0 0 0,0 0 2 0 0,-3 17 4 0 0,-17 62-216 0 0,10-44-100 0 0,-4 32 246 0 0,5-26-248 0 0,-5 16 248 0 0,5-23-18 0 0,-12 57-108 0 0,33-115 126 0 0,5-21 291 0 0,3-17-291 0 0,8-25 245 0 0,9-35 62 0 0,-25 77-207 0 0,-7 23 3 0 0,-5 21-96 0 0,0 0 0 0 0,0 1 0 0 0,0-1 0 0 0,1 0 0 0 0,-1 0 0 0 0,0 1 0 0 0,1-1 0 0 0,-1 0 0 0 0,1 0 0 0 0,-1 1 0 0 0,0-1 0 0 0,0 0 0 0 0,1 0 1 0 0,0 1-1 0 0,-1 0 0 0 0,1-1 0 0 0,-1 0-7 0 0,1 1 10 0 0,-1-1 1 0 0,0 1-1 0 0,1 0 1 0 0,-1 0-1 0 0,0 0 1 0 0,0 0 0 0 0,0-1-1 0 0,1 1 1 0 0,-1 0-1 0 0,0-1 1 0 0,0 1-1 0 0,0 0 1 0 0,0-1 0 0 0,0 1-1 0 0,0 0 1 0 0,0 0-1 0 0,0 0 1 0 0,0-1-1 0 0,0 1 1 0 0,0-1-1 0 0,0 1 1 0 0,0 0 0 0 0,0-1-1 0 0,0 1 1 0 0,0 0-1 0 0,0 0-10 0 0,0-1 64 0 0,0 1 0 0 0,0 24 54 0 0,-28 97-108 0 0,3-20-10 0 0,9-34 0 0 0,-5 13 0 0 0,21-74-12 0 0,2-7-43 0 0,3-6 44 0 0,3-11 71 0 0,5-29 22 0 0,-8 27-82 0 0,-1 0 0 0 0,7-13 0 0 0,6-27 0 0 0,-4 11 0 0 0,-1 1 0 0 0,-11 43 0 0 0,1 0 0 0 0,-1 1 0 0 0,1-1 0 0 0,-1 1 0 0 0,1-1 0 0 0,1 1 0 0 0,0-4 0 0 0,9-14 11 0 0,-12 21 42 0 0,0 34 11 0 0,-12 25-64 0 0,6-28 0 0 0,-7 15 0 0 0,-2 7 0 0 0,8-26-65 0 0,4-18 15 0 0,1 1 0 0 0,0-1 0 0 0,1 1 0 0 0,-1 0 0 0 0,2 0 0 0 0,-1 5 50 0 0,2-17-17 0 0,-1 1-1 0 0,2 0 1 0 0,-1-1 0 0 0,0 1 0 0 0,1-1-1 0 0,-1 1 1 0 0,2-2 17 0 0,2-2-18 0 0,4-15 18 0 0,1 0 0 0 0,-2-1 0 0 0,4-10 0 0 0,13-37 0 0 0,-6 25 0 0 0,-19 34 64 0 0,0 10 0 0 0,-1 1-57 0 0,0 1 0 0 0,0 0 0 0 0,0 0 0 0 0,0 0 0 0 0,1 0 0 0 0,0 0 0 0 0,-1 0 0 0 0,0 0 0 0 0,1 0-7 0 0,-2 6 1 0 0,-4 13-1 0 0,1-2 0 0 0,0 7 0 0 0,1-8 0 0 0,0 1 0 0 0,-6 13 0 0 0,-3 13 0 0 0,7-23 0 0 0,6-17 12 0 0,0-7-5 0 0,1 0 0 0 0,0 0 0 0 0,0 0 0 0 0,-1 1 1 0 0,1-1-1 0 0,0 1 0 0 0,0-1 0 0 0,0 0 0 0 0,2 0-7 0 0,5-13-4 0 0,18-48 68 0 0,14-62-64 0 0,-31 112 64 0 0,-9 13 0 0 0,-1 1-60 0 0,0 1 0 0 0,0-1 0 0 0,0 1 0 0 0,0-1 0 0 0,0 1 0 0 0,0 0 0 0 0,0-1 0 0 0,0 2 0 0 0,1-2 0 0 0,0 1 0 0 0,0 0 0 0 0,-1-1 0 0 0,1 2 0 0 0,0-1 0 0 0,-1 1-4 0 0,0 6 4 0 0,-5 19-4 0 0,4-21 0 0 0,1 0 0 0 0,-1 0 0 0 0,0 0 0 0 0,0 0 0 0 0,-2 2 0 0 0,3-8 0 0 0,0 2 0 0 0,1-2 0 0 0,-1 1 0 0 0,0 0 0 0 0,1 0 0 0 0,-1 0 0 0 0,1 0 0 0 0,0 2 0 0 0,-5 21 0 0 0,3-20-10 0 0,7-14-1 0 0,-1 1 1 0 0,0 0-1 0 0,0-1 1 0 0,1-8 10 0 0,7-12-12 0 0,-12 27 12 0 0,1 0 0 0 0,-1-1 0 0 0,1 0 0 0 0,0 1 0 0 0,-1 0 0 0 0,1 0 0 0 0,0-1 0 0 0,0 1 0 0 0,0 0 0 0 0,1-1 0 0 0,-7 39 0 0 0,-2-20 0 0 0,7-14 0 0 0,-1-1 0 0 0,-1 2 0 0 0,2-1 0 0 0,-1-1 0 0 0,0 2 0 0 0,1-1 0 0 0,-1 0 0 0 0,1 0 0 0 0,0 1 0 0 0,1 0-7 0 0,3-6-11 0 0,3-12-17 0 0,-4 12 31 0 0,16-30 4 0 0,-17 27 0 0 0,-1 0 0 0 0,3 0 0 0 0,1 2 11 0 0,-4 3 21 0 0,-1 1-76 0 0,0 0-27 0 0,0 0-1 0 0,0 0-1 0 0,0 0-10 0 0,0 0-18 0 0,0 0-10 0 0,0 0-1 0 0,0 0-25 0 0,0 0-107 0 0,0 0-48 0 0,0 0-11 0 0,0 0-135 0 0,0 0-566 0 0,0 0-247 0 0,0 0-660 0 0,0 0-2575 0 0,0 0-1103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EB15A-4DDC-D641-947F-5F403240A7D1}" type="datetimeFigureOut">
              <a:rPr lang="en-US" smtClean="0"/>
              <a:t>2/29/2020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784E40-06EC-EE40-8F89-4CF1BDB96A1E}" type="slidenum">
              <a:rPr lang="en-US" smtClean="0"/>
              <a:t>‹#›</a:t>
            </a:fld>
            <a:endParaRPr lang="en-US"/>
          </a:p>
        </p:txBody>
      </p:sp>
    </p:spTree>
    <p:extLst>
      <p:ext uri="{BB962C8B-B14F-4D97-AF65-F5344CB8AC3E}">
        <p14:creationId xmlns:p14="http://schemas.microsoft.com/office/powerpoint/2010/main" val="705223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1784E40-06EC-EE40-8F89-4CF1BDB96A1E}" type="slidenum">
              <a:rPr lang="en-US" smtClean="0"/>
              <a:t>1</a:t>
            </a:fld>
            <a:endParaRPr lang="en-US"/>
          </a:p>
        </p:txBody>
      </p:sp>
    </p:spTree>
    <p:extLst>
      <p:ext uri="{BB962C8B-B14F-4D97-AF65-F5344CB8AC3E}">
        <p14:creationId xmlns:p14="http://schemas.microsoft.com/office/powerpoint/2010/main" val="348565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FFFF00"/>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rPr>
              <a:t>infinite loop:</a:t>
            </a:r>
          </a:p>
          <a:p>
            <a:r>
              <a:rPr lang="en-US" sz="1200" dirty="0">
                <a:solidFill>
                  <a:srgbClr val="FFFF00"/>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rPr>
              <a:t>    retrieve operative location</a:t>
            </a:r>
          </a:p>
          <a:p>
            <a:r>
              <a:rPr lang="en-US" sz="1200" dirty="0">
                <a:solidFill>
                  <a:srgbClr val="FFFF00"/>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rPr>
              <a:t>    if operative has left the machine location:</a:t>
            </a:r>
          </a:p>
          <a:p>
            <a:r>
              <a:rPr lang="en-US" sz="1200" dirty="0">
                <a:solidFill>
                  <a:srgbClr val="FFFF00"/>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rPr>
              <a:t>        power down machine</a:t>
            </a:r>
          </a:p>
          <a:p>
            <a:r>
              <a:rPr lang="en-US" sz="1200" dirty="0">
                <a:solidFill>
                  <a:srgbClr val="FFFF00"/>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rPr>
              <a:t>        send notification</a:t>
            </a:r>
          </a:p>
          <a:p>
            <a:r>
              <a:rPr lang="en-US" sz="1200" dirty="0">
                <a:solidFill>
                  <a:srgbClr val="FFFF00"/>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rPr>
              <a:t>    </a:t>
            </a:r>
            <a:r>
              <a:rPr lang="en-US" sz="1200" dirty="0" err="1">
                <a:solidFill>
                  <a:srgbClr val="FFFF00"/>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rPr>
              <a:t>elif</a:t>
            </a:r>
            <a:r>
              <a:rPr lang="en-US" sz="1200" dirty="0">
                <a:solidFill>
                  <a:srgbClr val="FFFF00"/>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rPr>
              <a:t> operative has returned to machine location:</a:t>
            </a:r>
          </a:p>
          <a:p>
            <a:r>
              <a:rPr lang="en-US" sz="1200" dirty="0">
                <a:solidFill>
                  <a:srgbClr val="FFFF00"/>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rPr>
              <a:t>        power machine up</a:t>
            </a:r>
          </a:p>
          <a:p>
            <a:r>
              <a:rPr lang="en-US" sz="1200" dirty="0">
                <a:solidFill>
                  <a:srgbClr val="FFFF00"/>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rPr>
              <a:t>        send notification</a:t>
            </a:r>
          </a:p>
          <a:p>
            <a:r>
              <a:rPr lang="en-US" sz="1200" dirty="0">
                <a:solidFill>
                  <a:srgbClr val="FFFF00"/>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rPr>
              <a:t>    wait 10 seconds</a:t>
            </a:r>
          </a:p>
          <a:p>
            <a:endParaRPr lang="en-US" dirty="0"/>
          </a:p>
        </p:txBody>
      </p:sp>
      <p:sp>
        <p:nvSpPr>
          <p:cNvPr id="4" name="Slide Number Placeholder 3"/>
          <p:cNvSpPr>
            <a:spLocks noGrp="1"/>
          </p:cNvSpPr>
          <p:nvPr>
            <p:ph type="sldNum" sz="quarter" idx="5"/>
          </p:nvPr>
        </p:nvSpPr>
        <p:spPr/>
        <p:txBody>
          <a:bodyPr/>
          <a:lstStyle/>
          <a:p>
            <a:fld id="{91784E40-06EC-EE40-8F89-4CF1BDB96A1E}" type="slidenum">
              <a:rPr lang="en-US" smtClean="0"/>
              <a:t>11</a:t>
            </a:fld>
            <a:endParaRPr lang="en-US"/>
          </a:p>
        </p:txBody>
      </p:sp>
    </p:spTree>
    <p:extLst>
      <p:ext uri="{BB962C8B-B14F-4D97-AF65-F5344CB8AC3E}">
        <p14:creationId xmlns:p14="http://schemas.microsoft.com/office/powerpoint/2010/main" val="3536574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D</a:t>
            </a:r>
            <a:r>
              <a:rPr lang="en-GB" dirty="0" err="1"/>
              <a:t>evelop</a:t>
            </a:r>
            <a:r>
              <a:rPr lang="en-GB" dirty="0"/>
              <a:t> logic on a small-scale use case and build on it</a:t>
            </a:r>
          </a:p>
          <a:p>
            <a:pPr marL="228600" indent="-228600">
              <a:buAutoNum type="arabicParenR"/>
            </a:pPr>
            <a:r>
              <a:rPr lang="en-GB" dirty="0"/>
              <a:t>Contribute and exchange code and use cases – learn from the community </a:t>
            </a:r>
          </a:p>
          <a:p>
            <a:pPr marL="228600" indent="-228600">
              <a:buAutoNum type="arabicParenR"/>
            </a:pPr>
            <a:r>
              <a:rPr lang="en-GB" dirty="0"/>
              <a:t>Don’t be scared! </a:t>
            </a:r>
          </a:p>
          <a:p>
            <a:pPr marL="685800" lvl="1" indent="-228600">
              <a:buAutoNum type="arabicParenR"/>
            </a:pPr>
            <a:r>
              <a:rPr lang="en-GB" dirty="0"/>
              <a:t>With fundamental network skills, and the support from #init6 and many others …</a:t>
            </a:r>
          </a:p>
          <a:p>
            <a:pPr marL="685800" lvl="1" indent="-228600">
              <a:buAutoNum type="arabicParenR"/>
            </a:pPr>
            <a:r>
              <a:rPr lang="en-GB" dirty="0"/>
              <a:t>We are fanatical lifelong learners, seems to be a trait of network folks!</a:t>
            </a:r>
          </a:p>
          <a:p>
            <a:pPr marL="685800" lvl="1" indent="-228600">
              <a:buAutoNum type="arabicParenR"/>
            </a:pPr>
            <a:r>
              <a:rPr lang="en-GB" dirty="0"/>
              <a:t>The </a:t>
            </a:r>
            <a:r>
              <a:rPr lang="en-GB" dirty="0" err="1"/>
              <a:t>DevNet</a:t>
            </a:r>
            <a:r>
              <a:rPr lang="en-GB" dirty="0"/>
              <a:t> Certs give you a structure for your learning</a:t>
            </a:r>
            <a:endParaRPr lang="en-US" dirty="0"/>
          </a:p>
        </p:txBody>
      </p:sp>
      <p:sp>
        <p:nvSpPr>
          <p:cNvPr id="4" name="Slide Number Placeholder 3"/>
          <p:cNvSpPr>
            <a:spLocks noGrp="1"/>
          </p:cNvSpPr>
          <p:nvPr>
            <p:ph type="sldNum" sz="quarter" idx="5"/>
          </p:nvPr>
        </p:nvSpPr>
        <p:spPr/>
        <p:txBody>
          <a:bodyPr/>
          <a:lstStyle/>
          <a:p>
            <a:fld id="{6033672E-F83A-4C69-9214-8C5BA1B08CE8}" type="slidenum">
              <a:rPr lang="en-GB" smtClean="0"/>
              <a:t>12</a:t>
            </a:fld>
            <a:endParaRPr lang="en-GB"/>
          </a:p>
        </p:txBody>
      </p:sp>
    </p:spTree>
    <p:extLst>
      <p:ext uri="{BB962C8B-B14F-4D97-AF65-F5344CB8AC3E}">
        <p14:creationId xmlns:p14="http://schemas.microsoft.com/office/powerpoint/2010/main" val="3073871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endParaRPr lang="en-US" dirty="0"/>
          </a:p>
        </p:txBody>
      </p:sp>
      <p:sp>
        <p:nvSpPr>
          <p:cNvPr id="4" name="Slide Number Placeholder 3"/>
          <p:cNvSpPr>
            <a:spLocks noGrp="1"/>
          </p:cNvSpPr>
          <p:nvPr>
            <p:ph type="sldNum" sz="quarter" idx="5"/>
          </p:nvPr>
        </p:nvSpPr>
        <p:spPr/>
        <p:txBody>
          <a:bodyPr/>
          <a:lstStyle/>
          <a:p>
            <a:fld id="{6033672E-F83A-4C69-9214-8C5BA1B08CE8}" type="slidenum">
              <a:rPr lang="en-GB" smtClean="0"/>
              <a:t>13</a:t>
            </a:fld>
            <a:endParaRPr lang="en-GB"/>
          </a:p>
        </p:txBody>
      </p:sp>
    </p:spTree>
    <p:extLst>
      <p:ext uri="{BB962C8B-B14F-4D97-AF65-F5344CB8AC3E}">
        <p14:creationId xmlns:p14="http://schemas.microsoft.com/office/powerpoint/2010/main" val="3363336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dirty="0"/>
              <a:t>Imagine a manufacturing facility which runs 24/7 and uses </a:t>
            </a:r>
            <a:r>
              <a:rPr lang="en-US" dirty="0" err="1"/>
              <a:t>wifi</a:t>
            </a:r>
            <a:r>
              <a:rPr lang="en-US" dirty="0"/>
              <a:t> throughout to provide connectivity to the machines but also to personal handheld devices.  The facility is only manned to reduced staff levels outside core hours, so if deliveries need to be handled, or phone calls answered, a member of the team needs to leave the manufacturing floor and the machine she is responsible for operating for a period of time. To ensure health and safety of the workforce, the operative needs to stop operation and shut down the machine while she attends to the other activity - a manual step which can be skipped or forgotten when time is short.</a:t>
            </a:r>
          </a:p>
          <a:p>
            <a:pPr marL="457200" lvl="1" indent="0">
              <a:buNone/>
            </a:pPr>
            <a:endParaRPr lang="en-US" dirty="0"/>
          </a:p>
          <a:p>
            <a:pPr marL="457200" lvl="1" indent="0">
              <a:buNone/>
            </a:pPr>
            <a:r>
              <a:rPr lang="en-US" dirty="0"/>
              <a:t>The wireless network can help provide a solution to that.  Each client location could be tracked and that location data checked to see if the technician is at her designated machine. If not, the power can be automatically shut down to her machine until she returns. Notifications could be sent in real time to the plant monitoring system, and data recorded for reporting purposes, showing the productivity impact of technicians having to leave their posts.</a:t>
            </a:r>
          </a:p>
          <a:p>
            <a:pPr marL="457200" lvl="1" indent="0">
              <a:buNone/>
            </a:pPr>
            <a:endParaRPr lang="en-US" dirty="0"/>
          </a:p>
          <a:p>
            <a:pPr marL="457200" lvl="1" indent="0">
              <a:buNone/>
            </a:pPr>
            <a:r>
              <a:rPr lang="en-US" dirty="0"/>
              <a:t>Safety of operatives is improved, individual productivity tracked and information gathered in understanding the impact of the out-of-hours staffing levels - a lot more than just providing wireless connectivity!</a:t>
            </a:r>
          </a:p>
          <a:p>
            <a:pPr marL="457200" lvl="1" indent="0">
              <a:buNone/>
            </a:pPr>
            <a:endParaRPr lang="en-US" dirty="0"/>
          </a:p>
        </p:txBody>
      </p:sp>
      <p:sp>
        <p:nvSpPr>
          <p:cNvPr id="4" name="Slide Number Placeholder 3"/>
          <p:cNvSpPr>
            <a:spLocks noGrp="1"/>
          </p:cNvSpPr>
          <p:nvPr>
            <p:ph type="sldNum" sz="quarter" idx="5"/>
          </p:nvPr>
        </p:nvSpPr>
        <p:spPr/>
        <p:txBody>
          <a:bodyPr/>
          <a:lstStyle/>
          <a:p>
            <a:fld id="{6033672E-F83A-4C69-9214-8C5BA1B08CE8}" type="slidenum">
              <a:rPr lang="en-GB" smtClean="0"/>
              <a:t>15</a:t>
            </a:fld>
            <a:endParaRPr lang="en-GB"/>
          </a:p>
        </p:txBody>
      </p:sp>
    </p:spTree>
    <p:extLst>
      <p:ext uri="{BB962C8B-B14F-4D97-AF65-F5344CB8AC3E}">
        <p14:creationId xmlns:p14="http://schemas.microsoft.com/office/powerpoint/2010/main" val="1014169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784E40-06EC-EE40-8F89-4CF1BDB96A1E}" type="slidenum">
              <a:rPr lang="en-US" smtClean="0"/>
              <a:t>2</a:t>
            </a:fld>
            <a:endParaRPr lang="en-US"/>
          </a:p>
        </p:txBody>
      </p:sp>
    </p:spTree>
    <p:extLst>
      <p:ext uri="{BB962C8B-B14F-4D97-AF65-F5344CB8AC3E}">
        <p14:creationId xmlns:p14="http://schemas.microsoft.com/office/powerpoint/2010/main" val="1420330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is a Sampl</a:t>
            </a:r>
            <a:r>
              <a:rPr lang="en-US" baseline="0" dirty="0"/>
              <a:t>e Speaker Bio Slide.</a:t>
            </a:r>
            <a:endParaRPr lang="en-US" dirty="0"/>
          </a:p>
        </p:txBody>
      </p:sp>
      <p:sp>
        <p:nvSpPr>
          <p:cNvPr id="4" name="Slide Number Placeholder 3"/>
          <p:cNvSpPr>
            <a:spLocks noGrp="1"/>
          </p:cNvSpPr>
          <p:nvPr>
            <p:ph type="sldNum" sz="quarter" idx="10"/>
          </p:nvPr>
        </p:nvSpPr>
        <p:spPr/>
        <p:txBody>
          <a:bodyPr/>
          <a:lstStyle/>
          <a:p>
            <a:fld id="{91784E40-06EC-EE40-8F89-4CF1BDB96A1E}" type="slidenum">
              <a:rPr lang="en-US" smtClean="0"/>
              <a:t>3</a:t>
            </a:fld>
            <a:endParaRPr lang="en-US"/>
          </a:p>
        </p:txBody>
      </p:sp>
    </p:spTree>
    <p:extLst>
      <p:ext uri="{BB962C8B-B14F-4D97-AF65-F5344CB8AC3E}">
        <p14:creationId xmlns:p14="http://schemas.microsoft.com/office/powerpoint/2010/main" val="2039307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CCIE Advisory Council</a:t>
            </a:r>
          </a:p>
          <a:p>
            <a:r>
              <a:rPr lang="en-US" dirty="0"/>
              <a:t>Development of new generation CCNA, CCNP, CCIE and </a:t>
            </a:r>
            <a:r>
              <a:rPr lang="en-US" dirty="0" err="1"/>
              <a:t>DevNet</a:t>
            </a:r>
            <a:r>
              <a:rPr lang="en-US" dirty="0"/>
              <a:t> certs</a:t>
            </a:r>
          </a:p>
          <a:p>
            <a:r>
              <a:rPr lang="en-US" dirty="0" err="1"/>
              <a:t>Recognised</a:t>
            </a:r>
            <a:r>
              <a:rPr lang="en-US" dirty="0"/>
              <a:t> a need to teach old dogs new tricks – we are all “old dogs”</a:t>
            </a:r>
          </a:p>
          <a:p>
            <a:r>
              <a:rPr lang="en-US" dirty="0"/>
              <a:t>Advocates and mentors for the learning needed to pivot to remain “relevant” (even though fundamentals will *always* be relevant)</a:t>
            </a:r>
          </a:p>
          <a:p>
            <a:endParaRPr lang="en-US" dirty="0"/>
          </a:p>
          <a:p>
            <a:r>
              <a:rPr lang="en-US" dirty="0"/>
              <a:t>Init 6 – Linux command to reboot</a:t>
            </a:r>
          </a:p>
          <a:p>
            <a:r>
              <a:rPr lang="en-US" dirty="0"/>
              <a:t>#init6 – reboot networkers</a:t>
            </a:r>
          </a:p>
          <a:p>
            <a:r>
              <a:rPr lang="en-US" dirty="0" err="1"/>
              <a:t>Youtube</a:t>
            </a:r>
            <a:r>
              <a:rPr lang="en-US" dirty="0"/>
              <a:t> channel, talks like this, soon to be podcast to connect with people wanting to learn the new ways to share the journey</a:t>
            </a:r>
          </a:p>
          <a:p>
            <a:endParaRPr lang="en-US" dirty="0"/>
          </a:p>
          <a:p>
            <a:r>
              <a:rPr lang="en-US" dirty="0"/>
              <a:t>First phase has been engaging with </a:t>
            </a:r>
            <a:r>
              <a:rPr lang="en-US" dirty="0" err="1"/>
              <a:t>DevNet</a:t>
            </a:r>
            <a:r>
              <a:rPr lang="en-US" dirty="0"/>
              <a:t> around the new cert </a:t>
            </a:r>
            <a:r>
              <a:rPr lang="en-US" dirty="0" err="1"/>
              <a:t>programme</a:t>
            </a:r>
            <a:endParaRPr lang="en-US" dirty="0"/>
          </a:p>
          <a:p>
            <a:r>
              <a:rPr lang="en-US" dirty="0"/>
              <a:t>Much has been learnt through our first 13 video interviews, discussions and demos</a:t>
            </a:r>
          </a:p>
          <a:p>
            <a:r>
              <a:rPr lang="en-US" dirty="0"/>
              <a:t>Wanted to show how our journey – with the support of the </a:t>
            </a:r>
            <a:r>
              <a:rPr lang="en-US" dirty="0" err="1"/>
              <a:t>DevNet</a:t>
            </a:r>
            <a:r>
              <a:rPr lang="en-US" dirty="0"/>
              <a:t> community – is bearing fruit in our own experience</a:t>
            </a:r>
          </a:p>
          <a:p>
            <a:endParaRPr lang="en-GB" dirty="0"/>
          </a:p>
        </p:txBody>
      </p:sp>
      <p:sp>
        <p:nvSpPr>
          <p:cNvPr id="4" name="Slide Number Placeholder 3"/>
          <p:cNvSpPr>
            <a:spLocks noGrp="1"/>
          </p:cNvSpPr>
          <p:nvPr>
            <p:ph type="sldNum" sz="quarter" idx="5"/>
          </p:nvPr>
        </p:nvSpPr>
        <p:spPr/>
        <p:txBody>
          <a:bodyPr/>
          <a:lstStyle/>
          <a:p>
            <a:fld id="{6033672E-F83A-4C69-9214-8C5BA1B08CE8}" type="slidenum">
              <a:rPr lang="en-GB" smtClean="0"/>
              <a:t>5</a:t>
            </a:fld>
            <a:endParaRPr lang="en-GB"/>
          </a:p>
        </p:txBody>
      </p:sp>
    </p:spTree>
    <p:extLst>
      <p:ext uri="{BB962C8B-B14F-4D97-AF65-F5344CB8AC3E}">
        <p14:creationId xmlns:p14="http://schemas.microsoft.com/office/powerpoint/2010/main" val="624448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three main lessons we have learned so far</a:t>
            </a:r>
            <a:r>
              <a:rPr lang="en-GB" dirty="0"/>
              <a:t>:</a:t>
            </a:r>
          </a:p>
          <a:p>
            <a:endParaRPr lang="en-GB" dirty="0"/>
          </a:p>
          <a:p>
            <a:pPr marL="228600" indent="-228600">
              <a:buAutoNum type="arabicParenR"/>
            </a:pPr>
            <a:r>
              <a:rPr lang="en-GB" dirty="0" err="1"/>
              <a:t>DevNet</a:t>
            </a:r>
            <a:r>
              <a:rPr lang="en-GB" dirty="0"/>
              <a:t> philosophy of Walk-Run-Fly – build up capability in stages:</a:t>
            </a:r>
          </a:p>
          <a:p>
            <a:pPr marL="685800" lvl="1" indent="-228600">
              <a:buAutoNum type="arabicParenR"/>
            </a:pPr>
            <a:r>
              <a:rPr lang="en-GB" dirty="0"/>
              <a:t>Use APIs to get useful data out of network</a:t>
            </a:r>
          </a:p>
          <a:p>
            <a:pPr marL="685800" lvl="1" indent="-228600">
              <a:buAutoNum type="arabicParenR"/>
            </a:pPr>
            <a:r>
              <a:rPr lang="en-GB" dirty="0"/>
              <a:t>Use that data, collected from across the network and elsewhere, to gain actionable insight</a:t>
            </a:r>
          </a:p>
          <a:p>
            <a:pPr marL="685800" lvl="1" indent="-228600">
              <a:buAutoNum type="arabicParenR"/>
            </a:pPr>
            <a:r>
              <a:rPr lang="en-GB" dirty="0"/>
              <a:t>Execute automated actions based on the insight (eventually closed loop)</a:t>
            </a:r>
          </a:p>
          <a:p>
            <a:pPr marL="685800" lvl="1" indent="-228600">
              <a:buAutoNum type="arabicParenR"/>
            </a:pPr>
            <a:endParaRPr lang="en-GB" dirty="0"/>
          </a:p>
          <a:p>
            <a:pPr marL="228600" lvl="0" indent="-228600">
              <a:buAutoNum type="arabicParenR"/>
            </a:pPr>
            <a:r>
              <a:rPr lang="en-GB" dirty="0"/>
              <a:t>Use case is scoped and well understood – start small with well-known repeatable activity, and build modular so it can be grown</a:t>
            </a:r>
          </a:p>
          <a:p>
            <a:pPr marL="228600" lvl="0" indent="-228600">
              <a:buAutoNum type="arabicParenR"/>
            </a:pPr>
            <a:endParaRPr lang="en-GB" dirty="0"/>
          </a:p>
          <a:p>
            <a:pPr marL="228600" lvl="0" indent="-228600">
              <a:buAutoNum type="arabicParenR"/>
            </a:pPr>
            <a:r>
              <a:rPr lang="en-GB" dirty="0"/>
              <a:t>Stand on the shoulders of giants – don’t reinvent wheel – understand what is available in repositories and re-use (subject to licence of course). </a:t>
            </a:r>
          </a:p>
          <a:p>
            <a:pPr marL="685800" lvl="1" indent="-228600">
              <a:buAutoNum type="arabicParenR"/>
            </a:pPr>
            <a:r>
              <a:rPr lang="en-GB" dirty="0" err="1"/>
              <a:t>Github</a:t>
            </a:r>
            <a:endParaRPr lang="en-GB" dirty="0"/>
          </a:p>
          <a:p>
            <a:pPr marL="685800" lvl="1" indent="-228600">
              <a:buAutoNum type="arabicParenR"/>
            </a:pPr>
            <a:r>
              <a:rPr lang="en-GB" dirty="0" err="1"/>
              <a:t>DevNet</a:t>
            </a:r>
            <a:r>
              <a:rPr lang="en-GB" dirty="0"/>
              <a:t> Code, Automation Exchanges</a:t>
            </a:r>
          </a:p>
          <a:p>
            <a:pPr marL="685800" lvl="1" indent="-228600">
              <a:buAutoNum type="arabicParenR"/>
            </a:pPr>
            <a:endParaRPr lang="en-US" dirty="0"/>
          </a:p>
        </p:txBody>
      </p:sp>
      <p:sp>
        <p:nvSpPr>
          <p:cNvPr id="4" name="Slide Number Placeholder 3"/>
          <p:cNvSpPr>
            <a:spLocks noGrp="1"/>
          </p:cNvSpPr>
          <p:nvPr>
            <p:ph type="sldNum" sz="quarter" idx="5"/>
          </p:nvPr>
        </p:nvSpPr>
        <p:spPr/>
        <p:txBody>
          <a:bodyPr/>
          <a:lstStyle/>
          <a:p>
            <a:fld id="{6033672E-F83A-4C69-9214-8C5BA1B08CE8}" type="slidenum">
              <a:rPr lang="en-GB" smtClean="0"/>
              <a:t>6</a:t>
            </a:fld>
            <a:endParaRPr lang="en-GB"/>
          </a:p>
        </p:txBody>
      </p:sp>
    </p:spTree>
    <p:extLst>
      <p:ext uri="{BB962C8B-B14F-4D97-AF65-F5344CB8AC3E}">
        <p14:creationId xmlns:p14="http://schemas.microsoft.com/office/powerpoint/2010/main" val="3655611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dirty="0"/>
              <a:t>Meet Holly.  She’s a machine operator in a factory – looking great in her hi-vis! – and she’s responsible for the machine that boxes up widgets and gets them ready for shipping out.  As you can see, during normal operation, the process works smoothly – Holly starts the machine, boxes are stacked up neatly, then Holly turns off the machine, boxes are loaded onto the trucks and away they go.  The company that runs the factory has installed a wireless network to ensure staff are always connected and the machines are able to be centrally monitored and controlled.</a:t>
            </a:r>
          </a:p>
          <a:p>
            <a:pPr marL="457200" lvl="1" indent="0">
              <a:buNone/>
            </a:pPr>
            <a:endParaRPr lang="en-US" dirty="0"/>
          </a:p>
        </p:txBody>
      </p:sp>
      <p:sp>
        <p:nvSpPr>
          <p:cNvPr id="4" name="Slide Number Placeholder 3"/>
          <p:cNvSpPr>
            <a:spLocks noGrp="1"/>
          </p:cNvSpPr>
          <p:nvPr>
            <p:ph type="sldNum" sz="quarter" idx="5"/>
          </p:nvPr>
        </p:nvSpPr>
        <p:spPr/>
        <p:txBody>
          <a:bodyPr/>
          <a:lstStyle/>
          <a:p>
            <a:fld id="{6033672E-F83A-4C69-9214-8C5BA1B08CE8}" type="slidenum">
              <a:rPr lang="en-GB" smtClean="0"/>
              <a:t>7</a:t>
            </a:fld>
            <a:endParaRPr lang="en-GB"/>
          </a:p>
        </p:txBody>
      </p:sp>
    </p:spTree>
    <p:extLst>
      <p:ext uri="{BB962C8B-B14F-4D97-AF65-F5344CB8AC3E}">
        <p14:creationId xmlns:p14="http://schemas.microsoft.com/office/powerpoint/2010/main" val="1437387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GB" dirty="0"/>
          </a:p>
        </p:txBody>
      </p:sp>
      <p:sp>
        <p:nvSpPr>
          <p:cNvPr id="4" name="Slide Number Placeholder 3"/>
          <p:cNvSpPr>
            <a:spLocks noGrp="1"/>
          </p:cNvSpPr>
          <p:nvPr>
            <p:ph type="sldNum" sz="quarter" idx="5"/>
          </p:nvPr>
        </p:nvSpPr>
        <p:spPr/>
        <p:txBody>
          <a:bodyPr/>
          <a:lstStyle/>
          <a:p>
            <a:fld id="{6033672E-F83A-4C69-9214-8C5BA1B08CE8}" type="slidenum">
              <a:rPr lang="en-GB" smtClean="0"/>
              <a:t>8</a:t>
            </a:fld>
            <a:endParaRPr lang="en-GB"/>
          </a:p>
        </p:txBody>
      </p:sp>
    </p:spTree>
    <p:extLst>
      <p:ext uri="{BB962C8B-B14F-4D97-AF65-F5344CB8AC3E}">
        <p14:creationId xmlns:p14="http://schemas.microsoft.com/office/powerpoint/2010/main" val="864513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dirty="0"/>
              <a:t>Sacrifices made to demo gods</a:t>
            </a:r>
          </a:p>
          <a:p>
            <a:pPr marL="457200" lvl="1" indent="0">
              <a:buNone/>
            </a:pPr>
            <a:endParaRPr lang="en-US" dirty="0"/>
          </a:p>
          <a:p>
            <a:pPr marL="457200" lvl="1" indent="0">
              <a:buNone/>
            </a:pPr>
            <a:r>
              <a:rPr lang="en-US" dirty="0"/>
              <a:t>DF to join </a:t>
            </a:r>
            <a:r>
              <a:rPr lang="en-US" dirty="0" err="1"/>
              <a:t>Webex</a:t>
            </a:r>
            <a:r>
              <a:rPr lang="en-US" dirty="0"/>
              <a:t> on both phone and PC</a:t>
            </a:r>
          </a:p>
          <a:p>
            <a:pPr marL="457200" lvl="1" indent="0">
              <a:buNone/>
            </a:pPr>
            <a:endParaRPr lang="en-US" dirty="0"/>
          </a:p>
          <a:p>
            <a:pPr marL="457200" lvl="1" indent="0">
              <a:buNone/>
            </a:pPr>
            <a:r>
              <a:rPr lang="en-US" dirty="0"/>
              <a:t>DW can run script or DF can run on Linux machine</a:t>
            </a:r>
          </a:p>
          <a:p>
            <a:pPr marL="457200" lvl="1" indent="0">
              <a:buNone/>
            </a:pPr>
            <a:endParaRPr lang="en-US" dirty="0"/>
          </a:p>
          <a:p>
            <a:pPr marL="457200" lvl="1" indent="0">
              <a:buNone/>
            </a:pPr>
            <a:r>
              <a:rPr lang="en-US" dirty="0"/>
              <a:t>DF leaves room in darkness, mutes laptop</a:t>
            </a:r>
          </a:p>
          <a:p>
            <a:pPr marL="457200" lvl="1" indent="0">
              <a:buNone/>
            </a:pPr>
            <a:endParaRPr lang="en-US" dirty="0"/>
          </a:p>
          <a:p>
            <a:pPr marL="457200" lvl="1" indent="0">
              <a:buNone/>
            </a:pPr>
            <a:r>
              <a:rPr lang="en-US" dirty="0"/>
              <a:t>DF runs video from phone – goes to make a brew in the kitchen – returns to office and light comes on ;)</a:t>
            </a:r>
          </a:p>
          <a:p>
            <a:pPr marL="457200" lvl="1" indent="0">
              <a:buNone/>
            </a:pPr>
            <a:endParaRPr lang="en-US" dirty="0"/>
          </a:p>
          <a:p>
            <a:pPr marL="457200" lvl="1" indent="0">
              <a:buNone/>
            </a:pPr>
            <a:r>
              <a:rPr lang="en-US" dirty="0"/>
              <a:t>DW can show Meraki dashboard and changes being made dynamically, and </a:t>
            </a:r>
            <a:r>
              <a:rPr lang="en-US" dirty="0" err="1"/>
              <a:t>WxT</a:t>
            </a:r>
            <a:r>
              <a:rPr lang="en-US" dirty="0"/>
              <a:t> chat</a:t>
            </a:r>
          </a:p>
          <a:p>
            <a:pPr marL="457200" lvl="1" indent="0">
              <a:buNone/>
            </a:pPr>
            <a:endParaRPr lang="en-US" dirty="0"/>
          </a:p>
          <a:p>
            <a:pPr marL="457200" lvl="1" indent="0">
              <a:buNone/>
            </a:pPr>
            <a:r>
              <a:rPr lang="en-US" dirty="0"/>
              <a:t>Small leap of imagination: large number of Aps, query (</a:t>
            </a:r>
            <a:r>
              <a:rPr lang="en-US" dirty="0" err="1"/>
              <a:t>x,y</a:t>
            </a:r>
            <a:r>
              <a:rPr lang="en-US" dirty="0"/>
              <a:t>) location within space instead, and use ceiling switches to control PoE office lighting</a:t>
            </a:r>
          </a:p>
        </p:txBody>
      </p:sp>
      <p:sp>
        <p:nvSpPr>
          <p:cNvPr id="4" name="Slide Number Placeholder 3"/>
          <p:cNvSpPr>
            <a:spLocks noGrp="1"/>
          </p:cNvSpPr>
          <p:nvPr>
            <p:ph type="sldNum" sz="quarter" idx="5"/>
          </p:nvPr>
        </p:nvSpPr>
        <p:spPr/>
        <p:txBody>
          <a:bodyPr/>
          <a:lstStyle/>
          <a:p>
            <a:fld id="{6033672E-F83A-4C69-9214-8C5BA1B08CE8}" type="slidenum">
              <a:rPr lang="en-GB" smtClean="0"/>
              <a:t>9</a:t>
            </a:fld>
            <a:endParaRPr lang="en-GB"/>
          </a:p>
        </p:txBody>
      </p:sp>
    </p:spTree>
    <p:extLst>
      <p:ext uri="{BB962C8B-B14F-4D97-AF65-F5344CB8AC3E}">
        <p14:creationId xmlns:p14="http://schemas.microsoft.com/office/powerpoint/2010/main" val="3248083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FFFF00"/>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rPr>
              <a:t>while True:</a:t>
            </a:r>
          </a:p>
          <a:p>
            <a:r>
              <a:rPr lang="en-US" sz="1200" dirty="0">
                <a:solidFill>
                  <a:srgbClr val="FFFF00"/>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rPr>
              <a:t>    Meraki API call to retrieve wireless client events</a:t>
            </a:r>
          </a:p>
          <a:p>
            <a:r>
              <a:rPr lang="en-US" sz="1200" dirty="0">
                <a:solidFill>
                  <a:srgbClr val="FFFF00"/>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rPr>
              <a:t>    if event has occurred since last poll:</a:t>
            </a:r>
          </a:p>
          <a:p>
            <a:r>
              <a:rPr lang="en-US" sz="1200" dirty="0">
                <a:solidFill>
                  <a:srgbClr val="FFFF00"/>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rPr>
              <a:t>        if disassociation event:</a:t>
            </a:r>
          </a:p>
          <a:p>
            <a:r>
              <a:rPr lang="en-US" sz="1200" dirty="0">
                <a:solidFill>
                  <a:srgbClr val="FFFF00"/>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rPr>
              <a:t>            Meraki API call to change PoE state to off</a:t>
            </a:r>
          </a:p>
          <a:p>
            <a:r>
              <a:rPr lang="en-US" sz="1200" dirty="0">
                <a:solidFill>
                  <a:srgbClr val="FFFF00"/>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rPr>
              <a:t>            message="client left station"</a:t>
            </a:r>
          </a:p>
          <a:p>
            <a:r>
              <a:rPr lang="en-US" sz="1200" dirty="0">
                <a:solidFill>
                  <a:srgbClr val="FFFF00"/>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rPr>
              <a:t>        </a:t>
            </a:r>
            <a:r>
              <a:rPr lang="en-US" sz="1200" dirty="0" err="1">
                <a:solidFill>
                  <a:srgbClr val="FFFF00"/>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rPr>
              <a:t>elif</a:t>
            </a:r>
            <a:r>
              <a:rPr lang="en-US" sz="1200" dirty="0">
                <a:solidFill>
                  <a:srgbClr val="FFFF00"/>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rPr>
              <a:t> association event:</a:t>
            </a:r>
          </a:p>
          <a:p>
            <a:r>
              <a:rPr lang="en-US" sz="1200" dirty="0">
                <a:solidFill>
                  <a:srgbClr val="FFFF00"/>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rPr>
              <a:t>            Meraki API call to change PoE state to on</a:t>
            </a:r>
          </a:p>
          <a:p>
            <a:r>
              <a:rPr lang="en-US" sz="1200" dirty="0">
                <a:solidFill>
                  <a:srgbClr val="FFFF00"/>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rPr>
              <a:t>            message="client arrived at station"</a:t>
            </a:r>
          </a:p>
          <a:p>
            <a:r>
              <a:rPr lang="en-US" sz="1200" dirty="0">
                <a:solidFill>
                  <a:srgbClr val="FFFF00"/>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rPr>
              <a:t>        </a:t>
            </a:r>
            <a:r>
              <a:rPr lang="en-US" sz="1200" dirty="0" err="1">
                <a:solidFill>
                  <a:srgbClr val="FFFF00"/>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rPr>
              <a:t>Webex</a:t>
            </a:r>
            <a:r>
              <a:rPr lang="en-US" sz="1200" dirty="0">
                <a:solidFill>
                  <a:srgbClr val="FFFF00"/>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rPr>
              <a:t> API call to send message to room</a:t>
            </a:r>
          </a:p>
          <a:p>
            <a:r>
              <a:rPr lang="en-US" sz="1200" dirty="0">
                <a:solidFill>
                  <a:srgbClr val="FFFF00"/>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rPr>
              <a:t>    delay 10 seconds</a:t>
            </a:r>
            <a:endParaRPr lang="en-GB" sz="1200" dirty="0">
              <a:solidFill>
                <a:srgbClr val="FFFF00"/>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endParaRPr>
          </a:p>
          <a:p>
            <a:endParaRPr lang="en-US" dirty="0"/>
          </a:p>
        </p:txBody>
      </p:sp>
      <p:sp>
        <p:nvSpPr>
          <p:cNvPr id="4" name="Slide Number Placeholder 3"/>
          <p:cNvSpPr>
            <a:spLocks noGrp="1"/>
          </p:cNvSpPr>
          <p:nvPr>
            <p:ph type="sldNum" sz="quarter" idx="5"/>
          </p:nvPr>
        </p:nvSpPr>
        <p:spPr/>
        <p:txBody>
          <a:bodyPr/>
          <a:lstStyle/>
          <a:p>
            <a:fld id="{91784E40-06EC-EE40-8F89-4CF1BDB96A1E}" type="slidenum">
              <a:rPr lang="en-US" smtClean="0"/>
              <a:t>10</a:t>
            </a:fld>
            <a:endParaRPr lang="en-US"/>
          </a:p>
        </p:txBody>
      </p:sp>
    </p:spTree>
    <p:extLst>
      <p:ext uri="{BB962C8B-B14F-4D97-AF65-F5344CB8AC3E}">
        <p14:creationId xmlns:p14="http://schemas.microsoft.com/office/powerpoint/2010/main" val="3865952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3" hasCustomPrompt="1"/>
          </p:nvPr>
        </p:nvSpPr>
        <p:spPr>
          <a:xfrm>
            <a:off x="685800" y="1663685"/>
            <a:ext cx="7772400" cy="935177"/>
          </a:xfrm>
        </p:spPr>
        <p:txBody>
          <a:bodyPr anchor="b" anchorCtr="0">
            <a:normAutofit/>
          </a:bodyPr>
          <a:lstStyle>
            <a:lvl1pPr marL="0" indent="0">
              <a:buFontTx/>
              <a:buNone/>
              <a:defRPr sz="4000" b="1" baseline="0"/>
            </a:lvl1pPr>
          </a:lstStyle>
          <a:p>
            <a:pPr lvl="0"/>
            <a:r>
              <a:rPr lang="en-US" dirty="0"/>
              <a:t>Keynote Title</a:t>
            </a:r>
          </a:p>
        </p:txBody>
      </p:sp>
      <p:sp>
        <p:nvSpPr>
          <p:cNvPr id="11" name="Text Placeholder 9"/>
          <p:cNvSpPr>
            <a:spLocks noGrp="1"/>
          </p:cNvSpPr>
          <p:nvPr>
            <p:ph type="body" sz="quarter" idx="14" hasCustomPrompt="1"/>
          </p:nvPr>
        </p:nvSpPr>
        <p:spPr>
          <a:xfrm>
            <a:off x="685800" y="2604653"/>
            <a:ext cx="7772400" cy="590723"/>
          </a:xfrm>
        </p:spPr>
        <p:txBody>
          <a:bodyPr anchor="t" anchorCtr="0">
            <a:normAutofit/>
          </a:bodyPr>
          <a:lstStyle>
            <a:lvl1pPr marL="0" indent="0">
              <a:buFontTx/>
              <a:buNone/>
              <a:defRPr sz="2800" b="1" baseline="0"/>
            </a:lvl1pPr>
          </a:lstStyle>
          <a:p>
            <a:pPr lvl="0"/>
            <a:r>
              <a:rPr lang="en-US" dirty="0"/>
              <a:t>Subtitle</a:t>
            </a:r>
          </a:p>
        </p:txBody>
      </p:sp>
      <p:sp>
        <p:nvSpPr>
          <p:cNvPr id="17" name="Text Placeholder 16"/>
          <p:cNvSpPr>
            <a:spLocks noGrp="1"/>
          </p:cNvSpPr>
          <p:nvPr>
            <p:ph type="body" sz="quarter" idx="15" hasCustomPrompt="1"/>
          </p:nvPr>
        </p:nvSpPr>
        <p:spPr>
          <a:xfrm>
            <a:off x="685800" y="4082909"/>
            <a:ext cx="6400800" cy="315913"/>
          </a:xfrm>
        </p:spPr>
        <p:txBody>
          <a:bodyPr>
            <a:noAutofit/>
          </a:bodyPr>
          <a:lstStyle>
            <a:lvl1pPr marL="0" indent="0">
              <a:buFontTx/>
              <a:buNone/>
              <a:defRPr sz="1400"/>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dirty="0"/>
              <a:t>Title, Company</a:t>
            </a:r>
          </a:p>
        </p:txBody>
      </p:sp>
      <p:sp>
        <p:nvSpPr>
          <p:cNvPr id="18" name="Text Placeholder 16"/>
          <p:cNvSpPr>
            <a:spLocks noGrp="1"/>
          </p:cNvSpPr>
          <p:nvPr>
            <p:ph type="body" sz="quarter" idx="16" hasCustomPrompt="1"/>
          </p:nvPr>
        </p:nvSpPr>
        <p:spPr>
          <a:xfrm>
            <a:off x="685800" y="4406525"/>
            <a:ext cx="6400800" cy="315913"/>
          </a:xfrm>
        </p:spPr>
        <p:txBody>
          <a:bodyPr>
            <a:noAutofit/>
          </a:bodyPr>
          <a:lstStyle>
            <a:lvl1pPr marL="0" indent="0">
              <a:buFontTx/>
              <a:buNone/>
              <a:defRPr sz="1400"/>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dirty="0"/>
              <a:t>Twitter handle</a:t>
            </a:r>
          </a:p>
        </p:txBody>
      </p:sp>
      <p:sp>
        <p:nvSpPr>
          <p:cNvPr id="21" name="Text Placeholder 20"/>
          <p:cNvSpPr>
            <a:spLocks noGrp="1"/>
          </p:cNvSpPr>
          <p:nvPr>
            <p:ph type="body" sz="quarter" idx="17" hasCustomPrompt="1"/>
          </p:nvPr>
        </p:nvSpPr>
        <p:spPr>
          <a:xfrm>
            <a:off x="685800" y="3657600"/>
            <a:ext cx="6400800" cy="425450"/>
          </a:xfrm>
        </p:spPr>
        <p:txBody>
          <a:bodyPr anchor="ctr" anchorCtr="0">
            <a:normAutofit/>
          </a:bodyPr>
          <a:lstStyle>
            <a:lvl1pPr marL="0" indent="0">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Speaker Name</a:t>
            </a:r>
          </a:p>
        </p:txBody>
      </p:sp>
      <p:pic>
        <p:nvPicPr>
          <p:cNvPr id="7" name="Picture 6">
            <a:extLst>
              <a:ext uri="{FF2B5EF4-FFF2-40B4-BE49-F238E27FC236}">
                <a16:creationId xmlns:a16="http://schemas.microsoft.com/office/drawing/2014/main" id="{ED07F514-537A-410F-B27A-989BECFCB3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40562" y="3316699"/>
            <a:ext cx="2903438" cy="2495564"/>
          </a:xfrm>
          <a:prstGeom prst="rect">
            <a:avLst/>
          </a:prstGeom>
        </p:spPr>
      </p:pic>
    </p:spTree>
    <p:extLst>
      <p:ext uri="{BB962C8B-B14F-4D97-AF65-F5344CB8AC3E}">
        <p14:creationId xmlns:p14="http://schemas.microsoft.com/office/powerpoint/2010/main" val="1605816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1724954"/>
            <a:ext cx="6676139" cy="1941388"/>
          </a:xfrm>
        </p:spPr>
        <p:txBody>
          <a:bodyPr anchor="b"/>
          <a:lstStyle>
            <a:lvl1pPr algn="l">
              <a:defRPr b="1" baseline="0"/>
            </a:lvl1pPr>
          </a:lstStyle>
          <a:p>
            <a:r>
              <a:rPr lang="en-US" dirty="0"/>
              <a:t>[Generic Section Header]</a:t>
            </a:r>
            <a:br>
              <a:rPr lang="en-US" dirty="0"/>
            </a:br>
            <a:r>
              <a:rPr lang="en-US" dirty="0"/>
              <a:t>Click to insert section title</a:t>
            </a:r>
          </a:p>
        </p:txBody>
      </p:sp>
      <p:pic>
        <p:nvPicPr>
          <p:cNvPr id="8" name="Picture 7"/>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Tree>
    <p:extLst>
      <p:ext uri="{BB962C8B-B14F-4D97-AF65-F5344CB8AC3E}">
        <p14:creationId xmlns:p14="http://schemas.microsoft.com/office/powerpoint/2010/main" val="46195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Clou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7200" y="1724954"/>
            <a:ext cx="6676139" cy="1941388"/>
          </a:xfrm>
        </p:spPr>
        <p:txBody>
          <a:bodyPr anchor="b"/>
          <a:lstStyle>
            <a:lvl1pPr algn="l">
              <a:defRPr b="1"/>
            </a:lvl1pPr>
          </a:lstStyle>
          <a:p>
            <a:r>
              <a:rPr lang="en-US" dirty="0"/>
              <a:t>[Section Header] </a:t>
            </a:r>
            <a:br>
              <a:rPr lang="en-US" dirty="0"/>
            </a:br>
            <a:r>
              <a:rPr lang="en-US" dirty="0"/>
              <a:t>Click to insert section title</a:t>
            </a:r>
          </a:p>
        </p:txBody>
      </p:sp>
      <p:pic>
        <p:nvPicPr>
          <p:cNvPr id="7" name="Picture 6"/>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Tree>
    <p:extLst>
      <p:ext uri="{BB962C8B-B14F-4D97-AF65-F5344CB8AC3E}">
        <p14:creationId xmlns:p14="http://schemas.microsoft.com/office/powerpoint/2010/main" val="3880288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UX]">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7200" y="1724954"/>
            <a:ext cx="6676139" cy="1941388"/>
          </a:xfrm>
        </p:spPr>
        <p:txBody>
          <a:bodyPr anchor="b"/>
          <a:lstStyle>
            <a:lvl1pPr algn="l">
              <a:defRPr b="1"/>
            </a:lvl1pPr>
          </a:lstStyle>
          <a:p>
            <a:r>
              <a:rPr lang="en-US" dirty="0"/>
              <a:t>[Section Header] </a:t>
            </a:r>
            <a:br>
              <a:rPr lang="en-US" dirty="0"/>
            </a:br>
            <a:r>
              <a:rPr lang="en-US" dirty="0"/>
              <a:t>Click to insert section title</a:t>
            </a:r>
          </a:p>
        </p:txBody>
      </p:sp>
      <p:pic>
        <p:nvPicPr>
          <p:cNvPr id="7" name="Picture 6"/>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Tree>
    <p:extLst>
      <p:ext uri="{BB962C8B-B14F-4D97-AF65-F5344CB8AC3E}">
        <p14:creationId xmlns:p14="http://schemas.microsoft.com/office/powerpoint/2010/main" val="1980833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IoT]">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7200" y="1724954"/>
            <a:ext cx="6676139" cy="1941388"/>
          </a:xfrm>
        </p:spPr>
        <p:txBody>
          <a:bodyPr anchor="b"/>
          <a:lstStyle>
            <a:lvl1pPr algn="l">
              <a:defRPr b="1"/>
            </a:lvl1pPr>
          </a:lstStyle>
          <a:p>
            <a:r>
              <a:rPr lang="en-US" dirty="0"/>
              <a:t>[Section Header] </a:t>
            </a:r>
            <a:br>
              <a:rPr lang="en-US" dirty="0"/>
            </a:br>
            <a:r>
              <a:rPr lang="en-US" dirty="0"/>
              <a:t>Click to insert section title</a:t>
            </a:r>
          </a:p>
        </p:txBody>
      </p:sp>
      <p:pic>
        <p:nvPicPr>
          <p:cNvPr id="7" name="Picture 6"/>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Tree>
    <p:extLst>
      <p:ext uri="{BB962C8B-B14F-4D97-AF65-F5344CB8AC3E}">
        <p14:creationId xmlns:p14="http://schemas.microsoft.com/office/powerpoint/2010/main" val="2804145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DevOps]">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7200" y="1724954"/>
            <a:ext cx="6676139" cy="1941388"/>
          </a:xfrm>
        </p:spPr>
        <p:txBody>
          <a:bodyPr anchor="b"/>
          <a:lstStyle>
            <a:lvl1pPr algn="l">
              <a:defRPr b="1"/>
            </a:lvl1pPr>
          </a:lstStyle>
          <a:p>
            <a:r>
              <a:rPr lang="en-US" dirty="0"/>
              <a:t>[Section Header] </a:t>
            </a:r>
            <a:br>
              <a:rPr lang="en-US" dirty="0"/>
            </a:br>
            <a:r>
              <a:rPr lang="en-US" dirty="0"/>
              <a:t>Click to insert section title</a:t>
            </a:r>
          </a:p>
        </p:txBody>
      </p:sp>
      <p:pic>
        <p:nvPicPr>
          <p:cNvPr id="7" name="Picture 6"/>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Tree>
    <p:extLst>
      <p:ext uri="{BB962C8B-B14F-4D97-AF65-F5344CB8AC3E}">
        <p14:creationId xmlns:p14="http://schemas.microsoft.com/office/powerpoint/2010/main" val="724484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p:cNvSpPr>
            <a:spLocks noGrp="1"/>
          </p:cNvSpPr>
          <p:nvPr>
            <p:ph type="ctrTitle"/>
          </p:nvPr>
        </p:nvSpPr>
        <p:spPr>
          <a:xfrm>
            <a:off x="977462" y="1597819"/>
            <a:ext cx="7189076" cy="1102519"/>
          </a:xfrm>
        </p:spPr>
        <p:txBody>
          <a:bodyPr/>
          <a:lstStyle>
            <a:lvl1pPr algn="ctr">
              <a:defRPr/>
            </a:lvl1pPr>
          </a:lstStyle>
          <a:p>
            <a:r>
              <a:rPr lang="en-US" dirty="0"/>
              <a:t>Click to edit Master title style</a:t>
            </a:r>
          </a:p>
        </p:txBody>
      </p:sp>
      <p:sp>
        <p:nvSpPr>
          <p:cNvPr id="3" name="Subtitle 2"/>
          <p:cNvSpPr>
            <a:spLocks noGrp="1"/>
          </p:cNvSpPr>
          <p:nvPr>
            <p:ph type="subTitle" idx="1" hasCustomPrompt="1"/>
          </p:nvPr>
        </p:nvSpPr>
        <p:spPr>
          <a:xfrm>
            <a:off x="1371600" y="2700338"/>
            <a:ext cx="6400800" cy="1314450"/>
          </a:xfrm>
        </p:spPr>
        <p:txBody>
          <a:bodyPr/>
          <a:lstStyle>
            <a:lvl1pPr marL="0" indent="0" algn="ctr">
              <a:buNone/>
              <a:defRPr>
                <a:solidFill>
                  <a:schemeClr val="bg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11" name="Picture 10"/>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
        <p:nvSpPr>
          <p:cNvPr id="9" name="Rectangle 8"/>
          <p:cNvSpPr/>
          <p:nvPr userDrawn="1"/>
        </p:nvSpPr>
        <p:spPr>
          <a:xfrm>
            <a:off x="4572000" y="5061857"/>
            <a:ext cx="2455620" cy="9252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2263648" y="5061857"/>
            <a:ext cx="2308810" cy="9252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5061857"/>
            <a:ext cx="2308810" cy="925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6868127" y="5061857"/>
            <a:ext cx="2275873" cy="925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A0873F8-E386-4155-A6A0-4ADD00FCB19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8479" y="3051590"/>
            <a:ext cx="3251868" cy="2795047"/>
          </a:xfrm>
          <a:prstGeom prst="rect">
            <a:avLst/>
          </a:prstGeom>
        </p:spPr>
      </p:pic>
    </p:spTree>
    <p:extLst>
      <p:ext uri="{BB962C8B-B14F-4D97-AF65-F5344CB8AC3E}">
        <p14:creationId xmlns:p14="http://schemas.microsoft.com/office/powerpoint/2010/main" val="1063408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Call-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pic>
        <p:nvPicPr>
          <p:cNvPr id="4" name="Picture 3">
            <a:extLst>
              <a:ext uri="{FF2B5EF4-FFF2-40B4-BE49-F238E27FC236}">
                <a16:creationId xmlns:a16="http://schemas.microsoft.com/office/drawing/2014/main" id="{675DBDB2-1056-41FB-A8BF-92AA6628BB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22880" y="1174226"/>
            <a:ext cx="3251868" cy="279504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Vertical]">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p:spPr>
        <p:txBody>
          <a:bodyPr/>
          <a:lstStyle>
            <a:lvl1pPr marL="0" indent="0" algn="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a:p>
            <a:r>
              <a:rPr lang="en-US" dirty="0"/>
              <a:t>   Drag picture to placeholder</a:t>
            </a:r>
          </a:p>
          <a:p>
            <a:r>
              <a:rPr lang="en-US" dirty="0"/>
              <a:t>or click icon to add picture</a:t>
            </a:r>
          </a:p>
        </p:txBody>
      </p:sp>
      <p:sp>
        <p:nvSpPr>
          <p:cNvPr id="6" name="Title 1"/>
          <p:cNvSpPr>
            <a:spLocks noGrp="1"/>
          </p:cNvSpPr>
          <p:nvPr>
            <p:ph type="title" hasCustomPrompt="1"/>
          </p:nvPr>
        </p:nvSpPr>
        <p:spPr>
          <a:xfrm>
            <a:off x="0" y="0"/>
            <a:ext cx="3124200" cy="5143500"/>
          </a:xfrm>
          <a:solidFill>
            <a:schemeClr val="accent1">
              <a:alpha val="80000"/>
            </a:schemeClr>
          </a:solidFill>
        </p:spPr>
        <p:txBody>
          <a:bodyPr lIns="274320" tIns="914400" rIns="274320" bIns="914400" anchor="ctr" anchorCtr="0">
            <a:noAutofit/>
          </a:bodyPr>
          <a:lstStyle>
            <a:lvl1pPr algn="l">
              <a:defRPr sz="2400" b="0" baseline="0"/>
            </a:lvl1pPr>
          </a:lstStyle>
          <a:p>
            <a:r>
              <a:rPr lang="en-US" dirty="0"/>
              <a:t>Click to add content</a:t>
            </a:r>
          </a:p>
        </p:txBody>
      </p:sp>
      <p:pic>
        <p:nvPicPr>
          <p:cNvPr id="5" name="Picture 4"/>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pic>
        <p:nvPicPr>
          <p:cNvPr id="7" name="Picture 6">
            <a:extLst>
              <a:ext uri="{FF2B5EF4-FFF2-40B4-BE49-F238E27FC236}">
                <a16:creationId xmlns:a16="http://schemas.microsoft.com/office/drawing/2014/main" id="{4DBA8DBA-A020-4C71-A7F8-A1182A9A70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92132" y="3050925"/>
            <a:ext cx="3251868" cy="2795047"/>
          </a:xfrm>
          <a:prstGeom prst="rect">
            <a:avLst/>
          </a:prstGeom>
        </p:spPr>
      </p:pic>
    </p:spTree>
    <p:extLst>
      <p:ext uri="{BB962C8B-B14F-4D97-AF65-F5344CB8AC3E}">
        <p14:creationId xmlns:p14="http://schemas.microsoft.com/office/powerpoint/2010/main" val="500811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Horizontal]">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a:p>
            <a:endParaRPr lang="en-US" dirty="0"/>
          </a:p>
          <a:p>
            <a:r>
              <a:rPr lang="en-US" dirty="0"/>
              <a:t>   Drag picture to placeholder</a:t>
            </a:r>
          </a:p>
          <a:p>
            <a:r>
              <a:rPr lang="en-US" dirty="0"/>
              <a:t>or click icon to add picture</a:t>
            </a:r>
          </a:p>
        </p:txBody>
      </p:sp>
      <p:sp>
        <p:nvSpPr>
          <p:cNvPr id="6" name="Title 1"/>
          <p:cNvSpPr>
            <a:spLocks noGrp="1"/>
          </p:cNvSpPr>
          <p:nvPr>
            <p:ph type="title" hasCustomPrompt="1"/>
          </p:nvPr>
        </p:nvSpPr>
        <p:spPr>
          <a:xfrm>
            <a:off x="0" y="3402106"/>
            <a:ext cx="9143999" cy="1741394"/>
          </a:xfrm>
          <a:solidFill>
            <a:schemeClr val="accent1">
              <a:alpha val="80000"/>
            </a:schemeClr>
          </a:solidFill>
        </p:spPr>
        <p:txBody>
          <a:bodyPr lIns="914400" tIns="274320" rIns="914400" bIns="274320" anchor="ctr" anchorCtr="0">
            <a:noAutofit/>
          </a:bodyPr>
          <a:lstStyle>
            <a:lvl1pPr algn="l">
              <a:defRPr sz="2400" b="0" baseline="0"/>
            </a:lvl1pPr>
          </a:lstStyle>
          <a:p>
            <a:r>
              <a:rPr lang="en-US" dirty="0"/>
              <a:t>Click to add content</a:t>
            </a:r>
          </a:p>
        </p:txBody>
      </p:sp>
      <p:pic>
        <p:nvPicPr>
          <p:cNvPr id="7" name="Picture 6"/>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pic>
        <p:nvPicPr>
          <p:cNvPr id="5" name="Picture 4">
            <a:extLst>
              <a:ext uri="{FF2B5EF4-FFF2-40B4-BE49-F238E27FC236}">
                <a16:creationId xmlns:a16="http://schemas.microsoft.com/office/drawing/2014/main" id="{2A8FF638-BD65-4F0F-8660-2F1925A8E1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92132" y="3103477"/>
            <a:ext cx="3251868" cy="279504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2">
    <p:bg>
      <p:bgPr>
        <a:solidFill>
          <a:schemeClr val="accent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3184634"/>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a:p>
            <a:endParaRPr lang="en-US" dirty="0"/>
          </a:p>
          <a:p>
            <a:r>
              <a:rPr lang="en-US" dirty="0"/>
              <a:t>   Drag picture to placeholder</a:t>
            </a:r>
          </a:p>
          <a:p>
            <a:r>
              <a:rPr lang="en-US" dirty="0"/>
              <a:t>or click icon to add picture</a:t>
            </a:r>
          </a:p>
        </p:txBody>
      </p:sp>
      <p:pic>
        <p:nvPicPr>
          <p:cNvPr id="7" name="Picture 6"/>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
        <p:nvSpPr>
          <p:cNvPr id="5" name="Title 1"/>
          <p:cNvSpPr>
            <a:spLocks noGrp="1"/>
          </p:cNvSpPr>
          <p:nvPr>
            <p:ph type="ctrTitle"/>
          </p:nvPr>
        </p:nvSpPr>
        <p:spPr>
          <a:xfrm>
            <a:off x="977462" y="3478924"/>
            <a:ext cx="7189076" cy="1040524"/>
          </a:xfrm>
        </p:spPr>
        <p:txBody>
          <a:bodyPr>
            <a:normAutofit/>
          </a:bodyPr>
          <a:lstStyle>
            <a:lvl1pPr algn="ctr">
              <a:defRPr sz="2400" b="0">
                <a:latin typeface="+mj-lt"/>
              </a:defRPr>
            </a:lvl1pPr>
          </a:lstStyle>
          <a:p>
            <a:r>
              <a:rPr lang="en-US" dirty="0"/>
              <a:t>Click to edit Master title style</a:t>
            </a:r>
          </a:p>
        </p:txBody>
      </p:sp>
      <p:pic>
        <p:nvPicPr>
          <p:cNvPr id="6" name="Picture 5">
            <a:extLst>
              <a:ext uri="{FF2B5EF4-FFF2-40B4-BE49-F238E27FC236}">
                <a16:creationId xmlns:a16="http://schemas.microsoft.com/office/drawing/2014/main" id="{BE4B5903-8766-4DD8-9160-CBF54E14EB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40794" y="3121924"/>
            <a:ext cx="3251868" cy="279504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7880A-0770-425B-A966-53948EAAA9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7D3B0F-13E9-46E3-8723-AC38DA9E78BB}"/>
              </a:ext>
            </a:extLst>
          </p:cNvPr>
          <p:cNvSpPr>
            <a:spLocks noGrp="1"/>
          </p:cNvSpPr>
          <p:nvPr>
            <p:ph type="dt" sz="half" idx="10"/>
          </p:nvPr>
        </p:nvSpPr>
        <p:spPr/>
        <p:txBody>
          <a:bodyPr/>
          <a:lstStyle/>
          <a:p>
            <a:fld id="{8FE24E97-B007-134C-8D18-DAE05A94524C}" type="datetimeFigureOut">
              <a:rPr lang="en-US" smtClean="0"/>
              <a:pPr/>
              <a:t>2/29/2020</a:t>
            </a:fld>
            <a:endParaRPr lang="en-US" dirty="0"/>
          </a:p>
        </p:txBody>
      </p:sp>
      <p:sp>
        <p:nvSpPr>
          <p:cNvPr id="4" name="Footer Placeholder 3">
            <a:extLst>
              <a:ext uri="{FF2B5EF4-FFF2-40B4-BE49-F238E27FC236}">
                <a16:creationId xmlns:a16="http://schemas.microsoft.com/office/drawing/2014/main" id="{1EA42806-80EC-4893-8361-6D8ADD09E76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34B4608-7DF4-44F0-80E2-DFF072FBC876}"/>
              </a:ext>
            </a:extLst>
          </p:cNvPr>
          <p:cNvSpPr>
            <a:spLocks noGrp="1"/>
          </p:cNvSpPr>
          <p:nvPr>
            <p:ph type="sldNum" sz="quarter" idx="12"/>
          </p:nvPr>
        </p:nvSpPr>
        <p:spPr/>
        <p:txBody>
          <a:bodyPr/>
          <a:lstStyle/>
          <a:p>
            <a:fld id="{9A3066E3-523E-5E4C-A70A-CF1496C18681}" type="slidenum">
              <a:rPr lang="en-US" smtClean="0"/>
              <a:pPr/>
              <a:t>‹#›</a:t>
            </a:fld>
            <a:endParaRPr lang="en-US" dirty="0"/>
          </a:p>
        </p:txBody>
      </p:sp>
      <p:pic>
        <p:nvPicPr>
          <p:cNvPr id="6" name="Picture 5">
            <a:extLst>
              <a:ext uri="{FF2B5EF4-FFF2-40B4-BE49-F238E27FC236}">
                <a16:creationId xmlns:a16="http://schemas.microsoft.com/office/drawing/2014/main" id="{FE22D09B-1C40-47F4-B1BF-0275D2A776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19800" y="3071945"/>
            <a:ext cx="3251868" cy="2795047"/>
          </a:xfrm>
          <a:prstGeom prst="rect">
            <a:avLst/>
          </a:prstGeom>
        </p:spPr>
      </p:pic>
    </p:spTree>
    <p:extLst>
      <p:ext uri="{BB962C8B-B14F-4D97-AF65-F5344CB8AC3E}">
        <p14:creationId xmlns:p14="http://schemas.microsoft.com/office/powerpoint/2010/main" val="3540862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Items Call-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Picture Placeholder 25"/>
          <p:cNvSpPr>
            <a:spLocks noGrp="1"/>
          </p:cNvSpPr>
          <p:nvPr>
            <p:ph type="pic" sz="quarter" idx="13"/>
          </p:nvPr>
        </p:nvSpPr>
        <p:spPr>
          <a:xfrm>
            <a:off x="774965" y="1313253"/>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baseline="0">
                <a:solidFill>
                  <a:schemeClr val="tx1"/>
                </a:solidFill>
                <a:latin typeface="+mj-lt"/>
              </a:defRPr>
            </a:lvl1pPr>
          </a:lstStyle>
          <a:p>
            <a:pPr lvl="0"/>
            <a:r>
              <a:rPr lang="en-US" noProof="0" dirty="0"/>
              <a:t>Drag picture to placeholder or click icon to add</a:t>
            </a:r>
          </a:p>
        </p:txBody>
      </p:sp>
      <p:sp>
        <p:nvSpPr>
          <p:cNvPr id="7" name="Picture Placeholder 25"/>
          <p:cNvSpPr>
            <a:spLocks noGrp="1"/>
          </p:cNvSpPr>
          <p:nvPr>
            <p:ph type="pic" sz="quarter" idx="14"/>
          </p:nvPr>
        </p:nvSpPr>
        <p:spPr>
          <a:xfrm>
            <a:off x="3422986" y="1313253"/>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Drag picture to placeholder or click icon to add</a:t>
            </a:r>
          </a:p>
        </p:txBody>
      </p:sp>
      <p:sp>
        <p:nvSpPr>
          <p:cNvPr id="8" name="Picture Placeholder 25"/>
          <p:cNvSpPr>
            <a:spLocks noGrp="1"/>
          </p:cNvSpPr>
          <p:nvPr>
            <p:ph type="pic" sz="quarter" idx="15"/>
          </p:nvPr>
        </p:nvSpPr>
        <p:spPr>
          <a:xfrm>
            <a:off x="6087503" y="1313253"/>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a:t>Drag picture to placeholder or click icon to add</a:t>
            </a:r>
            <a:endParaRPr lang="en-US" noProof="0" dirty="0"/>
          </a:p>
        </p:txBody>
      </p:sp>
      <p:sp>
        <p:nvSpPr>
          <p:cNvPr id="9" name="Text Placeholder 17"/>
          <p:cNvSpPr>
            <a:spLocks noGrp="1"/>
          </p:cNvSpPr>
          <p:nvPr>
            <p:ph type="body" sz="quarter" idx="16"/>
          </p:nvPr>
        </p:nvSpPr>
        <p:spPr>
          <a:xfrm>
            <a:off x="788797" y="3789055"/>
            <a:ext cx="2292136" cy="603661"/>
          </a:xfrm>
          <a:prstGeom prst="rect">
            <a:avLst/>
          </a:prstGeom>
        </p:spPr>
        <p:txBody>
          <a:bodyPr lIns="91420" tIns="45710" rIns="91420" bIns="45710" anchor="ctr" anchorCtr="0">
            <a:noAutofit/>
          </a:bodyPr>
          <a:lstStyle>
            <a:lvl1pPr marL="0" indent="0" algn="ctr">
              <a:buNone/>
              <a:defRPr sz="1800" b="0" i="0" baseline="0">
                <a:solidFill>
                  <a:schemeClr val="bg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10" name="Text Placeholder 17"/>
          <p:cNvSpPr>
            <a:spLocks noGrp="1"/>
          </p:cNvSpPr>
          <p:nvPr>
            <p:ph type="body" sz="quarter" idx="17"/>
          </p:nvPr>
        </p:nvSpPr>
        <p:spPr>
          <a:xfrm>
            <a:off x="3436818" y="3787108"/>
            <a:ext cx="2292136" cy="603661"/>
          </a:xfrm>
          <a:prstGeom prst="rect">
            <a:avLst/>
          </a:prstGeom>
        </p:spPr>
        <p:txBody>
          <a:bodyPr lIns="91420" tIns="45710" rIns="91420" bIns="45710" anchor="ctr" anchorCtr="0">
            <a:noAutofit/>
          </a:bodyPr>
          <a:lstStyle>
            <a:lvl1pPr marL="0" indent="0" algn="ctr">
              <a:buNone/>
              <a:defRPr sz="1800" b="0" i="0" baseline="0">
                <a:solidFill>
                  <a:schemeClr val="bg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1" name="Text Placeholder 17"/>
          <p:cNvSpPr>
            <a:spLocks noGrp="1"/>
          </p:cNvSpPr>
          <p:nvPr>
            <p:ph type="body" sz="quarter" idx="18"/>
          </p:nvPr>
        </p:nvSpPr>
        <p:spPr>
          <a:xfrm>
            <a:off x="6101335" y="3787108"/>
            <a:ext cx="2292136" cy="603661"/>
          </a:xfrm>
          <a:prstGeom prst="rect">
            <a:avLst/>
          </a:prstGeom>
        </p:spPr>
        <p:txBody>
          <a:bodyPr lIns="91420" tIns="45710" rIns="91420" bIns="45710" anchor="ctr" anchorCtr="0">
            <a:noAutofit/>
          </a:bodyPr>
          <a:lstStyle>
            <a:lvl1pPr marL="0" indent="0" algn="ctr">
              <a:buNone/>
              <a:defRPr sz="1800" b="0" i="0" baseline="0">
                <a:solidFill>
                  <a:schemeClr val="bg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pic>
        <p:nvPicPr>
          <p:cNvPr id="16" name="Picture 15"/>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
        <p:nvSpPr>
          <p:cNvPr id="17" name="Rectangle 16"/>
          <p:cNvSpPr/>
          <p:nvPr userDrawn="1"/>
        </p:nvSpPr>
        <p:spPr>
          <a:xfrm>
            <a:off x="4572000" y="5061857"/>
            <a:ext cx="2455620" cy="9252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2263648" y="5061857"/>
            <a:ext cx="2308810" cy="9252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0" y="5061857"/>
            <a:ext cx="2308810" cy="925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6868127" y="5061857"/>
            <a:ext cx="2275873" cy="925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7B1C93F-1BD1-41CB-81B6-667B1528F6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4839" y="3142963"/>
            <a:ext cx="3251868" cy="2795047"/>
          </a:xfrm>
          <a:prstGeom prst="rect">
            <a:avLst/>
          </a:prstGeom>
        </p:spPr>
      </p:pic>
    </p:spTree>
    <p:extLst>
      <p:ext uri="{BB962C8B-B14F-4D97-AF65-F5344CB8AC3E}">
        <p14:creationId xmlns:p14="http://schemas.microsoft.com/office/powerpoint/2010/main" val="645596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items Content Call-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8" name="Text Placeholder 17"/>
          <p:cNvSpPr>
            <a:spLocks noGrp="1"/>
          </p:cNvSpPr>
          <p:nvPr>
            <p:ph type="body" sz="quarter" idx="16"/>
          </p:nvPr>
        </p:nvSpPr>
        <p:spPr>
          <a:xfrm>
            <a:off x="592439" y="1908161"/>
            <a:ext cx="1623192" cy="1160858"/>
          </a:xfrm>
          <a:prstGeom prst="rect">
            <a:avLst/>
          </a:prstGeom>
        </p:spPr>
        <p:txBody>
          <a:bodyPr lIns="91420" tIns="45710" rIns="91420" bIns="45710" anchor="ctr" anchorCtr="0">
            <a:noAutofit/>
          </a:bodyPr>
          <a:lstStyle>
            <a:lvl1pPr marL="0" indent="0" algn="ctr">
              <a:buNone/>
              <a:defRPr sz="1800" b="1" i="0" baseline="0">
                <a:solidFill>
                  <a:schemeClr val="bg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4" name="Text Placeholder 17"/>
          <p:cNvSpPr>
            <a:spLocks noGrp="1"/>
          </p:cNvSpPr>
          <p:nvPr>
            <p:ph type="body" sz="quarter" idx="17"/>
          </p:nvPr>
        </p:nvSpPr>
        <p:spPr>
          <a:xfrm>
            <a:off x="2727935" y="1908161"/>
            <a:ext cx="1623192" cy="1160858"/>
          </a:xfrm>
          <a:prstGeom prst="rect">
            <a:avLst/>
          </a:prstGeom>
        </p:spPr>
        <p:txBody>
          <a:bodyPr lIns="91420" tIns="45710" rIns="91420" bIns="45710" anchor="ctr" anchorCtr="0">
            <a:noAutofit/>
          </a:bodyPr>
          <a:lstStyle>
            <a:lvl1pPr marL="0" indent="0" algn="ctr">
              <a:buNone/>
              <a:defRPr sz="1800" b="1" i="0" baseline="0">
                <a:solidFill>
                  <a:schemeClr val="bg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6" name="Text Placeholder 17"/>
          <p:cNvSpPr>
            <a:spLocks noGrp="1"/>
          </p:cNvSpPr>
          <p:nvPr>
            <p:ph type="body" sz="quarter" idx="18"/>
          </p:nvPr>
        </p:nvSpPr>
        <p:spPr>
          <a:xfrm>
            <a:off x="4863431" y="1908161"/>
            <a:ext cx="1623192" cy="1160858"/>
          </a:xfrm>
          <a:prstGeom prst="rect">
            <a:avLst/>
          </a:prstGeom>
        </p:spPr>
        <p:txBody>
          <a:bodyPr lIns="91420" tIns="45710" rIns="91420" bIns="45710" anchor="ctr" anchorCtr="0">
            <a:noAutofit/>
          </a:bodyPr>
          <a:lstStyle>
            <a:lvl1pPr marL="0" indent="0" algn="ctr">
              <a:buNone/>
              <a:defRPr sz="1800" b="1" i="0" baseline="0">
                <a:solidFill>
                  <a:schemeClr val="bg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8" name="Text Placeholder 17"/>
          <p:cNvSpPr>
            <a:spLocks noGrp="1"/>
          </p:cNvSpPr>
          <p:nvPr>
            <p:ph type="body" sz="quarter" idx="19"/>
          </p:nvPr>
        </p:nvSpPr>
        <p:spPr>
          <a:xfrm>
            <a:off x="6998927" y="1908161"/>
            <a:ext cx="1623192" cy="1160858"/>
          </a:xfrm>
          <a:prstGeom prst="rect">
            <a:avLst/>
          </a:prstGeom>
        </p:spPr>
        <p:txBody>
          <a:bodyPr lIns="91420" tIns="45710" rIns="91420" bIns="45710" anchor="ctr" anchorCtr="0">
            <a:noAutofit/>
          </a:bodyPr>
          <a:lstStyle>
            <a:lvl1pPr marL="0" indent="0" algn="ctr">
              <a:buNone/>
              <a:defRPr sz="1800" b="1" i="0" baseline="0">
                <a:solidFill>
                  <a:schemeClr val="bg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9" name="Text Placeholder 17"/>
          <p:cNvSpPr>
            <a:spLocks noGrp="1"/>
          </p:cNvSpPr>
          <p:nvPr>
            <p:ph type="body" sz="quarter" idx="20"/>
          </p:nvPr>
        </p:nvSpPr>
        <p:spPr>
          <a:xfrm>
            <a:off x="508394" y="3434970"/>
            <a:ext cx="1789268" cy="1121797"/>
          </a:xfrm>
          <a:prstGeom prst="rect">
            <a:avLst/>
          </a:prstGeom>
        </p:spPr>
        <p:txBody>
          <a:bodyPr lIns="91420" tIns="45710" rIns="91420" bIns="45710" anchor="t" anchorCtr="0">
            <a:noAutofit/>
          </a:bodyPr>
          <a:lstStyle>
            <a:lvl1pPr marL="0" indent="0" algn="l">
              <a:buNone/>
              <a:defRPr sz="1600" b="0" i="0" baseline="0">
                <a:solidFill>
                  <a:schemeClr val="bg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32" name="Text Placeholder 17"/>
          <p:cNvSpPr>
            <a:spLocks noGrp="1"/>
          </p:cNvSpPr>
          <p:nvPr>
            <p:ph type="body" sz="quarter" idx="21"/>
          </p:nvPr>
        </p:nvSpPr>
        <p:spPr>
          <a:xfrm>
            <a:off x="2645904" y="3434970"/>
            <a:ext cx="1789268" cy="1121797"/>
          </a:xfrm>
          <a:prstGeom prst="rect">
            <a:avLst/>
          </a:prstGeom>
        </p:spPr>
        <p:txBody>
          <a:bodyPr lIns="91420" tIns="45710" rIns="91420" bIns="45710" anchor="t" anchorCtr="0">
            <a:noAutofit/>
          </a:bodyPr>
          <a:lstStyle>
            <a:lvl1pPr marL="0" indent="0" algn="l">
              <a:buNone/>
              <a:defRPr sz="1600" b="0" i="0" baseline="0">
                <a:solidFill>
                  <a:schemeClr val="bg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33" name="Text Placeholder 17"/>
          <p:cNvSpPr>
            <a:spLocks noGrp="1"/>
          </p:cNvSpPr>
          <p:nvPr>
            <p:ph type="body" sz="quarter" idx="22"/>
          </p:nvPr>
        </p:nvSpPr>
        <p:spPr>
          <a:xfrm>
            <a:off x="4777372" y="3434970"/>
            <a:ext cx="1789268" cy="1121797"/>
          </a:xfrm>
          <a:prstGeom prst="rect">
            <a:avLst/>
          </a:prstGeom>
        </p:spPr>
        <p:txBody>
          <a:bodyPr lIns="91420" tIns="45710" rIns="91420" bIns="45710" anchor="t" anchorCtr="0">
            <a:noAutofit/>
          </a:bodyPr>
          <a:lstStyle>
            <a:lvl1pPr marL="0" indent="0" algn="l">
              <a:buNone/>
              <a:defRPr sz="1600" b="0" i="0" baseline="0">
                <a:solidFill>
                  <a:schemeClr val="bg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34" name="Text Placeholder 17"/>
          <p:cNvSpPr>
            <a:spLocks noGrp="1"/>
          </p:cNvSpPr>
          <p:nvPr>
            <p:ph type="body" sz="quarter" idx="23"/>
          </p:nvPr>
        </p:nvSpPr>
        <p:spPr>
          <a:xfrm>
            <a:off x="6914882" y="3434970"/>
            <a:ext cx="1789268" cy="1121797"/>
          </a:xfrm>
          <a:prstGeom prst="rect">
            <a:avLst/>
          </a:prstGeom>
        </p:spPr>
        <p:txBody>
          <a:bodyPr lIns="91420" tIns="45710" rIns="91420" bIns="45710" anchor="t" anchorCtr="0">
            <a:noAutofit/>
          </a:bodyPr>
          <a:lstStyle>
            <a:lvl1pPr marL="0" indent="0" algn="l">
              <a:buNone/>
              <a:defRPr sz="1600" b="0" i="0" baseline="0">
                <a:solidFill>
                  <a:schemeClr val="bg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pic>
        <p:nvPicPr>
          <p:cNvPr id="35" name="Picture 34"/>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
        <p:nvSpPr>
          <p:cNvPr id="20" name="Rectangle 19"/>
          <p:cNvSpPr/>
          <p:nvPr userDrawn="1"/>
        </p:nvSpPr>
        <p:spPr>
          <a:xfrm>
            <a:off x="4572000" y="5061857"/>
            <a:ext cx="2455620" cy="9252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userDrawn="1"/>
        </p:nvSpPr>
        <p:spPr>
          <a:xfrm>
            <a:off x="2263648" y="5061857"/>
            <a:ext cx="2308810" cy="9252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0" y="5061857"/>
            <a:ext cx="2308810" cy="925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6868127" y="5061857"/>
            <a:ext cx="2275873" cy="925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83FACC6-7129-487E-A144-1D49CB509B5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38942" y="3159243"/>
            <a:ext cx="3251868" cy="2795047"/>
          </a:xfrm>
          <a:prstGeom prst="rect">
            <a:avLst/>
          </a:prstGeom>
        </p:spPr>
      </p:pic>
    </p:spTree>
    <p:extLst>
      <p:ext uri="{BB962C8B-B14F-4D97-AF65-F5344CB8AC3E}">
        <p14:creationId xmlns:p14="http://schemas.microsoft.com/office/powerpoint/2010/main" val="1566953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
    <p:bg>
      <p:bgPr>
        <a:solidFill>
          <a:srgbClr val="FFFFFF"/>
        </a:solidFill>
        <a:effectLst/>
      </p:bgPr>
    </p:bg>
    <p:spTree>
      <p:nvGrpSpPr>
        <p:cNvPr id="1" name=""/>
        <p:cNvGrpSpPr/>
        <p:nvPr/>
      </p:nvGrpSpPr>
      <p:grpSpPr>
        <a:xfrm>
          <a:off x="0" y="0"/>
          <a:ext cx="0" cy="0"/>
          <a:chOff x="0" y="0"/>
          <a:chExt cx="0" cy="0"/>
        </a:xfrm>
      </p:grpSpPr>
      <p:sp>
        <p:nvSpPr>
          <p:cNvPr id="7" name="Rectangle 6"/>
          <p:cNvSpPr/>
          <p:nvPr userDrawn="1"/>
        </p:nvSpPr>
        <p:spPr>
          <a:xfrm>
            <a:off x="4572000" y="5061857"/>
            <a:ext cx="2455620" cy="9252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2263648" y="5061857"/>
            <a:ext cx="2308810" cy="9252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0" y="5061857"/>
            <a:ext cx="2308810" cy="925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6868127" y="5061857"/>
            <a:ext cx="2275873" cy="925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0"/>
          </p:nvPr>
        </p:nvSpPr>
        <p:spPr>
          <a:xfrm>
            <a:off x="3200400" y="1716670"/>
            <a:ext cx="2743200" cy="1795748"/>
          </a:xfrm>
        </p:spPr>
        <p:txBody>
          <a:bodyPr anchor="ctr" anchorCtr="0">
            <a:normAutofit/>
          </a:bodyPr>
          <a:lstStyle>
            <a:lvl1pPr marL="0" indent="0" algn="ctr">
              <a:buNone/>
              <a:defRPr sz="2400">
                <a:solidFill>
                  <a:schemeClr val="tx1">
                    <a:lumMod val="75000"/>
                    <a:lumOff val="25000"/>
                  </a:schemeClr>
                </a:solidFill>
              </a:defRPr>
            </a:lvl1pPr>
          </a:lstStyle>
          <a:p>
            <a:pPr lvl="0"/>
            <a:endParaRPr lang="en-US" dirty="0"/>
          </a:p>
        </p:txBody>
      </p:sp>
      <p:sp>
        <p:nvSpPr>
          <p:cNvPr id="21" name="Text Placeholder 2"/>
          <p:cNvSpPr>
            <a:spLocks noGrp="1"/>
          </p:cNvSpPr>
          <p:nvPr>
            <p:ph type="body" sz="quarter" idx="11"/>
          </p:nvPr>
        </p:nvSpPr>
        <p:spPr>
          <a:xfrm>
            <a:off x="3200400" y="179632"/>
            <a:ext cx="2398018" cy="329642"/>
          </a:xfrm>
        </p:spPr>
        <p:txBody>
          <a:bodyPr anchor="ctr" anchorCtr="0">
            <a:noAutofit/>
          </a:bodyPr>
          <a:lstStyle>
            <a:lvl1pPr marL="0" indent="0" algn="l">
              <a:buNone/>
              <a:defRPr sz="1100">
                <a:solidFill>
                  <a:schemeClr val="tx1">
                    <a:lumMod val="75000"/>
                    <a:lumOff val="25000"/>
                  </a:schemeClr>
                </a:solidFill>
              </a:defRPr>
            </a:lvl1pPr>
          </a:lstStyle>
          <a:p>
            <a:pPr lvl="0"/>
            <a:endParaRPr lang="en-US" dirty="0"/>
          </a:p>
        </p:txBody>
      </p:sp>
      <p:sp>
        <p:nvSpPr>
          <p:cNvPr id="22" name="Text Placeholder 2"/>
          <p:cNvSpPr>
            <a:spLocks noGrp="1"/>
          </p:cNvSpPr>
          <p:nvPr>
            <p:ph type="body" sz="quarter" idx="12"/>
          </p:nvPr>
        </p:nvSpPr>
        <p:spPr>
          <a:xfrm>
            <a:off x="6448084" y="1280216"/>
            <a:ext cx="2398018" cy="329642"/>
          </a:xfrm>
        </p:spPr>
        <p:txBody>
          <a:bodyPr anchor="ctr" anchorCtr="0">
            <a:noAutofit/>
          </a:bodyPr>
          <a:lstStyle>
            <a:lvl1pPr marL="0" indent="0" algn="l">
              <a:buNone/>
              <a:defRPr sz="1100">
                <a:solidFill>
                  <a:schemeClr val="tx1">
                    <a:lumMod val="75000"/>
                    <a:lumOff val="25000"/>
                  </a:schemeClr>
                </a:solidFill>
              </a:defRPr>
            </a:lvl1pPr>
          </a:lstStyle>
          <a:p>
            <a:pPr lvl="0"/>
            <a:endParaRPr lang="en-US" dirty="0"/>
          </a:p>
        </p:txBody>
      </p:sp>
      <p:sp>
        <p:nvSpPr>
          <p:cNvPr id="23" name="Text Placeholder 2"/>
          <p:cNvSpPr>
            <a:spLocks noGrp="1"/>
          </p:cNvSpPr>
          <p:nvPr>
            <p:ph type="body" sz="quarter" idx="13"/>
          </p:nvPr>
        </p:nvSpPr>
        <p:spPr>
          <a:xfrm>
            <a:off x="6641515" y="2782403"/>
            <a:ext cx="2398018" cy="329642"/>
          </a:xfrm>
        </p:spPr>
        <p:txBody>
          <a:bodyPr anchor="ctr" anchorCtr="0">
            <a:noAutofit/>
          </a:bodyPr>
          <a:lstStyle>
            <a:lvl1pPr marL="0" indent="0" algn="l">
              <a:buNone/>
              <a:defRPr sz="1100">
                <a:solidFill>
                  <a:schemeClr val="tx1">
                    <a:lumMod val="75000"/>
                    <a:lumOff val="25000"/>
                  </a:schemeClr>
                </a:solidFill>
              </a:defRPr>
            </a:lvl1pPr>
          </a:lstStyle>
          <a:p>
            <a:pPr lvl="0"/>
            <a:endParaRPr lang="en-US" dirty="0"/>
          </a:p>
        </p:txBody>
      </p:sp>
      <p:sp>
        <p:nvSpPr>
          <p:cNvPr id="24" name="Text Placeholder 2"/>
          <p:cNvSpPr>
            <a:spLocks noGrp="1"/>
          </p:cNvSpPr>
          <p:nvPr>
            <p:ph type="body" sz="quarter" idx="14"/>
          </p:nvPr>
        </p:nvSpPr>
        <p:spPr>
          <a:xfrm>
            <a:off x="96004" y="2846528"/>
            <a:ext cx="2398018" cy="329642"/>
          </a:xfrm>
        </p:spPr>
        <p:txBody>
          <a:bodyPr anchor="ctr" anchorCtr="0">
            <a:noAutofit/>
          </a:bodyPr>
          <a:lstStyle>
            <a:lvl1pPr marL="0" marR="0" indent="0" algn="l" defTabSz="457200" rtl="0" eaLnBrk="1" fontAlgn="auto" latinLnBrk="0" hangingPunct="1">
              <a:lnSpc>
                <a:spcPct val="100000"/>
              </a:lnSpc>
              <a:spcBef>
                <a:spcPct val="20000"/>
              </a:spcBef>
              <a:spcAft>
                <a:spcPts val="0"/>
              </a:spcAft>
              <a:buClrTx/>
              <a:buSzTx/>
              <a:buFont typeface="Arial" charset="0"/>
              <a:buNone/>
              <a:tabLst/>
              <a:defRPr sz="1100">
                <a:solidFill>
                  <a:schemeClr val="tx1">
                    <a:lumMod val="75000"/>
                    <a:lumOff val="25000"/>
                  </a:schemeClr>
                </a:solidFill>
              </a:defRPr>
            </a:lvl1pPr>
          </a:lstStyle>
          <a:p>
            <a:pPr lvl="0"/>
            <a:endParaRPr lang="en-US" dirty="0"/>
          </a:p>
        </p:txBody>
      </p:sp>
      <p:sp>
        <p:nvSpPr>
          <p:cNvPr id="25" name="Text Placeholder 2"/>
          <p:cNvSpPr>
            <a:spLocks noGrp="1"/>
          </p:cNvSpPr>
          <p:nvPr>
            <p:ph type="body" sz="quarter" idx="15"/>
          </p:nvPr>
        </p:nvSpPr>
        <p:spPr>
          <a:xfrm>
            <a:off x="418111" y="1280216"/>
            <a:ext cx="2398018" cy="329642"/>
          </a:xfrm>
        </p:spPr>
        <p:txBody>
          <a:bodyPr anchor="ctr" anchorCtr="0">
            <a:noAutofit/>
          </a:bodyPr>
          <a:lstStyle>
            <a:lvl1pPr marL="0" marR="0" indent="0" algn="l" defTabSz="457200" rtl="0" eaLnBrk="1" fontAlgn="auto" latinLnBrk="0" hangingPunct="1">
              <a:lnSpc>
                <a:spcPct val="100000"/>
              </a:lnSpc>
              <a:spcBef>
                <a:spcPct val="20000"/>
              </a:spcBef>
              <a:spcAft>
                <a:spcPts val="0"/>
              </a:spcAft>
              <a:buClrTx/>
              <a:buSzTx/>
              <a:buFont typeface="Arial" charset="0"/>
              <a:buNone/>
              <a:tabLst/>
              <a:defRPr sz="1100">
                <a:solidFill>
                  <a:schemeClr val="tx1">
                    <a:lumMod val="75000"/>
                    <a:lumOff val="25000"/>
                  </a:schemeClr>
                </a:solidFill>
              </a:defRPr>
            </a:lvl1pPr>
          </a:lstStyle>
          <a:p>
            <a:pPr lvl="0"/>
            <a:endParaRPr lang="en-US" dirty="0"/>
          </a:p>
        </p:txBody>
      </p:sp>
      <p:sp>
        <p:nvSpPr>
          <p:cNvPr id="27" name="Text Placeholder 2"/>
          <p:cNvSpPr>
            <a:spLocks noGrp="1"/>
          </p:cNvSpPr>
          <p:nvPr>
            <p:ph type="body" sz="quarter" idx="17"/>
          </p:nvPr>
        </p:nvSpPr>
        <p:spPr>
          <a:xfrm>
            <a:off x="926429" y="4284590"/>
            <a:ext cx="2398018" cy="329642"/>
          </a:xfrm>
        </p:spPr>
        <p:txBody>
          <a:bodyPr anchor="ctr" anchorCtr="0">
            <a:noAutofit/>
          </a:bodyPr>
          <a:lstStyle>
            <a:lvl1pPr marL="0" indent="0" algn="l">
              <a:buNone/>
              <a:defRPr sz="1100">
                <a:solidFill>
                  <a:schemeClr val="tx1">
                    <a:lumMod val="75000"/>
                    <a:lumOff val="25000"/>
                  </a:schemeClr>
                </a:solidFill>
              </a:defRPr>
            </a:lvl1pPr>
          </a:lstStyle>
          <a:p>
            <a:pPr lvl="0"/>
            <a:endParaRPr lang="en-US" dirty="0"/>
          </a:p>
        </p:txBody>
      </p:sp>
      <p:sp>
        <p:nvSpPr>
          <p:cNvPr id="28" name="Text Placeholder 2"/>
          <p:cNvSpPr>
            <a:spLocks noGrp="1"/>
          </p:cNvSpPr>
          <p:nvPr>
            <p:ph type="body" sz="quarter" idx="18"/>
          </p:nvPr>
        </p:nvSpPr>
        <p:spPr>
          <a:xfrm>
            <a:off x="5849378" y="4284590"/>
            <a:ext cx="2398018" cy="329642"/>
          </a:xfrm>
        </p:spPr>
        <p:txBody>
          <a:bodyPr anchor="ctr" anchorCtr="0">
            <a:noAutofit/>
          </a:bodyPr>
          <a:lstStyle>
            <a:lvl1pPr marL="0" indent="0" algn="l">
              <a:buNone/>
              <a:defRPr sz="1100">
                <a:solidFill>
                  <a:schemeClr val="tx1">
                    <a:lumMod val="75000"/>
                    <a:lumOff val="25000"/>
                  </a:schemeClr>
                </a:solidFill>
              </a:defRPr>
            </a:lvl1pPr>
          </a:lstStyle>
          <a:p>
            <a:pPr lvl="0"/>
            <a:endParaRPr lang="en-US" dirty="0"/>
          </a:p>
        </p:txBody>
      </p:sp>
      <p:pic>
        <p:nvPicPr>
          <p:cNvPr id="29" name="Picture 28"/>
          <p:cNvPicPr>
            <a:picLocks noChangeAspect="1"/>
          </p:cNvPicPr>
          <p:nvPr userDrawn="1"/>
        </p:nvPicPr>
        <p:blipFill>
          <a:blip r:embed="rId2">
            <a:duotone>
              <a:prstClr val="black"/>
              <a:schemeClr val="tx2">
                <a:tint val="45000"/>
                <a:satMod val="400000"/>
              </a:schemeClr>
            </a:duotone>
            <a:alphaModFix amt="4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pic>
        <p:nvPicPr>
          <p:cNvPr id="15" name="Picture 14">
            <a:extLst>
              <a:ext uri="{FF2B5EF4-FFF2-40B4-BE49-F238E27FC236}">
                <a16:creationId xmlns:a16="http://schemas.microsoft.com/office/drawing/2014/main" id="{62607533-D264-413A-9909-9CF9CF1C9CB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38942" y="3112045"/>
            <a:ext cx="3251868" cy="279504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91"/>
            <a:ext cx="9144000" cy="106532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
        <p:nvSpPr>
          <p:cNvPr id="13" name="Rectangle 12"/>
          <p:cNvSpPr/>
          <p:nvPr userDrawn="1"/>
        </p:nvSpPr>
        <p:spPr>
          <a:xfrm>
            <a:off x="4572000" y="5061857"/>
            <a:ext cx="2455620" cy="9252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2263648" y="5061857"/>
            <a:ext cx="2308810" cy="9252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0" y="5061857"/>
            <a:ext cx="2308810" cy="925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6868127" y="5061857"/>
            <a:ext cx="2275873" cy="925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0475AAF-8F5A-4382-9AB2-8C3A5DED96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38942" y="3029904"/>
            <a:ext cx="3251868" cy="2795047"/>
          </a:xfrm>
          <a:prstGeom prst="rect">
            <a:avLst/>
          </a:prstGeom>
        </p:spPr>
      </p:pic>
    </p:spTree>
    <p:extLst>
      <p:ext uri="{BB962C8B-B14F-4D97-AF65-F5344CB8AC3E}">
        <p14:creationId xmlns:p14="http://schemas.microsoft.com/office/powerpoint/2010/main" val="3419615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91"/>
            <a:ext cx="9144000" cy="1065320"/>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
        <p:nvSpPr>
          <p:cNvPr id="15" name="Rectangle 14"/>
          <p:cNvSpPr/>
          <p:nvPr userDrawn="1"/>
        </p:nvSpPr>
        <p:spPr>
          <a:xfrm>
            <a:off x="4572000" y="5061857"/>
            <a:ext cx="2455620" cy="9252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2263648" y="5061857"/>
            <a:ext cx="2308810" cy="9252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0" y="5061857"/>
            <a:ext cx="2308810" cy="925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6868127" y="5061857"/>
            <a:ext cx="2275873" cy="925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40D5BF3-A3F0-454C-B045-803E7DB4089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38942" y="3112889"/>
            <a:ext cx="3251868" cy="2795047"/>
          </a:xfrm>
          <a:prstGeom prst="rect">
            <a:avLst/>
          </a:prstGeom>
        </p:spPr>
      </p:pic>
    </p:spTree>
    <p:extLst>
      <p:ext uri="{BB962C8B-B14F-4D97-AF65-F5344CB8AC3E}">
        <p14:creationId xmlns:p14="http://schemas.microsoft.com/office/powerpoint/2010/main" val="330788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91"/>
            <a:ext cx="9144000" cy="1065320"/>
          </a:xfrm>
          <a:prstGeom prst="rect">
            <a:avLst/>
          </a:prstGeom>
        </p:spPr>
      </p:pic>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8" name="Picture 7"/>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
        <p:nvSpPr>
          <p:cNvPr id="13" name="Rectangle 12"/>
          <p:cNvSpPr/>
          <p:nvPr userDrawn="1"/>
        </p:nvSpPr>
        <p:spPr>
          <a:xfrm>
            <a:off x="4572000" y="5061857"/>
            <a:ext cx="2455620" cy="9252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2263648" y="5061857"/>
            <a:ext cx="2308810" cy="9252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0" y="5061857"/>
            <a:ext cx="2308810" cy="925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6868127" y="5061857"/>
            <a:ext cx="2275873" cy="925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F37768B-F1C7-4BF5-8000-A27E8601CD2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38942" y="3014219"/>
            <a:ext cx="3251868" cy="2795047"/>
          </a:xfrm>
          <a:prstGeom prst="rect">
            <a:avLst/>
          </a:prstGeom>
        </p:spPr>
      </p:pic>
    </p:spTree>
    <p:extLst>
      <p:ext uri="{BB962C8B-B14F-4D97-AF65-F5344CB8AC3E}">
        <p14:creationId xmlns:p14="http://schemas.microsoft.com/office/powerpoint/2010/main" val="1597689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57472" y="1533725"/>
            <a:ext cx="3426352" cy="1896674"/>
          </a:xfrm>
          <a:prstGeom prst="rect">
            <a:avLst/>
          </a:prstGeom>
        </p:spPr>
      </p:pic>
      <p:pic>
        <p:nvPicPr>
          <p:cNvPr id="3" name="Picture 2">
            <a:extLst>
              <a:ext uri="{FF2B5EF4-FFF2-40B4-BE49-F238E27FC236}">
                <a16:creationId xmlns:a16="http://schemas.microsoft.com/office/drawing/2014/main" id="{F5164BC7-0B35-414C-9BA7-AB10AC3CE5A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98753" y="3048978"/>
            <a:ext cx="3251868" cy="279504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31126" y="1101601"/>
            <a:ext cx="4666916" cy="652932"/>
          </a:xfrm>
        </p:spPr>
        <p:txBody>
          <a:bodyPr anchor="b">
            <a:noAutofit/>
          </a:bodyPr>
          <a:lstStyle>
            <a:lvl1pPr algn="l">
              <a:defRPr sz="3200" b="1" baseline="0"/>
            </a:lvl1pPr>
          </a:lstStyle>
          <a:p>
            <a:r>
              <a:rPr lang="en-US" dirty="0"/>
              <a:t>Name</a:t>
            </a:r>
          </a:p>
        </p:txBody>
      </p:sp>
      <p:sp>
        <p:nvSpPr>
          <p:cNvPr id="4" name="Text Placeholder 3"/>
          <p:cNvSpPr>
            <a:spLocks noGrp="1"/>
          </p:cNvSpPr>
          <p:nvPr>
            <p:ph type="body" sz="half" idx="2" hasCustomPrompt="1"/>
          </p:nvPr>
        </p:nvSpPr>
        <p:spPr>
          <a:xfrm>
            <a:off x="3731126" y="1752722"/>
            <a:ext cx="4666916" cy="37165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Company</a:t>
            </a:r>
          </a:p>
        </p:txBody>
      </p:sp>
      <p:sp>
        <p:nvSpPr>
          <p:cNvPr id="11" name="Picture Placeholder 10"/>
          <p:cNvSpPr>
            <a:spLocks noGrp="1"/>
          </p:cNvSpPr>
          <p:nvPr>
            <p:ph type="pic" sz="quarter" idx="13" hasCustomPrompt="1"/>
          </p:nvPr>
        </p:nvSpPr>
        <p:spPr>
          <a:xfrm>
            <a:off x="772164" y="1101601"/>
            <a:ext cx="2407060" cy="2387557"/>
          </a:xfrm>
          <a:prstGeom prst="ellipse">
            <a:avLst/>
          </a:prstGeom>
        </p:spPr>
        <p:txBody>
          <a:bodyPr>
            <a:normAutofit/>
          </a:bodyPr>
          <a:lstStyle>
            <a:lvl1pPr marL="0" indent="0" algn="ctr">
              <a:buFontTx/>
              <a:buNone/>
              <a:defRPr sz="2000"/>
            </a:lvl1pPr>
          </a:lstStyle>
          <a:p>
            <a:r>
              <a:rPr lang="en-US" dirty="0"/>
              <a:t>Drag your photo here</a:t>
            </a:r>
          </a:p>
        </p:txBody>
      </p:sp>
      <p:pic>
        <p:nvPicPr>
          <p:cNvPr id="12" name="Picture 11"/>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
        <p:nvSpPr>
          <p:cNvPr id="13" name="Text Placeholder 3"/>
          <p:cNvSpPr>
            <a:spLocks noGrp="1"/>
          </p:cNvSpPr>
          <p:nvPr>
            <p:ph type="body" sz="half" idx="14" hasCustomPrompt="1"/>
          </p:nvPr>
        </p:nvSpPr>
        <p:spPr>
          <a:xfrm>
            <a:off x="3731126" y="2316791"/>
            <a:ext cx="4666916" cy="2123993"/>
          </a:xfrm>
        </p:spPr>
        <p:txBody>
          <a:bodyPr>
            <a:normAutofit/>
          </a:bodyPr>
          <a:lstStyle>
            <a:lvl1pPr marL="0" indent="0">
              <a:buNone/>
              <a:defRPr sz="18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Your bio goes here. </a:t>
            </a:r>
          </a:p>
        </p:txBody>
      </p:sp>
      <p:pic>
        <p:nvPicPr>
          <p:cNvPr id="7" name="Picture 6">
            <a:extLst>
              <a:ext uri="{FF2B5EF4-FFF2-40B4-BE49-F238E27FC236}">
                <a16:creationId xmlns:a16="http://schemas.microsoft.com/office/drawing/2014/main" id="{17049621-4C8B-4EA7-8FD0-0D40E42F081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8853" y="2654321"/>
            <a:ext cx="3251868" cy="2795047"/>
          </a:xfrm>
          <a:prstGeom prst="rect">
            <a:avLst/>
          </a:prstGeom>
        </p:spPr>
      </p:pic>
    </p:spTree>
    <p:extLst>
      <p:ext uri="{BB962C8B-B14F-4D97-AF65-F5344CB8AC3E}">
        <p14:creationId xmlns:p14="http://schemas.microsoft.com/office/powerpoint/2010/main" val="1954233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hite 1]">
    <p:bg>
      <p:bgPr>
        <a:solidFill>
          <a:srgbClr val="FFFFFF"/>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91"/>
            <a:ext cx="9144000" cy="1065320"/>
          </a:xfrm>
          <a:prstGeom prst="rect">
            <a:avLst/>
          </a:prstGeom>
        </p:spPr>
      </p:pic>
      <p:sp>
        <p:nvSpPr>
          <p:cNvPr id="9" name="Title 1"/>
          <p:cNvSpPr>
            <a:spLocks noGrp="1"/>
          </p:cNvSpPr>
          <p:nvPr>
            <p:ph type="title"/>
          </p:nvPr>
        </p:nvSpPr>
        <p:spPr>
          <a:xfrm>
            <a:off x="457200" y="205979"/>
            <a:ext cx="8229600" cy="857250"/>
          </a:xfrm>
        </p:spPr>
        <p:txBody>
          <a:bodyPr>
            <a:normAutofit/>
          </a:bodyPr>
          <a:lstStyle>
            <a:lvl1pPr algn="l">
              <a:defRPr sz="3600" b="1">
                <a:solidFill>
                  <a:schemeClr val="bg1"/>
                </a:solidFill>
              </a:defRPr>
            </a:lvl1pPr>
          </a:lstStyle>
          <a:p>
            <a:r>
              <a:rPr lang="en-US" dirty="0"/>
              <a:t>Click to edit Master title style</a:t>
            </a:r>
          </a:p>
        </p:txBody>
      </p:sp>
      <p:sp>
        <p:nvSpPr>
          <p:cNvPr id="10" name="Content Placeholder 2"/>
          <p:cNvSpPr>
            <a:spLocks noGrp="1"/>
          </p:cNvSpPr>
          <p:nvPr>
            <p:ph idx="1"/>
          </p:nvPr>
        </p:nvSpPr>
        <p:spPr>
          <a:xfrm>
            <a:off x="457200" y="1373534"/>
            <a:ext cx="8229600" cy="339447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4572000" y="5061857"/>
            <a:ext cx="2455620" cy="9252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2263648" y="5061857"/>
            <a:ext cx="2308810" cy="9252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0" y="5061857"/>
            <a:ext cx="2308810" cy="925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6868127" y="5061857"/>
            <a:ext cx="2275873" cy="925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3">
            <a:duotone>
              <a:prstClr val="black"/>
              <a:schemeClr val="tx2">
                <a:tint val="45000"/>
                <a:satMod val="400000"/>
              </a:schemeClr>
            </a:duotone>
            <a:alphaModFix amt="40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pic>
        <p:nvPicPr>
          <p:cNvPr id="15" name="Picture 14">
            <a:extLst>
              <a:ext uri="{FF2B5EF4-FFF2-40B4-BE49-F238E27FC236}">
                <a16:creationId xmlns:a16="http://schemas.microsoft.com/office/drawing/2014/main" id="{06F936E6-B8C6-47A6-9838-73708721EC8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038942" y="3070770"/>
            <a:ext cx="3251868" cy="279504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hite 2]">
    <p:bg>
      <p:bgPr>
        <a:solidFill>
          <a:srgbClr val="FFFFFF"/>
        </a:solidFill>
        <a:effectLst/>
      </p:bgPr>
    </p:bg>
    <p:spTree>
      <p:nvGrpSpPr>
        <p:cNvPr id="1" name=""/>
        <p:cNvGrpSpPr/>
        <p:nvPr/>
      </p:nvGrpSpPr>
      <p:grpSpPr>
        <a:xfrm>
          <a:off x="0" y="0"/>
          <a:ext cx="0" cy="0"/>
          <a:chOff x="0" y="0"/>
          <a:chExt cx="0" cy="0"/>
        </a:xfrm>
      </p:grpSpPr>
      <p:sp>
        <p:nvSpPr>
          <p:cNvPr id="10" name="Content Placeholder 2"/>
          <p:cNvSpPr>
            <a:spLocks noGrp="1"/>
          </p:cNvSpPr>
          <p:nvPr>
            <p:ph idx="1"/>
          </p:nvPr>
        </p:nvSpPr>
        <p:spPr>
          <a:xfrm>
            <a:off x="457200" y="1373534"/>
            <a:ext cx="8229600" cy="3394472"/>
          </a:xfrm>
        </p:spPr>
        <p:txBody>
          <a:bodyPr/>
          <a:lstStyle>
            <a:lvl1pPr marL="0" indent="0">
              <a:buNone/>
              <a:defRPr>
                <a:solidFill>
                  <a:schemeClr val="tx1">
                    <a:lumMod val="75000"/>
                    <a:lumOff val="25000"/>
                  </a:schemeClr>
                </a:solidFill>
              </a:defRPr>
            </a:lvl1pPr>
            <a:lvl2pPr marL="457200" indent="0">
              <a:buNone/>
              <a:defRPr>
                <a:solidFill>
                  <a:schemeClr val="tx1">
                    <a:lumMod val="75000"/>
                    <a:lumOff val="25000"/>
                  </a:schemeClr>
                </a:solidFill>
              </a:defRPr>
            </a:lvl2pPr>
            <a:lvl3pPr marL="914400" indent="0">
              <a:buNone/>
              <a:defRPr>
                <a:solidFill>
                  <a:schemeClr val="tx1">
                    <a:lumMod val="75000"/>
                    <a:lumOff val="25000"/>
                  </a:schemeClr>
                </a:solidFill>
              </a:defRPr>
            </a:lvl3pPr>
            <a:lvl4pPr marL="1371600" indent="0">
              <a:buNone/>
              <a:defRPr>
                <a:solidFill>
                  <a:schemeClr val="tx1">
                    <a:lumMod val="75000"/>
                    <a:lumOff val="25000"/>
                  </a:schemeClr>
                </a:solidFill>
              </a:defRPr>
            </a:lvl4pPr>
            <a:lvl5pPr marL="1828800" indent="0">
              <a:buNone/>
              <a:defRPr>
                <a:solidFill>
                  <a:schemeClr val="tx1">
                    <a:lumMod val="75000"/>
                    <a:lumOff val="25000"/>
                  </a:schemeClr>
                </a:solidFill>
              </a:defRPr>
            </a:lvl5pPr>
          </a:lstStyle>
          <a:p>
            <a:pPr lvl="0"/>
            <a:r>
              <a:rPr lang="en-US" dirty="0"/>
              <a:t>Click to edit Master text styles</a:t>
            </a:r>
          </a:p>
        </p:txBody>
      </p:sp>
      <p:sp>
        <p:nvSpPr>
          <p:cNvPr id="19" name="Rectangle 18"/>
          <p:cNvSpPr/>
          <p:nvPr userDrawn="1"/>
        </p:nvSpPr>
        <p:spPr>
          <a:xfrm>
            <a:off x="4572000" y="5061857"/>
            <a:ext cx="2455620" cy="9252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2263648" y="5061857"/>
            <a:ext cx="2308810" cy="9252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userDrawn="1"/>
        </p:nvSpPr>
        <p:spPr>
          <a:xfrm>
            <a:off x="0" y="5061857"/>
            <a:ext cx="2308810" cy="925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868127" y="5061857"/>
            <a:ext cx="2275873" cy="925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91"/>
            <a:ext cx="9144000" cy="1065320"/>
          </a:xfrm>
          <a:prstGeom prst="rect">
            <a:avLst/>
          </a:prstGeom>
        </p:spPr>
      </p:pic>
      <p:sp>
        <p:nvSpPr>
          <p:cNvPr id="25" name="Title 1"/>
          <p:cNvSpPr>
            <a:spLocks noGrp="1"/>
          </p:cNvSpPr>
          <p:nvPr>
            <p:ph type="title"/>
          </p:nvPr>
        </p:nvSpPr>
        <p:spPr>
          <a:xfrm>
            <a:off x="457200" y="205979"/>
            <a:ext cx="8229600" cy="857250"/>
          </a:xfrm>
        </p:spPr>
        <p:txBody>
          <a:bodyPr>
            <a:normAutofit/>
          </a:bodyPr>
          <a:lstStyle>
            <a:lvl1pPr algn="l">
              <a:defRPr sz="3600" b="1">
                <a:solidFill>
                  <a:schemeClr val="bg1"/>
                </a:solidFill>
              </a:defRPr>
            </a:lvl1pPr>
          </a:lstStyle>
          <a:p>
            <a:r>
              <a:rPr lang="en-US" dirty="0"/>
              <a:t>Click to edit Master title style</a:t>
            </a:r>
          </a:p>
        </p:txBody>
      </p:sp>
      <p:pic>
        <p:nvPicPr>
          <p:cNvPr id="9" name="Picture 8"/>
          <p:cNvPicPr>
            <a:picLocks noChangeAspect="1"/>
          </p:cNvPicPr>
          <p:nvPr userDrawn="1"/>
        </p:nvPicPr>
        <p:blipFill>
          <a:blip r:embed="rId3">
            <a:duotone>
              <a:prstClr val="black"/>
              <a:schemeClr val="tx2">
                <a:tint val="45000"/>
                <a:satMod val="400000"/>
              </a:schemeClr>
            </a:duotone>
            <a:alphaModFix amt="40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pic>
        <p:nvPicPr>
          <p:cNvPr id="11" name="Picture 10">
            <a:extLst>
              <a:ext uri="{FF2B5EF4-FFF2-40B4-BE49-F238E27FC236}">
                <a16:creationId xmlns:a16="http://schemas.microsoft.com/office/drawing/2014/main" id="{D99D28B3-D415-427E-BF05-1E7E54083FE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038942" y="3070770"/>
            <a:ext cx="3251868" cy="279504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urple 1]">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
        <p:nvSpPr>
          <p:cNvPr id="18" name="Rectangle 17"/>
          <p:cNvSpPr/>
          <p:nvPr userDrawn="1"/>
        </p:nvSpPr>
        <p:spPr>
          <a:xfrm>
            <a:off x="4572000" y="5061857"/>
            <a:ext cx="2455620" cy="9252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2263648" y="5061857"/>
            <a:ext cx="2308810" cy="9252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0" y="5061857"/>
            <a:ext cx="2308810" cy="925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userDrawn="1"/>
        </p:nvSpPr>
        <p:spPr>
          <a:xfrm>
            <a:off x="6868127" y="5061857"/>
            <a:ext cx="2275873" cy="925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091"/>
            <a:ext cx="9144000" cy="1065320"/>
          </a:xfrm>
          <a:prstGeom prst="rect">
            <a:avLst/>
          </a:prstGeom>
        </p:spPr>
      </p:pic>
      <p:sp>
        <p:nvSpPr>
          <p:cNvPr id="27" name="Title 1"/>
          <p:cNvSpPr>
            <a:spLocks noGrp="1"/>
          </p:cNvSpPr>
          <p:nvPr>
            <p:ph type="title"/>
          </p:nvPr>
        </p:nvSpPr>
        <p:spPr>
          <a:xfrm>
            <a:off x="457200" y="205979"/>
            <a:ext cx="8229600" cy="857250"/>
          </a:xfrm>
        </p:spPr>
        <p:txBody>
          <a:bodyPr/>
          <a:lstStyle/>
          <a:p>
            <a:r>
              <a:rPr lang="en-US"/>
              <a:t>Click to edit Master title style</a:t>
            </a:r>
          </a:p>
        </p:txBody>
      </p:sp>
      <p:pic>
        <p:nvPicPr>
          <p:cNvPr id="10" name="Picture 9">
            <a:extLst>
              <a:ext uri="{FF2B5EF4-FFF2-40B4-BE49-F238E27FC236}">
                <a16:creationId xmlns:a16="http://schemas.microsoft.com/office/drawing/2014/main" id="{20FADF99-04A5-4DFB-A191-F11A5558CD5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38942" y="3017820"/>
            <a:ext cx="3251868" cy="2795047"/>
          </a:xfrm>
          <a:prstGeom prst="rect">
            <a:avLst/>
          </a:prstGeom>
        </p:spPr>
      </p:pic>
    </p:spTree>
    <p:extLst>
      <p:ext uri="{BB962C8B-B14F-4D97-AF65-F5344CB8AC3E}">
        <p14:creationId xmlns:p14="http://schemas.microsoft.com/office/powerpoint/2010/main" val="1522833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urple 2]">
    <p:spTree>
      <p:nvGrpSpPr>
        <p:cNvPr id="1" name=""/>
        <p:cNvGrpSpPr/>
        <p:nvPr/>
      </p:nvGrpSpPr>
      <p:grpSpPr>
        <a:xfrm>
          <a:off x="0" y="0"/>
          <a:ext cx="0" cy="0"/>
          <a:chOff x="0" y="0"/>
          <a:chExt cx="0" cy="0"/>
        </a:xfrm>
      </p:grpSpPr>
      <p:sp>
        <p:nvSpPr>
          <p:cNvPr id="10" name="Content Placeholder 2"/>
          <p:cNvSpPr>
            <a:spLocks noGrp="1"/>
          </p:cNvSpPr>
          <p:nvPr>
            <p:ph idx="1"/>
          </p:nvPr>
        </p:nvSpPr>
        <p:spPr>
          <a:xfrm>
            <a:off x="457200" y="1200151"/>
            <a:ext cx="8229600" cy="339447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12" name="Picture 11"/>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
        <p:nvSpPr>
          <p:cNvPr id="11" name="Rectangle 10"/>
          <p:cNvSpPr/>
          <p:nvPr userDrawn="1"/>
        </p:nvSpPr>
        <p:spPr>
          <a:xfrm>
            <a:off x="4572000" y="5061857"/>
            <a:ext cx="2455620" cy="9252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2263648" y="5061857"/>
            <a:ext cx="2308810" cy="9252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0" y="5061857"/>
            <a:ext cx="2308810" cy="925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6868127" y="5061857"/>
            <a:ext cx="2275873" cy="925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091"/>
            <a:ext cx="9144000" cy="1065320"/>
          </a:xfrm>
          <a:prstGeom prst="rect">
            <a:avLst/>
          </a:prstGeom>
        </p:spPr>
      </p:pic>
      <p:sp>
        <p:nvSpPr>
          <p:cNvPr id="18" name="Title 1"/>
          <p:cNvSpPr>
            <a:spLocks noGrp="1"/>
          </p:cNvSpPr>
          <p:nvPr>
            <p:ph type="title"/>
          </p:nvPr>
        </p:nvSpPr>
        <p:spPr>
          <a:xfrm>
            <a:off x="457200" y="205979"/>
            <a:ext cx="8229600" cy="857250"/>
          </a:xfrm>
        </p:spPr>
        <p:txBody>
          <a:bodyPr/>
          <a:lstStyle/>
          <a:p>
            <a:r>
              <a:rPr lang="en-US"/>
              <a:t>Click to edit Master title style</a:t>
            </a:r>
          </a:p>
        </p:txBody>
      </p:sp>
    </p:spTree>
    <p:extLst>
      <p:ext uri="{BB962C8B-B14F-4D97-AF65-F5344CB8AC3E}">
        <p14:creationId xmlns:p14="http://schemas.microsoft.com/office/powerpoint/2010/main" val="1453883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hite 1]">
    <p:bg>
      <p:bgPr>
        <a:solidFill>
          <a:srgbClr val="FFFFFF"/>
        </a:solidFill>
        <a:effectLst/>
      </p:bgPr>
    </p:bg>
    <p:spTree>
      <p:nvGrpSpPr>
        <p:cNvPr id="1" name=""/>
        <p:cNvGrpSpPr/>
        <p:nvPr/>
      </p:nvGrpSpPr>
      <p:grpSpPr>
        <a:xfrm>
          <a:off x="0" y="0"/>
          <a:ext cx="0" cy="0"/>
          <a:chOff x="0" y="0"/>
          <a:chExt cx="0" cy="0"/>
        </a:xfrm>
      </p:grpSpPr>
      <p:sp>
        <p:nvSpPr>
          <p:cNvPr id="10" name="Content Placeholder 2"/>
          <p:cNvSpPr>
            <a:spLocks noGrp="1"/>
          </p:cNvSpPr>
          <p:nvPr>
            <p:ph idx="1"/>
          </p:nvPr>
        </p:nvSpPr>
        <p:spPr>
          <a:xfrm>
            <a:off x="457200" y="826997"/>
            <a:ext cx="8229600" cy="339447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4572000" y="5061857"/>
            <a:ext cx="2455620" cy="9252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2263648" y="5061857"/>
            <a:ext cx="2308810" cy="9252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0" y="5061857"/>
            <a:ext cx="2308810" cy="925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6868127" y="5061857"/>
            <a:ext cx="2275873" cy="925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duotone>
              <a:prstClr val="black"/>
              <a:schemeClr val="tx2">
                <a:tint val="45000"/>
                <a:satMod val="400000"/>
              </a:schemeClr>
            </a:duotone>
            <a:alphaModFix amt="4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hite 2]">
    <p:bg>
      <p:bgPr>
        <a:solidFill>
          <a:srgbClr val="FFFFFF"/>
        </a:solidFill>
        <a:effectLst/>
      </p:bgPr>
    </p:bg>
    <p:spTree>
      <p:nvGrpSpPr>
        <p:cNvPr id="1" name=""/>
        <p:cNvGrpSpPr/>
        <p:nvPr/>
      </p:nvGrpSpPr>
      <p:grpSpPr>
        <a:xfrm>
          <a:off x="0" y="0"/>
          <a:ext cx="0" cy="0"/>
          <a:chOff x="0" y="0"/>
          <a:chExt cx="0" cy="0"/>
        </a:xfrm>
      </p:grpSpPr>
      <p:sp>
        <p:nvSpPr>
          <p:cNvPr id="11" name="Content Placeholder 2"/>
          <p:cNvSpPr>
            <a:spLocks noGrp="1"/>
          </p:cNvSpPr>
          <p:nvPr>
            <p:ph idx="1"/>
          </p:nvPr>
        </p:nvSpPr>
        <p:spPr>
          <a:xfrm>
            <a:off x="457200" y="826997"/>
            <a:ext cx="8229600" cy="3394472"/>
          </a:xfrm>
        </p:spPr>
        <p:txBody>
          <a:bodyPr/>
          <a:lstStyle>
            <a:lvl1pPr marL="0" indent="0">
              <a:buFontTx/>
              <a:buNone/>
              <a:defRPr>
                <a:solidFill>
                  <a:schemeClr val="tx1">
                    <a:lumMod val="75000"/>
                    <a:lumOff val="25000"/>
                  </a:schemeClr>
                </a:solidFill>
              </a:defRPr>
            </a:lvl1pPr>
            <a:lvl2pPr marL="457200" indent="0">
              <a:buFontTx/>
              <a:buNone/>
              <a:defRPr>
                <a:solidFill>
                  <a:schemeClr val="tx1">
                    <a:lumMod val="75000"/>
                    <a:lumOff val="25000"/>
                  </a:schemeClr>
                </a:solidFill>
              </a:defRPr>
            </a:lvl2pPr>
            <a:lvl3pPr marL="914400" indent="0">
              <a:buFontTx/>
              <a:buNone/>
              <a:defRPr>
                <a:solidFill>
                  <a:schemeClr val="tx1">
                    <a:lumMod val="75000"/>
                    <a:lumOff val="25000"/>
                  </a:schemeClr>
                </a:solidFill>
              </a:defRPr>
            </a:lvl3pPr>
            <a:lvl4pPr marL="1371600" indent="0">
              <a:buFontTx/>
              <a:buNone/>
              <a:defRPr>
                <a:solidFill>
                  <a:schemeClr val="tx1">
                    <a:lumMod val="75000"/>
                    <a:lumOff val="25000"/>
                  </a:schemeClr>
                </a:solidFill>
              </a:defRPr>
            </a:lvl4pPr>
            <a:lvl5pPr marL="1828800" indent="0">
              <a:buFontTx/>
              <a:buNone/>
              <a:defRPr>
                <a:solidFill>
                  <a:schemeClr val="tx1">
                    <a:lumMod val="75000"/>
                    <a:lumOff val="25000"/>
                  </a:schemeClr>
                </a:solidFill>
              </a:defRPr>
            </a:lvl5pPr>
          </a:lstStyle>
          <a:p>
            <a:pPr lvl="0"/>
            <a:r>
              <a:rPr lang="en-US" dirty="0"/>
              <a:t>Click to edit Master text styles</a:t>
            </a:r>
          </a:p>
        </p:txBody>
      </p:sp>
      <p:sp>
        <p:nvSpPr>
          <p:cNvPr id="7" name="Rectangle 6"/>
          <p:cNvSpPr/>
          <p:nvPr userDrawn="1"/>
        </p:nvSpPr>
        <p:spPr>
          <a:xfrm>
            <a:off x="4572000" y="5061857"/>
            <a:ext cx="2455620" cy="9252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2263648" y="5061857"/>
            <a:ext cx="2308810" cy="9252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0" y="5061857"/>
            <a:ext cx="2308810" cy="925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6868127" y="5061857"/>
            <a:ext cx="2275873" cy="925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duotone>
              <a:prstClr val="black"/>
              <a:schemeClr val="tx2">
                <a:tint val="45000"/>
                <a:satMod val="400000"/>
              </a:schemeClr>
            </a:duotone>
            <a:alphaModFix amt="4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92E8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FE24E97-B007-134C-8D18-DAE05A94524C}" type="datetimeFigureOut">
              <a:rPr lang="en-US" smtClean="0"/>
              <a:pPr/>
              <a:t>2/29/2020</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A3066E3-523E-5E4C-A70A-CF1496C18681}" type="slidenum">
              <a:rPr lang="en-US" smtClean="0"/>
              <a:pPr/>
              <a:t>‹#›</a:t>
            </a:fld>
            <a:endParaRPr lang="en-US" dirty="0"/>
          </a:p>
        </p:txBody>
      </p:sp>
    </p:spTree>
    <p:extLst>
      <p:ext uri="{BB962C8B-B14F-4D97-AF65-F5344CB8AC3E}">
        <p14:creationId xmlns:p14="http://schemas.microsoft.com/office/powerpoint/2010/main" val="2660159344"/>
      </p:ext>
    </p:extLst>
  </p:cSld>
  <p:clrMap bg1="lt1" tx1="dk1" bg2="lt2" tx2="dk2" accent1="accent1" accent2="accent2" accent3="accent3" accent4="accent4" accent5="accent5" accent6="accent6" hlink="hlink" folHlink="folHlink"/>
  <p:sldLayoutIdLst>
    <p:sldLayoutId id="2147483696" r:id="rId1"/>
    <p:sldLayoutId id="2147483717" r:id="rId2"/>
    <p:sldLayoutId id="2147483707" r:id="rId3"/>
    <p:sldLayoutId id="2147483710" r:id="rId4"/>
    <p:sldLayoutId id="2147483705" r:id="rId5"/>
    <p:sldLayoutId id="2147483691" r:id="rId6"/>
    <p:sldLayoutId id="2147483701" r:id="rId7"/>
    <p:sldLayoutId id="2147483714" r:id="rId8"/>
    <p:sldLayoutId id="2147483715" r:id="rId9"/>
    <p:sldLayoutId id="2147483692" r:id="rId10"/>
    <p:sldLayoutId id="2147483686" r:id="rId11"/>
    <p:sldLayoutId id="2147483703" r:id="rId12"/>
    <p:sldLayoutId id="2147483704" r:id="rId13"/>
    <p:sldLayoutId id="2147483687" r:id="rId14"/>
    <p:sldLayoutId id="2147483690" r:id="rId15"/>
    <p:sldLayoutId id="2147483711" r:id="rId16"/>
    <p:sldLayoutId id="2147483698" r:id="rId17"/>
    <p:sldLayoutId id="2147483713" r:id="rId18"/>
    <p:sldLayoutId id="2147483712" r:id="rId19"/>
    <p:sldLayoutId id="2147483709" r:id="rId20"/>
    <p:sldLayoutId id="2147483695" r:id="rId21"/>
    <p:sldLayoutId id="2147483716" r:id="rId22"/>
    <p:sldLayoutId id="2147483693" r:id="rId23"/>
    <p:sldLayoutId id="2147483694" r:id="rId24"/>
    <p:sldLayoutId id="2147483697" r:id="rId25"/>
    <p:sldLayoutId id="2147483708" r:id="rId2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xStyles>
    <p:titleStyle>
      <a:lvl1pPr algn="l" defTabSz="457200" rtl="0" eaLnBrk="1" latinLnBrk="0" hangingPunct="1">
        <a:spcBef>
          <a:spcPct val="0"/>
        </a:spcBef>
        <a:buNone/>
        <a:defRPr sz="3600" b="1" kern="1200">
          <a:solidFill>
            <a:srgbClr val="FFFFFF"/>
          </a:solidFill>
          <a:latin typeface="+mj-lt"/>
          <a:ea typeface="+mj-ea"/>
          <a:cs typeface="+mj-cs"/>
        </a:defRPr>
      </a:lvl1pPr>
    </p:titleStyle>
    <p:bodyStyle>
      <a:lvl1pPr marL="342900" indent="-342900" algn="l" defTabSz="457200" rtl="0" eaLnBrk="1" latinLnBrk="0" hangingPunct="1">
        <a:spcBef>
          <a:spcPct val="20000"/>
        </a:spcBef>
        <a:buFont typeface="Arial" charset="0"/>
        <a:buChar char="•"/>
        <a:defRPr sz="28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FFFFFF"/>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FFFFFF"/>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FFFFFF"/>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FFFFF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17" Type="http://schemas.openxmlformats.org/officeDocument/2006/relationships/image" Target="../media/image56.png"/><Relationship Id="rId21" Type="http://schemas.openxmlformats.org/officeDocument/2006/relationships/customXml" Target="../ink/ink329.xml"/><Relationship Id="rId324" Type="http://schemas.openxmlformats.org/officeDocument/2006/relationships/customXml" Target="../ink/ink518.xml"/><Relationship Id="rId531" Type="http://schemas.openxmlformats.org/officeDocument/2006/relationships/image" Target="../media/image225.png"/><Relationship Id="rId170" Type="http://schemas.openxmlformats.org/officeDocument/2006/relationships/customXml" Target="../ink/ink417.xml"/><Relationship Id="rId268" Type="http://schemas.openxmlformats.org/officeDocument/2006/relationships/customXml" Target="../ink/ink479.xml"/><Relationship Id="rId475" Type="http://schemas.openxmlformats.org/officeDocument/2006/relationships/image" Target="../media/image198.png"/><Relationship Id="rId32" Type="http://schemas.openxmlformats.org/officeDocument/2006/relationships/image" Target="../media/image176.png"/><Relationship Id="rId128" Type="http://schemas.openxmlformats.org/officeDocument/2006/relationships/customXml" Target="../ink/ink386.xml"/><Relationship Id="rId335" Type="http://schemas.openxmlformats.org/officeDocument/2006/relationships/image" Target="../media/image34.emf"/><Relationship Id="rId181" Type="http://schemas.openxmlformats.org/officeDocument/2006/relationships/image" Target="../media/image23.emf"/><Relationship Id="rId402" Type="http://schemas.openxmlformats.org/officeDocument/2006/relationships/customXml" Target="../ink/ink557.xml"/><Relationship Id="rId279" Type="http://schemas.openxmlformats.org/officeDocument/2006/relationships/image" Target="../media/image112.png"/><Relationship Id="rId444" Type="http://schemas.openxmlformats.org/officeDocument/2006/relationships/image" Target="../media/image45.emf"/><Relationship Id="rId486" Type="http://schemas.openxmlformats.org/officeDocument/2006/relationships/customXml" Target="../ink/ink600.xml"/><Relationship Id="rId43" Type="http://schemas.openxmlformats.org/officeDocument/2006/relationships/customXml" Target="../ink/ink340.xml"/><Relationship Id="rId139" Type="http://schemas.openxmlformats.org/officeDocument/2006/relationships/customXml" Target="../ink/ink393.xml"/><Relationship Id="rId290" Type="http://schemas.openxmlformats.org/officeDocument/2006/relationships/customXml" Target="../ink/ink494.xml"/><Relationship Id="rId304" Type="http://schemas.openxmlformats.org/officeDocument/2006/relationships/customXml" Target="../ink/ink507.xml"/><Relationship Id="rId346" Type="http://schemas.openxmlformats.org/officeDocument/2006/relationships/customXml" Target="../ink/ink529.xml"/><Relationship Id="rId388" Type="http://schemas.openxmlformats.org/officeDocument/2006/relationships/customXml" Target="../ink/ink550.xml"/><Relationship Id="rId511" Type="http://schemas.openxmlformats.org/officeDocument/2006/relationships/customXml" Target="../ink/ink613.xml"/><Relationship Id="rId85" Type="http://schemas.openxmlformats.org/officeDocument/2006/relationships/image" Target="../media/image40.png"/><Relationship Id="rId150" Type="http://schemas.openxmlformats.org/officeDocument/2006/relationships/customXml" Target="../ink/ink404.xml"/><Relationship Id="rId192" Type="http://schemas.openxmlformats.org/officeDocument/2006/relationships/customXml" Target="../ink/ink430.xml"/><Relationship Id="rId206" Type="http://schemas.openxmlformats.org/officeDocument/2006/relationships/customXml" Target="../ink/ink437.xml"/><Relationship Id="rId413" Type="http://schemas.openxmlformats.org/officeDocument/2006/relationships/image" Target="../media/image1680.png"/><Relationship Id="rId248" Type="http://schemas.openxmlformats.org/officeDocument/2006/relationships/customXml" Target="../ink/ink460.xml"/><Relationship Id="rId455" Type="http://schemas.openxmlformats.org/officeDocument/2006/relationships/customXml" Target="../ink/ink584.xml"/><Relationship Id="rId497" Type="http://schemas.openxmlformats.org/officeDocument/2006/relationships/image" Target="../media/image209.png"/><Relationship Id="rId12" Type="http://schemas.openxmlformats.org/officeDocument/2006/relationships/image" Target="../media/image7.png"/><Relationship Id="rId108" Type="http://schemas.openxmlformats.org/officeDocument/2006/relationships/customXml" Target="../ink/ink376.xml"/><Relationship Id="rId315" Type="http://schemas.openxmlformats.org/officeDocument/2006/relationships/image" Target="../media/image30.emf"/><Relationship Id="rId357" Type="http://schemas.openxmlformats.org/officeDocument/2006/relationships/image" Target="../media/image1400.png"/><Relationship Id="rId522" Type="http://schemas.openxmlformats.org/officeDocument/2006/relationships/image" Target="../media/image221.png"/><Relationship Id="rId54" Type="http://schemas.openxmlformats.org/officeDocument/2006/relationships/customXml" Target="../ink/ink348.xml"/><Relationship Id="rId96" Type="http://schemas.openxmlformats.org/officeDocument/2006/relationships/customXml" Target="../ink/ink370.xml"/><Relationship Id="rId161" Type="http://schemas.openxmlformats.org/officeDocument/2006/relationships/image" Target="../media/image22.emf"/><Relationship Id="rId217" Type="http://schemas.openxmlformats.org/officeDocument/2006/relationships/image" Target="../media/image93.png"/><Relationship Id="rId399" Type="http://schemas.openxmlformats.org/officeDocument/2006/relationships/image" Target="../media/image1610.png"/><Relationship Id="rId259" Type="http://schemas.openxmlformats.org/officeDocument/2006/relationships/customXml" Target="../ink/ink470.xml"/><Relationship Id="rId424" Type="http://schemas.openxmlformats.org/officeDocument/2006/relationships/image" Target="../media/image1730.png"/><Relationship Id="rId466" Type="http://schemas.openxmlformats.org/officeDocument/2006/relationships/customXml" Target="../ink/ink590.xml"/><Relationship Id="rId23" Type="http://schemas.openxmlformats.org/officeDocument/2006/relationships/customXml" Target="../ink/ink330.xml"/><Relationship Id="rId119" Type="http://schemas.openxmlformats.org/officeDocument/2006/relationships/image" Target="../media/image57.png"/><Relationship Id="rId270" Type="http://schemas.openxmlformats.org/officeDocument/2006/relationships/customXml" Target="../ink/ink481.xml"/><Relationship Id="rId326" Type="http://schemas.openxmlformats.org/officeDocument/2006/relationships/customXml" Target="../ink/ink519.xml"/><Relationship Id="rId533" Type="http://schemas.openxmlformats.org/officeDocument/2006/relationships/image" Target="../media/image226.png"/><Relationship Id="rId65" Type="http://schemas.openxmlformats.org/officeDocument/2006/relationships/customXml" Target="../ink/ink354.xml"/><Relationship Id="rId130" Type="http://schemas.openxmlformats.org/officeDocument/2006/relationships/customXml" Target="../ink/ink387.xml"/><Relationship Id="rId368" Type="http://schemas.openxmlformats.org/officeDocument/2006/relationships/customXml" Target="../ink/ink540.xml"/><Relationship Id="rId172" Type="http://schemas.openxmlformats.org/officeDocument/2006/relationships/image" Target="../media/image72.png"/><Relationship Id="rId228" Type="http://schemas.openxmlformats.org/officeDocument/2006/relationships/customXml" Target="../ink/ink449.xml"/><Relationship Id="rId435" Type="http://schemas.openxmlformats.org/officeDocument/2006/relationships/customXml" Target="../ink/ink574.xml"/><Relationship Id="rId477" Type="http://schemas.openxmlformats.org/officeDocument/2006/relationships/image" Target="../media/image199.png"/><Relationship Id="rId281" Type="http://schemas.openxmlformats.org/officeDocument/2006/relationships/image" Target="../media/image113.png"/><Relationship Id="rId337" Type="http://schemas.openxmlformats.org/officeDocument/2006/relationships/image" Target="../media/image35.emf"/><Relationship Id="rId502" Type="http://schemas.openxmlformats.org/officeDocument/2006/relationships/image" Target="../media/image211.png"/><Relationship Id="rId34" Type="http://schemas.openxmlformats.org/officeDocument/2006/relationships/image" Target="../media/image183.png"/><Relationship Id="rId76" Type="http://schemas.openxmlformats.org/officeDocument/2006/relationships/customXml" Target="../ink/ink360.xml"/><Relationship Id="rId141" Type="http://schemas.openxmlformats.org/officeDocument/2006/relationships/customXml" Target="../ink/ink395.xml"/><Relationship Id="rId379" Type="http://schemas.openxmlformats.org/officeDocument/2006/relationships/image" Target="../media/image39.emf"/><Relationship Id="rId7" Type="http://schemas.openxmlformats.org/officeDocument/2006/relationships/customXml" Target="../ink/ink322.xml"/><Relationship Id="rId183" Type="http://schemas.openxmlformats.org/officeDocument/2006/relationships/image" Target="../media/image24.emf"/><Relationship Id="rId239" Type="http://schemas.openxmlformats.org/officeDocument/2006/relationships/customXml" Target="../ink/ink455.xml"/><Relationship Id="rId390" Type="http://schemas.openxmlformats.org/officeDocument/2006/relationships/customXml" Target="../ink/ink551.xml"/><Relationship Id="rId404" Type="http://schemas.openxmlformats.org/officeDocument/2006/relationships/customXml" Target="../ink/ink558.xml"/><Relationship Id="rId446" Type="http://schemas.openxmlformats.org/officeDocument/2006/relationships/image" Target="../media/image1840.png"/><Relationship Id="rId250" Type="http://schemas.openxmlformats.org/officeDocument/2006/relationships/customXml" Target="../ink/ink461.xml"/><Relationship Id="rId292" Type="http://schemas.openxmlformats.org/officeDocument/2006/relationships/customXml" Target="../ink/ink496.xml"/><Relationship Id="rId306" Type="http://schemas.openxmlformats.org/officeDocument/2006/relationships/customXml" Target="../ink/ink508.xml"/><Relationship Id="rId488" Type="http://schemas.openxmlformats.org/officeDocument/2006/relationships/customXml" Target="../ink/ink601.xml"/><Relationship Id="rId45" Type="http://schemas.openxmlformats.org/officeDocument/2006/relationships/customXml" Target="../ink/ink341.xml"/><Relationship Id="rId87" Type="http://schemas.openxmlformats.org/officeDocument/2006/relationships/image" Target="../media/image41.png"/><Relationship Id="rId110" Type="http://schemas.openxmlformats.org/officeDocument/2006/relationships/customXml" Target="../ink/ink377.xml"/><Relationship Id="rId348" Type="http://schemas.openxmlformats.org/officeDocument/2006/relationships/customXml" Target="../ink/ink530.xml"/><Relationship Id="rId513" Type="http://schemas.openxmlformats.org/officeDocument/2006/relationships/customXml" Target="../ink/ink614.xml"/><Relationship Id="rId152" Type="http://schemas.openxmlformats.org/officeDocument/2006/relationships/customXml" Target="../ink/ink406.xml"/><Relationship Id="rId194" Type="http://schemas.openxmlformats.org/officeDocument/2006/relationships/customXml" Target="../ink/ink431.xml"/><Relationship Id="rId208" Type="http://schemas.openxmlformats.org/officeDocument/2006/relationships/customXml" Target="../ink/ink438.xml"/><Relationship Id="rId415" Type="http://schemas.openxmlformats.org/officeDocument/2006/relationships/image" Target="../media/image1690.png"/><Relationship Id="rId457" Type="http://schemas.openxmlformats.org/officeDocument/2006/relationships/customXml" Target="../ink/ink585.xml"/><Relationship Id="rId261" Type="http://schemas.openxmlformats.org/officeDocument/2006/relationships/customXml" Target="../ink/ink472.xml"/><Relationship Id="rId499" Type="http://schemas.openxmlformats.org/officeDocument/2006/relationships/customXml" Target="../ink/ink607.xml"/><Relationship Id="rId14" Type="http://schemas.openxmlformats.org/officeDocument/2006/relationships/image" Target="../media/image8.png"/><Relationship Id="rId56" Type="http://schemas.openxmlformats.org/officeDocument/2006/relationships/customXml" Target="../ink/ink349.xml"/><Relationship Id="rId317" Type="http://schemas.openxmlformats.org/officeDocument/2006/relationships/image" Target="../media/image31.emf"/><Relationship Id="rId359" Type="http://schemas.openxmlformats.org/officeDocument/2006/relationships/image" Target="../media/image1411.png"/><Relationship Id="rId524" Type="http://schemas.openxmlformats.org/officeDocument/2006/relationships/customXml" Target="../ink/ink620.xml"/><Relationship Id="rId98" Type="http://schemas.openxmlformats.org/officeDocument/2006/relationships/customXml" Target="../ink/ink371.xml"/><Relationship Id="rId121" Type="http://schemas.openxmlformats.org/officeDocument/2006/relationships/image" Target="../media/image58.png"/><Relationship Id="rId163" Type="http://schemas.openxmlformats.org/officeDocument/2006/relationships/image" Target="../media/image69.png"/><Relationship Id="rId219" Type="http://schemas.openxmlformats.org/officeDocument/2006/relationships/image" Target="../media/image94.png"/><Relationship Id="rId370" Type="http://schemas.openxmlformats.org/officeDocument/2006/relationships/customXml" Target="../ink/ink541.xml"/><Relationship Id="rId426" Type="http://schemas.openxmlformats.org/officeDocument/2006/relationships/image" Target="../media/image1740.png"/><Relationship Id="rId230" Type="http://schemas.openxmlformats.org/officeDocument/2006/relationships/customXml" Target="../ink/ink450.xml"/><Relationship Id="rId468" Type="http://schemas.openxmlformats.org/officeDocument/2006/relationships/customXml" Target="../ink/ink591.xml"/><Relationship Id="rId25" Type="http://schemas.openxmlformats.org/officeDocument/2006/relationships/customXml" Target="../ink/ink331.xml"/><Relationship Id="rId67" Type="http://schemas.openxmlformats.org/officeDocument/2006/relationships/customXml" Target="../ink/ink355.xml"/><Relationship Id="rId272" Type="http://schemas.openxmlformats.org/officeDocument/2006/relationships/customXml" Target="../ink/ink482.xml"/><Relationship Id="rId328" Type="http://schemas.openxmlformats.org/officeDocument/2006/relationships/customXml" Target="../ink/ink520.xml"/><Relationship Id="rId535" Type="http://schemas.openxmlformats.org/officeDocument/2006/relationships/image" Target="../media/image227.png"/><Relationship Id="rId132" Type="http://schemas.openxmlformats.org/officeDocument/2006/relationships/customXml" Target="../ink/ink388.xml"/><Relationship Id="rId174" Type="http://schemas.openxmlformats.org/officeDocument/2006/relationships/image" Target="../media/image73.png"/><Relationship Id="rId381" Type="http://schemas.openxmlformats.org/officeDocument/2006/relationships/image" Target="../media/image40.emf"/><Relationship Id="rId241" Type="http://schemas.openxmlformats.org/officeDocument/2006/relationships/image" Target="../media/image103.png"/><Relationship Id="rId437" Type="http://schemas.openxmlformats.org/officeDocument/2006/relationships/customXml" Target="../ink/ink575.xml"/><Relationship Id="rId479" Type="http://schemas.openxmlformats.org/officeDocument/2006/relationships/image" Target="../media/image200.png"/><Relationship Id="rId36" Type="http://schemas.openxmlformats.org/officeDocument/2006/relationships/image" Target="../media/image1910.png"/><Relationship Id="rId283" Type="http://schemas.openxmlformats.org/officeDocument/2006/relationships/image" Target="../media/image114.png"/><Relationship Id="rId339" Type="http://schemas.openxmlformats.org/officeDocument/2006/relationships/image" Target="../media/image36.emf"/><Relationship Id="rId490" Type="http://schemas.openxmlformats.org/officeDocument/2006/relationships/customXml" Target="../ink/ink602.xml"/><Relationship Id="rId504" Type="http://schemas.openxmlformats.org/officeDocument/2006/relationships/image" Target="../media/image212.png"/><Relationship Id="rId78" Type="http://schemas.openxmlformats.org/officeDocument/2006/relationships/customXml" Target="../ink/ink361.xml"/><Relationship Id="rId101" Type="http://schemas.openxmlformats.org/officeDocument/2006/relationships/image" Target="../media/image48.png"/><Relationship Id="rId143" Type="http://schemas.openxmlformats.org/officeDocument/2006/relationships/customXml" Target="../ink/ink397.xml"/><Relationship Id="rId185" Type="http://schemas.openxmlformats.org/officeDocument/2006/relationships/image" Target="../media/image770.png"/><Relationship Id="rId350" Type="http://schemas.openxmlformats.org/officeDocument/2006/relationships/customXml" Target="../ink/ink531.xml"/><Relationship Id="rId406" Type="http://schemas.openxmlformats.org/officeDocument/2006/relationships/customXml" Target="../ink/ink559.xml"/><Relationship Id="rId9" Type="http://schemas.openxmlformats.org/officeDocument/2006/relationships/customXml" Target="../ink/ink323.xml"/><Relationship Id="rId210" Type="http://schemas.openxmlformats.org/officeDocument/2006/relationships/customXml" Target="../ink/ink439.xml"/><Relationship Id="rId392" Type="http://schemas.openxmlformats.org/officeDocument/2006/relationships/customXml" Target="../ink/ink552.xml"/><Relationship Id="rId448" Type="http://schemas.openxmlformats.org/officeDocument/2006/relationships/image" Target="../media/image1850.png"/><Relationship Id="rId252" Type="http://schemas.openxmlformats.org/officeDocument/2006/relationships/customXml" Target="../ink/ink463.xml"/><Relationship Id="rId294" Type="http://schemas.openxmlformats.org/officeDocument/2006/relationships/customXml" Target="../ink/ink498.xml"/><Relationship Id="rId308" Type="http://schemas.openxmlformats.org/officeDocument/2006/relationships/customXml" Target="../ink/ink510.xml"/><Relationship Id="rId515" Type="http://schemas.openxmlformats.org/officeDocument/2006/relationships/customXml" Target="../ink/ink615.xml"/><Relationship Id="rId47" Type="http://schemas.openxmlformats.org/officeDocument/2006/relationships/customXml" Target="../ink/ink343.xml"/><Relationship Id="rId89" Type="http://schemas.openxmlformats.org/officeDocument/2006/relationships/image" Target="../media/image42.png"/><Relationship Id="rId112" Type="http://schemas.openxmlformats.org/officeDocument/2006/relationships/customXml" Target="../ink/ink378.xml"/><Relationship Id="rId154" Type="http://schemas.openxmlformats.org/officeDocument/2006/relationships/customXml" Target="../ink/ink408.xml"/><Relationship Id="rId361" Type="http://schemas.openxmlformats.org/officeDocument/2006/relationships/image" Target="../media/image1420.png"/><Relationship Id="rId196" Type="http://schemas.openxmlformats.org/officeDocument/2006/relationships/customXml" Target="../ink/ink432.xml"/><Relationship Id="rId417" Type="http://schemas.openxmlformats.org/officeDocument/2006/relationships/image" Target="../media/image1700.png"/><Relationship Id="rId459" Type="http://schemas.openxmlformats.org/officeDocument/2006/relationships/customXml" Target="../ink/ink586.xml"/><Relationship Id="rId16" Type="http://schemas.openxmlformats.org/officeDocument/2006/relationships/image" Target="../media/image9.png"/><Relationship Id="rId221" Type="http://schemas.openxmlformats.org/officeDocument/2006/relationships/image" Target="../media/image95.png"/><Relationship Id="rId263" Type="http://schemas.openxmlformats.org/officeDocument/2006/relationships/customXml" Target="../ink/ink474.xml"/><Relationship Id="rId319" Type="http://schemas.openxmlformats.org/officeDocument/2006/relationships/image" Target="../media/image32.emf"/><Relationship Id="rId470" Type="http://schemas.openxmlformats.org/officeDocument/2006/relationships/customXml" Target="../ink/ink592.xml"/><Relationship Id="rId526" Type="http://schemas.openxmlformats.org/officeDocument/2006/relationships/customXml" Target="../ink/ink621.xml"/><Relationship Id="rId58" Type="http://schemas.openxmlformats.org/officeDocument/2006/relationships/customXml" Target="../ink/ink350.xml"/><Relationship Id="rId123" Type="http://schemas.openxmlformats.org/officeDocument/2006/relationships/image" Target="../media/image59.png"/><Relationship Id="rId330" Type="http://schemas.openxmlformats.org/officeDocument/2006/relationships/customXml" Target="../ink/ink521.xml"/><Relationship Id="rId165" Type="http://schemas.openxmlformats.org/officeDocument/2006/relationships/image" Target="../media/image70.png"/><Relationship Id="rId372" Type="http://schemas.openxmlformats.org/officeDocument/2006/relationships/customXml" Target="../ink/ink542.xml"/><Relationship Id="rId428" Type="http://schemas.openxmlformats.org/officeDocument/2006/relationships/image" Target="../media/image1750.png"/><Relationship Id="rId232" Type="http://schemas.openxmlformats.org/officeDocument/2006/relationships/customXml" Target="../ink/ink451.xml"/><Relationship Id="rId274" Type="http://schemas.openxmlformats.org/officeDocument/2006/relationships/customXml" Target="../ink/ink483.xml"/><Relationship Id="rId481" Type="http://schemas.openxmlformats.org/officeDocument/2006/relationships/image" Target="../media/image201.png"/><Relationship Id="rId27" Type="http://schemas.openxmlformats.org/officeDocument/2006/relationships/customXml" Target="../ink/ink332.xml"/><Relationship Id="rId69" Type="http://schemas.openxmlformats.org/officeDocument/2006/relationships/customXml" Target="../ink/ink356.xml"/><Relationship Id="rId134" Type="http://schemas.openxmlformats.org/officeDocument/2006/relationships/customXml" Target="../ink/ink389.xml"/><Relationship Id="rId80" Type="http://schemas.openxmlformats.org/officeDocument/2006/relationships/customXml" Target="../ink/ink362.xml"/><Relationship Id="rId176" Type="http://schemas.openxmlformats.org/officeDocument/2006/relationships/image" Target="../media/image74.png"/><Relationship Id="rId341" Type="http://schemas.openxmlformats.org/officeDocument/2006/relationships/image" Target="../media/image1320.png"/><Relationship Id="rId383" Type="http://schemas.openxmlformats.org/officeDocument/2006/relationships/image" Target="../media/image41.emf"/><Relationship Id="rId439" Type="http://schemas.openxmlformats.org/officeDocument/2006/relationships/customXml" Target="../ink/ink576.xml"/><Relationship Id="rId201" Type="http://schemas.openxmlformats.org/officeDocument/2006/relationships/image" Target="../media/image85.png"/><Relationship Id="rId243" Type="http://schemas.openxmlformats.org/officeDocument/2006/relationships/image" Target="../media/image104.png"/><Relationship Id="rId285" Type="http://schemas.openxmlformats.org/officeDocument/2006/relationships/customXml" Target="../ink/ink489.xml"/><Relationship Id="rId450" Type="http://schemas.openxmlformats.org/officeDocument/2006/relationships/image" Target="../media/image1860.png"/><Relationship Id="rId506" Type="http://schemas.openxmlformats.org/officeDocument/2006/relationships/image" Target="../media/image213.png"/><Relationship Id="rId38" Type="http://schemas.openxmlformats.org/officeDocument/2006/relationships/image" Target="../media/image2010.png"/><Relationship Id="rId103" Type="http://schemas.openxmlformats.org/officeDocument/2006/relationships/image" Target="../media/image49.png"/><Relationship Id="rId310" Type="http://schemas.openxmlformats.org/officeDocument/2006/relationships/customXml" Target="../ink/ink511.xml"/><Relationship Id="rId492" Type="http://schemas.openxmlformats.org/officeDocument/2006/relationships/customXml" Target="../ink/ink603.xml"/><Relationship Id="rId91" Type="http://schemas.openxmlformats.org/officeDocument/2006/relationships/image" Target="../media/image43.png"/><Relationship Id="rId145" Type="http://schemas.openxmlformats.org/officeDocument/2006/relationships/customXml" Target="../ink/ink399.xml"/><Relationship Id="rId187" Type="http://schemas.openxmlformats.org/officeDocument/2006/relationships/image" Target="../media/image780.png"/><Relationship Id="rId352" Type="http://schemas.openxmlformats.org/officeDocument/2006/relationships/customXml" Target="../ink/ink532.xml"/><Relationship Id="rId394" Type="http://schemas.openxmlformats.org/officeDocument/2006/relationships/customXml" Target="../ink/ink553.xml"/><Relationship Id="rId408" Type="http://schemas.openxmlformats.org/officeDocument/2006/relationships/customXml" Target="../ink/ink560.xml"/><Relationship Id="rId212" Type="http://schemas.openxmlformats.org/officeDocument/2006/relationships/customXml" Target="../ink/ink440.xml"/><Relationship Id="rId254" Type="http://schemas.openxmlformats.org/officeDocument/2006/relationships/customXml" Target="../ink/ink465.xml"/><Relationship Id="rId49" Type="http://schemas.openxmlformats.org/officeDocument/2006/relationships/customXml" Target="../ink/ink345.xml"/><Relationship Id="rId114" Type="http://schemas.openxmlformats.org/officeDocument/2006/relationships/customXml" Target="../ink/ink379.xml"/><Relationship Id="rId296" Type="http://schemas.openxmlformats.org/officeDocument/2006/relationships/customXml" Target="../ink/ink500.xml"/><Relationship Id="rId461" Type="http://schemas.openxmlformats.org/officeDocument/2006/relationships/customXml" Target="../ink/ink587.xml"/><Relationship Id="rId517" Type="http://schemas.openxmlformats.org/officeDocument/2006/relationships/customXml" Target="../ink/ink616.xml"/><Relationship Id="rId60" Type="http://schemas.openxmlformats.org/officeDocument/2006/relationships/image" Target="../media/image28.png"/><Relationship Id="rId156" Type="http://schemas.openxmlformats.org/officeDocument/2006/relationships/customXml" Target="../ink/ink409.xml"/><Relationship Id="rId198" Type="http://schemas.openxmlformats.org/officeDocument/2006/relationships/customXml" Target="../ink/ink433.xml"/><Relationship Id="rId321" Type="http://schemas.openxmlformats.org/officeDocument/2006/relationships/image" Target="../media/image1220.png"/><Relationship Id="rId363" Type="http://schemas.openxmlformats.org/officeDocument/2006/relationships/image" Target="../media/image1430.png"/><Relationship Id="rId419" Type="http://schemas.openxmlformats.org/officeDocument/2006/relationships/image" Target="../media/image1710.png"/><Relationship Id="rId223" Type="http://schemas.openxmlformats.org/officeDocument/2006/relationships/image" Target="../media/image96.png"/><Relationship Id="rId430" Type="http://schemas.openxmlformats.org/officeDocument/2006/relationships/image" Target="../media/image44.emf"/><Relationship Id="rId18" Type="http://schemas.openxmlformats.org/officeDocument/2006/relationships/image" Target="../media/image10.png"/><Relationship Id="rId265" Type="http://schemas.openxmlformats.org/officeDocument/2006/relationships/customXml" Target="../ink/ink476.xml"/><Relationship Id="rId472" Type="http://schemas.openxmlformats.org/officeDocument/2006/relationships/customXml" Target="../ink/ink593.xml"/><Relationship Id="rId528" Type="http://schemas.openxmlformats.org/officeDocument/2006/relationships/customXml" Target="../ink/ink622.xml"/><Relationship Id="rId125" Type="http://schemas.openxmlformats.org/officeDocument/2006/relationships/image" Target="../media/image60.png"/><Relationship Id="rId167" Type="http://schemas.openxmlformats.org/officeDocument/2006/relationships/image" Target="../media/image71.png"/><Relationship Id="rId332" Type="http://schemas.openxmlformats.org/officeDocument/2006/relationships/customXml" Target="../ink/ink522.xml"/><Relationship Id="rId374" Type="http://schemas.openxmlformats.org/officeDocument/2006/relationships/customXml" Target="../ink/ink543.xml"/><Relationship Id="rId71" Type="http://schemas.openxmlformats.org/officeDocument/2006/relationships/customXml" Target="../ink/ink357.xml"/><Relationship Id="rId234" Type="http://schemas.openxmlformats.org/officeDocument/2006/relationships/customXml" Target="../ink/ink452.xml"/><Relationship Id="rId2" Type="http://schemas.openxmlformats.org/officeDocument/2006/relationships/notesSlide" Target="../notesSlides/notesSlide13.xml"/><Relationship Id="rId29" Type="http://schemas.openxmlformats.org/officeDocument/2006/relationships/customXml" Target="../ink/ink333.xml"/><Relationship Id="rId276" Type="http://schemas.openxmlformats.org/officeDocument/2006/relationships/customXml" Target="../ink/ink484.xml"/><Relationship Id="rId441" Type="http://schemas.openxmlformats.org/officeDocument/2006/relationships/customXml" Target="../ink/ink577.xml"/><Relationship Id="rId483" Type="http://schemas.openxmlformats.org/officeDocument/2006/relationships/image" Target="../media/image202.png"/><Relationship Id="rId40" Type="http://schemas.openxmlformats.org/officeDocument/2006/relationships/image" Target="../media/image21.png"/><Relationship Id="rId136" Type="http://schemas.openxmlformats.org/officeDocument/2006/relationships/customXml" Target="../ink/ink390.xml"/><Relationship Id="rId178" Type="http://schemas.openxmlformats.org/officeDocument/2006/relationships/customXml" Target="../ink/ink422.xml"/><Relationship Id="rId301" Type="http://schemas.openxmlformats.org/officeDocument/2006/relationships/customXml" Target="../ink/ink505.xml"/><Relationship Id="rId343" Type="http://schemas.openxmlformats.org/officeDocument/2006/relationships/image" Target="../media/image1330.png"/><Relationship Id="rId82" Type="http://schemas.openxmlformats.org/officeDocument/2006/relationships/customXml" Target="../ink/ink363.xml"/><Relationship Id="rId203" Type="http://schemas.openxmlformats.org/officeDocument/2006/relationships/image" Target="../media/image86.png"/><Relationship Id="rId385" Type="http://schemas.openxmlformats.org/officeDocument/2006/relationships/image" Target="../media/image42.emf"/><Relationship Id="rId245" Type="http://schemas.openxmlformats.org/officeDocument/2006/relationships/image" Target="../media/image105.png"/><Relationship Id="rId287" Type="http://schemas.openxmlformats.org/officeDocument/2006/relationships/customXml" Target="../ink/ink491.xml"/><Relationship Id="rId410" Type="http://schemas.openxmlformats.org/officeDocument/2006/relationships/customXml" Target="../ink/ink561.xml"/><Relationship Id="rId452" Type="http://schemas.openxmlformats.org/officeDocument/2006/relationships/image" Target="../media/image1870.png"/><Relationship Id="rId494" Type="http://schemas.openxmlformats.org/officeDocument/2006/relationships/customXml" Target="../ink/ink604.xml"/><Relationship Id="rId508" Type="http://schemas.openxmlformats.org/officeDocument/2006/relationships/image" Target="../media/image214.png"/><Relationship Id="rId105" Type="http://schemas.openxmlformats.org/officeDocument/2006/relationships/image" Target="../media/image50.png"/><Relationship Id="rId147" Type="http://schemas.openxmlformats.org/officeDocument/2006/relationships/customXml" Target="../ink/ink401.xml"/><Relationship Id="rId312" Type="http://schemas.openxmlformats.org/officeDocument/2006/relationships/customXml" Target="../ink/ink512.xml"/><Relationship Id="rId354" Type="http://schemas.openxmlformats.org/officeDocument/2006/relationships/customXml" Target="../ink/ink533.xml"/><Relationship Id="rId51" Type="http://schemas.openxmlformats.org/officeDocument/2006/relationships/image" Target="../media/image240.png"/><Relationship Id="rId93" Type="http://schemas.openxmlformats.org/officeDocument/2006/relationships/image" Target="../media/image44.png"/><Relationship Id="rId189" Type="http://schemas.openxmlformats.org/officeDocument/2006/relationships/image" Target="../media/image25.emf"/><Relationship Id="rId396" Type="http://schemas.openxmlformats.org/officeDocument/2006/relationships/customXml" Target="../ink/ink554.xml"/><Relationship Id="rId214" Type="http://schemas.openxmlformats.org/officeDocument/2006/relationships/customXml" Target="../ink/ink441.xml"/><Relationship Id="rId256" Type="http://schemas.openxmlformats.org/officeDocument/2006/relationships/customXml" Target="../ink/ink467.xml"/><Relationship Id="rId298" Type="http://schemas.openxmlformats.org/officeDocument/2006/relationships/customXml" Target="../ink/ink502.xml"/><Relationship Id="rId421" Type="http://schemas.openxmlformats.org/officeDocument/2006/relationships/image" Target="../media/image1720.png"/><Relationship Id="rId463" Type="http://schemas.openxmlformats.org/officeDocument/2006/relationships/customXml" Target="../ink/ink588.xml"/><Relationship Id="rId519" Type="http://schemas.openxmlformats.org/officeDocument/2006/relationships/customXml" Target="../ink/ink617.xml"/><Relationship Id="rId116" Type="http://schemas.openxmlformats.org/officeDocument/2006/relationships/customXml" Target="../ink/ink380.xml"/><Relationship Id="rId158" Type="http://schemas.openxmlformats.org/officeDocument/2006/relationships/customXml" Target="../ink/ink410.xml"/><Relationship Id="rId323" Type="http://schemas.openxmlformats.org/officeDocument/2006/relationships/image" Target="../media/image1230.png"/><Relationship Id="rId530" Type="http://schemas.openxmlformats.org/officeDocument/2006/relationships/customXml" Target="../ink/ink623.xml"/><Relationship Id="rId20" Type="http://schemas.openxmlformats.org/officeDocument/2006/relationships/image" Target="../media/image11.png"/><Relationship Id="rId62" Type="http://schemas.openxmlformats.org/officeDocument/2006/relationships/image" Target="../media/image29.png"/><Relationship Id="rId365" Type="http://schemas.openxmlformats.org/officeDocument/2006/relationships/image" Target="../media/image1440.png"/><Relationship Id="rId225" Type="http://schemas.openxmlformats.org/officeDocument/2006/relationships/image" Target="../media/image97.png"/><Relationship Id="rId267" Type="http://schemas.openxmlformats.org/officeDocument/2006/relationships/customXml" Target="../ink/ink478.xml"/><Relationship Id="rId432" Type="http://schemas.openxmlformats.org/officeDocument/2006/relationships/image" Target="../media/image1770.png"/><Relationship Id="rId474" Type="http://schemas.openxmlformats.org/officeDocument/2006/relationships/customXml" Target="../ink/ink594.xml"/><Relationship Id="rId127" Type="http://schemas.openxmlformats.org/officeDocument/2006/relationships/image" Target="../media/image61.png"/><Relationship Id="rId31" Type="http://schemas.openxmlformats.org/officeDocument/2006/relationships/customXml" Target="../ink/ink334.xml"/><Relationship Id="rId73" Type="http://schemas.openxmlformats.org/officeDocument/2006/relationships/customXml" Target="../ink/ink358.xml"/><Relationship Id="rId169" Type="http://schemas.openxmlformats.org/officeDocument/2006/relationships/customXml" Target="../ink/ink416.xml"/><Relationship Id="rId334" Type="http://schemas.openxmlformats.org/officeDocument/2006/relationships/customXml" Target="../ink/ink523.xml"/><Relationship Id="rId376" Type="http://schemas.openxmlformats.org/officeDocument/2006/relationships/customXml" Target="../ink/ink544.xml"/><Relationship Id="rId4" Type="http://schemas.openxmlformats.org/officeDocument/2006/relationships/image" Target="../media/image18.emf"/><Relationship Id="rId180" Type="http://schemas.openxmlformats.org/officeDocument/2006/relationships/customXml" Target="../ink/ink424.xml"/><Relationship Id="rId236" Type="http://schemas.openxmlformats.org/officeDocument/2006/relationships/customXml" Target="../ink/ink453.xml"/><Relationship Id="rId278" Type="http://schemas.openxmlformats.org/officeDocument/2006/relationships/customXml" Target="../ink/ink485.xml"/><Relationship Id="rId401" Type="http://schemas.openxmlformats.org/officeDocument/2006/relationships/image" Target="../media/image1620.png"/><Relationship Id="rId443" Type="http://schemas.openxmlformats.org/officeDocument/2006/relationships/customXml" Target="../ink/ink578.xml"/><Relationship Id="rId303" Type="http://schemas.openxmlformats.org/officeDocument/2006/relationships/image" Target="../media/image29.emf"/><Relationship Id="rId485" Type="http://schemas.openxmlformats.org/officeDocument/2006/relationships/image" Target="../media/image203.png"/><Relationship Id="rId42" Type="http://schemas.openxmlformats.org/officeDocument/2006/relationships/image" Target="../media/image19.emf"/><Relationship Id="rId84" Type="http://schemas.openxmlformats.org/officeDocument/2006/relationships/customXml" Target="../ink/ink364.xml"/><Relationship Id="rId138" Type="http://schemas.openxmlformats.org/officeDocument/2006/relationships/customXml" Target="../ink/ink392.xml"/><Relationship Id="rId345" Type="http://schemas.openxmlformats.org/officeDocument/2006/relationships/image" Target="../media/image1340.png"/><Relationship Id="rId387" Type="http://schemas.openxmlformats.org/officeDocument/2006/relationships/image" Target="../media/image1550.png"/><Relationship Id="rId510" Type="http://schemas.openxmlformats.org/officeDocument/2006/relationships/image" Target="../media/image215.png"/><Relationship Id="rId191" Type="http://schemas.openxmlformats.org/officeDocument/2006/relationships/image" Target="../media/image26.emf"/><Relationship Id="rId205" Type="http://schemas.openxmlformats.org/officeDocument/2006/relationships/image" Target="../media/image87.png"/><Relationship Id="rId247" Type="http://schemas.openxmlformats.org/officeDocument/2006/relationships/image" Target="../media/image106.png"/><Relationship Id="rId412" Type="http://schemas.openxmlformats.org/officeDocument/2006/relationships/customXml" Target="../ink/ink562.xml"/><Relationship Id="rId107" Type="http://schemas.openxmlformats.org/officeDocument/2006/relationships/image" Target="../media/image51.png"/><Relationship Id="rId289" Type="http://schemas.openxmlformats.org/officeDocument/2006/relationships/customXml" Target="../ink/ink493.xml"/><Relationship Id="rId454" Type="http://schemas.openxmlformats.org/officeDocument/2006/relationships/image" Target="../media/image1880.png"/><Relationship Id="rId496" Type="http://schemas.openxmlformats.org/officeDocument/2006/relationships/customXml" Target="../ink/ink605.xml"/><Relationship Id="rId11" Type="http://schemas.openxmlformats.org/officeDocument/2006/relationships/customXml" Target="../ink/ink324.xml"/><Relationship Id="rId53" Type="http://schemas.openxmlformats.org/officeDocument/2006/relationships/image" Target="../media/image250.png"/><Relationship Id="rId149" Type="http://schemas.openxmlformats.org/officeDocument/2006/relationships/customXml" Target="../ink/ink403.xml"/><Relationship Id="rId314" Type="http://schemas.openxmlformats.org/officeDocument/2006/relationships/customXml" Target="../ink/ink513.xml"/><Relationship Id="rId356" Type="http://schemas.openxmlformats.org/officeDocument/2006/relationships/customXml" Target="../ink/ink534.xml"/><Relationship Id="rId398" Type="http://schemas.openxmlformats.org/officeDocument/2006/relationships/customXml" Target="../ink/ink555.xml"/><Relationship Id="rId521" Type="http://schemas.openxmlformats.org/officeDocument/2006/relationships/customXml" Target="../ink/ink618.xml"/><Relationship Id="rId95" Type="http://schemas.openxmlformats.org/officeDocument/2006/relationships/image" Target="../media/image45.png"/><Relationship Id="rId160" Type="http://schemas.openxmlformats.org/officeDocument/2006/relationships/customXml" Target="../ink/ink411.xml"/><Relationship Id="rId216" Type="http://schemas.openxmlformats.org/officeDocument/2006/relationships/customXml" Target="../ink/ink442.xml"/><Relationship Id="rId423" Type="http://schemas.openxmlformats.org/officeDocument/2006/relationships/customXml" Target="../ink/ink568.xml"/><Relationship Id="rId258" Type="http://schemas.openxmlformats.org/officeDocument/2006/relationships/customXml" Target="../ink/ink469.xml"/><Relationship Id="rId465" Type="http://schemas.openxmlformats.org/officeDocument/2006/relationships/image" Target="../media/image193.png"/><Relationship Id="rId22" Type="http://schemas.openxmlformats.org/officeDocument/2006/relationships/image" Target="../media/image12.png"/><Relationship Id="rId64" Type="http://schemas.openxmlformats.org/officeDocument/2006/relationships/image" Target="../media/image30.png"/><Relationship Id="rId118" Type="http://schemas.openxmlformats.org/officeDocument/2006/relationships/customXml" Target="../ink/ink381.xml"/><Relationship Id="rId325" Type="http://schemas.openxmlformats.org/officeDocument/2006/relationships/image" Target="../media/image1240.png"/><Relationship Id="rId367" Type="http://schemas.openxmlformats.org/officeDocument/2006/relationships/image" Target="../media/image1450.png"/><Relationship Id="rId532" Type="http://schemas.openxmlformats.org/officeDocument/2006/relationships/customXml" Target="../ink/ink624.xml"/><Relationship Id="rId171" Type="http://schemas.openxmlformats.org/officeDocument/2006/relationships/customXml" Target="../ink/ink418.xml"/><Relationship Id="rId227" Type="http://schemas.openxmlformats.org/officeDocument/2006/relationships/customXml" Target="../ink/ink448.xml"/><Relationship Id="rId269" Type="http://schemas.openxmlformats.org/officeDocument/2006/relationships/customXml" Target="../ink/ink480.xml"/><Relationship Id="rId434" Type="http://schemas.openxmlformats.org/officeDocument/2006/relationships/image" Target="../media/image1780.png"/><Relationship Id="rId476" Type="http://schemas.openxmlformats.org/officeDocument/2006/relationships/customXml" Target="../ink/ink595.xml"/><Relationship Id="rId33" Type="http://schemas.openxmlformats.org/officeDocument/2006/relationships/customXml" Target="../ink/ink335.xml"/><Relationship Id="rId129" Type="http://schemas.openxmlformats.org/officeDocument/2006/relationships/image" Target="../media/image62.png"/><Relationship Id="rId280" Type="http://schemas.openxmlformats.org/officeDocument/2006/relationships/customXml" Target="../ink/ink486.xml"/><Relationship Id="rId336" Type="http://schemas.openxmlformats.org/officeDocument/2006/relationships/customXml" Target="../ink/ink524.xml"/><Relationship Id="rId501" Type="http://schemas.openxmlformats.org/officeDocument/2006/relationships/customXml" Target="../ink/ink608.xml"/><Relationship Id="rId75" Type="http://schemas.openxmlformats.org/officeDocument/2006/relationships/image" Target="../media/image35.png"/><Relationship Id="rId140" Type="http://schemas.openxmlformats.org/officeDocument/2006/relationships/customXml" Target="../ink/ink394.xml"/><Relationship Id="rId182" Type="http://schemas.openxmlformats.org/officeDocument/2006/relationships/customXml" Target="../ink/ink425.xml"/><Relationship Id="rId378" Type="http://schemas.openxmlformats.org/officeDocument/2006/relationships/customXml" Target="../ink/ink545.xml"/><Relationship Id="rId403" Type="http://schemas.openxmlformats.org/officeDocument/2006/relationships/image" Target="../media/image1630.png"/><Relationship Id="rId6" Type="http://schemas.openxmlformats.org/officeDocument/2006/relationships/image" Target="../media/image410.png"/><Relationship Id="rId238" Type="http://schemas.openxmlformats.org/officeDocument/2006/relationships/customXml" Target="../ink/ink454.xml"/><Relationship Id="rId445" Type="http://schemas.openxmlformats.org/officeDocument/2006/relationships/customXml" Target="../ink/ink579.xml"/><Relationship Id="rId487" Type="http://schemas.openxmlformats.org/officeDocument/2006/relationships/image" Target="../media/image204.png"/><Relationship Id="rId291" Type="http://schemas.openxmlformats.org/officeDocument/2006/relationships/customXml" Target="../ink/ink495.xml"/><Relationship Id="rId305" Type="http://schemas.openxmlformats.org/officeDocument/2006/relationships/image" Target="../media/image115.png"/><Relationship Id="rId347" Type="http://schemas.openxmlformats.org/officeDocument/2006/relationships/image" Target="../media/image1350.png"/><Relationship Id="rId512" Type="http://schemas.openxmlformats.org/officeDocument/2006/relationships/image" Target="../media/image216.png"/><Relationship Id="rId44" Type="http://schemas.openxmlformats.org/officeDocument/2006/relationships/image" Target="../media/image20.emf"/><Relationship Id="rId86" Type="http://schemas.openxmlformats.org/officeDocument/2006/relationships/customXml" Target="../ink/ink365.xml"/><Relationship Id="rId151" Type="http://schemas.openxmlformats.org/officeDocument/2006/relationships/customXml" Target="../ink/ink405.xml"/><Relationship Id="rId389" Type="http://schemas.openxmlformats.org/officeDocument/2006/relationships/image" Target="../media/image1560.png"/><Relationship Id="rId193" Type="http://schemas.openxmlformats.org/officeDocument/2006/relationships/image" Target="../media/image81.png"/><Relationship Id="rId207" Type="http://schemas.openxmlformats.org/officeDocument/2006/relationships/image" Target="../media/image88.png"/><Relationship Id="rId249" Type="http://schemas.openxmlformats.org/officeDocument/2006/relationships/image" Target="../media/image107.png"/><Relationship Id="rId414" Type="http://schemas.openxmlformats.org/officeDocument/2006/relationships/customXml" Target="../ink/ink563.xml"/><Relationship Id="rId456" Type="http://schemas.openxmlformats.org/officeDocument/2006/relationships/image" Target="../media/image189.png"/><Relationship Id="rId498" Type="http://schemas.openxmlformats.org/officeDocument/2006/relationships/customXml" Target="../ink/ink606.xml"/><Relationship Id="rId13" Type="http://schemas.openxmlformats.org/officeDocument/2006/relationships/customXml" Target="../ink/ink325.xml"/><Relationship Id="rId109" Type="http://schemas.openxmlformats.org/officeDocument/2006/relationships/image" Target="../media/image52.png"/><Relationship Id="rId260" Type="http://schemas.openxmlformats.org/officeDocument/2006/relationships/customXml" Target="../ink/ink471.xml"/><Relationship Id="rId316" Type="http://schemas.openxmlformats.org/officeDocument/2006/relationships/customXml" Target="../ink/ink514.xml"/><Relationship Id="rId523" Type="http://schemas.openxmlformats.org/officeDocument/2006/relationships/customXml" Target="../ink/ink619.xml"/><Relationship Id="rId55" Type="http://schemas.openxmlformats.org/officeDocument/2006/relationships/image" Target="../media/image260.png"/><Relationship Id="rId97" Type="http://schemas.openxmlformats.org/officeDocument/2006/relationships/image" Target="../media/image46.png"/><Relationship Id="rId120" Type="http://schemas.openxmlformats.org/officeDocument/2006/relationships/customXml" Target="../ink/ink382.xml"/><Relationship Id="rId358" Type="http://schemas.openxmlformats.org/officeDocument/2006/relationships/customXml" Target="../ink/ink535.xml"/><Relationship Id="rId162" Type="http://schemas.openxmlformats.org/officeDocument/2006/relationships/customXml" Target="../ink/ink412.xml"/><Relationship Id="rId218" Type="http://schemas.openxmlformats.org/officeDocument/2006/relationships/customXml" Target="../ink/ink443.xml"/><Relationship Id="rId425" Type="http://schemas.openxmlformats.org/officeDocument/2006/relationships/customXml" Target="../ink/ink569.xml"/><Relationship Id="rId467" Type="http://schemas.openxmlformats.org/officeDocument/2006/relationships/image" Target="../media/image194.png"/><Relationship Id="rId271" Type="http://schemas.openxmlformats.org/officeDocument/2006/relationships/image" Target="../media/image108.png"/><Relationship Id="rId24" Type="http://schemas.openxmlformats.org/officeDocument/2006/relationships/image" Target="../media/image13.png"/><Relationship Id="rId66" Type="http://schemas.openxmlformats.org/officeDocument/2006/relationships/image" Target="../media/image31.png"/><Relationship Id="rId131" Type="http://schemas.openxmlformats.org/officeDocument/2006/relationships/image" Target="../media/image63.png"/><Relationship Id="rId327" Type="http://schemas.openxmlformats.org/officeDocument/2006/relationships/image" Target="../media/image1250.png"/><Relationship Id="rId369" Type="http://schemas.openxmlformats.org/officeDocument/2006/relationships/image" Target="../media/image1460.png"/><Relationship Id="rId534" Type="http://schemas.openxmlformats.org/officeDocument/2006/relationships/customXml" Target="../ink/ink625.xml"/><Relationship Id="rId173" Type="http://schemas.openxmlformats.org/officeDocument/2006/relationships/customXml" Target="../ink/ink419.xml"/><Relationship Id="rId229" Type="http://schemas.openxmlformats.org/officeDocument/2006/relationships/image" Target="../media/image98.png"/><Relationship Id="rId380" Type="http://schemas.openxmlformats.org/officeDocument/2006/relationships/customXml" Target="../ink/ink546.xml"/><Relationship Id="rId436" Type="http://schemas.openxmlformats.org/officeDocument/2006/relationships/image" Target="../media/image1790.png"/><Relationship Id="rId240" Type="http://schemas.openxmlformats.org/officeDocument/2006/relationships/customXml" Target="../ink/ink456.xml"/><Relationship Id="rId478" Type="http://schemas.openxmlformats.org/officeDocument/2006/relationships/customXml" Target="../ink/ink596.xml"/><Relationship Id="rId35" Type="http://schemas.openxmlformats.org/officeDocument/2006/relationships/customXml" Target="../ink/ink336.xml"/><Relationship Id="rId77" Type="http://schemas.openxmlformats.org/officeDocument/2006/relationships/image" Target="../media/image36.png"/><Relationship Id="rId100" Type="http://schemas.openxmlformats.org/officeDocument/2006/relationships/customXml" Target="../ink/ink372.xml"/><Relationship Id="rId282" Type="http://schemas.openxmlformats.org/officeDocument/2006/relationships/customXml" Target="../ink/ink487.xml"/><Relationship Id="rId338" Type="http://schemas.openxmlformats.org/officeDocument/2006/relationships/customXml" Target="../ink/ink525.xml"/><Relationship Id="rId503" Type="http://schemas.openxmlformats.org/officeDocument/2006/relationships/customXml" Target="../ink/ink609.xml"/><Relationship Id="rId8" Type="http://schemas.openxmlformats.org/officeDocument/2006/relationships/image" Target="../media/image5.png"/><Relationship Id="rId142" Type="http://schemas.openxmlformats.org/officeDocument/2006/relationships/customXml" Target="../ink/ink396.xml"/><Relationship Id="rId184" Type="http://schemas.openxmlformats.org/officeDocument/2006/relationships/customXml" Target="../ink/ink426.xml"/><Relationship Id="rId391" Type="http://schemas.openxmlformats.org/officeDocument/2006/relationships/image" Target="../media/image1570.png"/><Relationship Id="rId405" Type="http://schemas.openxmlformats.org/officeDocument/2006/relationships/image" Target="../media/image1640.png"/><Relationship Id="rId447" Type="http://schemas.openxmlformats.org/officeDocument/2006/relationships/customXml" Target="../ink/ink580.xml"/><Relationship Id="rId251" Type="http://schemas.openxmlformats.org/officeDocument/2006/relationships/customXml" Target="../ink/ink462.xml"/><Relationship Id="rId489" Type="http://schemas.openxmlformats.org/officeDocument/2006/relationships/image" Target="../media/image205.png"/><Relationship Id="rId46" Type="http://schemas.openxmlformats.org/officeDocument/2006/relationships/customXml" Target="../ink/ink342.xml"/><Relationship Id="rId293" Type="http://schemas.openxmlformats.org/officeDocument/2006/relationships/customXml" Target="../ink/ink497.xml"/><Relationship Id="rId307" Type="http://schemas.openxmlformats.org/officeDocument/2006/relationships/customXml" Target="../ink/ink509.xml"/><Relationship Id="rId349" Type="http://schemas.openxmlformats.org/officeDocument/2006/relationships/image" Target="../media/image1360.png"/><Relationship Id="rId514" Type="http://schemas.openxmlformats.org/officeDocument/2006/relationships/image" Target="../media/image217.png"/><Relationship Id="rId88" Type="http://schemas.openxmlformats.org/officeDocument/2006/relationships/customXml" Target="../ink/ink366.xml"/><Relationship Id="rId111" Type="http://schemas.openxmlformats.org/officeDocument/2006/relationships/image" Target="../media/image53.png"/><Relationship Id="rId153" Type="http://schemas.openxmlformats.org/officeDocument/2006/relationships/customXml" Target="../ink/ink407.xml"/><Relationship Id="rId195" Type="http://schemas.openxmlformats.org/officeDocument/2006/relationships/image" Target="../media/image82.png"/><Relationship Id="rId209" Type="http://schemas.openxmlformats.org/officeDocument/2006/relationships/image" Target="../media/image89.png"/><Relationship Id="rId360" Type="http://schemas.openxmlformats.org/officeDocument/2006/relationships/customXml" Target="../ink/ink536.xml"/><Relationship Id="rId416" Type="http://schemas.openxmlformats.org/officeDocument/2006/relationships/customXml" Target="../ink/ink564.xml"/><Relationship Id="rId220" Type="http://schemas.openxmlformats.org/officeDocument/2006/relationships/customXml" Target="../ink/ink444.xml"/><Relationship Id="rId458" Type="http://schemas.openxmlformats.org/officeDocument/2006/relationships/image" Target="../media/image190.png"/><Relationship Id="rId15" Type="http://schemas.openxmlformats.org/officeDocument/2006/relationships/customXml" Target="../ink/ink326.xml"/><Relationship Id="rId57" Type="http://schemas.openxmlformats.org/officeDocument/2006/relationships/image" Target="../media/image27.png"/><Relationship Id="rId262" Type="http://schemas.openxmlformats.org/officeDocument/2006/relationships/customXml" Target="../ink/ink473.xml"/><Relationship Id="rId318" Type="http://schemas.openxmlformats.org/officeDocument/2006/relationships/customXml" Target="../ink/ink515.xml"/><Relationship Id="rId525" Type="http://schemas.openxmlformats.org/officeDocument/2006/relationships/image" Target="../media/image222.png"/><Relationship Id="rId99" Type="http://schemas.openxmlformats.org/officeDocument/2006/relationships/image" Target="../media/image47.png"/><Relationship Id="rId122" Type="http://schemas.openxmlformats.org/officeDocument/2006/relationships/customXml" Target="../ink/ink383.xml"/><Relationship Id="rId164" Type="http://schemas.openxmlformats.org/officeDocument/2006/relationships/customXml" Target="../ink/ink413.xml"/><Relationship Id="rId371" Type="http://schemas.openxmlformats.org/officeDocument/2006/relationships/image" Target="../media/image1470.png"/><Relationship Id="rId427" Type="http://schemas.openxmlformats.org/officeDocument/2006/relationships/customXml" Target="../ink/ink570.xml"/><Relationship Id="rId469" Type="http://schemas.openxmlformats.org/officeDocument/2006/relationships/image" Target="../media/image195.png"/><Relationship Id="rId26" Type="http://schemas.openxmlformats.org/officeDocument/2006/relationships/image" Target="../media/image1410.png"/><Relationship Id="rId231" Type="http://schemas.openxmlformats.org/officeDocument/2006/relationships/image" Target="../media/image99.png"/><Relationship Id="rId273" Type="http://schemas.openxmlformats.org/officeDocument/2006/relationships/image" Target="../media/image109.png"/><Relationship Id="rId329" Type="http://schemas.openxmlformats.org/officeDocument/2006/relationships/image" Target="../media/image1260.png"/><Relationship Id="rId480" Type="http://schemas.openxmlformats.org/officeDocument/2006/relationships/customXml" Target="../ink/ink597.xml"/><Relationship Id="rId68" Type="http://schemas.openxmlformats.org/officeDocument/2006/relationships/image" Target="../media/image32.png"/><Relationship Id="rId133" Type="http://schemas.openxmlformats.org/officeDocument/2006/relationships/image" Target="../media/image64.png"/><Relationship Id="rId175" Type="http://schemas.openxmlformats.org/officeDocument/2006/relationships/customXml" Target="../ink/ink420.xml"/><Relationship Id="rId340" Type="http://schemas.openxmlformats.org/officeDocument/2006/relationships/customXml" Target="../ink/ink526.xml"/><Relationship Id="rId200" Type="http://schemas.openxmlformats.org/officeDocument/2006/relationships/customXml" Target="../ink/ink434.xml"/><Relationship Id="rId382" Type="http://schemas.openxmlformats.org/officeDocument/2006/relationships/customXml" Target="../ink/ink547.xml"/><Relationship Id="rId438" Type="http://schemas.openxmlformats.org/officeDocument/2006/relationships/image" Target="../media/image1800.png"/><Relationship Id="rId242" Type="http://schemas.openxmlformats.org/officeDocument/2006/relationships/customXml" Target="../ink/ink457.xml"/><Relationship Id="rId284" Type="http://schemas.openxmlformats.org/officeDocument/2006/relationships/customXml" Target="../ink/ink488.xml"/><Relationship Id="rId491" Type="http://schemas.openxmlformats.org/officeDocument/2006/relationships/image" Target="../media/image206.png"/><Relationship Id="rId505" Type="http://schemas.openxmlformats.org/officeDocument/2006/relationships/customXml" Target="../ink/ink610.xml"/><Relationship Id="rId37" Type="http://schemas.openxmlformats.org/officeDocument/2006/relationships/customXml" Target="../ink/ink337.xml"/><Relationship Id="rId79" Type="http://schemas.openxmlformats.org/officeDocument/2006/relationships/image" Target="../media/image37.png"/><Relationship Id="rId102" Type="http://schemas.openxmlformats.org/officeDocument/2006/relationships/customXml" Target="../ink/ink373.xml"/><Relationship Id="rId144" Type="http://schemas.openxmlformats.org/officeDocument/2006/relationships/customXml" Target="../ink/ink398.xml"/><Relationship Id="rId90" Type="http://schemas.openxmlformats.org/officeDocument/2006/relationships/customXml" Target="../ink/ink367.xml"/><Relationship Id="rId186" Type="http://schemas.openxmlformats.org/officeDocument/2006/relationships/customXml" Target="../ink/ink427.xml"/><Relationship Id="rId351" Type="http://schemas.openxmlformats.org/officeDocument/2006/relationships/image" Target="../media/image1370.png"/><Relationship Id="rId393" Type="http://schemas.openxmlformats.org/officeDocument/2006/relationships/image" Target="../media/image1580.png"/><Relationship Id="rId407" Type="http://schemas.openxmlformats.org/officeDocument/2006/relationships/image" Target="../media/image43.emf"/><Relationship Id="rId449" Type="http://schemas.openxmlformats.org/officeDocument/2006/relationships/customXml" Target="../ink/ink581.xml"/><Relationship Id="rId211" Type="http://schemas.openxmlformats.org/officeDocument/2006/relationships/image" Target="../media/image900.png"/><Relationship Id="rId253" Type="http://schemas.openxmlformats.org/officeDocument/2006/relationships/customXml" Target="../ink/ink464.xml"/><Relationship Id="rId295" Type="http://schemas.openxmlformats.org/officeDocument/2006/relationships/customXml" Target="../ink/ink499.xml"/><Relationship Id="rId309" Type="http://schemas.openxmlformats.org/officeDocument/2006/relationships/image" Target="../media/image116.png"/><Relationship Id="rId460" Type="http://schemas.openxmlformats.org/officeDocument/2006/relationships/image" Target="../media/image191.png"/><Relationship Id="rId516" Type="http://schemas.openxmlformats.org/officeDocument/2006/relationships/image" Target="../media/image218.png"/><Relationship Id="rId48" Type="http://schemas.openxmlformats.org/officeDocument/2006/relationships/customXml" Target="../ink/ink344.xml"/><Relationship Id="rId113" Type="http://schemas.openxmlformats.org/officeDocument/2006/relationships/image" Target="../media/image540.png"/><Relationship Id="rId320" Type="http://schemas.openxmlformats.org/officeDocument/2006/relationships/customXml" Target="../ink/ink516.xml"/><Relationship Id="rId155" Type="http://schemas.openxmlformats.org/officeDocument/2006/relationships/image" Target="../media/image21.emf"/><Relationship Id="rId197" Type="http://schemas.openxmlformats.org/officeDocument/2006/relationships/image" Target="../media/image83.png"/><Relationship Id="rId362" Type="http://schemas.openxmlformats.org/officeDocument/2006/relationships/customXml" Target="../ink/ink537.xml"/><Relationship Id="rId418" Type="http://schemas.openxmlformats.org/officeDocument/2006/relationships/customXml" Target="../ink/ink565.xml"/><Relationship Id="rId222" Type="http://schemas.openxmlformats.org/officeDocument/2006/relationships/customXml" Target="../ink/ink445.xml"/><Relationship Id="rId264" Type="http://schemas.openxmlformats.org/officeDocument/2006/relationships/customXml" Target="../ink/ink475.xml"/><Relationship Id="rId471" Type="http://schemas.openxmlformats.org/officeDocument/2006/relationships/image" Target="../media/image196.png"/><Relationship Id="rId17" Type="http://schemas.openxmlformats.org/officeDocument/2006/relationships/customXml" Target="../ink/ink327.xml"/><Relationship Id="rId59" Type="http://schemas.openxmlformats.org/officeDocument/2006/relationships/customXml" Target="../ink/ink351.xml"/><Relationship Id="rId124" Type="http://schemas.openxmlformats.org/officeDocument/2006/relationships/customXml" Target="../ink/ink384.xml"/><Relationship Id="rId527" Type="http://schemas.openxmlformats.org/officeDocument/2006/relationships/image" Target="../media/image223.png"/><Relationship Id="rId70" Type="http://schemas.openxmlformats.org/officeDocument/2006/relationships/image" Target="../media/image33.png"/><Relationship Id="rId166" Type="http://schemas.openxmlformats.org/officeDocument/2006/relationships/customXml" Target="../ink/ink414.xml"/><Relationship Id="rId331" Type="http://schemas.openxmlformats.org/officeDocument/2006/relationships/image" Target="../media/image1270.png"/><Relationship Id="rId373" Type="http://schemas.openxmlformats.org/officeDocument/2006/relationships/image" Target="../media/image1480.png"/><Relationship Id="rId429" Type="http://schemas.openxmlformats.org/officeDocument/2006/relationships/customXml" Target="../ink/ink571.xml"/><Relationship Id="rId1" Type="http://schemas.openxmlformats.org/officeDocument/2006/relationships/slideLayout" Target="../slideLayouts/slideLayout15.xml"/><Relationship Id="rId233" Type="http://schemas.openxmlformats.org/officeDocument/2006/relationships/image" Target="../media/image100.png"/><Relationship Id="rId440" Type="http://schemas.openxmlformats.org/officeDocument/2006/relationships/image" Target="../media/image1810.png"/><Relationship Id="rId28" Type="http://schemas.openxmlformats.org/officeDocument/2006/relationships/image" Target="../media/image15.png"/><Relationship Id="rId275" Type="http://schemas.openxmlformats.org/officeDocument/2006/relationships/image" Target="../media/image110.png"/><Relationship Id="rId300" Type="http://schemas.openxmlformats.org/officeDocument/2006/relationships/customXml" Target="../ink/ink504.xml"/><Relationship Id="rId482" Type="http://schemas.openxmlformats.org/officeDocument/2006/relationships/customXml" Target="../ink/ink598.xml"/><Relationship Id="rId81" Type="http://schemas.openxmlformats.org/officeDocument/2006/relationships/image" Target="../media/image38.png"/><Relationship Id="rId135" Type="http://schemas.openxmlformats.org/officeDocument/2006/relationships/image" Target="../media/image65.png"/><Relationship Id="rId177" Type="http://schemas.openxmlformats.org/officeDocument/2006/relationships/customXml" Target="../ink/ink421.xml"/><Relationship Id="rId342" Type="http://schemas.openxmlformats.org/officeDocument/2006/relationships/customXml" Target="../ink/ink527.xml"/><Relationship Id="rId384" Type="http://schemas.openxmlformats.org/officeDocument/2006/relationships/customXml" Target="../ink/ink548.xml"/><Relationship Id="rId202" Type="http://schemas.openxmlformats.org/officeDocument/2006/relationships/customXml" Target="../ink/ink435.xml"/><Relationship Id="rId244" Type="http://schemas.openxmlformats.org/officeDocument/2006/relationships/customXml" Target="../ink/ink458.xml"/><Relationship Id="rId39" Type="http://schemas.openxmlformats.org/officeDocument/2006/relationships/customXml" Target="../ink/ink338.xml"/><Relationship Id="rId286" Type="http://schemas.openxmlformats.org/officeDocument/2006/relationships/customXml" Target="../ink/ink490.xml"/><Relationship Id="rId451" Type="http://schemas.openxmlformats.org/officeDocument/2006/relationships/customXml" Target="../ink/ink582.xml"/><Relationship Id="rId493" Type="http://schemas.openxmlformats.org/officeDocument/2006/relationships/image" Target="../media/image207.png"/><Relationship Id="rId507" Type="http://schemas.openxmlformats.org/officeDocument/2006/relationships/customXml" Target="../ink/ink611.xml"/><Relationship Id="rId50" Type="http://schemas.openxmlformats.org/officeDocument/2006/relationships/customXml" Target="../ink/ink346.xml"/><Relationship Id="rId104" Type="http://schemas.openxmlformats.org/officeDocument/2006/relationships/customXml" Target="../ink/ink374.xml"/><Relationship Id="rId146" Type="http://schemas.openxmlformats.org/officeDocument/2006/relationships/customXml" Target="../ink/ink400.xml"/><Relationship Id="rId188" Type="http://schemas.openxmlformats.org/officeDocument/2006/relationships/customXml" Target="../ink/ink428.xml"/><Relationship Id="rId311" Type="http://schemas.openxmlformats.org/officeDocument/2006/relationships/image" Target="../media/image117.png"/><Relationship Id="rId353" Type="http://schemas.openxmlformats.org/officeDocument/2006/relationships/image" Target="../media/image37.emf"/><Relationship Id="rId395" Type="http://schemas.openxmlformats.org/officeDocument/2006/relationships/image" Target="../media/image1590.png"/><Relationship Id="rId409" Type="http://schemas.openxmlformats.org/officeDocument/2006/relationships/image" Target="../media/image1660.png"/><Relationship Id="rId92" Type="http://schemas.openxmlformats.org/officeDocument/2006/relationships/customXml" Target="../ink/ink368.xml"/><Relationship Id="rId213" Type="http://schemas.openxmlformats.org/officeDocument/2006/relationships/image" Target="../media/image27.emf"/><Relationship Id="rId420" Type="http://schemas.openxmlformats.org/officeDocument/2006/relationships/customXml" Target="../ink/ink566.xml"/><Relationship Id="rId255" Type="http://schemas.openxmlformats.org/officeDocument/2006/relationships/customXml" Target="../ink/ink466.xml"/><Relationship Id="rId297" Type="http://schemas.openxmlformats.org/officeDocument/2006/relationships/customXml" Target="../ink/ink501.xml"/><Relationship Id="rId462" Type="http://schemas.openxmlformats.org/officeDocument/2006/relationships/image" Target="../media/image192.png"/><Relationship Id="rId518" Type="http://schemas.openxmlformats.org/officeDocument/2006/relationships/image" Target="../media/image219.png"/><Relationship Id="rId115" Type="http://schemas.openxmlformats.org/officeDocument/2006/relationships/image" Target="../media/image550.png"/><Relationship Id="rId157" Type="http://schemas.openxmlformats.org/officeDocument/2006/relationships/image" Target="../media/image66.png"/><Relationship Id="rId322" Type="http://schemas.openxmlformats.org/officeDocument/2006/relationships/customXml" Target="../ink/ink517.xml"/><Relationship Id="rId364" Type="http://schemas.openxmlformats.org/officeDocument/2006/relationships/customXml" Target="../ink/ink538.xml"/><Relationship Id="rId61" Type="http://schemas.openxmlformats.org/officeDocument/2006/relationships/customXml" Target="../ink/ink352.xml"/><Relationship Id="rId199" Type="http://schemas.openxmlformats.org/officeDocument/2006/relationships/image" Target="../media/image84.png"/><Relationship Id="rId19" Type="http://schemas.openxmlformats.org/officeDocument/2006/relationships/customXml" Target="../ink/ink328.xml"/><Relationship Id="rId224" Type="http://schemas.openxmlformats.org/officeDocument/2006/relationships/customXml" Target="../ink/ink446.xml"/><Relationship Id="rId266" Type="http://schemas.openxmlformats.org/officeDocument/2006/relationships/customXml" Target="../ink/ink477.xml"/><Relationship Id="rId431" Type="http://schemas.openxmlformats.org/officeDocument/2006/relationships/customXml" Target="../ink/ink572.xml"/><Relationship Id="rId473" Type="http://schemas.openxmlformats.org/officeDocument/2006/relationships/image" Target="../media/image197.png"/><Relationship Id="rId529" Type="http://schemas.openxmlformats.org/officeDocument/2006/relationships/image" Target="../media/image224.png"/><Relationship Id="rId30" Type="http://schemas.openxmlformats.org/officeDocument/2006/relationships/image" Target="../media/image16.png"/><Relationship Id="rId126" Type="http://schemas.openxmlformats.org/officeDocument/2006/relationships/customXml" Target="../ink/ink385.xml"/><Relationship Id="rId168" Type="http://schemas.openxmlformats.org/officeDocument/2006/relationships/customXml" Target="../ink/ink415.xml"/><Relationship Id="rId333" Type="http://schemas.openxmlformats.org/officeDocument/2006/relationships/image" Target="../media/image33.emf"/><Relationship Id="rId72" Type="http://schemas.openxmlformats.org/officeDocument/2006/relationships/image" Target="../media/image34.png"/><Relationship Id="rId375" Type="http://schemas.openxmlformats.org/officeDocument/2006/relationships/image" Target="../media/image1490.png"/><Relationship Id="rId3" Type="http://schemas.openxmlformats.org/officeDocument/2006/relationships/customXml" Target="../ink/ink320.xml"/><Relationship Id="rId235" Type="http://schemas.openxmlformats.org/officeDocument/2006/relationships/image" Target="../media/image101.png"/><Relationship Id="rId277" Type="http://schemas.openxmlformats.org/officeDocument/2006/relationships/image" Target="../media/image111.png"/><Relationship Id="rId400" Type="http://schemas.openxmlformats.org/officeDocument/2006/relationships/customXml" Target="../ink/ink556.xml"/><Relationship Id="rId442" Type="http://schemas.openxmlformats.org/officeDocument/2006/relationships/image" Target="../media/image1820.png"/><Relationship Id="rId484" Type="http://schemas.openxmlformats.org/officeDocument/2006/relationships/customXml" Target="../ink/ink599.xml"/><Relationship Id="rId137" Type="http://schemas.openxmlformats.org/officeDocument/2006/relationships/customXml" Target="../ink/ink391.xml"/><Relationship Id="rId302" Type="http://schemas.openxmlformats.org/officeDocument/2006/relationships/customXml" Target="../ink/ink506.xml"/><Relationship Id="rId344" Type="http://schemas.openxmlformats.org/officeDocument/2006/relationships/customXml" Target="../ink/ink528.xml"/><Relationship Id="rId41" Type="http://schemas.openxmlformats.org/officeDocument/2006/relationships/customXml" Target="../ink/ink339.xml"/><Relationship Id="rId83" Type="http://schemas.openxmlformats.org/officeDocument/2006/relationships/image" Target="../media/image39.png"/><Relationship Id="rId179" Type="http://schemas.openxmlformats.org/officeDocument/2006/relationships/customXml" Target="../ink/ink423.xml"/><Relationship Id="rId386" Type="http://schemas.openxmlformats.org/officeDocument/2006/relationships/customXml" Target="../ink/ink549.xml"/><Relationship Id="rId190" Type="http://schemas.openxmlformats.org/officeDocument/2006/relationships/customXml" Target="../ink/ink429.xml"/><Relationship Id="rId204" Type="http://schemas.openxmlformats.org/officeDocument/2006/relationships/customXml" Target="../ink/ink436.xml"/><Relationship Id="rId246" Type="http://schemas.openxmlformats.org/officeDocument/2006/relationships/customXml" Target="../ink/ink459.xml"/><Relationship Id="rId288" Type="http://schemas.openxmlformats.org/officeDocument/2006/relationships/customXml" Target="../ink/ink492.xml"/><Relationship Id="rId411" Type="http://schemas.openxmlformats.org/officeDocument/2006/relationships/image" Target="../media/image1670.png"/><Relationship Id="rId453" Type="http://schemas.openxmlformats.org/officeDocument/2006/relationships/customXml" Target="../ink/ink583.xml"/><Relationship Id="rId509" Type="http://schemas.openxmlformats.org/officeDocument/2006/relationships/customXml" Target="../ink/ink612.xml"/><Relationship Id="rId106" Type="http://schemas.openxmlformats.org/officeDocument/2006/relationships/customXml" Target="../ink/ink375.xml"/><Relationship Id="rId313" Type="http://schemas.openxmlformats.org/officeDocument/2006/relationships/image" Target="../media/image118.png"/><Relationship Id="rId495" Type="http://schemas.openxmlformats.org/officeDocument/2006/relationships/image" Target="../media/image208.png"/><Relationship Id="rId10" Type="http://schemas.openxmlformats.org/officeDocument/2006/relationships/image" Target="../media/image68.png"/><Relationship Id="rId52" Type="http://schemas.openxmlformats.org/officeDocument/2006/relationships/customXml" Target="../ink/ink347.xml"/><Relationship Id="rId94" Type="http://schemas.openxmlformats.org/officeDocument/2006/relationships/customXml" Target="../ink/ink369.xml"/><Relationship Id="rId148" Type="http://schemas.openxmlformats.org/officeDocument/2006/relationships/customXml" Target="../ink/ink402.xml"/><Relationship Id="rId355" Type="http://schemas.openxmlformats.org/officeDocument/2006/relationships/image" Target="../media/image38.emf"/><Relationship Id="rId397" Type="http://schemas.openxmlformats.org/officeDocument/2006/relationships/image" Target="../media/image1600.png"/><Relationship Id="rId520" Type="http://schemas.openxmlformats.org/officeDocument/2006/relationships/image" Target="../media/image220.png"/><Relationship Id="rId215" Type="http://schemas.openxmlformats.org/officeDocument/2006/relationships/image" Target="../media/image28.emf"/><Relationship Id="rId257" Type="http://schemas.openxmlformats.org/officeDocument/2006/relationships/customXml" Target="../ink/ink468.xml"/><Relationship Id="rId422" Type="http://schemas.openxmlformats.org/officeDocument/2006/relationships/customXml" Target="../ink/ink567.xml"/><Relationship Id="rId464" Type="http://schemas.openxmlformats.org/officeDocument/2006/relationships/customXml" Target="../ink/ink589.xml"/><Relationship Id="rId299" Type="http://schemas.openxmlformats.org/officeDocument/2006/relationships/customXml" Target="../ink/ink503.xml"/><Relationship Id="rId63" Type="http://schemas.openxmlformats.org/officeDocument/2006/relationships/customXml" Target="../ink/ink353.xml"/><Relationship Id="rId159" Type="http://schemas.openxmlformats.org/officeDocument/2006/relationships/image" Target="../media/image67.png"/><Relationship Id="rId366" Type="http://schemas.openxmlformats.org/officeDocument/2006/relationships/customXml" Target="../ink/ink539.xml"/><Relationship Id="rId226" Type="http://schemas.openxmlformats.org/officeDocument/2006/relationships/customXml" Target="../ink/ink447.xml"/><Relationship Id="rId433" Type="http://schemas.openxmlformats.org/officeDocument/2006/relationships/customXml" Target="../ink/ink573.xml"/><Relationship Id="rId74" Type="http://schemas.openxmlformats.org/officeDocument/2006/relationships/customXml" Target="../ink/ink359.xml"/><Relationship Id="rId377" Type="http://schemas.openxmlformats.org/officeDocument/2006/relationships/image" Target="../media/image1500.png"/><Relationship Id="rId500" Type="http://schemas.openxmlformats.org/officeDocument/2006/relationships/image" Target="../media/image210.png"/><Relationship Id="rId5" Type="http://schemas.openxmlformats.org/officeDocument/2006/relationships/customXml" Target="../ink/ink321.xml"/><Relationship Id="rId237" Type="http://schemas.openxmlformats.org/officeDocument/2006/relationships/image" Target="../media/image102.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audio" Target="../media/audio1.wav"/><Relationship Id="rId7" Type="http://schemas.openxmlformats.org/officeDocument/2006/relationships/image" Target="../media/image16.jpg"/><Relationship Id="rId12"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20.jpeg"/><Relationship Id="rId11" Type="http://schemas.openxmlformats.org/officeDocument/2006/relationships/image" Target="../media/image15.jpg"/><Relationship Id="rId5" Type="http://schemas.openxmlformats.org/officeDocument/2006/relationships/image" Target="../media/image19.jpg"/><Relationship Id="rId10" Type="http://schemas.openxmlformats.org/officeDocument/2006/relationships/image" Target="../media/image23.jpg"/><Relationship Id="rId4" Type="http://schemas.openxmlformats.org/officeDocument/2006/relationships/image" Target="../media/image18.jpg"/><Relationship Id="rId9" Type="http://schemas.openxmlformats.org/officeDocument/2006/relationships/image" Target="../media/image22.jp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diagramColors" Target="../diagrams/colors1.xml"/><Relationship Id="rId11" Type="http://schemas.microsoft.com/office/2007/relationships/hdphoto" Target="../media/hdphoto3.wdp"/><Relationship Id="rId5" Type="http://schemas.openxmlformats.org/officeDocument/2006/relationships/diagramQuickStyle" Target="../diagrams/quickStyle1.xml"/><Relationship Id="rId10" Type="http://schemas.openxmlformats.org/officeDocument/2006/relationships/image" Target="../media/image25.png"/><Relationship Id="rId4" Type="http://schemas.openxmlformats.org/officeDocument/2006/relationships/diagramLayout" Target="../diagrams/layout1.xml"/><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117" Type="http://schemas.openxmlformats.org/officeDocument/2006/relationships/image" Target="../media/image45.png"/><Relationship Id="rId21" Type="http://schemas.openxmlformats.org/officeDocument/2006/relationships/image" Target="../media/image12.png"/><Relationship Id="rId324" Type="http://schemas.openxmlformats.org/officeDocument/2006/relationships/image" Target="../media/image88.png"/><Relationship Id="rId170" Type="http://schemas.openxmlformats.org/officeDocument/2006/relationships/customXml" Target="../ink/ink99.xml"/><Relationship Id="rId268" Type="http://schemas.openxmlformats.org/officeDocument/2006/relationships/customXml" Target="../ink/ink162.xml"/><Relationship Id="rId475" Type="http://schemas.openxmlformats.org/officeDocument/2006/relationships/image" Target="../media/image163.png"/><Relationship Id="rId32" Type="http://schemas.openxmlformats.org/officeDocument/2006/relationships/customXml" Target="../ink/ink15.xml"/><Relationship Id="rId74" Type="http://schemas.openxmlformats.org/officeDocument/2006/relationships/image" Target="../media/image35.png"/><Relationship Id="rId128" Type="http://schemas.openxmlformats.org/officeDocument/2006/relationships/customXml" Target="../ink/ink76.xml"/><Relationship Id="rId335" Type="http://schemas.openxmlformats.org/officeDocument/2006/relationships/customXml" Target="../ink/ink217.xml"/><Relationship Id="rId377" Type="http://schemas.openxmlformats.org/officeDocument/2006/relationships/customXml" Target="../ink/ink239.xml"/><Relationship Id="rId500" Type="http://schemas.openxmlformats.org/officeDocument/2006/relationships/customXml" Target="../ink/ink309.xml"/><Relationship Id="rId5" Type="http://schemas.openxmlformats.org/officeDocument/2006/relationships/image" Target="../media/image410.png"/><Relationship Id="rId181" Type="http://schemas.openxmlformats.org/officeDocument/2006/relationships/customXml" Target="../ink/ink105.xml"/><Relationship Id="rId237" Type="http://schemas.openxmlformats.org/officeDocument/2006/relationships/image" Target="../media/image58.png"/><Relationship Id="rId402" Type="http://schemas.openxmlformats.org/officeDocument/2006/relationships/image" Target="../media/image131.png"/><Relationship Id="rId279" Type="http://schemas.openxmlformats.org/officeDocument/2006/relationships/customXml" Target="../ink/ink173.xml"/><Relationship Id="rId444" Type="http://schemas.openxmlformats.org/officeDocument/2006/relationships/customXml" Target="../ink/ink281.xml"/><Relationship Id="rId486" Type="http://schemas.openxmlformats.org/officeDocument/2006/relationships/customXml" Target="../ink/ink302.xml"/><Relationship Id="rId43" Type="http://schemas.openxmlformats.org/officeDocument/2006/relationships/image" Target="../media/image23.png"/><Relationship Id="rId139" Type="http://schemas.openxmlformats.org/officeDocument/2006/relationships/image" Target="../media/image54.png"/><Relationship Id="rId290" Type="http://schemas.openxmlformats.org/officeDocument/2006/relationships/customXml" Target="../ink/ink184.xml"/><Relationship Id="rId304" Type="http://schemas.openxmlformats.org/officeDocument/2006/relationships/image" Target="../media/image76.png"/><Relationship Id="rId346" Type="http://schemas.openxmlformats.org/officeDocument/2006/relationships/customXml" Target="../ink/ink223.xml"/><Relationship Id="rId388" Type="http://schemas.openxmlformats.org/officeDocument/2006/relationships/customXml" Target="../ink/ink247.xml"/><Relationship Id="rId511" Type="http://schemas.openxmlformats.org/officeDocument/2006/relationships/image" Target="../media/image182.png"/><Relationship Id="rId85" Type="http://schemas.openxmlformats.org/officeDocument/2006/relationships/customXml" Target="../ink/ink48.xml"/><Relationship Id="rId150" Type="http://schemas.openxmlformats.org/officeDocument/2006/relationships/customXml" Target="../ink/ink87.xml"/><Relationship Id="rId192" Type="http://schemas.openxmlformats.org/officeDocument/2006/relationships/customXml" Target="../ink/ink116.xml"/><Relationship Id="rId206" Type="http://schemas.openxmlformats.org/officeDocument/2006/relationships/image" Target="../media/image111.png"/><Relationship Id="rId413" Type="http://schemas.openxmlformats.org/officeDocument/2006/relationships/customXml" Target="../ink/ink264.xml"/><Relationship Id="rId248" Type="http://schemas.openxmlformats.org/officeDocument/2006/relationships/customXml" Target="../ink/ink151.xml"/><Relationship Id="rId455" Type="http://schemas.openxmlformats.org/officeDocument/2006/relationships/image" Target="../media/image153.png"/><Relationship Id="rId497" Type="http://schemas.openxmlformats.org/officeDocument/2006/relationships/image" Target="../media/image174.png"/><Relationship Id="rId12" Type="http://schemas.openxmlformats.org/officeDocument/2006/relationships/customXml" Target="../ink/ink5.xml"/><Relationship Id="rId108" Type="http://schemas.openxmlformats.org/officeDocument/2006/relationships/customXml" Target="../ink/ink66.xml"/><Relationship Id="rId315" Type="http://schemas.openxmlformats.org/officeDocument/2006/relationships/customXml" Target="../ink/ink203.xml"/><Relationship Id="rId357" Type="http://schemas.openxmlformats.org/officeDocument/2006/relationships/image" Target="../media/image80.png"/><Relationship Id="rId54" Type="http://schemas.openxmlformats.org/officeDocument/2006/relationships/image" Target="../media/image260.png"/><Relationship Id="rId96" Type="http://schemas.openxmlformats.org/officeDocument/2006/relationships/customXml" Target="../ink/ink59.xml"/><Relationship Id="rId161" Type="http://schemas.openxmlformats.org/officeDocument/2006/relationships/image" Target="../media/image99.png"/><Relationship Id="rId217" Type="http://schemas.openxmlformats.org/officeDocument/2006/relationships/customXml" Target="../ink/ink133.xml"/><Relationship Id="rId399" Type="http://schemas.openxmlformats.org/officeDocument/2006/relationships/customXml" Target="../ink/ink254.xml"/><Relationship Id="rId259" Type="http://schemas.openxmlformats.org/officeDocument/2006/relationships/image" Target="../media/image71.png"/><Relationship Id="rId424" Type="http://schemas.openxmlformats.org/officeDocument/2006/relationships/customXml" Target="../ink/ink270.xml"/><Relationship Id="rId466" Type="http://schemas.openxmlformats.org/officeDocument/2006/relationships/customXml" Target="../ink/ink292.xml"/><Relationship Id="rId23" Type="http://schemas.openxmlformats.org/officeDocument/2006/relationships/image" Target="../media/image13.png"/><Relationship Id="rId119" Type="http://schemas.openxmlformats.org/officeDocument/2006/relationships/image" Target="../media/image46.png"/><Relationship Id="rId270" Type="http://schemas.openxmlformats.org/officeDocument/2006/relationships/customXml" Target="../ink/ink164.xml"/><Relationship Id="rId326" Type="http://schemas.openxmlformats.org/officeDocument/2006/relationships/image" Target="../media/image89.png"/><Relationship Id="rId65" Type="http://schemas.openxmlformats.org/officeDocument/2006/relationships/image" Target="../media/image31.png"/><Relationship Id="rId130" Type="http://schemas.openxmlformats.org/officeDocument/2006/relationships/customXml" Target="../ink/ink77.xml"/><Relationship Id="rId368" Type="http://schemas.openxmlformats.org/officeDocument/2006/relationships/customXml" Target="../ink/ink234.xml"/><Relationship Id="rId172" Type="http://schemas.openxmlformats.org/officeDocument/2006/relationships/customXml" Target="../ink/ink100.xml"/><Relationship Id="rId228" Type="http://schemas.openxmlformats.org/officeDocument/2006/relationships/customXml" Target="../ink/ink141.xml"/><Relationship Id="rId435" Type="http://schemas.openxmlformats.org/officeDocument/2006/relationships/image" Target="../media/image143.png"/><Relationship Id="rId477" Type="http://schemas.openxmlformats.org/officeDocument/2006/relationships/image" Target="../media/image164.png"/><Relationship Id="rId281" Type="http://schemas.openxmlformats.org/officeDocument/2006/relationships/customXml" Target="../ink/ink175.xml"/><Relationship Id="rId337" Type="http://schemas.openxmlformats.org/officeDocument/2006/relationships/image" Target="../media/image410.png"/><Relationship Id="rId502" Type="http://schemas.openxmlformats.org/officeDocument/2006/relationships/customXml" Target="../ink/ink310.xml"/><Relationship Id="rId34" Type="http://schemas.openxmlformats.org/officeDocument/2006/relationships/customXml" Target="../ink/ink16.xml"/><Relationship Id="rId76" Type="http://schemas.openxmlformats.org/officeDocument/2006/relationships/image" Target="../media/image36.png"/><Relationship Id="rId141" Type="http://schemas.openxmlformats.org/officeDocument/2006/relationships/image" Target="../media/image55.png"/><Relationship Id="rId379" Type="http://schemas.openxmlformats.org/officeDocument/2006/relationships/customXml" Target="../ink/ink241.xml"/><Relationship Id="rId7" Type="http://schemas.openxmlformats.org/officeDocument/2006/relationships/image" Target="../media/image5.png"/><Relationship Id="rId183" Type="http://schemas.openxmlformats.org/officeDocument/2006/relationships/customXml" Target="../ink/ink107.xml"/><Relationship Id="rId239" Type="http://schemas.openxmlformats.org/officeDocument/2006/relationships/image" Target="../media/image59.png"/><Relationship Id="rId390" Type="http://schemas.openxmlformats.org/officeDocument/2006/relationships/image" Target="../media/image126.png"/><Relationship Id="rId404" Type="http://schemas.openxmlformats.org/officeDocument/2006/relationships/image" Target="../media/image132.png"/><Relationship Id="rId446" Type="http://schemas.openxmlformats.org/officeDocument/2006/relationships/customXml" Target="../ink/ink282.xml"/><Relationship Id="rId250" Type="http://schemas.openxmlformats.org/officeDocument/2006/relationships/customXml" Target="../ink/ink152.xml"/><Relationship Id="rId292" Type="http://schemas.openxmlformats.org/officeDocument/2006/relationships/customXml" Target="../ink/ink186.xml"/><Relationship Id="rId306" Type="http://schemas.openxmlformats.org/officeDocument/2006/relationships/customXml" Target="../ink/ink197.xml"/><Relationship Id="rId488" Type="http://schemas.openxmlformats.org/officeDocument/2006/relationships/customXml" Target="../ink/ink303.xml"/><Relationship Id="rId45" Type="http://schemas.openxmlformats.org/officeDocument/2006/relationships/customXml" Target="../ink/ink22.xml"/><Relationship Id="rId87" Type="http://schemas.openxmlformats.org/officeDocument/2006/relationships/customXml" Target="../ink/ink50.xml"/><Relationship Id="rId110" Type="http://schemas.openxmlformats.org/officeDocument/2006/relationships/customXml" Target="../ink/ink67.xml"/><Relationship Id="rId348" Type="http://schemas.openxmlformats.org/officeDocument/2006/relationships/customXml" Target="../ink/ink224.xml"/><Relationship Id="rId513" Type="http://schemas.openxmlformats.org/officeDocument/2006/relationships/image" Target="../media/image184.png"/><Relationship Id="rId152" Type="http://schemas.openxmlformats.org/officeDocument/2006/relationships/customXml" Target="../ink/ink88.xml"/><Relationship Id="rId194" Type="http://schemas.openxmlformats.org/officeDocument/2006/relationships/customXml" Target="../ink/ink118.xml"/><Relationship Id="rId208" Type="http://schemas.openxmlformats.org/officeDocument/2006/relationships/image" Target="../media/image112.png"/><Relationship Id="rId415" Type="http://schemas.openxmlformats.org/officeDocument/2006/relationships/customXml" Target="../ink/ink265.xml"/><Relationship Id="rId457" Type="http://schemas.openxmlformats.org/officeDocument/2006/relationships/image" Target="../media/image154.png"/><Relationship Id="rId261" Type="http://schemas.openxmlformats.org/officeDocument/2006/relationships/image" Target="../media/image72.png"/><Relationship Id="rId499" Type="http://schemas.openxmlformats.org/officeDocument/2006/relationships/image" Target="../media/image175.png"/><Relationship Id="rId14" Type="http://schemas.openxmlformats.org/officeDocument/2006/relationships/customXml" Target="../ink/ink6.xml"/><Relationship Id="rId56" Type="http://schemas.openxmlformats.org/officeDocument/2006/relationships/image" Target="../media/image27.png"/><Relationship Id="rId317" Type="http://schemas.openxmlformats.org/officeDocument/2006/relationships/customXml" Target="../ink/ink204.xml"/><Relationship Id="rId359" Type="http://schemas.openxmlformats.org/officeDocument/2006/relationships/image" Target="../media/image90.png"/><Relationship Id="rId98" Type="http://schemas.openxmlformats.org/officeDocument/2006/relationships/customXml" Target="../ink/ink61.xml"/><Relationship Id="rId121" Type="http://schemas.openxmlformats.org/officeDocument/2006/relationships/image" Target="../media/image47.png"/><Relationship Id="rId163" Type="http://schemas.openxmlformats.org/officeDocument/2006/relationships/image" Target="../media/image100.png"/><Relationship Id="rId219" Type="http://schemas.openxmlformats.org/officeDocument/2006/relationships/customXml" Target="../ink/ink134.xml"/><Relationship Id="rId370" Type="http://schemas.openxmlformats.org/officeDocument/2006/relationships/customXml" Target="../ink/ink235.xml"/><Relationship Id="rId426" Type="http://schemas.openxmlformats.org/officeDocument/2006/relationships/customXml" Target="../ink/ink272.xml"/><Relationship Id="rId230" Type="http://schemas.openxmlformats.org/officeDocument/2006/relationships/customXml" Target="../ink/ink142.xml"/><Relationship Id="rId468" Type="http://schemas.openxmlformats.org/officeDocument/2006/relationships/customXml" Target="../ink/ink293.xml"/><Relationship Id="rId25" Type="http://schemas.openxmlformats.org/officeDocument/2006/relationships/image" Target="../media/image1410.png"/><Relationship Id="rId67" Type="http://schemas.openxmlformats.org/officeDocument/2006/relationships/image" Target="../media/image32.png"/><Relationship Id="rId272" Type="http://schemas.openxmlformats.org/officeDocument/2006/relationships/customXml" Target="../ink/ink166.xml"/><Relationship Id="rId328" Type="http://schemas.openxmlformats.org/officeDocument/2006/relationships/customXml" Target="../ink/ink210.xml"/><Relationship Id="rId132" Type="http://schemas.openxmlformats.org/officeDocument/2006/relationships/customXml" Target="../ink/ink78.xml"/><Relationship Id="rId174" Type="http://schemas.openxmlformats.org/officeDocument/2006/relationships/customXml" Target="../ink/ink101.xml"/><Relationship Id="rId381" Type="http://schemas.openxmlformats.org/officeDocument/2006/relationships/customXml" Target="../ink/ink243.xml"/><Relationship Id="rId241" Type="http://schemas.openxmlformats.org/officeDocument/2006/relationships/image" Target="../media/image60.png"/><Relationship Id="rId437" Type="http://schemas.openxmlformats.org/officeDocument/2006/relationships/image" Target="../media/image144.png"/><Relationship Id="rId479" Type="http://schemas.openxmlformats.org/officeDocument/2006/relationships/image" Target="../media/image165.png"/><Relationship Id="rId36" Type="http://schemas.openxmlformats.org/officeDocument/2006/relationships/customXml" Target="../ink/ink17.xml"/><Relationship Id="rId283" Type="http://schemas.openxmlformats.org/officeDocument/2006/relationships/customXml" Target="../ink/ink177.xml"/><Relationship Id="rId339" Type="http://schemas.openxmlformats.org/officeDocument/2006/relationships/image" Target="../media/image5.png"/><Relationship Id="rId490" Type="http://schemas.openxmlformats.org/officeDocument/2006/relationships/customXml" Target="../ink/ink304.xml"/><Relationship Id="rId504" Type="http://schemas.openxmlformats.org/officeDocument/2006/relationships/customXml" Target="../ink/ink311.xml"/><Relationship Id="rId78" Type="http://schemas.openxmlformats.org/officeDocument/2006/relationships/image" Target="../media/image37.png"/><Relationship Id="rId101" Type="http://schemas.openxmlformats.org/officeDocument/2006/relationships/image" Target="../media/image67.png"/><Relationship Id="rId143" Type="http://schemas.openxmlformats.org/officeDocument/2006/relationships/image" Target="../media/image27.emf"/><Relationship Id="rId185" Type="http://schemas.openxmlformats.org/officeDocument/2006/relationships/customXml" Target="../ink/ink109.xml"/><Relationship Id="rId350" Type="http://schemas.openxmlformats.org/officeDocument/2006/relationships/customXml" Target="../ink/ink225.xml"/><Relationship Id="rId406" Type="http://schemas.openxmlformats.org/officeDocument/2006/relationships/image" Target="../media/image133.png"/><Relationship Id="rId9" Type="http://schemas.openxmlformats.org/officeDocument/2006/relationships/image" Target="../media/image68.png"/><Relationship Id="rId210" Type="http://schemas.openxmlformats.org/officeDocument/2006/relationships/image" Target="../media/image113.png"/><Relationship Id="rId392" Type="http://schemas.openxmlformats.org/officeDocument/2006/relationships/image" Target="../media/image127.png"/><Relationship Id="rId448" Type="http://schemas.openxmlformats.org/officeDocument/2006/relationships/customXml" Target="../ink/ink283.xml"/><Relationship Id="rId252" Type="http://schemas.openxmlformats.org/officeDocument/2006/relationships/customXml" Target="../ink/ink153.xml"/><Relationship Id="rId294" Type="http://schemas.openxmlformats.org/officeDocument/2006/relationships/customXml" Target="../ink/ink188.xml"/><Relationship Id="rId308" Type="http://schemas.openxmlformats.org/officeDocument/2006/relationships/customXml" Target="../ink/ink199.xml"/><Relationship Id="rId515" Type="http://schemas.openxmlformats.org/officeDocument/2006/relationships/image" Target="../media/image185.png"/><Relationship Id="rId47" Type="http://schemas.openxmlformats.org/officeDocument/2006/relationships/customXml" Target="../ink/ink24.xml"/><Relationship Id="rId89" Type="http://schemas.openxmlformats.org/officeDocument/2006/relationships/customXml" Target="../ink/ink52.xml"/><Relationship Id="rId112" Type="http://schemas.openxmlformats.org/officeDocument/2006/relationships/customXml" Target="../ink/ink68.xml"/><Relationship Id="rId154" Type="http://schemas.openxmlformats.org/officeDocument/2006/relationships/customXml" Target="../ink/ink89.xml"/><Relationship Id="rId361" Type="http://schemas.openxmlformats.org/officeDocument/2006/relationships/image" Target="../media/image16.png"/><Relationship Id="rId196" Type="http://schemas.openxmlformats.org/officeDocument/2006/relationships/customXml" Target="../ink/ink120.xml"/><Relationship Id="rId417" Type="http://schemas.openxmlformats.org/officeDocument/2006/relationships/customXml" Target="../ink/ink266.xml"/><Relationship Id="rId459" Type="http://schemas.openxmlformats.org/officeDocument/2006/relationships/image" Target="../media/image155.png"/><Relationship Id="rId16" Type="http://schemas.openxmlformats.org/officeDocument/2006/relationships/customXml" Target="../ink/ink7.xml"/><Relationship Id="rId221" Type="http://schemas.openxmlformats.org/officeDocument/2006/relationships/customXml" Target="../ink/ink135.xml"/><Relationship Id="rId263" Type="http://schemas.openxmlformats.org/officeDocument/2006/relationships/image" Target="../media/image73.png"/><Relationship Id="rId319" Type="http://schemas.openxmlformats.org/officeDocument/2006/relationships/customXml" Target="../ink/ink205.xml"/><Relationship Id="rId470" Type="http://schemas.openxmlformats.org/officeDocument/2006/relationships/customXml" Target="../ink/ink294.xml"/><Relationship Id="rId58" Type="http://schemas.openxmlformats.org/officeDocument/2006/relationships/customXml" Target="../ink/ink31.xml"/><Relationship Id="rId123" Type="http://schemas.openxmlformats.org/officeDocument/2006/relationships/image" Target="../media/image48.png"/><Relationship Id="rId330" Type="http://schemas.openxmlformats.org/officeDocument/2006/relationships/customXml" Target="../ink/ink212.xml"/><Relationship Id="rId165" Type="http://schemas.openxmlformats.org/officeDocument/2006/relationships/image" Target="../media/image101.png"/><Relationship Id="rId372" Type="http://schemas.openxmlformats.org/officeDocument/2006/relationships/customXml" Target="../ink/ink236.xml"/><Relationship Id="rId428" Type="http://schemas.openxmlformats.org/officeDocument/2006/relationships/customXml" Target="../ink/ink273.xml"/><Relationship Id="rId232" Type="http://schemas.openxmlformats.org/officeDocument/2006/relationships/customXml" Target="../ink/ink143.xml"/><Relationship Id="rId274" Type="http://schemas.openxmlformats.org/officeDocument/2006/relationships/customXml" Target="../ink/ink168.xml"/><Relationship Id="rId481" Type="http://schemas.openxmlformats.org/officeDocument/2006/relationships/image" Target="../media/image166.png"/><Relationship Id="rId27" Type="http://schemas.openxmlformats.org/officeDocument/2006/relationships/image" Target="../media/image15.png"/><Relationship Id="rId69" Type="http://schemas.openxmlformats.org/officeDocument/2006/relationships/image" Target="../media/image33.png"/><Relationship Id="rId134" Type="http://schemas.openxmlformats.org/officeDocument/2006/relationships/customXml" Target="../ink/ink79.xml"/><Relationship Id="rId80" Type="http://schemas.openxmlformats.org/officeDocument/2006/relationships/customXml" Target="../ink/ink43.xml"/><Relationship Id="rId176" Type="http://schemas.openxmlformats.org/officeDocument/2006/relationships/customXml" Target="../ink/ink102.xml"/><Relationship Id="rId341" Type="http://schemas.openxmlformats.org/officeDocument/2006/relationships/image" Target="../media/image68.png"/><Relationship Id="rId383" Type="http://schemas.openxmlformats.org/officeDocument/2006/relationships/image" Target="../media/image123.png"/><Relationship Id="rId439" Type="http://schemas.openxmlformats.org/officeDocument/2006/relationships/image" Target="../media/image145.png"/><Relationship Id="rId201" Type="http://schemas.openxmlformats.org/officeDocument/2006/relationships/customXml" Target="../ink/ink124.xml"/><Relationship Id="rId243" Type="http://schemas.openxmlformats.org/officeDocument/2006/relationships/image" Target="../media/image61.png"/><Relationship Id="rId285" Type="http://schemas.openxmlformats.org/officeDocument/2006/relationships/customXml" Target="../ink/ink179.xml"/><Relationship Id="rId450" Type="http://schemas.openxmlformats.org/officeDocument/2006/relationships/customXml" Target="../ink/ink284.xml"/><Relationship Id="rId506" Type="http://schemas.openxmlformats.org/officeDocument/2006/relationships/customXml" Target="../ink/ink312.xml"/><Relationship Id="rId38" Type="http://schemas.openxmlformats.org/officeDocument/2006/relationships/customXml" Target="../ink/ink18.xml"/><Relationship Id="rId103" Type="http://schemas.openxmlformats.org/officeDocument/2006/relationships/image" Target="../media/image38.png"/><Relationship Id="rId310" Type="http://schemas.openxmlformats.org/officeDocument/2006/relationships/image" Target="../media/image81.png"/><Relationship Id="rId492" Type="http://schemas.openxmlformats.org/officeDocument/2006/relationships/customXml" Target="../ink/ink305.xml"/><Relationship Id="rId91" Type="http://schemas.openxmlformats.org/officeDocument/2006/relationships/customXml" Target="../ink/ink54.xml"/><Relationship Id="rId145" Type="http://schemas.openxmlformats.org/officeDocument/2006/relationships/image" Target="../media/image28.emf"/><Relationship Id="rId187" Type="http://schemas.openxmlformats.org/officeDocument/2006/relationships/customXml" Target="../ink/ink111.xml"/><Relationship Id="rId352" Type="http://schemas.openxmlformats.org/officeDocument/2006/relationships/customXml" Target="../ink/ink226.xml"/><Relationship Id="rId394" Type="http://schemas.openxmlformats.org/officeDocument/2006/relationships/customXml" Target="../ink/ink251.xml"/><Relationship Id="rId408" Type="http://schemas.openxmlformats.org/officeDocument/2006/relationships/customXml" Target="../ink/ink259.xml"/><Relationship Id="rId212" Type="http://schemas.openxmlformats.org/officeDocument/2006/relationships/image" Target="../media/image114.png"/><Relationship Id="rId254" Type="http://schemas.openxmlformats.org/officeDocument/2006/relationships/customXml" Target="../ink/ink154.xml"/><Relationship Id="rId49" Type="http://schemas.openxmlformats.org/officeDocument/2006/relationships/customXml" Target="../ink/ink26.xml"/><Relationship Id="rId114" Type="http://schemas.openxmlformats.org/officeDocument/2006/relationships/customXml" Target="../ink/ink69.xml"/><Relationship Id="rId296" Type="http://schemas.openxmlformats.org/officeDocument/2006/relationships/customXml" Target="../ink/ink190.xml"/><Relationship Id="rId461" Type="http://schemas.openxmlformats.org/officeDocument/2006/relationships/image" Target="../media/image156.png"/><Relationship Id="rId517" Type="http://schemas.openxmlformats.org/officeDocument/2006/relationships/image" Target="../media/image186.png"/><Relationship Id="rId60" Type="http://schemas.openxmlformats.org/officeDocument/2006/relationships/customXml" Target="../ink/ink32.xml"/><Relationship Id="rId156" Type="http://schemas.openxmlformats.org/officeDocument/2006/relationships/customXml" Target="../ink/ink90.xml"/><Relationship Id="rId198" Type="http://schemas.openxmlformats.org/officeDocument/2006/relationships/customXml" Target="../ink/ink122.xml"/><Relationship Id="rId321" Type="http://schemas.openxmlformats.org/officeDocument/2006/relationships/customXml" Target="../ink/ink206.xml"/><Relationship Id="rId363" Type="http://schemas.openxmlformats.org/officeDocument/2006/relationships/image" Target="../media/image176.png"/><Relationship Id="rId419" Type="http://schemas.openxmlformats.org/officeDocument/2006/relationships/customXml" Target="../ink/ink267.xml"/><Relationship Id="rId223" Type="http://schemas.openxmlformats.org/officeDocument/2006/relationships/customXml" Target="../ink/ink136.xml"/><Relationship Id="rId430" Type="http://schemas.openxmlformats.org/officeDocument/2006/relationships/customXml" Target="../ink/ink274.xml"/><Relationship Id="rId18" Type="http://schemas.openxmlformats.org/officeDocument/2006/relationships/customXml" Target="../ink/ink8.xml"/><Relationship Id="rId265" Type="http://schemas.openxmlformats.org/officeDocument/2006/relationships/image" Target="../media/image74.png"/><Relationship Id="rId472" Type="http://schemas.openxmlformats.org/officeDocument/2006/relationships/customXml" Target="../ink/ink295.xml"/><Relationship Id="rId125" Type="http://schemas.openxmlformats.org/officeDocument/2006/relationships/image" Target="../media/image49.png"/><Relationship Id="rId167" Type="http://schemas.openxmlformats.org/officeDocument/2006/relationships/image" Target="../media/image102.png"/><Relationship Id="rId332" Type="http://schemas.openxmlformats.org/officeDocument/2006/relationships/customXml" Target="../ink/ink214.xml"/><Relationship Id="rId374" Type="http://schemas.openxmlformats.org/officeDocument/2006/relationships/customXml" Target="../ink/ink237.xml"/><Relationship Id="rId71" Type="http://schemas.openxmlformats.org/officeDocument/2006/relationships/image" Target="../media/image34.png"/><Relationship Id="rId234" Type="http://schemas.openxmlformats.org/officeDocument/2006/relationships/customXml" Target="../ink/ink144.xml"/><Relationship Id="rId2" Type="http://schemas.openxmlformats.org/officeDocument/2006/relationships/notesSlide" Target="../notesSlides/notesSlide6.xml"/><Relationship Id="rId29" Type="http://schemas.openxmlformats.org/officeDocument/2006/relationships/image" Target="../media/image16.png"/><Relationship Id="rId276" Type="http://schemas.openxmlformats.org/officeDocument/2006/relationships/customXml" Target="../ink/ink170.xml"/><Relationship Id="rId441" Type="http://schemas.openxmlformats.org/officeDocument/2006/relationships/image" Target="../media/image146.png"/><Relationship Id="rId483" Type="http://schemas.openxmlformats.org/officeDocument/2006/relationships/image" Target="../media/image167.png"/><Relationship Id="rId40" Type="http://schemas.openxmlformats.org/officeDocument/2006/relationships/customXml" Target="../ink/ink19.xml"/><Relationship Id="rId136" Type="http://schemas.openxmlformats.org/officeDocument/2006/relationships/customXml" Target="../ink/ink80.xml"/><Relationship Id="rId178" Type="http://schemas.openxmlformats.org/officeDocument/2006/relationships/customXml" Target="../ink/ink103.xml"/><Relationship Id="rId301" Type="http://schemas.openxmlformats.org/officeDocument/2006/relationships/customXml" Target="../ink/ink193.xml"/><Relationship Id="rId343" Type="http://schemas.openxmlformats.org/officeDocument/2006/relationships/image" Target="../media/image7.png"/><Relationship Id="rId82" Type="http://schemas.openxmlformats.org/officeDocument/2006/relationships/customXml" Target="../ink/ink45.xml"/><Relationship Id="rId203" Type="http://schemas.openxmlformats.org/officeDocument/2006/relationships/customXml" Target="../ink/ink125.xml"/><Relationship Id="rId385" Type="http://schemas.openxmlformats.org/officeDocument/2006/relationships/image" Target="../media/image124.png"/><Relationship Id="rId245" Type="http://schemas.openxmlformats.org/officeDocument/2006/relationships/image" Target="../media/image62.png"/><Relationship Id="rId287" Type="http://schemas.openxmlformats.org/officeDocument/2006/relationships/customXml" Target="../ink/ink181.xml"/><Relationship Id="rId410" Type="http://schemas.openxmlformats.org/officeDocument/2006/relationships/customXml" Target="../ink/ink261.xml"/><Relationship Id="rId452" Type="http://schemas.openxmlformats.org/officeDocument/2006/relationships/customXml" Target="../ink/ink285.xml"/><Relationship Id="rId494" Type="http://schemas.openxmlformats.org/officeDocument/2006/relationships/customXml" Target="../ink/ink306.xml"/><Relationship Id="rId508" Type="http://schemas.openxmlformats.org/officeDocument/2006/relationships/customXml" Target="../ink/ink313.xml"/><Relationship Id="rId105" Type="http://schemas.openxmlformats.org/officeDocument/2006/relationships/image" Target="../media/image39.png"/><Relationship Id="rId147" Type="http://schemas.openxmlformats.org/officeDocument/2006/relationships/image" Target="../media/image93.png"/><Relationship Id="rId312" Type="http://schemas.openxmlformats.org/officeDocument/2006/relationships/image" Target="../media/image82.png"/><Relationship Id="rId354" Type="http://schemas.openxmlformats.org/officeDocument/2006/relationships/customXml" Target="../ink/ink227.xml"/><Relationship Id="rId51" Type="http://schemas.openxmlformats.org/officeDocument/2006/relationships/customXml" Target="../ink/ink27.xml"/><Relationship Id="rId93" Type="http://schemas.openxmlformats.org/officeDocument/2006/relationships/customXml" Target="../ink/ink56.xml"/><Relationship Id="rId189" Type="http://schemas.openxmlformats.org/officeDocument/2006/relationships/customXml" Target="../ink/ink113.xml"/><Relationship Id="rId396" Type="http://schemas.openxmlformats.org/officeDocument/2006/relationships/image" Target="../media/image128.png"/><Relationship Id="rId214" Type="http://schemas.openxmlformats.org/officeDocument/2006/relationships/image" Target="../media/image115.png"/><Relationship Id="rId256" Type="http://schemas.openxmlformats.org/officeDocument/2006/relationships/customXml" Target="../ink/ink155.xml"/><Relationship Id="rId298" Type="http://schemas.openxmlformats.org/officeDocument/2006/relationships/customXml" Target="../ink/ink191.xml"/><Relationship Id="rId421" Type="http://schemas.openxmlformats.org/officeDocument/2006/relationships/image" Target="../media/image137.png"/><Relationship Id="rId463" Type="http://schemas.openxmlformats.org/officeDocument/2006/relationships/image" Target="../media/image157.png"/><Relationship Id="rId519" Type="http://schemas.openxmlformats.org/officeDocument/2006/relationships/image" Target="../media/image187.png"/><Relationship Id="rId116" Type="http://schemas.openxmlformats.org/officeDocument/2006/relationships/customXml" Target="../ink/ink70.xml"/><Relationship Id="rId158" Type="http://schemas.openxmlformats.org/officeDocument/2006/relationships/customXml" Target="../ink/ink92.xml"/><Relationship Id="rId323" Type="http://schemas.openxmlformats.org/officeDocument/2006/relationships/customXml" Target="../ink/ink207.xml"/><Relationship Id="rId20" Type="http://schemas.openxmlformats.org/officeDocument/2006/relationships/customXml" Target="../ink/ink9.xml"/><Relationship Id="rId62" Type="http://schemas.openxmlformats.org/officeDocument/2006/relationships/customXml" Target="../ink/ink33.xml"/><Relationship Id="rId365" Type="http://schemas.openxmlformats.org/officeDocument/2006/relationships/image" Target="../media/image91.png"/><Relationship Id="rId225" Type="http://schemas.openxmlformats.org/officeDocument/2006/relationships/customXml" Target="../ink/ink138.xml"/><Relationship Id="rId267" Type="http://schemas.openxmlformats.org/officeDocument/2006/relationships/customXml" Target="../ink/ink161.xml"/><Relationship Id="rId432" Type="http://schemas.openxmlformats.org/officeDocument/2006/relationships/customXml" Target="../ink/ink275.xml"/><Relationship Id="rId474" Type="http://schemas.openxmlformats.org/officeDocument/2006/relationships/customXml" Target="../ink/ink296.xml"/><Relationship Id="rId127" Type="http://schemas.openxmlformats.org/officeDocument/2006/relationships/image" Target="../media/image50.png"/><Relationship Id="rId31" Type="http://schemas.openxmlformats.org/officeDocument/2006/relationships/image" Target="../media/image176.png"/><Relationship Id="rId73" Type="http://schemas.openxmlformats.org/officeDocument/2006/relationships/customXml" Target="../ink/ink39.xml"/><Relationship Id="rId169" Type="http://schemas.openxmlformats.org/officeDocument/2006/relationships/customXml" Target="../ink/ink98.xml"/><Relationship Id="rId334" Type="http://schemas.openxmlformats.org/officeDocument/2006/relationships/customXml" Target="../ink/ink216.xml"/><Relationship Id="rId376" Type="http://schemas.openxmlformats.org/officeDocument/2006/relationships/customXml" Target="../ink/ink238.xml"/><Relationship Id="rId4" Type="http://schemas.openxmlformats.org/officeDocument/2006/relationships/customXml" Target="../ink/ink1.xml"/><Relationship Id="rId180" Type="http://schemas.openxmlformats.org/officeDocument/2006/relationships/customXml" Target="../ink/ink104.xml"/><Relationship Id="rId236" Type="http://schemas.openxmlformats.org/officeDocument/2006/relationships/customXml" Target="../ink/ink145.xml"/><Relationship Id="rId278" Type="http://schemas.openxmlformats.org/officeDocument/2006/relationships/customXml" Target="../ink/ink172.xml"/><Relationship Id="rId401" Type="http://schemas.openxmlformats.org/officeDocument/2006/relationships/customXml" Target="../ink/ink255.xml"/><Relationship Id="rId443" Type="http://schemas.openxmlformats.org/officeDocument/2006/relationships/image" Target="../media/image147.png"/><Relationship Id="rId303" Type="http://schemas.openxmlformats.org/officeDocument/2006/relationships/customXml" Target="../ink/ink195.xml"/><Relationship Id="rId485" Type="http://schemas.openxmlformats.org/officeDocument/2006/relationships/image" Target="../media/image168.png"/><Relationship Id="rId42" Type="http://schemas.openxmlformats.org/officeDocument/2006/relationships/customXml" Target="../ink/ink20.xml"/><Relationship Id="rId84" Type="http://schemas.openxmlformats.org/officeDocument/2006/relationships/customXml" Target="../ink/ink47.xml"/><Relationship Id="rId138" Type="http://schemas.openxmlformats.org/officeDocument/2006/relationships/customXml" Target="../ink/ink81.xml"/><Relationship Id="rId345" Type="http://schemas.openxmlformats.org/officeDocument/2006/relationships/image" Target="../media/image8.png"/><Relationship Id="rId387" Type="http://schemas.openxmlformats.org/officeDocument/2006/relationships/image" Target="../media/image125.png"/><Relationship Id="rId510" Type="http://schemas.openxmlformats.org/officeDocument/2006/relationships/customXml" Target="../ink/ink314.xml"/><Relationship Id="rId191" Type="http://schemas.openxmlformats.org/officeDocument/2006/relationships/customXml" Target="../ink/ink115.xml"/><Relationship Id="rId205" Type="http://schemas.openxmlformats.org/officeDocument/2006/relationships/customXml" Target="../ink/ink126.xml"/><Relationship Id="rId247" Type="http://schemas.openxmlformats.org/officeDocument/2006/relationships/image" Target="../media/image63.png"/><Relationship Id="rId412" Type="http://schemas.openxmlformats.org/officeDocument/2006/relationships/customXml" Target="../ink/ink263.xml"/><Relationship Id="rId107" Type="http://schemas.openxmlformats.org/officeDocument/2006/relationships/image" Target="../media/image40.png"/><Relationship Id="rId289" Type="http://schemas.openxmlformats.org/officeDocument/2006/relationships/customXml" Target="../ink/ink183.xml"/><Relationship Id="rId454" Type="http://schemas.openxmlformats.org/officeDocument/2006/relationships/customXml" Target="../ink/ink286.xml"/><Relationship Id="rId496" Type="http://schemas.openxmlformats.org/officeDocument/2006/relationships/customXml" Target="../ink/ink307.xml"/><Relationship Id="rId11" Type="http://schemas.openxmlformats.org/officeDocument/2006/relationships/image" Target="../media/image7.png"/><Relationship Id="rId53" Type="http://schemas.openxmlformats.org/officeDocument/2006/relationships/customXml" Target="../ink/ink28.xml"/><Relationship Id="rId149" Type="http://schemas.openxmlformats.org/officeDocument/2006/relationships/image" Target="../media/image94.png"/><Relationship Id="rId314" Type="http://schemas.openxmlformats.org/officeDocument/2006/relationships/image" Target="../media/image83.png"/><Relationship Id="rId356" Type="http://schemas.openxmlformats.org/officeDocument/2006/relationships/customXml" Target="../ink/ink228.xml"/><Relationship Id="rId398" Type="http://schemas.openxmlformats.org/officeDocument/2006/relationships/image" Target="../media/image129.png"/><Relationship Id="rId521" Type="http://schemas.openxmlformats.org/officeDocument/2006/relationships/image" Target="../media/image188.png"/><Relationship Id="rId95" Type="http://schemas.openxmlformats.org/officeDocument/2006/relationships/customXml" Target="../ink/ink58.xml"/><Relationship Id="rId160" Type="http://schemas.openxmlformats.org/officeDocument/2006/relationships/customXml" Target="../ink/ink93.xml"/><Relationship Id="rId216" Type="http://schemas.openxmlformats.org/officeDocument/2006/relationships/customXml" Target="../ink/ink132.xml"/><Relationship Id="rId423" Type="http://schemas.openxmlformats.org/officeDocument/2006/relationships/image" Target="../media/image138.png"/><Relationship Id="rId258" Type="http://schemas.openxmlformats.org/officeDocument/2006/relationships/customXml" Target="../ink/ink156.xml"/><Relationship Id="rId465" Type="http://schemas.openxmlformats.org/officeDocument/2006/relationships/image" Target="../media/image158.png"/><Relationship Id="rId22" Type="http://schemas.openxmlformats.org/officeDocument/2006/relationships/customXml" Target="../ink/ink10.xml"/><Relationship Id="rId64" Type="http://schemas.openxmlformats.org/officeDocument/2006/relationships/customXml" Target="../ink/ink34.xml"/><Relationship Id="rId118" Type="http://schemas.openxmlformats.org/officeDocument/2006/relationships/customXml" Target="../ink/ink71.xml"/><Relationship Id="rId325" Type="http://schemas.openxmlformats.org/officeDocument/2006/relationships/customXml" Target="../ink/ink208.xml"/><Relationship Id="rId367" Type="http://schemas.openxmlformats.org/officeDocument/2006/relationships/image" Target="../media/image92.png"/><Relationship Id="rId171" Type="http://schemas.openxmlformats.org/officeDocument/2006/relationships/image" Target="../media/image103.png"/><Relationship Id="rId227" Type="http://schemas.openxmlformats.org/officeDocument/2006/relationships/customXml" Target="../ink/ink140.xml"/><Relationship Id="rId269" Type="http://schemas.openxmlformats.org/officeDocument/2006/relationships/customXml" Target="../ink/ink163.xml"/><Relationship Id="rId434" Type="http://schemas.openxmlformats.org/officeDocument/2006/relationships/customXml" Target="../ink/ink276.xml"/><Relationship Id="rId476" Type="http://schemas.openxmlformats.org/officeDocument/2006/relationships/customXml" Target="../ink/ink297.xml"/><Relationship Id="rId33" Type="http://schemas.openxmlformats.org/officeDocument/2006/relationships/image" Target="../media/image183.png"/><Relationship Id="rId129" Type="http://schemas.openxmlformats.org/officeDocument/2006/relationships/image" Target="../media/image51.png"/><Relationship Id="rId280" Type="http://schemas.openxmlformats.org/officeDocument/2006/relationships/customXml" Target="../ink/ink174.xml"/><Relationship Id="rId336" Type="http://schemas.openxmlformats.org/officeDocument/2006/relationships/customXml" Target="../ink/ink218.xml"/><Relationship Id="rId501" Type="http://schemas.openxmlformats.org/officeDocument/2006/relationships/image" Target="../media/image177.png"/><Relationship Id="rId75" Type="http://schemas.openxmlformats.org/officeDocument/2006/relationships/customXml" Target="../ink/ink40.xml"/><Relationship Id="rId140" Type="http://schemas.openxmlformats.org/officeDocument/2006/relationships/customXml" Target="../ink/ink82.xml"/><Relationship Id="rId182" Type="http://schemas.openxmlformats.org/officeDocument/2006/relationships/customXml" Target="../ink/ink106.xml"/><Relationship Id="rId378" Type="http://schemas.openxmlformats.org/officeDocument/2006/relationships/customXml" Target="../ink/ink240.xml"/><Relationship Id="rId403" Type="http://schemas.openxmlformats.org/officeDocument/2006/relationships/customXml" Target="../ink/ink256.xml"/><Relationship Id="rId6" Type="http://schemas.openxmlformats.org/officeDocument/2006/relationships/customXml" Target="../ink/ink2.xml"/><Relationship Id="rId238" Type="http://schemas.openxmlformats.org/officeDocument/2006/relationships/customXml" Target="../ink/ink146.xml"/><Relationship Id="rId445" Type="http://schemas.openxmlformats.org/officeDocument/2006/relationships/image" Target="../media/image148.png"/><Relationship Id="rId487" Type="http://schemas.openxmlformats.org/officeDocument/2006/relationships/image" Target="../media/image169.png"/><Relationship Id="rId291" Type="http://schemas.openxmlformats.org/officeDocument/2006/relationships/customXml" Target="../ink/ink185.xml"/><Relationship Id="rId305" Type="http://schemas.openxmlformats.org/officeDocument/2006/relationships/customXml" Target="../ink/ink196.xml"/><Relationship Id="rId347" Type="http://schemas.openxmlformats.org/officeDocument/2006/relationships/image" Target="../media/image9.png"/><Relationship Id="rId512" Type="http://schemas.openxmlformats.org/officeDocument/2006/relationships/customXml" Target="../ink/ink315.xml"/><Relationship Id="rId44" Type="http://schemas.openxmlformats.org/officeDocument/2006/relationships/customXml" Target="../ink/ink21.xml"/><Relationship Id="rId86" Type="http://schemas.openxmlformats.org/officeDocument/2006/relationships/customXml" Target="../ink/ink49.xml"/><Relationship Id="rId151" Type="http://schemas.openxmlformats.org/officeDocument/2006/relationships/image" Target="../media/image95.png"/><Relationship Id="rId389" Type="http://schemas.openxmlformats.org/officeDocument/2006/relationships/customXml" Target="../ink/ink248.xml"/><Relationship Id="rId193" Type="http://schemas.openxmlformats.org/officeDocument/2006/relationships/customXml" Target="../ink/ink117.xml"/><Relationship Id="rId207" Type="http://schemas.openxmlformats.org/officeDocument/2006/relationships/customXml" Target="../ink/ink127.xml"/><Relationship Id="rId249" Type="http://schemas.openxmlformats.org/officeDocument/2006/relationships/image" Target="../media/image64.png"/><Relationship Id="rId414" Type="http://schemas.openxmlformats.org/officeDocument/2006/relationships/image" Target="../media/image134.png"/><Relationship Id="rId456" Type="http://schemas.openxmlformats.org/officeDocument/2006/relationships/customXml" Target="../ink/ink287.xml"/><Relationship Id="rId498" Type="http://schemas.openxmlformats.org/officeDocument/2006/relationships/customXml" Target="../ink/ink308.xml"/><Relationship Id="rId13" Type="http://schemas.openxmlformats.org/officeDocument/2006/relationships/image" Target="../media/image8.png"/><Relationship Id="rId109" Type="http://schemas.openxmlformats.org/officeDocument/2006/relationships/image" Target="../media/image41.png"/><Relationship Id="rId260" Type="http://schemas.openxmlformats.org/officeDocument/2006/relationships/customXml" Target="../ink/ink157.xml"/><Relationship Id="rId316" Type="http://schemas.openxmlformats.org/officeDocument/2006/relationships/image" Target="../media/image84.png"/><Relationship Id="rId55" Type="http://schemas.openxmlformats.org/officeDocument/2006/relationships/customXml" Target="../ink/ink29.xml"/><Relationship Id="rId97" Type="http://schemas.openxmlformats.org/officeDocument/2006/relationships/customXml" Target="../ink/ink60.xml"/><Relationship Id="rId120" Type="http://schemas.openxmlformats.org/officeDocument/2006/relationships/customXml" Target="../ink/ink72.xml"/><Relationship Id="rId358" Type="http://schemas.openxmlformats.org/officeDocument/2006/relationships/customXml" Target="../ink/ink229.xml"/><Relationship Id="rId162" Type="http://schemas.openxmlformats.org/officeDocument/2006/relationships/customXml" Target="../ink/ink94.xml"/><Relationship Id="rId218" Type="http://schemas.openxmlformats.org/officeDocument/2006/relationships/image" Target="../media/image116.png"/><Relationship Id="rId425" Type="http://schemas.openxmlformats.org/officeDocument/2006/relationships/customXml" Target="../ink/ink271.xml"/><Relationship Id="rId467" Type="http://schemas.openxmlformats.org/officeDocument/2006/relationships/image" Target="../media/image159.png"/><Relationship Id="rId271" Type="http://schemas.openxmlformats.org/officeDocument/2006/relationships/customXml" Target="../ink/ink165.xml"/><Relationship Id="rId24" Type="http://schemas.openxmlformats.org/officeDocument/2006/relationships/customXml" Target="../ink/ink11.xml"/><Relationship Id="rId66" Type="http://schemas.openxmlformats.org/officeDocument/2006/relationships/customXml" Target="../ink/ink35.xml"/><Relationship Id="rId131" Type="http://schemas.openxmlformats.org/officeDocument/2006/relationships/image" Target="../media/image52.png"/><Relationship Id="rId327" Type="http://schemas.openxmlformats.org/officeDocument/2006/relationships/customXml" Target="../ink/ink209.xml"/><Relationship Id="rId369" Type="http://schemas.openxmlformats.org/officeDocument/2006/relationships/image" Target="../media/image119.png"/><Relationship Id="rId173" Type="http://schemas.openxmlformats.org/officeDocument/2006/relationships/image" Target="../media/image104.png"/><Relationship Id="rId229" Type="http://schemas.openxmlformats.org/officeDocument/2006/relationships/image" Target="../media/image540.png"/><Relationship Id="rId380" Type="http://schemas.openxmlformats.org/officeDocument/2006/relationships/customXml" Target="../ink/ink242.xml"/><Relationship Id="rId436" Type="http://schemas.openxmlformats.org/officeDocument/2006/relationships/customXml" Target="../ink/ink277.xml"/><Relationship Id="rId240" Type="http://schemas.openxmlformats.org/officeDocument/2006/relationships/customXml" Target="../ink/ink147.xml"/><Relationship Id="rId478" Type="http://schemas.openxmlformats.org/officeDocument/2006/relationships/customXml" Target="../ink/ink298.xml"/><Relationship Id="rId35" Type="http://schemas.openxmlformats.org/officeDocument/2006/relationships/image" Target="../media/image1910.png"/><Relationship Id="rId77" Type="http://schemas.openxmlformats.org/officeDocument/2006/relationships/customXml" Target="../ink/ink41.xml"/><Relationship Id="rId100" Type="http://schemas.openxmlformats.org/officeDocument/2006/relationships/customXml" Target="../ink/ink62.xml"/><Relationship Id="rId282" Type="http://schemas.openxmlformats.org/officeDocument/2006/relationships/customXml" Target="../ink/ink176.xml"/><Relationship Id="rId338" Type="http://schemas.openxmlformats.org/officeDocument/2006/relationships/customXml" Target="../ink/ink219.xml"/><Relationship Id="rId503" Type="http://schemas.openxmlformats.org/officeDocument/2006/relationships/image" Target="../media/image178.png"/><Relationship Id="rId8" Type="http://schemas.openxmlformats.org/officeDocument/2006/relationships/customXml" Target="../ink/ink3.xml"/><Relationship Id="rId142" Type="http://schemas.openxmlformats.org/officeDocument/2006/relationships/customXml" Target="../ink/ink83.xml"/><Relationship Id="rId184" Type="http://schemas.openxmlformats.org/officeDocument/2006/relationships/customXml" Target="../ink/ink108.xml"/><Relationship Id="rId391" Type="http://schemas.openxmlformats.org/officeDocument/2006/relationships/customXml" Target="../ink/ink249.xml"/><Relationship Id="rId405" Type="http://schemas.openxmlformats.org/officeDocument/2006/relationships/customXml" Target="../ink/ink257.xml"/><Relationship Id="rId447" Type="http://schemas.openxmlformats.org/officeDocument/2006/relationships/image" Target="../media/image149.png"/><Relationship Id="rId251" Type="http://schemas.openxmlformats.org/officeDocument/2006/relationships/image" Target="../media/image65.png"/><Relationship Id="rId489" Type="http://schemas.openxmlformats.org/officeDocument/2006/relationships/image" Target="../media/image170.png"/><Relationship Id="rId46" Type="http://schemas.openxmlformats.org/officeDocument/2006/relationships/customXml" Target="../ink/ink23.xml"/><Relationship Id="rId293" Type="http://schemas.openxmlformats.org/officeDocument/2006/relationships/customXml" Target="../ink/ink187.xml"/><Relationship Id="rId307" Type="http://schemas.openxmlformats.org/officeDocument/2006/relationships/customXml" Target="../ink/ink198.xml"/><Relationship Id="rId349" Type="http://schemas.openxmlformats.org/officeDocument/2006/relationships/image" Target="../media/image77.png"/><Relationship Id="rId514" Type="http://schemas.openxmlformats.org/officeDocument/2006/relationships/customXml" Target="../ink/ink316.xml"/><Relationship Id="rId88" Type="http://schemas.openxmlformats.org/officeDocument/2006/relationships/customXml" Target="../ink/ink51.xml"/><Relationship Id="rId111" Type="http://schemas.openxmlformats.org/officeDocument/2006/relationships/image" Target="../media/image42.png"/><Relationship Id="rId153" Type="http://schemas.openxmlformats.org/officeDocument/2006/relationships/image" Target="../media/image96.png"/><Relationship Id="rId195" Type="http://schemas.openxmlformats.org/officeDocument/2006/relationships/customXml" Target="../ink/ink119.xml"/><Relationship Id="rId209" Type="http://schemas.openxmlformats.org/officeDocument/2006/relationships/customXml" Target="../ink/ink128.xml"/><Relationship Id="rId360" Type="http://schemas.openxmlformats.org/officeDocument/2006/relationships/customXml" Target="../ink/ink230.xml"/><Relationship Id="rId416" Type="http://schemas.openxmlformats.org/officeDocument/2006/relationships/image" Target="../media/image135.png"/><Relationship Id="rId220" Type="http://schemas.openxmlformats.org/officeDocument/2006/relationships/image" Target="../media/image117.png"/><Relationship Id="rId458" Type="http://schemas.openxmlformats.org/officeDocument/2006/relationships/customXml" Target="../ink/ink288.xml"/><Relationship Id="rId15" Type="http://schemas.openxmlformats.org/officeDocument/2006/relationships/image" Target="../media/image9.png"/><Relationship Id="rId57" Type="http://schemas.openxmlformats.org/officeDocument/2006/relationships/customXml" Target="../ink/ink30.xml"/><Relationship Id="rId262" Type="http://schemas.openxmlformats.org/officeDocument/2006/relationships/customXml" Target="../ink/ink158.xml"/><Relationship Id="rId318" Type="http://schemas.openxmlformats.org/officeDocument/2006/relationships/image" Target="../media/image85.png"/><Relationship Id="rId99" Type="http://schemas.openxmlformats.org/officeDocument/2006/relationships/image" Target="../media/image66.png"/><Relationship Id="rId122" Type="http://schemas.openxmlformats.org/officeDocument/2006/relationships/customXml" Target="../ink/ink73.xml"/><Relationship Id="rId164" Type="http://schemas.openxmlformats.org/officeDocument/2006/relationships/customXml" Target="../ink/ink95.xml"/><Relationship Id="rId371" Type="http://schemas.openxmlformats.org/officeDocument/2006/relationships/image" Target="../media/image120.png"/><Relationship Id="rId427" Type="http://schemas.openxmlformats.org/officeDocument/2006/relationships/image" Target="../media/image139.png"/><Relationship Id="rId469" Type="http://schemas.openxmlformats.org/officeDocument/2006/relationships/image" Target="../media/image160.png"/><Relationship Id="rId26" Type="http://schemas.openxmlformats.org/officeDocument/2006/relationships/customXml" Target="../ink/ink12.xml"/><Relationship Id="rId231" Type="http://schemas.openxmlformats.org/officeDocument/2006/relationships/image" Target="../media/image550.png"/><Relationship Id="rId273" Type="http://schemas.openxmlformats.org/officeDocument/2006/relationships/customXml" Target="../ink/ink167.xml"/><Relationship Id="rId329" Type="http://schemas.openxmlformats.org/officeDocument/2006/relationships/customXml" Target="../ink/ink211.xml"/><Relationship Id="rId480" Type="http://schemas.openxmlformats.org/officeDocument/2006/relationships/customXml" Target="../ink/ink299.xml"/><Relationship Id="rId68" Type="http://schemas.openxmlformats.org/officeDocument/2006/relationships/customXml" Target="../ink/ink36.xml"/><Relationship Id="rId133" Type="http://schemas.openxmlformats.org/officeDocument/2006/relationships/image" Target="../media/image53.png"/><Relationship Id="rId175" Type="http://schemas.openxmlformats.org/officeDocument/2006/relationships/image" Target="../media/image105.png"/><Relationship Id="rId340" Type="http://schemas.openxmlformats.org/officeDocument/2006/relationships/customXml" Target="../ink/ink220.xml"/><Relationship Id="rId200" Type="http://schemas.openxmlformats.org/officeDocument/2006/relationships/image" Target="../media/image108.png"/><Relationship Id="rId382" Type="http://schemas.openxmlformats.org/officeDocument/2006/relationships/customXml" Target="../ink/ink244.xml"/><Relationship Id="rId438" Type="http://schemas.openxmlformats.org/officeDocument/2006/relationships/customXml" Target="../ink/ink278.xml"/><Relationship Id="rId242" Type="http://schemas.openxmlformats.org/officeDocument/2006/relationships/customXml" Target="../ink/ink148.xml"/><Relationship Id="rId284" Type="http://schemas.openxmlformats.org/officeDocument/2006/relationships/customXml" Target="../ink/ink178.xml"/><Relationship Id="rId491" Type="http://schemas.openxmlformats.org/officeDocument/2006/relationships/image" Target="../media/image171.png"/><Relationship Id="rId505" Type="http://schemas.openxmlformats.org/officeDocument/2006/relationships/image" Target="../media/image179.png"/><Relationship Id="rId37" Type="http://schemas.openxmlformats.org/officeDocument/2006/relationships/image" Target="../media/image2010.png"/><Relationship Id="rId79" Type="http://schemas.openxmlformats.org/officeDocument/2006/relationships/customXml" Target="../ink/ink42.xml"/><Relationship Id="rId102" Type="http://schemas.openxmlformats.org/officeDocument/2006/relationships/customXml" Target="../ink/ink63.xml"/><Relationship Id="rId144" Type="http://schemas.openxmlformats.org/officeDocument/2006/relationships/customXml" Target="../ink/ink84.xml"/><Relationship Id="rId90" Type="http://schemas.openxmlformats.org/officeDocument/2006/relationships/customXml" Target="../ink/ink53.xml"/><Relationship Id="rId186" Type="http://schemas.openxmlformats.org/officeDocument/2006/relationships/customXml" Target="../ink/ink110.xml"/><Relationship Id="rId351" Type="http://schemas.openxmlformats.org/officeDocument/2006/relationships/image" Target="../media/image78.png"/><Relationship Id="rId393" Type="http://schemas.openxmlformats.org/officeDocument/2006/relationships/customXml" Target="../ink/ink250.xml"/><Relationship Id="rId407" Type="http://schemas.openxmlformats.org/officeDocument/2006/relationships/customXml" Target="../ink/ink258.xml"/><Relationship Id="rId449" Type="http://schemas.openxmlformats.org/officeDocument/2006/relationships/image" Target="../media/image150.png"/><Relationship Id="rId211" Type="http://schemas.openxmlformats.org/officeDocument/2006/relationships/customXml" Target="../ink/ink129.xml"/><Relationship Id="rId253" Type="http://schemas.openxmlformats.org/officeDocument/2006/relationships/image" Target="../media/image22.emf"/><Relationship Id="rId295" Type="http://schemas.openxmlformats.org/officeDocument/2006/relationships/customXml" Target="../ink/ink189.xml"/><Relationship Id="rId309" Type="http://schemas.openxmlformats.org/officeDocument/2006/relationships/customXml" Target="../ink/ink200.xml"/><Relationship Id="rId460" Type="http://schemas.openxmlformats.org/officeDocument/2006/relationships/customXml" Target="../ink/ink289.xml"/><Relationship Id="rId516" Type="http://schemas.openxmlformats.org/officeDocument/2006/relationships/customXml" Target="../ink/ink317.xml"/><Relationship Id="rId48" Type="http://schemas.openxmlformats.org/officeDocument/2006/relationships/customXml" Target="../ink/ink25.xml"/><Relationship Id="rId113" Type="http://schemas.openxmlformats.org/officeDocument/2006/relationships/image" Target="../media/image43.png"/><Relationship Id="rId320" Type="http://schemas.openxmlformats.org/officeDocument/2006/relationships/image" Target="../media/image86.png"/><Relationship Id="rId155" Type="http://schemas.openxmlformats.org/officeDocument/2006/relationships/image" Target="../media/image97.png"/><Relationship Id="rId197" Type="http://schemas.openxmlformats.org/officeDocument/2006/relationships/customXml" Target="../ink/ink121.xml"/><Relationship Id="rId362" Type="http://schemas.openxmlformats.org/officeDocument/2006/relationships/customXml" Target="../ink/ink231.xml"/><Relationship Id="rId418" Type="http://schemas.openxmlformats.org/officeDocument/2006/relationships/image" Target="../media/image136.png"/><Relationship Id="rId222" Type="http://schemas.openxmlformats.org/officeDocument/2006/relationships/image" Target="../media/image118.png"/><Relationship Id="rId264" Type="http://schemas.openxmlformats.org/officeDocument/2006/relationships/customXml" Target="../ink/ink159.xml"/><Relationship Id="rId471" Type="http://schemas.openxmlformats.org/officeDocument/2006/relationships/image" Target="../media/image161.png"/><Relationship Id="rId17" Type="http://schemas.openxmlformats.org/officeDocument/2006/relationships/image" Target="../media/image10.png"/><Relationship Id="rId59" Type="http://schemas.openxmlformats.org/officeDocument/2006/relationships/image" Target="../media/image28.png"/><Relationship Id="rId124" Type="http://schemas.openxmlformats.org/officeDocument/2006/relationships/customXml" Target="../ink/ink74.xml"/><Relationship Id="rId70" Type="http://schemas.openxmlformats.org/officeDocument/2006/relationships/customXml" Target="../ink/ink37.xml"/><Relationship Id="rId166" Type="http://schemas.openxmlformats.org/officeDocument/2006/relationships/customXml" Target="../ink/ink96.xml"/><Relationship Id="rId331" Type="http://schemas.openxmlformats.org/officeDocument/2006/relationships/customXml" Target="../ink/ink213.xml"/><Relationship Id="rId373" Type="http://schemas.openxmlformats.org/officeDocument/2006/relationships/image" Target="../media/image121.png"/><Relationship Id="rId429" Type="http://schemas.openxmlformats.org/officeDocument/2006/relationships/image" Target="../media/image140.png"/><Relationship Id="rId1" Type="http://schemas.openxmlformats.org/officeDocument/2006/relationships/slideLayout" Target="../slideLayouts/slideLayout15.xml"/><Relationship Id="rId233" Type="http://schemas.openxmlformats.org/officeDocument/2006/relationships/image" Target="../media/image56.png"/><Relationship Id="rId440" Type="http://schemas.openxmlformats.org/officeDocument/2006/relationships/customXml" Target="../ink/ink279.xml"/><Relationship Id="rId28" Type="http://schemas.openxmlformats.org/officeDocument/2006/relationships/customXml" Target="../ink/ink13.xml"/><Relationship Id="rId275" Type="http://schemas.openxmlformats.org/officeDocument/2006/relationships/customXml" Target="../ink/ink169.xml"/><Relationship Id="rId300" Type="http://schemas.openxmlformats.org/officeDocument/2006/relationships/customXml" Target="../ink/ink192.xml"/><Relationship Id="rId482" Type="http://schemas.openxmlformats.org/officeDocument/2006/relationships/customXml" Target="../ink/ink300.xml"/><Relationship Id="rId81" Type="http://schemas.openxmlformats.org/officeDocument/2006/relationships/customXml" Target="../ink/ink44.xml"/><Relationship Id="rId135" Type="http://schemas.openxmlformats.org/officeDocument/2006/relationships/image" Target="../media/image23.emf"/><Relationship Id="rId177" Type="http://schemas.openxmlformats.org/officeDocument/2006/relationships/image" Target="../media/image106.png"/><Relationship Id="rId342" Type="http://schemas.openxmlformats.org/officeDocument/2006/relationships/customXml" Target="../ink/ink221.xml"/><Relationship Id="rId384" Type="http://schemas.openxmlformats.org/officeDocument/2006/relationships/customXml" Target="../ink/ink245.xml"/><Relationship Id="rId202" Type="http://schemas.openxmlformats.org/officeDocument/2006/relationships/image" Target="../media/image109.png"/><Relationship Id="rId244" Type="http://schemas.openxmlformats.org/officeDocument/2006/relationships/customXml" Target="../ink/ink149.xml"/><Relationship Id="rId39" Type="http://schemas.openxmlformats.org/officeDocument/2006/relationships/image" Target="../media/image21.png"/><Relationship Id="rId286" Type="http://schemas.openxmlformats.org/officeDocument/2006/relationships/customXml" Target="../ink/ink180.xml"/><Relationship Id="rId451" Type="http://schemas.openxmlformats.org/officeDocument/2006/relationships/image" Target="../media/image151.png"/><Relationship Id="rId493" Type="http://schemas.openxmlformats.org/officeDocument/2006/relationships/image" Target="../media/image172.png"/><Relationship Id="rId507" Type="http://schemas.openxmlformats.org/officeDocument/2006/relationships/image" Target="../media/image180.png"/><Relationship Id="rId50" Type="http://schemas.openxmlformats.org/officeDocument/2006/relationships/image" Target="../media/image240.png"/><Relationship Id="rId104" Type="http://schemas.openxmlformats.org/officeDocument/2006/relationships/customXml" Target="../ink/ink64.xml"/><Relationship Id="rId146" Type="http://schemas.openxmlformats.org/officeDocument/2006/relationships/customXml" Target="../ink/ink85.xml"/><Relationship Id="rId188" Type="http://schemas.openxmlformats.org/officeDocument/2006/relationships/customXml" Target="../ink/ink112.xml"/><Relationship Id="rId311" Type="http://schemas.openxmlformats.org/officeDocument/2006/relationships/customXml" Target="../ink/ink201.xml"/><Relationship Id="rId353" Type="http://schemas.openxmlformats.org/officeDocument/2006/relationships/image" Target="../media/image79.png"/><Relationship Id="rId395" Type="http://schemas.openxmlformats.org/officeDocument/2006/relationships/customXml" Target="../ink/ink252.xml"/><Relationship Id="rId409" Type="http://schemas.openxmlformats.org/officeDocument/2006/relationships/customXml" Target="../ink/ink260.xml"/><Relationship Id="rId92" Type="http://schemas.openxmlformats.org/officeDocument/2006/relationships/customXml" Target="../ink/ink55.xml"/><Relationship Id="rId213" Type="http://schemas.openxmlformats.org/officeDocument/2006/relationships/customXml" Target="../ink/ink130.xml"/><Relationship Id="rId420" Type="http://schemas.openxmlformats.org/officeDocument/2006/relationships/customXml" Target="../ink/ink268.xml"/><Relationship Id="rId255" Type="http://schemas.openxmlformats.org/officeDocument/2006/relationships/image" Target="../media/image69.png"/><Relationship Id="rId297" Type="http://schemas.openxmlformats.org/officeDocument/2006/relationships/image" Target="../media/image228.png"/><Relationship Id="rId462" Type="http://schemas.openxmlformats.org/officeDocument/2006/relationships/customXml" Target="../ink/ink290.xml"/><Relationship Id="rId518" Type="http://schemas.openxmlformats.org/officeDocument/2006/relationships/customXml" Target="../ink/ink318.xml"/><Relationship Id="rId115" Type="http://schemas.openxmlformats.org/officeDocument/2006/relationships/image" Target="../media/image44.png"/><Relationship Id="rId157" Type="http://schemas.openxmlformats.org/officeDocument/2006/relationships/customXml" Target="../ink/ink91.xml"/><Relationship Id="rId322" Type="http://schemas.openxmlformats.org/officeDocument/2006/relationships/image" Target="../media/image87.png"/><Relationship Id="rId364" Type="http://schemas.openxmlformats.org/officeDocument/2006/relationships/customXml" Target="../ink/ink232.xml"/><Relationship Id="rId61" Type="http://schemas.openxmlformats.org/officeDocument/2006/relationships/image" Target="../media/image29.png"/><Relationship Id="rId199" Type="http://schemas.openxmlformats.org/officeDocument/2006/relationships/customXml" Target="../ink/ink123.xml"/><Relationship Id="rId19" Type="http://schemas.openxmlformats.org/officeDocument/2006/relationships/image" Target="../media/image11.png"/><Relationship Id="rId224" Type="http://schemas.openxmlformats.org/officeDocument/2006/relationships/customXml" Target="../ink/ink137.xml"/><Relationship Id="rId266" Type="http://schemas.openxmlformats.org/officeDocument/2006/relationships/customXml" Target="../ink/ink160.xml"/><Relationship Id="rId431" Type="http://schemas.openxmlformats.org/officeDocument/2006/relationships/image" Target="../media/image141.png"/><Relationship Id="rId473" Type="http://schemas.openxmlformats.org/officeDocument/2006/relationships/image" Target="../media/image162.png"/><Relationship Id="rId30" Type="http://schemas.openxmlformats.org/officeDocument/2006/relationships/customXml" Target="../ink/ink14.xml"/><Relationship Id="rId126" Type="http://schemas.openxmlformats.org/officeDocument/2006/relationships/customXml" Target="../ink/ink75.xml"/><Relationship Id="rId168" Type="http://schemas.openxmlformats.org/officeDocument/2006/relationships/customXml" Target="../ink/ink97.xml"/><Relationship Id="rId333" Type="http://schemas.openxmlformats.org/officeDocument/2006/relationships/customXml" Target="../ink/ink215.xml"/><Relationship Id="rId72" Type="http://schemas.openxmlformats.org/officeDocument/2006/relationships/customXml" Target="../ink/ink38.xml"/><Relationship Id="rId375" Type="http://schemas.openxmlformats.org/officeDocument/2006/relationships/image" Target="../media/image122.png"/><Relationship Id="rId3" Type="http://schemas.openxmlformats.org/officeDocument/2006/relationships/audio" Target="../media/audio2.wav"/><Relationship Id="rId235" Type="http://schemas.openxmlformats.org/officeDocument/2006/relationships/image" Target="../media/image57.png"/><Relationship Id="rId277" Type="http://schemas.openxmlformats.org/officeDocument/2006/relationships/customXml" Target="../ink/ink171.xml"/><Relationship Id="rId400" Type="http://schemas.openxmlformats.org/officeDocument/2006/relationships/image" Target="../media/image130.png"/><Relationship Id="rId442" Type="http://schemas.openxmlformats.org/officeDocument/2006/relationships/customXml" Target="../ink/ink280.xml"/><Relationship Id="rId484" Type="http://schemas.openxmlformats.org/officeDocument/2006/relationships/customXml" Target="../ink/ink301.xml"/><Relationship Id="rId137" Type="http://schemas.openxmlformats.org/officeDocument/2006/relationships/image" Target="../media/image24.emf"/><Relationship Id="rId302" Type="http://schemas.openxmlformats.org/officeDocument/2006/relationships/customXml" Target="../ink/ink194.xml"/><Relationship Id="rId344" Type="http://schemas.openxmlformats.org/officeDocument/2006/relationships/customXml" Target="../ink/ink222.xml"/><Relationship Id="rId41" Type="http://schemas.openxmlformats.org/officeDocument/2006/relationships/image" Target="../media/image22.png"/><Relationship Id="rId83" Type="http://schemas.openxmlformats.org/officeDocument/2006/relationships/customXml" Target="../ink/ink46.xml"/><Relationship Id="rId179" Type="http://schemas.openxmlformats.org/officeDocument/2006/relationships/image" Target="../media/image107.png"/><Relationship Id="rId386" Type="http://schemas.openxmlformats.org/officeDocument/2006/relationships/customXml" Target="../ink/ink246.xml"/><Relationship Id="rId190" Type="http://schemas.openxmlformats.org/officeDocument/2006/relationships/customXml" Target="../ink/ink114.xml"/><Relationship Id="rId204" Type="http://schemas.openxmlformats.org/officeDocument/2006/relationships/image" Target="../media/image110.png"/><Relationship Id="rId246" Type="http://schemas.openxmlformats.org/officeDocument/2006/relationships/customXml" Target="../ink/ink150.xml"/><Relationship Id="rId288" Type="http://schemas.openxmlformats.org/officeDocument/2006/relationships/customXml" Target="../ink/ink182.xml"/><Relationship Id="rId411" Type="http://schemas.openxmlformats.org/officeDocument/2006/relationships/customXml" Target="../ink/ink262.xml"/><Relationship Id="rId453" Type="http://schemas.openxmlformats.org/officeDocument/2006/relationships/image" Target="../media/image152.png"/><Relationship Id="rId509" Type="http://schemas.openxmlformats.org/officeDocument/2006/relationships/image" Target="../media/image181.png"/><Relationship Id="rId106" Type="http://schemas.openxmlformats.org/officeDocument/2006/relationships/customXml" Target="../ink/ink65.xml"/><Relationship Id="rId313" Type="http://schemas.openxmlformats.org/officeDocument/2006/relationships/customXml" Target="../ink/ink202.xml"/><Relationship Id="rId495" Type="http://schemas.openxmlformats.org/officeDocument/2006/relationships/image" Target="../media/image173.png"/><Relationship Id="rId10" Type="http://schemas.openxmlformats.org/officeDocument/2006/relationships/customXml" Target="../ink/ink4.xml"/><Relationship Id="rId52" Type="http://schemas.openxmlformats.org/officeDocument/2006/relationships/image" Target="../media/image250.png"/><Relationship Id="rId94" Type="http://schemas.openxmlformats.org/officeDocument/2006/relationships/customXml" Target="../ink/ink57.xml"/><Relationship Id="rId148" Type="http://schemas.openxmlformats.org/officeDocument/2006/relationships/customXml" Target="../ink/ink86.xml"/><Relationship Id="rId355" Type="http://schemas.openxmlformats.org/officeDocument/2006/relationships/image" Target="../media/image13.png"/><Relationship Id="rId397" Type="http://schemas.openxmlformats.org/officeDocument/2006/relationships/customXml" Target="../ink/ink253.xml"/><Relationship Id="rId520" Type="http://schemas.openxmlformats.org/officeDocument/2006/relationships/customXml" Target="../ink/ink319.xml"/><Relationship Id="rId215" Type="http://schemas.openxmlformats.org/officeDocument/2006/relationships/customXml" Target="../ink/ink131.xml"/><Relationship Id="rId257" Type="http://schemas.openxmlformats.org/officeDocument/2006/relationships/image" Target="../media/image70.png"/><Relationship Id="rId422" Type="http://schemas.openxmlformats.org/officeDocument/2006/relationships/customXml" Target="../ink/ink269.xml"/><Relationship Id="rId464" Type="http://schemas.openxmlformats.org/officeDocument/2006/relationships/customXml" Target="../ink/ink291.xml"/><Relationship Id="rId299" Type="http://schemas.openxmlformats.org/officeDocument/2006/relationships/image" Target="../media/image75.png"/><Relationship Id="rId63" Type="http://schemas.openxmlformats.org/officeDocument/2006/relationships/image" Target="../media/image30.png"/><Relationship Id="rId159" Type="http://schemas.openxmlformats.org/officeDocument/2006/relationships/image" Target="../media/image98.png"/><Relationship Id="rId366" Type="http://schemas.openxmlformats.org/officeDocument/2006/relationships/customXml" Target="../ink/ink233.xml"/><Relationship Id="rId226" Type="http://schemas.openxmlformats.org/officeDocument/2006/relationships/customXml" Target="../ink/ink139.xml"/><Relationship Id="rId433" Type="http://schemas.openxmlformats.org/officeDocument/2006/relationships/image" Target="../media/image14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err="1"/>
              <a:t>DevNet</a:t>
            </a:r>
            <a:r>
              <a:rPr lang="en-US" dirty="0"/>
              <a:t> Use Case</a:t>
            </a:r>
          </a:p>
        </p:txBody>
      </p:sp>
      <p:sp>
        <p:nvSpPr>
          <p:cNvPr id="3" name="Text Placeholder 2"/>
          <p:cNvSpPr>
            <a:spLocks noGrp="1"/>
          </p:cNvSpPr>
          <p:nvPr>
            <p:ph type="body" sz="quarter" idx="14"/>
          </p:nvPr>
        </p:nvSpPr>
        <p:spPr>
          <a:xfrm>
            <a:off x="685800" y="2617179"/>
            <a:ext cx="7772400" cy="590723"/>
          </a:xfrm>
        </p:spPr>
        <p:txBody>
          <a:bodyPr>
            <a:normAutofit/>
          </a:bodyPr>
          <a:lstStyle/>
          <a:p>
            <a:r>
              <a:rPr lang="en-US" dirty="0"/>
              <a:t>Automation in Manufacturing</a:t>
            </a:r>
          </a:p>
        </p:txBody>
      </p:sp>
      <p:sp>
        <p:nvSpPr>
          <p:cNvPr id="5" name="Text Placeholder 4"/>
          <p:cNvSpPr>
            <a:spLocks noGrp="1"/>
          </p:cNvSpPr>
          <p:nvPr>
            <p:ph type="body" sz="quarter" idx="16"/>
          </p:nvPr>
        </p:nvSpPr>
        <p:spPr/>
        <p:txBody>
          <a:bodyPr/>
          <a:lstStyle/>
          <a:p>
            <a:r>
              <a:rPr lang="en-US" dirty="0"/>
              <a:t>@</a:t>
            </a:r>
            <a:r>
              <a:rPr lang="en-US" dirty="0" err="1"/>
              <a:t>derekwtp</a:t>
            </a:r>
            <a:r>
              <a:rPr lang="en-US" dirty="0"/>
              <a:t>		@init6_network		@</a:t>
            </a:r>
            <a:r>
              <a:rPr lang="en-US" dirty="0" err="1"/>
              <a:t>darenfulwell</a:t>
            </a:r>
            <a:endParaRPr lang="en-US" dirty="0"/>
          </a:p>
        </p:txBody>
      </p:sp>
      <p:sp>
        <p:nvSpPr>
          <p:cNvPr id="6" name="Text Placeholder 5"/>
          <p:cNvSpPr>
            <a:spLocks noGrp="1"/>
          </p:cNvSpPr>
          <p:nvPr>
            <p:ph type="body" sz="quarter" idx="17"/>
          </p:nvPr>
        </p:nvSpPr>
        <p:spPr/>
        <p:txBody>
          <a:bodyPr/>
          <a:lstStyle/>
          <a:p>
            <a:r>
              <a:rPr lang="en-US" dirty="0"/>
              <a:t>Derek S. Winchester			Daren Fulwell</a:t>
            </a:r>
          </a:p>
        </p:txBody>
      </p:sp>
      <p:sp>
        <p:nvSpPr>
          <p:cNvPr id="8" name="Text Placeholder 7">
            <a:extLst>
              <a:ext uri="{FF2B5EF4-FFF2-40B4-BE49-F238E27FC236}">
                <a16:creationId xmlns:a16="http://schemas.microsoft.com/office/drawing/2014/main" id="{784DB321-9C38-4B47-98C7-1AD57E86128D}"/>
              </a:ext>
            </a:extLst>
          </p:cNvPr>
          <p:cNvSpPr>
            <a:spLocks noGrp="1"/>
          </p:cNvSpPr>
          <p:nvPr>
            <p:ph type="body" sz="quarter" idx="15"/>
          </p:nvPr>
        </p:nvSpPr>
        <p:spPr/>
        <p:txBody>
          <a:bodyPr/>
          <a:lstStyle/>
          <a:p>
            <a:r>
              <a:rPr lang="en-US" dirty="0"/>
              <a:t>Verizon						Manchester Airports Group</a:t>
            </a:r>
          </a:p>
        </p:txBody>
      </p:sp>
    </p:spTree>
    <p:extLst>
      <p:ext uri="{BB962C8B-B14F-4D97-AF65-F5344CB8AC3E}">
        <p14:creationId xmlns:p14="http://schemas.microsoft.com/office/powerpoint/2010/main" val="992095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DB7EC3-8AA9-4032-B36B-83BD624314F0}"/>
              </a:ext>
            </a:extLst>
          </p:cNvPr>
          <p:cNvSpPr>
            <a:spLocks noGrp="1"/>
          </p:cNvSpPr>
          <p:nvPr>
            <p:ph idx="1"/>
          </p:nvPr>
        </p:nvSpPr>
        <p:spPr>
          <a:xfrm>
            <a:off x="952500" y="1063228"/>
            <a:ext cx="7940978" cy="4080271"/>
          </a:xfrm>
        </p:spPr>
        <p:txBody>
          <a:bodyPr>
            <a:normAutofit fontScale="32500" lnSpcReduction="20000"/>
          </a:bodyPr>
          <a:lstStyle/>
          <a:p>
            <a:r>
              <a:rPr lang="en-US" sz="2500" dirty="0"/>
              <a:t>#!/</a:t>
            </a:r>
            <a:r>
              <a:rPr lang="en-US" sz="2500" dirty="0" err="1"/>
              <a:t>usr</a:t>
            </a:r>
            <a:r>
              <a:rPr lang="en-US" sz="2500" dirty="0"/>
              <a:t>/bin/env python3</a:t>
            </a:r>
          </a:p>
          <a:p>
            <a:endParaRPr lang="en-US" sz="2500" dirty="0"/>
          </a:p>
          <a:p>
            <a:r>
              <a:rPr lang="en-US" sz="2500" dirty="0"/>
              <a:t># modules to import include API modules for Meraki and </a:t>
            </a:r>
            <a:r>
              <a:rPr lang="en-US" sz="2500" dirty="0" err="1"/>
              <a:t>Webex</a:t>
            </a:r>
            <a:r>
              <a:rPr lang="en-US" sz="2500" dirty="0"/>
              <a:t> Teams</a:t>
            </a:r>
          </a:p>
          <a:p>
            <a:r>
              <a:rPr lang="en-US" sz="2500" dirty="0"/>
              <a:t>import time</a:t>
            </a:r>
          </a:p>
          <a:p>
            <a:r>
              <a:rPr lang="en-US" sz="2500" dirty="0"/>
              <a:t>from </a:t>
            </a:r>
            <a:r>
              <a:rPr lang="en-US" sz="2500" dirty="0" err="1">
                <a:highlight>
                  <a:srgbClr val="FFFF00"/>
                </a:highlight>
              </a:rPr>
              <a:t>meraki</a:t>
            </a:r>
            <a:r>
              <a:rPr lang="en-US" sz="2500" dirty="0">
                <a:highlight>
                  <a:srgbClr val="FFFF00"/>
                </a:highlight>
              </a:rPr>
              <a:t> </a:t>
            </a:r>
            <a:r>
              <a:rPr lang="en-US" sz="2500" dirty="0"/>
              <a:t>import </a:t>
            </a:r>
            <a:r>
              <a:rPr lang="en-US" sz="2500" dirty="0" err="1">
                <a:highlight>
                  <a:srgbClr val="FFFF00"/>
                </a:highlight>
              </a:rPr>
              <a:t>DashboardAPI</a:t>
            </a:r>
            <a:endParaRPr lang="en-US" sz="2500" dirty="0">
              <a:highlight>
                <a:srgbClr val="FFFF00"/>
              </a:highlight>
            </a:endParaRPr>
          </a:p>
          <a:p>
            <a:r>
              <a:rPr lang="en-US" sz="2500" dirty="0"/>
              <a:t>from </a:t>
            </a:r>
            <a:r>
              <a:rPr lang="en-US" sz="2500" dirty="0" err="1">
                <a:highlight>
                  <a:srgbClr val="FFFF00"/>
                </a:highlight>
              </a:rPr>
              <a:t>webexteamssdk</a:t>
            </a:r>
            <a:r>
              <a:rPr lang="en-US" sz="2500" dirty="0"/>
              <a:t> import </a:t>
            </a:r>
            <a:r>
              <a:rPr lang="en-US" sz="2500" dirty="0" err="1">
                <a:highlight>
                  <a:srgbClr val="FFFF00"/>
                </a:highlight>
              </a:rPr>
              <a:t>WebexTeamsAPI</a:t>
            </a:r>
            <a:endParaRPr lang="en-US" sz="2500" dirty="0">
              <a:highlight>
                <a:srgbClr val="FFFF00"/>
              </a:highlight>
            </a:endParaRPr>
          </a:p>
          <a:p>
            <a:endParaRPr lang="en-US" sz="2500" dirty="0"/>
          </a:p>
          <a:p>
            <a:r>
              <a:rPr lang="en-US" sz="2500" dirty="0"/>
              <a:t># script installer should ensure MERAKI_DASHBOARD_API_KEY environment variable set/exported</a:t>
            </a:r>
          </a:p>
          <a:p>
            <a:r>
              <a:rPr lang="en-US" sz="2500" dirty="0"/>
              <a:t>#  then we can spark up an instance of the API for query</a:t>
            </a:r>
          </a:p>
          <a:p>
            <a:r>
              <a:rPr lang="en-US" sz="2500" dirty="0"/>
              <a:t>dashboard=</a:t>
            </a:r>
            <a:r>
              <a:rPr lang="en-US" sz="2500" dirty="0" err="1">
                <a:highlight>
                  <a:srgbClr val="FFFF00"/>
                </a:highlight>
              </a:rPr>
              <a:t>DashboardAPI</a:t>
            </a:r>
            <a:r>
              <a:rPr lang="en-US" sz="2500" dirty="0">
                <a:highlight>
                  <a:srgbClr val="FFFF00"/>
                </a:highlight>
              </a:rPr>
              <a:t>()</a:t>
            </a:r>
          </a:p>
          <a:p>
            <a:endParaRPr lang="en-US" sz="2500" dirty="0"/>
          </a:p>
          <a:p>
            <a:r>
              <a:rPr lang="en-US" sz="2500" dirty="0"/>
              <a:t># script installer should ensure WEBEX_TEAMS_ACCESS_TOKEN environment variable set/exported</a:t>
            </a:r>
          </a:p>
          <a:p>
            <a:r>
              <a:rPr lang="en-US" sz="2500" dirty="0"/>
              <a:t>#  then spark up an instance of the API for query</a:t>
            </a:r>
          </a:p>
          <a:p>
            <a:r>
              <a:rPr lang="en-US" sz="2500" dirty="0" err="1"/>
              <a:t>webexTeamsRoom</a:t>
            </a:r>
            <a:r>
              <a:rPr lang="en-US" sz="2500" dirty="0"/>
              <a:t>=</a:t>
            </a:r>
            <a:r>
              <a:rPr lang="en-US" sz="2500" dirty="0" err="1">
                <a:highlight>
                  <a:srgbClr val="FFFF00"/>
                </a:highlight>
              </a:rPr>
              <a:t>WebexTeamsAPI</a:t>
            </a:r>
            <a:r>
              <a:rPr lang="en-US" sz="2500" dirty="0">
                <a:highlight>
                  <a:srgbClr val="FFFF00"/>
                </a:highlight>
              </a:rPr>
              <a:t>()</a:t>
            </a:r>
          </a:p>
          <a:p>
            <a:endParaRPr lang="en-US" sz="2500" dirty="0"/>
          </a:p>
          <a:p>
            <a:r>
              <a:rPr lang="en-US" sz="2500" dirty="0"/>
              <a:t># assign global variables, pre-captured from the API using Postman and ready for the API calls </a:t>
            </a:r>
          </a:p>
          <a:p>
            <a:r>
              <a:rPr lang="en-US" sz="2500" dirty="0" err="1"/>
              <a:t>myNetwork</a:t>
            </a:r>
            <a:r>
              <a:rPr lang="en-US" sz="2500" dirty="0"/>
              <a:t>=&lt;</a:t>
            </a:r>
            <a:r>
              <a:rPr lang="en-US" sz="2500" dirty="0" err="1"/>
              <a:t>meraki</a:t>
            </a:r>
            <a:r>
              <a:rPr lang="en-US" sz="2500" dirty="0"/>
              <a:t> network ID string&gt;</a:t>
            </a:r>
          </a:p>
          <a:p>
            <a:r>
              <a:rPr lang="en-US" sz="2500" dirty="0" err="1"/>
              <a:t>switchSerial</a:t>
            </a:r>
            <a:r>
              <a:rPr lang="en-US" sz="2500" dirty="0"/>
              <a:t>=&lt;</a:t>
            </a:r>
            <a:r>
              <a:rPr lang="en-US" sz="2500" dirty="0" err="1"/>
              <a:t>meraki</a:t>
            </a:r>
            <a:r>
              <a:rPr lang="en-US" sz="2500" dirty="0"/>
              <a:t> switch serial no string&gt;</a:t>
            </a:r>
          </a:p>
          <a:p>
            <a:r>
              <a:rPr lang="en-US" sz="2500" dirty="0" err="1"/>
              <a:t>poePort</a:t>
            </a:r>
            <a:r>
              <a:rPr lang="en-US" sz="2500" dirty="0"/>
              <a:t>=8</a:t>
            </a:r>
          </a:p>
          <a:p>
            <a:r>
              <a:rPr lang="en-US" sz="2500" dirty="0" err="1"/>
              <a:t>myWebexRoom</a:t>
            </a:r>
            <a:r>
              <a:rPr lang="en-US" sz="2500" dirty="0"/>
              <a:t>=&lt;</a:t>
            </a:r>
            <a:r>
              <a:rPr lang="en-US" sz="2500" dirty="0" err="1"/>
              <a:t>WxT</a:t>
            </a:r>
            <a:r>
              <a:rPr lang="en-US" sz="2500" dirty="0"/>
              <a:t> room ID string&gt;</a:t>
            </a:r>
          </a:p>
          <a:p>
            <a:endParaRPr lang="en-US" sz="2500" dirty="0"/>
          </a:p>
          <a:p>
            <a:r>
              <a:rPr lang="en-US" sz="2500" dirty="0"/>
              <a:t># assign </a:t>
            </a:r>
            <a:r>
              <a:rPr lang="en-US" sz="2500" dirty="0" err="1"/>
              <a:t>globals</a:t>
            </a:r>
            <a:r>
              <a:rPr lang="en-US" sz="2500" dirty="0"/>
              <a:t> relating to the endpoint to be used for proximity check</a:t>
            </a:r>
          </a:p>
          <a:p>
            <a:r>
              <a:rPr lang="en-US" sz="2500" dirty="0" err="1"/>
              <a:t>operatorClientName</a:t>
            </a:r>
            <a:r>
              <a:rPr lang="en-US" sz="2500" dirty="0"/>
              <a:t>='iPhone'</a:t>
            </a:r>
          </a:p>
          <a:p>
            <a:endParaRPr lang="en-US" sz="2500" dirty="0"/>
          </a:p>
          <a:p>
            <a:r>
              <a:rPr lang="en-US" sz="2500" dirty="0"/>
              <a:t># first time run status</a:t>
            </a:r>
          </a:p>
          <a:p>
            <a:r>
              <a:rPr lang="en-US" sz="2500" dirty="0" err="1"/>
              <a:t>assocStatus</a:t>
            </a:r>
            <a:r>
              <a:rPr lang="en-US" sz="2500" dirty="0"/>
              <a:t>=''</a:t>
            </a:r>
          </a:p>
          <a:p>
            <a:endParaRPr lang="en-US" sz="2500" dirty="0"/>
          </a:p>
          <a:p>
            <a:r>
              <a:rPr lang="en-US" sz="2500" dirty="0"/>
              <a:t># infinite loop - determine operator location and act accordingly</a:t>
            </a:r>
          </a:p>
          <a:p>
            <a:r>
              <a:rPr lang="en-US" sz="2500" dirty="0">
                <a:highlight>
                  <a:srgbClr val="FFFF00"/>
                </a:highlight>
              </a:rPr>
              <a:t>while True</a:t>
            </a:r>
            <a:r>
              <a:rPr lang="en-US" sz="2500" dirty="0"/>
              <a:t>:</a:t>
            </a:r>
          </a:p>
          <a:p>
            <a:endParaRPr lang="en-US" dirty="0"/>
          </a:p>
          <a:p>
            <a:endParaRPr lang="en-US" dirty="0"/>
          </a:p>
        </p:txBody>
      </p:sp>
      <p:sp>
        <p:nvSpPr>
          <p:cNvPr id="3" name="Title 2">
            <a:extLst>
              <a:ext uri="{FF2B5EF4-FFF2-40B4-BE49-F238E27FC236}">
                <a16:creationId xmlns:a16="http://schemas.microsoft.com/office/drawing/2014/main" id="{4A1E1D97-60E4-4CF9-9ED4-8D2DA1CDA0BB}"/>
              </a:ext>
            </a:extLst>
          </p:cNvPr>
          <p:cNvSpPr>
            <a:spLocks noGrp="1"/>
          </p:cNvSpPr>
          <p:nvPr>
            <p:ph type="title"/>
          </p:nvPr>
        </p:nvSpPr>
        <p:spPr/>
        <p:txBody>
          <a:bodyPr/>
          <a:lstStyle/>
          <a:p>
            <a:r>
              <a:rPr lang="en-US" dirty="0"/>
              <a:t>Python Script review</a:t>
            </a:r>
          </a:p>
        </p:txBody>
      </p:sp>
    </p:spTree>
    <p:extLst>
      <p:ext uri="{BB962C8B-B14F-4D97-AF65-F5344CB8AC3E}">
        <p14:creationId xmlns:p14="http://schemas.microsoft.com/office/powerpoint/2010/main" val="2942920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4F2F12-7A9C-48D8-ADC2-7F96692EBE72}"/>
              </a:ext>
            </a:extLst>
          </p:cNvPr>
          <p:cNvSpPr>
            <a:spLocks noGrp="1"/>
          </p:cNvSpPr>
          <p:nvPr>
            <p:ph idx="1"/>
          </p:nvPr>
        </p:nvSpPr>
        <p:spPr>
          <a:xfrm>
            <a:off x="754380" y="1249680"/>
            <a:ext cx="7932420" cy="3518326"/>
          </a:xfrm>
        </p:spPr>
        <p:txBody>
          <a:bodyPr>
            <a:noAutofit/>
          </a:bodyPr>
          <a:lstStyle/>
          <a:p>
            <a:pPr>
              <a:spcBef>
                <a:spcPts val="0"/>
              </a:spcBef>
            </a:pPr>
            <a:r>
              <a:rPr lang="en-US" sz="700" dirty="0"/>
              <a:t> # fetch AP associate and disassociate events for operator's wireless client</a:t>
            </a:r>
          </a:p>
          <a:p>
            <a:pPr>
              <a:spcBef>
                <a:spcPts val="0"/>
              </a:spcBef>
            </a:pPr>
            <a:r>
              <a:rPr lang="en-US" sz="700" dirty="0"/>
              <a:t>    </a:t>
            </a:r>
            <a:r>
              <a:rPr lang="en-US" sz="700" dirty="0" err="1"/>
              <a:t>associateEvents</a:t>
            </a:r>
            <a:r>
              <a:rPr lang="en-US" sz="700" dirty="0"/>
              <a:t>=</a:t>
            </a:r>
            <a:r>
              <a:rPr lang="en-US" sz="700" dirty="0" err="1">
                <a:highlight>
                  <a:srgbClr val="FFFF00"/>
                </a:highlight>
              </a:rPr>
              <a:t>dashboard.events.getNetworkEvents</a:t>
            </a:r>
            <a:r>
              <a:rPr lang="en-US" sz="700" dirty="0"/>
              <a:t>(</a:t>
            </a:r>
            <a:r>
              <a:rPr lang="en-US" sz="700" dirty="0" err="1"/>
              <a:t>myNetwork,productType</a:t>
            </a:r>
            <a:r>
              <a:rPr lang="en-US" sz="700" dirty="0"/>
              <a:t>="wireless",</a:t>
            </a:r>
            <a:r>
              <a:rPr lang="en-US" sz="700" dirty="0" err="1"/>
              <a:t>clientName</a:t>
            </a:r>
            <a:r>
              <a:rPr lang="en-US" sz="700" dirty="0"/>
              <a:t>=</a:t>
            </a:r>
            <a:r>
              <a:rPr lang="en-US" sz="700" dirty="0" err="1"/>
              <a:t>operatorClientName,includedEventTypes</a:t>
            </a:r>
            <a:r>
              <a:rPr lang="en-US" sz="700" dirty="0"/>
              <a:t>="</a:t>
            </a:r>
            <a:r>
              <a:rPr lang="en-US" sz="700" dirty="0">
                <a:highlight>
                  <a:srgbClr val="FFFF00"/>
                </a:highlight>
              </a:rPr>
              <a:t>association</a:t>
            </a:r>
            <a:r>
              <a:rPr lang="en-US" sz="700" dirty="0"/>
              <a:t>")</a:t>
            </a:r>
          </a:p>
          <a:p>
            <a:pPr>
              <a:spcBef>
                <a:spcPts val="0"/>
              </a:spcBef>
            </a:pPr>
            <a:r>
              <a:rPr lang="en-US" sz="700" dirty="0"/>
              <a:t>    </a:t>
            </a:r>
            <a:r>
              <a:rPr lang="en-US" sz="700" dirty="0" err="1"/>
              <a:t>lastAssocTime</a:t>
            </a:r>
            <a:r>
              <a:rPr lang="en-US" sz="700" dirty="0"/>
              <a:t>=</a:t>
            </a:r>
            <a:r>
              <a:rPr lang="en-US" sz="700" dirty="0" err="1"/>
              <a:t>associateEvents</a:t>
            </a:r>
            <a:r>
              <a:rPr lang="en-US" sz="700" dirty="0"/>
              <a:t>['events'][0]['</a:t>
            </a:r>
            <a:r>
              <a:rPr lang="en-US" sz="700" dirty="0" err="1"/>
              <a:t>occurredAt</a:t>
            </a:r>
            <a:r>
              <a:rPr lang="en-US" sz="700" dirty="0"/>
              <a:t>']</a:t>
            </a:r>
          </a:p>
          <a:p>
            <a:pPr>
              <a:spcBef>
                <a:spcPts val="0"/>
              </a:spcBef>
            </a:pPr>
            <a:r>
              <a:rPr lang="en-US" sz="700" dirty="0"/>
              <a:t>    </a:t>
            </a:r>
            <a:r>
              <a:rPr lang="en-US" sz="700" dirty="0" err="1"/>
              <a:t>disassociateEvents</a:t>
            </a:r>
            <a:r>
              <a:rPr lang="en-US" sz="700" dirty="0"/>
              <a:t>=</a:t>
            </a:r>
            <a:r>
              <a:rPr lang="en-US" sz="700" dirty="0" err="1">
                <a:highlight>
                  <a:srgbClr val="FFFF00"/>
                </a:highlight>
              </a:rPr>
              <a:t>dashboard.events.getNetworkEvents</a:t>
            </a:r>
            <a:r>
              <a:rPr lang="en-US" sz="700" dirty="0"/>
              <a:t>(</a:t>
            </a:r>
            <a:r>
              <a:rPr lang="en-US" sz="700" dirty="0" err="1"/>
              <a:t>myNetwork,productType</a:t>
            </a:r>
            <a:r>
              <a:rPr lang="en-US" sz="700" dirty="0"/>
              <a:t>="wireless",</a:t>
            </a:r>
            <a:r>
              <a:rPr lang="en-US" sz="700" dirty="0" err="1"/>
              <a:t>clientName</a:t>
            </a:r>
            <a:r>
              <a:rPr lang="en-US" sz="700" dirty="0"/>
              <a:t>=</a:t>
            </a:r>
            <a:r>
              <a:rPr lang="en-US" sz="700" dirty="0" err="1"/>
              <a:t>operatorClientName,includedEventTypes</a:t>
            </a:r>
            <a:r>
              <a:rPr lang="en-US" sz="700" dirty="0"/>
              <a:t>="</a:t>
            </a:r>
            <a:r>
              <a:rPr lang="en-US" sz="700" dirty="0">
                <a:highlight>
                  <a:srgbClr val="FFFF00"/>
                </a:highlight>
              </a:rPr>
              <a:t>disassociation</a:t>
            </a:r>
            <a:r>
              <a:rPr lang="en-US" sz="700" dirty="0"/>
              <a:t>")</a:t>
            </a:r>
          </a:p>
          <a:p>
            <a:pPr>
              <a:spcBef>
                <a:spcPts val="0"/>
              </a:spcBef>
            </a:pPr>
            <a:r>
              <a:rPr lang="en-US" sz="700" dirty="0"/>
              <a:t>    </a:t>
            </a:r>
            <a:r>
              <a:rPr lang="en-US" sz="700" dirty="0" err="1"/>
              <a:t>lastDisAssocTime</a:t>
            </a:r>
            <a:r>
              <a:rPr lang="en-US" sz="700" dirty="0"/>
              <a:t>=</a:t>
            </a:r>
            <a:r>
              <a:rPr lang="en-US" sz="700" dirty="0" err="1"/>
              <a:t>disassociateEvents</a:t>
            </a:r>
            <a:r>
              <a:rPr lang="en-US" sz="700" dirty="0"/>
              <a:t>['events'][0]['</a:t>
            </a:r>
            <a:r>
              <a:rPr lang="en-US" sz="700" dirty="0" err="1"/>
              <a:t>occurredAt</a:t>
            </a:r>
            <a:r>
              <a:rPr lang="en-US" sz="700" dirty="0"/>
              <a:t>’]</a:t>
            </a:r>
          </a:p>
          <a:p>
            <a:pPr>
              <a:spcBef>
                <a:spcPts val="0"/>
              </a:spcBef>
            </a:pPr>
            <a:endParaRPr lang="en-US" sz="700" dirty="0"/>
          </a:p>
          <a:p>
            <a:pPr>
              <a:spcBef>
                <a:spcPts val="0"/>
              </a:spcBef>
            </a:pPr>
            <a:r>
              <a:rPr lang="en-US" sz="700" dirty="0"/>
              <a:t>  # catch last iteration association status</a:t>
            </a:r>
          </a:p>
          <a:p>
            <a:pPr>
              <a:spcBef>
                <a:spcPts val="0"/>
              </a:spcBef>
            </a:pPr>
            <a:r>
              <a:rPr lang="en-US" sz="700" dirty="0"/>
              <a:t>    </a:t>
            </a:r>
            <a:r>
              <a:rPr lang="en-US" sz="700" dirty="0" err="1"/>
              <a:t>prevAssocStatus</a:t>
            </a:r>
            <a:r>
              <a:rPr lang="en-US" sz="700" dirty="0"/>
              <a:t>=</a:t>
            </a:r>
            <a:r>
              <a:rPr lang="en-US" sz="700" dirty="0" err="1"/>
              <a:t>assocStatus</a:t>
            </a:r>
            <a:endParaRPr lang="en-US" sz="700" dirty="0"/>
          </a:p>
          <a:p>
            <a:pPr>
              <a:spcBef>
                <a:spcPts val="0"/>
              </a:spcBef>
            </a:pPr>
            <a:endParaRPr lang="en-US" sz="700" dirty="0"/>
          </a:p>
          <a:p>
            <a:pPr>
              <a:spcBef>
                <a:spcPts val="0"/>
              </a:spcBef>
            </a:pPr>
            <a:r>
              <a:rPr lang="en-US" sz="700" dirty="0"/>
              <a:t>    # if the most recent status is to disassociate then set status variable</a:t>
            </a:r>
          </a:p>
          <a:p>
            <a:pPr>
              <a:spcBef>
                <a:spcPts val="0"/>
              </a:spcBef>
            </a:pPr>
            <a:r>
              <a:rPr lang="en-US" sz="700" dirty="0"/>
              <a:t>    if </a:t>
            </a:r>
            <a:r>
              <a:rPr lang="en-US" sz="700" dirty="0" err="1">
                <a:highlight>
                  <a:srgbClr val="FFFF00"/>
                </a:highlight>
              </a:rPr>
              <a:t>lastDisAssocTime</a:t>
            </a:r>
            <a:r>
              <a:rPr lang="en-US" sz="700" dirty="0">
                <a:highlight>
                  <a:srgbClr val="FFFF00"/>
                </a:highlight>
              </a:rPr>
              <a:t> &gt; </a:t>
            </a:r>
            <a:r>
              <a:rPr lang="en-US" sz="700" dirty="0" err="1">
                <a:highlight>
                  <a:srgbClr val="FFFF00"/>
                </a:highlight>
              </a:rPr>
              <a:t>lastAssocTime</a:t>
            </a:r>
            <a:r>
              <a:rPr lang="en-US" sz="700" dirty="0"/>
              <a:t>:</a:t>
            </a:r>
          </a:p>
          <a:p>
            <a:pPr>
              <a:spcBef>
                <a:spcPts val="0"/>
              </a:spcBef>
            </a:pPr>
            <a:r>
              <a:rPr lang="en-US" sz="700" dirty="0"/>
              <a:t>        </a:t>
            </a:r>
            <a:r>
              <a:rPr lang="en-US" sz="700" dirty="0" err="1"/>
              <a:t>assocStatus</a:t>
            </a:r>
            <a:r>
              <a:rPr lang="en-US" sz="700" dirty="0"/>
              <a:t>='DISASSOCIATED'</a:t>
            </a:r>
          </a:p>
          <a:p>
            <a:pPr>
              <a:spcBef>
                <a:spcPts val="0"/>
              </a:spcBef>
            </a:pPr>
            <a:endParaRPr lang="en-US" sz="700" dirty="0"/>
          </a:p>
          <a:p>
            <a:pPr>
              <a:spcBef>
                <a:spcPts val="0"/>
              </a:spcBef>
            </a:pPr>
            <a:r>
              <a:rPr lang="en-US" sz="700" dirty="0"/>
              <a:t>        # and if this is different from the previous status, then trigger a config change in the Meraki dashboard for the PoE switch port, and </a:t>
            </a:r>
            <a:r>
              <a:rPr lang="en-US" sz="700" dirty="0" err="1"/>
              <a:t>Webex</a:t>
            </a:r>
            <a:r>
              <a:rPr lang="en-US" sz="700" dirty="0"/>
              <a:t> Teams messages</a:t>
            </a:r>
          </a:p>
          <a:p>
            <a:pPr>
              <a:spcBef>
                <a:spcPts val="0"/>
              </a:spcBef>
            </a:pPr>
            <a:r>
              <a:rPr lang="en-US" sz="700" dirty="0"/>
              <a:t>        if </a:t>
            </a:r>
            <a:r>
              <a:rPr lang="en-US" sz="700" dirty="0" err="1">
                <a:highlight>
                  <a:srgbClr val="FFFF00"/>
                </a:highlight>
              </a:rPr>
              <a:t>prevAssocStatus</a:t>
            </a:r>
            <a:r>
              <a:rPr lang="en-US" sz="700" dirty="0">
                <a:highlight>
                  <a:srgbClr val="FFFF00"/>
                </a:highlight>
              </a:rPr>
              <a:t> != </a:t>
            </a:r>
            <a:r>
              <a:rPr lang="en-US" sz="700" dirty="0" err="1">
                <a:highlight>
                  <a:srgbClr val="FFFF00"/>
                </a:highlight>
              </a:rPr>
              <a:t>assocStatus</a:t>
            </a:r>
            <a:r>
              <a:rPr lang="en-US" sz="700" dirty="0"/>
              <a:t>:</a:t>
            </a:r>
          </a:p>
          <a:p>
            <a:pPr>
              <a:spcBef>
                <a:spcPts val="0"/>
              </a:spcBef>
            </a:pPr>
            <a:r>
              <a:rPr lang="en-US" sz="700" dirty="0"/>
              <a:t>            </a:t>
            </a:r>
            <a:r>
              <a:rPr lang="en-US" sz="700" dirty="0" err="1">
                <a:highlight>
                  <a:srgbClr val="FFFF00"/>
                </a:highlight>
              </a:rPr>
              <a:t>webexTeamsRoom.messages.create</a:t>
            </a:r>
            <a:r>
              <a:rPr lang="en-US" sz="700" dirty="0"/>
              <a:t>(</a:t>
            </a:r>
            <a:r>
              <a:rPr lang="en-US" sz="700" dirty="0" err="1"/>
              <a:t>roomId</a:t>
            </a:r>
            <a:r>
              <a:rPr lang="en-US" sz="700" dirty="0"/>
              <a:t>=</a:t>
            </a:r>
            <a:r>
              <a:rPr lang="en-US" sz="700" dirty="0" err="1"/>
              <a:t>myWebexRoom,text</a:t>
            </a:r>
            <a:r>
              <a:rPr lang="en-US" sz="700" dirty="0"/>
              <a:t>=</a:t>
            </a:r>
            <a:r>
              <a:rPr lang="en-US" sz="700" dirty="0" err="1"/>
              <a:t>time.ctime</a:t>
            </a:r>
            <a:r>
              <a:rPr lang="en-US" sz="700" dirty="0"/>
              <a:t>()+' - Operator is leaving the vicinity of the machine')</a:t>
            </a:r>
          </a:p>
          <a:p>
            <a:pPr>
              <a:spcBef>
                <a:spcPts val="0"/>
              </a:spcBef>
            </a:pPr>
            <a:r>
              <a:rPr lang="en-US" sz="700" dirty="0"/>
              <a:t>            </a:t>
            </a:r>
            <a:r>
              <a:rPr lang="en-US" sz="700" dirty="0" err="1"/>
              <a:t>portStatus</a:t>
            </a:r>
            <a:r>
              <a:rPr lang="en-US" sz="700" dirty="0"/>
              <a:t>=</a:t>
            </a:r>
            <a:r>
              <a:rPr lang="en-US" sz="700" dirty="0" err="1">
                <a:highlight>
                  <a:srgbClr val="FFFF00"/>
                </a:highlight>
              </a:rPr>
              <a:t>dashboard.switch_ports.updateDeviceSwitchPort</a:t>
            </a:r>
            <a:r>
              <a:rPr lang="en-US" sz="700" dirty="0"/>
              <a:t>(</a:t>
            </a:r>
            <a:r>
              <a:rPr lang="en-US" sz="700" dirty="0" err="1"/>
              <a:t>switchSerial,str</a:t>
            </a:r>
            <a:r>
              <a:rPr lang="en-US" sz="700" dirty="0"/>
              <a:t>(</a:t>
            </a:r>
            <a:r>
              <a:rPr lang="en-US" sz="700" dirty="0" err="1"/>
              <a:t>poePort</a:t>
            </a:r>
            <a:r>
              <a:rPr lang="en-US" sz="700" dirty="0"/>
              <a:t>),name="Light Off",</a:t>
            </a:r>
            <a:r>
              <a:rPr lang="en-US" sz="700" dirty="0" err="1">
                <a:highlight>
                  <a:srgbClr val="FFFF00"/>
                </a:highlight>
              </a:rPr>
              <a:t>poeEnabled</a:t>
            </a:r>
            <a:r>
              <a:rPr lang="en-US" sz="700" dirty="0">
                <a:highlight>
                  <a:srgbClr val="FFFF00"/>
                </a:highlight>
              </a:rPr>
              <a:t>=False</a:t>
            </a:r>
            <a:r>
              <a:rPr lang="en-US" sz="700" dirty="0"/>
              <a:t>)</a:t>
            </a:r>
          </a:p>
          <a:p>
            <a:pPr>
              <a:spcBef>
                <a:spcPts val="0"/>
              </a:spcBef>
            </a:pPr>
            <a:r>
              <a:rPr lang="en-US" sz="700" dirty="0"/>
              <a:t>            </a:t>
            </a:r>
            <a:r>
              <a:rPr lang="en-US" sz="700" dirty="0" err="1">
                <a:highlight>
                  <a:srgbClr val="FFFF00"/>
                </a:highlight>
              </a:rPr>
              <a:t>webexTeamsRoom.messages.create</a:t>
            </a:r>
            <a:r>
              <a:rPr lang="en-US" sz="700" dirty="0"/>
              <a:t>(</a:t>
            </a:r>
            <a:r>
              <a:rPr lang="en-US" sz="700" dirty="0" err="1"/>
              <a:t>roomId</a:t>
            </a:r>
            <a:r>
              <a:rPr lang="en-US" sz="700" dirty="0"/>
              <a:t>=</a:t>
            </a:r>
            <a:r>
              <a:rPr lang="en-US" sz="700" dirty="0" err="1"/>
              <a:t>myWebexRoom,text</a:t>
            </a:r>
            <a:r>
              <a:rPr lang="en-US" sz="700" dirty="0"/>
              <a:t>=</a:t>
            </a:r>
            <a:r>
              <a:rPr lang="en-US" sz="700" dirty="0" err="1"/>
              <a:t>time.ctime</a:t>
            </a:r>
            <a:r>
              <a:rPr lang="en-US" sz="700" dirty="0"/>
              <a:t>()+' - Machine shutdown sequence activated')</a:t>
            </a:r>
          </a:p>
          <a:p>
            <a:pPr>
              <a:spcBef>
                <a:spcPts val="0"/>
              </a:spcBef>
            </a:pPr>
            <a:endParaRPr lang="en-US" sz="700" dirty="0"/>
          </a:p>
          <a:p>
            <a:pPr>
              <a:spcBef>
                <a:spcPts val="0"/>
              </a:spcBef>
            </a:pPr>
            <a:r>
              <a:rPr lang="en-US" sz="700" dirty="0"/>
              <a:t>    # otherwise if the most recent status is to associate then set status accordingly</a:t>
            </a:r>
          </a:p>
          <a:p>
            <a:pPr>
              <a:spcBef>
                <a:spcPts val="0"/>
              </a:spcBef>
            </a:pPr>
            <a:r>
              <a:rPr lang="en-US" sz="700" dirty="0"/>
              <a:t>    else:</a:t>
            </a:r>
          </a:p>
          <a:p>
            <a:pPr>
              <a:spcBef>
                <a:spcPts val="0"/>
              </a:spcBef>
            </a:pPr>
            <a:r>
              <a:rPr lang="en-US" sz="700" dirty="0"/>
              <a:t>        </a:t>
            </a:r>
            <a:r>
              <a:rPr lang="en-US" sz="700" dirty="0" err="1"/>
              <a:t>assocStatus</a:t>
            </a:r>
            <a:r>
              <a:rPr lang="en-US" sz="700" dirty="0"/>
              <a:t>='ASSOCIATED'</a:t>
            </a:r>
          </a:p>
          <a:p>
            <a:pPr>
              <a:spcBef>
                <a:spcPts val="0"/>
              </a:spcBef>
            </a:pPr>
            <a:endParaRPr lang="en-US" sz="700" dirty="0"/>
          </a:p>
          <a:p>
            <a:pPr>
              <a:spcBef>
                <a:spcPts val="0"/>
              </a:spcBef>
            </a:pPr>
            <a:r>
              <a:rPr lang="en-US" sz="700" dirty="0"/>
              <a:t>        # and if this indicates a change in location, then trigger the config change in the Meraki dashboard and notify the </a:t>
            </a:r>
            <a:r>
              <a:rPr lang="en-US" sz="700" dirty="0" err="1"/>
              <a:t>Webex</a:t>
            </a:r>
            <a:r>
              <a:rPr lang="en-US" sz="700" dirty="0"/>
              <a:t> Teams room</a:t>
            </a:r>
          </a:p>
          <a:p>
            <a:pPr>
              <a:spcBef>
                <a:spcPts val="0"/>
              </a:spcBef>
            </a:pPr>
            <a:r>
              <a:rPr lang="en-US" sz="700" dirty="0"/>
              <a:t>        if </a:t>
            </a:r>
            <a:r>
              <a:rPr lang="en-US" sz="700" dirty="0" err="1">
                <a:highlight>
                  <a:srgbClr val="FFFF00"/>
                </a:highlight>
              </a:rPr>
              <a:t>prevAssocStatus</a:t>
            </a:r>
            <a:r>
              <a:rPr lang="en-US" sz="700" dirty="0">
                <a:highlight>
                  <a:srgbClr val="FFFF00"/>
                </a:highlight>
              </a:rPr>
              <a:t> != </a:t>
            </a:r>
            <a:r>
              <a:rPr lang="en-US" sz="700" dirty="0" err="1">
                <a:highlight>
                  <a:srgbClr val="FFFF00"/>
                </a:highlight>
              </a:rPr>
              <a:t>assocStatus</a:t>
            </a:r>
            <a:r>
              <a:rPr lang="en-US" sz="700" dirty="0"/>
              <a:t>:</a:t>
            </a:r>
          </a:p>
          <a:p>
            <a:pPr>
              <a:spcBef>
                <a:spcPts val="0"/>
              </a:spcBef>
            </a:pPr>
            <a:r>
              <a:rPr lang="en-US" sz="700" dirty="0"/>
              <a:t>            </a:t>
            </a:r>
            <a:r>
              <a:rPr lang="en-US" sz="700" dirty="0" err="1">
                <a:highlight>
                  <a:srgbClr val="FFFF00"/>
                </a:highlight>
              </a:rPr>
              <a:t>webexTeamsRoom.messages.create</a:t>
            </a:r>
            <a:r>
              <a:rPr lang="en-US" sz="700" dirty="0"/>
              <a:t>(</a:t>
            </a:r>
            <a:r>
              <a:rPr lang="en-US" sz="700" dirty="0" err="1"/>
              <a:t>roomId</a:t>
            </a:r>
            <a:r>
              <a:rPr lang="en-US" sz="700" dirty="0"/>
              <a:t>=</a:t>
            </a:r>
            <a:r>
              <a:rPr lang="en-US" sz="700" dirty="0" err="1"/>
              <a:t>myWebexRoom,text</a:t>
            </a:r>
            <a:r>
              <a:rPr lang="en-US" sz="700" dirty="0"/>
              <a:t>=</a:t>
            </a:r>
            <a:r>
              <a:rPr lang="en-US" sz="700" dirty="0" err="1"/>
              <a:t>time.ctime</a:t>
            </a:r>
            <a:r>
              <a:rPr lang="en-US" sz="700" dirty="0"/>
              <a:t>()+' - Operator is returning to the vicinity of the machine')</a:t>
            </a:r>
          </a:p>
          <a:p>
            <a:pPr>
              <a:spcBef>
                <a:spcPts val="0"/>
              </a:spcBef>
            </a:pPr>
            <a:r>
              <a:rPr lang="en-US" sz="700" dirty="0"/>
              <a:t>            </a:t>
            </a:r>
            <a:r>
              <a:rPr lang="en-US" sz="700" dirty="0" err="1"/>
              <a:t>portStatus</a:t>
            </a:r>
            <a:r>
              <a:rPr lang="en-US" sz="700" dirty="0"/>
              <a:t>=</a:t>
            </a:r>
            <a:r>
              <a:rPr lang="en-US" sz="700" dirty="0" err="1">
                <a:highlight>
                  <a:srgbClr val="FFFF00"/>
                </a:highlight>
              </a:rPr>
              <a:t>dashboard.switch_ports.updateDeviceSwitchPort</a:t>
            </a:r>
            <a:r>
              <a:rPr lang="en-US" sz="700" dirty="0"/>
              <a:t>(</a:t>
            </a:r>
            <a:r>
              <a:rPr lang="en-US" sz="700" dirty="0" err="1"/>
              <a:t>switchSerial,str</a:t>
            </a:r>
            <a:r>
              <a:rPr lang="en-US" sz="700" dirty="0"/>
              <a:t>(</a:t>
            </a:r>
            <a:r>
              <a:rPr lang="en-US" sz="700" dirty="0" err="1"/>
              <a:t>poePort</a:t>
            </a:r>
            <a:r>
              <a:rPr lang="en-US" sz="700" dirty="0"/>
              <a:t>),name="Light On",</a:t>
            </a:r>
            <a:r>
              <a:rPr lang="en-US" sz="700" dirty="0" err="1">
                <a:highlight>
                  <a:srgbClr val="FFFF00"/>
                </a:highlight>
              </a:rPr>
              <a:t>poeEnabled</a:t>
            </a:r>
            <a:r>
              <a:rPr lang="en-US" sz="700" dirty="0">
                <a:highlight>
                  <a:srgbClr val="FFFF00"/>
                </a:highlight>
              </a:rPr>
              <a:t>=True</a:t>
            </a:r>
            <a:r>
              <a:rPr lang="en-US" sz="700" dirty="0"/>
              <a:t>)</a:t>
            </a:r>
          </a:p>
          <a:p>
            <a:pPr>
              <a:spcBef>
                <a:spcPts val="0"/>
              </a:spcBef>
            </a:pPr>
            <a:r>
              <a:rPr lang="en-US" sz="700" dirty="0"/>
              <a:t>            </a:t>
            </a:r>
            <a:r>
              <a:rPr lang="en-US" sz="700" dirty="0" err="1">
                <a:highlight>
                  <a:srgbClr val="FFFF00"/>
                </a:highlight>
              </a:rPr>
              <a:t>webexTeamsRoom.messages.create</a:t>
            </a:r>
            <a:r>
              <a:rPr lang="en-US" sz="700" dirty="0"/>
              <a:t>(</a:t>
            </a:r>
            <a:r>
              <a:rPr lang="en-US" sz="700" dirty="0" err="1"/>
              <a:t>roomId</a:t>
            </a:r>
            <a:r>
              <a:rPr lang="en-US" sz="700" dirty="0"/>
              <a:t>=</a:t>
            </a:r>
            <a:r>
              <a:rPr lang="en-US" sz="700" dirty="0" err="1"/>
              <a:t>myWebexRoom,text</a:t>
            </a:r>
            <a:r>
              <a:rPr lang="en-US" sz="700" dirty="0"/>
              <a:t>=</a:t>
            </a:r>
            <a:r>
              <a:rPr lang="en-US" sz="700" dirty="0" err="1"/>
              <a:t>time.ctime</a:t>
            </a:r>
            <a:r>
              <a:rPr lang="en-US" sz="700" dirty="0"/>
              <a:t>()+’ – Activating Machine startup sequence')</a:t>
            </a:r>
          </a:p>
          <a:p>
            <a:pPr>
              <a:spcBef>
                <a:spcPts val="0"/>
              </a:spcBef>
            </a:pPr>
            <a:endParaRPr lang="en-US" sz="700" dirty="0"/>
          </a:p>
          <a:p>
            <a:pPr>
              <a:spcBef>
                <a:spcPts val="0"/>
              </a:spcBef>
            </a:pPr>
            <a:r>
              <a:rPr lang="en-US" sz="700" dirty="0"/>
              <a:t>    # wait 5 seconds before polling location status again</a:t>
            </a:r>
          </a:p>
          <a:p>
            <a:pPr>
              <a:spcBef>
                <a:spcPts val="0"/>
              </a:spcBef>
            </a:pPr>
            <a:r>
              <a:rPr lang="en-US" sz="700" dirty="0"/>
              <a:t>    </a:t>
            </a:r>
            <a:r>
              <a:rPr lang="en-US" sz="700" dirty="0" err="1"/>
              <a:t>time.sleep</a:t>
            </a:r>
            <a:r>
              <a:rPr lang="en-US" sz="700" dirty="0"/>
              <a:t>(5)</a:t>
            </a:r>
          </a:p>
          <a:p>
            <a:pPr>
              <a:spcBef>
                <a:spcPts val="0"/>
              </a:spcBef>
            </a:pPr>
            <a:r>
              <a:rPr lang="en-US" sz="700" dirty="0"/>
              <a:t> </a:t>
            </a:r>
          </a:p>
        </p:txBody>
      </p:sp>
      <p:sp>
        <p:nvSpPr>
          <p:cNvPr id="3" name="Title 2">
            <a:extLst>
              <a:ext uri="{FF2B5EF4-FFF2-40B4-BE49-F238E27FC236}">
                <a16:creationId xmlns:a16="http://schemas.microsoft.com/office/drawing/2014/main" id="{AB13F199-6D29-44F0-B905-08F2CD3D65C2}"/>
              </a:ext>
            </a:extLst>
          </p:cNvPr>
          <p:cNvSpPr>
            <a:spLocks noGrp="1"/>
          </p:cNvSpPr>
          <p:nvPr>
            <p:ph type="title"/>
          </p:nvPr>
        </p:nvSpPr>
        <p:spPr/>
        <p:txBody>
          <a:bodyPr/>
          <a:lstStyle/>
          <a:p>
            <a:r>
              <a:rPr lang="en-US" dirty="0"/>
              <a:t>Python Script continued</a:t>
            </a:r>
          </a:p>
        </p:txBody>
      </p:sp>
    </p:spTree>
    <p:extLst>
      <p:ext uri="{BB962C8B-B14F-4D97-AF65-F5344CB8AC3E}">
        <p14:creationId xmlns:p14="http://schemas.microsoft.com/office/powerpoint/2010/main" val="1271979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10B8BF-7A9E-40DB-AF56-4E32E2EB6972}"/>
              </a:ext>
            </a:extLst>
          </p:cNvPr>
          <p:cNvSpPr txBox="1"/>
          <p:nvPr/>
        </p:nvSpPr>
        <p:spPr>
          <a:xfrm>
            <a:off x="125260" y="316476"/>
            <a:ext cx="9194103" cy="3231654"/>
          </a:xfrm>
          <a:prstGeom prst="rect">
            <a:avLst/>
          </a:prstGeom>
          <a:noFill/>
        </p:spPr>
        <p:txBody>
          <a:bodyPr wrap="square" rtlCol="0">
            <a:spAutoFit/>
          </a:bodyPr>
          <a:lstStyle/>
          <a:p>
            <a:pPr algn="ctr"/>
            <a:r>
              <a:rPr lang="en-US" sz="4800" b="1" dirty="0">
                <a:solidFill>
                  <a:schemeClr val="bg1"/>
                </a:solidFill>
                <a:effectLst>
                  <a:outerShdw blurRad="279400" dist="152400" dir="2700000" algn="tl" rotWithShape="0">
                    <a:prstClr val="black">
                      <a:alpha val="40000"/>
                    </a:prstClr>
                  </a:outerShdw>
                </a:effectLst>
                <a:latin typeface="Corbel" panose="020B0503020204020204" pitchFamily="34" charset="0"/>
                <a:ea typeface="Jura" panose="02000703000000000000" pitchFamily="2" charset="0"/>
              </a:rPr>
              <a:t>Summary</a:t>
            </a:r>
          </a:p>
          <a:p>
            <a:pPr algn="ctr"/>
            <a:endParaRPr lang="en-US" sz="4800" b="1" dirty="0">
              <a:solidFill>
                <a:schemeClr val="bg1"/>
              </a:solidFill>
              <a:effectLst>
                <a:outerShdw blurRad="279400" dist="152400" dir="2700000" algn="tl" rotWithShape="0">
                  <a:prstClr val="black">
                    <a:alpha val="40000"/>
                  </a:prstClr>
                </a:outerShdw>
              </a:effectLst>
              <a:latin typeface="Corbel" panose="020B0503020204020204" pitchFamily="34" charset="0"/>
              <a:ea typeface="Jura" panose="02000703000000000000" pitchFamily="2" charset="0"/>
            </a:endParaRPr>
          </a:p>
          <a:p>
            <a:pPr marL="1143000" lvl="1" indent="-685800">
              <a:buFont typeface="Arial" panose="020B0604020202020204" pitchFamily="34" charset="0"/>
              <a:buChar char="•"/>
            </a:pPr>
            <a:r>
              <a:rPr lang="en-US" sz="3600" dirty="0">
                <a:solidFill>
                  <a:schemeClr val="bg1"/>
                </a:solidFill>
                <a:effectLst>
                  <a:outerShdw blurRad="279400" dist="152400" dir="2700000" algn="tl" rotWithShape="0">
                    <a:prstClr val="black">
                      <a:alpha val="40000"/>
                    </a:prstClr>
                  </a:outerShdw>
                </a:effectLst>
                <a:latin typeface="Corbel" panose="020B0503020204020204" pitchFamily="34" charset="0"/>
                <a:ea typeface="Jura" panose="02000703000000000000" pitchFamily="2" charset="0"/>
              </a:rPr>
              <a:t>Start Small!  Walk-Run-Fly</a:t>
            </a:r>
          </a:p>
          <a:p>
            <a:pPr marL="1143000" lvl="1" indent="-685800">
              <a:buFont typeface="Arial" panose="020B0604020202020204" pitchFamily="34" charset="0"/>
              <a:buChar char="•"/>
            </a:pPr>
            <a:r>
              <a:rPr lang="en-US" sz="3600" dirty="0">
                <a:solidFill>
                  <a:schemeClr val="bg1"/>
                </a:solidFill>
                <a:effectLst>
                  <a:outerShdw blurRad="279400" dist="152400" dir="2700000" algn="tl" rotWithShape="0">
                    <a:prstClr val="black">
                      <a:alpha val="40000"/>
                    </a:prstClr>
                  </a:outerShdw>
                </a:effectLst>
                <a:latin typeface="Corbel" panose="020B0503020204020204" pitchFamily="34" charset="0"/>
                <a:ea typeface="Jura" panose="02000703000000000000" pitchFamily="2" charset="0"/>
              </a:rPr>
              <a:t>Community </a:t>
            </a:r>
          </a:p>
          <a:p>
            <a:pPr marL="1143000" lvl="1" indent="-685800">
              <a:buFont typeface="Arial" panose="020B0604020202020204" pitchFamily="34" charset="0"/>
              <a:buChar char="•"/>
            </a:pPr>
            <a:r>
              <a:rPr lang="en-US" sz="3600" dirty="0">
                <a:solidFill>
                  <a:schemeClr val="bg1"/>
                </a:solidFill>
                <a:effectLst>
                  <a:outerShdw blurRad="279400" dist="152400" dir="2700000" algn="tl" rotWithShape="0">
                    <a:prstClr val="black">
                      <a:alpha val="40000"/>
                    </a:prstClr>
                  </a:outerShdw>
                </a:effectLst>
                <a:latin typeface="Corbel" panose="020B0503020204020204" pitchFamily="34" charset="0"/>
                <a:ea typeface="Jura" panose="02000703000000000000" pitchFamily="2" charset="0"/>
              </a:rPr>
              <a:t>Old dogs can learn new tricks!</a:t>
            </a:r>
            <a:endParaRPr lang="en-GB" sz="3600" dirty="0">
              <a:solidFill>
                <a:schemeClr val="bg1"/>
              </a:solidFill>
              <a:effectLst>
                <a:outerShdw blurRad="279400" dist="152400" dir="2700000" algn="tl" rotWithShape="0">
                  <a:prstClr val="black">
                    <a:alpha val="40000"/>
                  </a:prstClr>
                </a:outerShdw>
              </a:effectLst>
              <a:latin typeface="Corbel" panose="020B0503020204020204" pitchFamily="34" charset="0"/>
              <a:ea typeface="Jura" panose="02000703000000000000" pitchFamily="2" charset="0"/>
            </a:endParaRPr>
          </a:p>
        </p:txBody>
      </p:sp>
    </p:spTree>
    <p:extLst>
      <p:ext uri="{BB962C8B-B14F-4D97-AF65-F5344CB8AC3E}">
        <p14:creationId xmlns:p14="http://schemas.microsoft.com/office/powerpoint/2010/main" val="575246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10B8BF-7A9E-40DB-AF56-4E32E2EB6972}"/>
              </a:ext>
            </a:extLst>
          </p:cNvPr>
          <p:cNvSpPr txBox="1"/>
          <p:nvPr/>
        </p:nvSpPr>
        <p:spPr>
          <a:xfrm>
            <a:off x="1552554" y="1775378"/>
            <a:ext cx="5524107" cy="854080"/>
          </a:xfrm>
          <a:prstGeom prst="rect">
            <a:avLst/>
          </a:prstGeom>
          <a:noFill/>
        </p:spPr>
        <p:txBody>
          <a:bodyPr wrap="square" rtlCol="0">
            <a:spAutoFit/>
          </a:bodyPr>
          <a:lstStyle/>
          <a:p>
            <a:pPr algn="ctr"/>
            <a:r>
              <a:rPr lang="en-US" sz="4800" dirty="0">
                <a:solidFill>
                  <a:schemeClr val="bg1"/>
                </a:solidFill>
                <a:effectLst>
                  <a:outerShdw blurRad="279400" dist="152400" dir="2700000" algn="tl" rotWithShape="0">
                    <a:prstClr val="black">
                      <a:alpha val="40000"/>
                    </a:prstClr>
                  </a:outerShdw>
                </a:effectLst>
                <a:latin typeface="+mj-lt"/>
                <a:ea typeface="Jura" panose="02000703000000000000" pitchFamily="2" charset="0"/>
              </a:rPr>
              <a:t>Thanks! Questions?</a:t>
            </a:r>
            <a:endParaRPr lang="en-GB" sz="4800" dirty="0">
              <a:solidFill>
                <a:schemeClr val="bg1"/>
              </a:solidFill>
              <a:effectLst>
                <a:outerShdw blurRad="279400" dist="152400" dir="2700000" algn="tl" rotWithShape="0">
                  <a:prstClr val="black">
                    <a:alpha val="40000"/>
                  </a:prstClr>
                </a:outerShdw>
              </a:effectLst>
              <a:latin typeface="+mj-lt"/>
              <a:ea typeface="Jura" panose="02000703000000000000" pitchFamily="2" charset="0"/>
            </a:endParaRPr>
          </a:p>
        </p:txBody>
      </p:sp>
    </p:spTree>
    <p:extLst>
      <p:ext uri="{BB962C8B-B14F-4D97-AF65-F5344CB8AC3E}">
        <p14:creationId xmlns:p14="http://schemas.microsoft.com/office/powerpoint/2010/main" val="795366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64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4B06E90-D08C-4115-A245-08F13AE12315}"/>
                  </a:ext>
                </a:extLst>
              </p14:cNvPr>
              <p14:cNvContentPartPr/>
              <p14:nvPr/>
            </p14:nvContentPartPr>
            <p14:xfrm>
              <a:off x="1645850" y="1261622"/>
              <a:ext cx="167130" cy="363150"/>
            </p14:xfrm>
          </p:contentPart>
        </mc:Choice>
        <mc:Fallback xmlns="">
          <p:pic>
            <p:nvPicPr>
              <p:cNvPr id="2" name="Ink 1">
                <a:extLst>
                  <a:ext uri="{FF2B5EF4-FFF2-40B4-BE49-F238E27FC236}">
                    <a16:creationId xmlns:a16="http://schemas.microsoft.com/office/drawing/2014/main" id="{24B06E90-D08C-4115-A245-08F13AE12315}"/>
                  </a:ext>
                </a:extLst>
              </p:cNvPr>
              <p:cNvPicPr/>
              <p:nvPr/>
            </p:nvPicPr>
            <p:blipFill>
              <a:blip r:embed="rId4"/>
              <a:stretch>
                <a:fillRect/>
              </a:stretch>
            </p:blipFill>
            <p:spPr>
              <a:xfrm>
                <a:off x="1636865" y="1252624"/>
                <a:ext cx="184742" cy="380786"/>
              </a:xfrm>
              <a:prstGeom prst="rect">
                <a:avLst/>
              </a:prstGeom>
            </p:spPr>
          </p:pic>
        </mc:Fallback>
      </mc:AlternateContent>
      <p:grpSp>
        <p:nvGrpSpPr>
          <p:cNvPr id="29" name="Group 28">
            <a:extLst>
              <a:ext uri="{FF2B5EF4-FFF2-40B4-BE49-F238E27FC236}">
                <a16:creationId xmlns:a16="http://schemas.microsoft.com/office/drawing/2014/main" id="{C0B9EA5A-1F82-4C1A-9DE7-5F18E435701F}"/>
              </a:ext>
            </a:extLst>
          </p:cNvPr>
          <p:cNvGrpSpPr/>
          <p:nvPr/>
        </p:nvGrpSpPr>
        <p:grpSpPr>
          <a:xfrm>
            <a:off x="3189989" y="1443197"/>
            <a:ext cx="390690" cy="1263060"/>
            <a:chOff x="3434481" y="1970361"/>
            <a:chExt cx="520920" cy="1684080"/>
          </a:xfrm>
        </p:grpSpPr>
        <p:grpSp>
          <p:nvGrpSpPr>
            <p:cNvPr id="30" name="Group 29">
              <a:extLst>
                <a:ext uri="{FF2B5EF4-FFF2-40B4-BE49-F238E27FC236}">
                  <a16:creationId xmlns:a16="http://schemas.microsoft.com/office/drawing/2014/main" id="{C68B4E46-3B24-4285-8673-A0F91A72F5B0}"/>
                </a:ext>
              </a:extLst>
            </p:cNvPr>
            <p:cNvGrpSpPr/>
            <p:nvPr/>
          </p:nvGrpSpPr>
          <p:grpSpPr>
            <a:xfrm>
              <a:off x="3434481" y="1970361"/>
              <a:ext cx="496080" cy="525240"/>
              <a:chOff x="3434481" y="1970361"/>
              <a:chExt cx="496080" cy="525240"/>
            </a:xfrm>
          </p:grpSpPr>
          <mc:AlternateContent xmlns:mc="http://schemas.openxmlformats.org/markup-compatibility/2006" xmlns:p14="http://schemas.microsoft.com/office/powerpoint/2010/main">
            <mc:Choice Requires="p14">
              <p:contentPart p14:bwMode="auto" r:id="rId5">
                <p14:nvContentPartPr>
                  <p14:cNvPr id="46" name="Ink 45">
                    <a:extLst>
                      <a:ext uri="{FF2B5EF4-FFF2-40B4-BE49-F238E27FC236}">
                        <a16:creationId xmlns:a16="http://schemas.microsoft.com/office/drawing/2014/main" id="{4BF14EF3-33AA-4FE3-AFE8-5AFF93EB7C79}"/>
                      </a:ext>
                    </a:extLst>
                  </p14:cNvPr>
                  <p14:cNvContentPartPr/>
                  <p14:nvPr/>
                </p14:nvContentPartPr>
                <p14:xfrm>
                  <a:off x="3583161" y="1970361"/>
                  <a:ext cx="347400" cy="525240"/>
                </p14:xfrm>
              </p:contentPart>
            </mc:Choice>
            <mc:Fallback xmlns="">
              <p:pic>
                <p:nvPicPr>
                  <p:cNvPr id="46" name="Ink 45">
                    <a:extLst>
                      <a:ext uri="{FF2B5EF4-FFF2-40B4-BE49-F238E27FC236}">
                        <a16:creationId xmlns:a16="http://schemas.microsoft.com/office/drawing/2014/main" id="{4BF14EF3-33AA-4FE3-AFE8-5AFF93EB7C79}"/>
                      </a:ext>
                    </a:extLst>
                  </p:cNvPr>
                  <p:cNvPicPr/>
                  <p:nvPr/>
                </p:nvPicPr>
                <p:blipFill>
                  <a:blip r:embed="rId6"/>
                  <a:stretch>
                    <a:fillRect/>
                  </a:stretch>
                </p:blipFill>
                <p:spPr>
                  <a:xfrm>
                    <a:off x="3574161" y="1961361"/>
                    <a:ext cx="36504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7" name="Ink 46">
                    <a:extLst>
                      <a:ext uri="{FF2B5EF4-FFF2-40B4-BE49-F238E27FC236}">
                        <a16:creationId xmlns:a16="http://schemas.microsoft.com/office/drawing/2014/main" id="{6C1145FC-527B-4C27-8E5F-9607294F9B58}"/>
                      </a:ext>
                    </a:extLst>
                  </p14:cNvPr>
                  <p14:cNvContentPartPr/>
                  <p14:nvPr/>
                </p14:nvContentPartPr>
                <p14:xfrm>
                  <a:off x="3666321" y="2255841"/>
                  <a:ext cx="14040" cy="7560"/>
                </p14:xfrm>
              </p:contentPart>
            </mc:Choice>
            <mc:Fallback xmlns="">
              <p:pic>
                <p:nvPicPr>
                  <p:cNvPr id="47" name="Ink 46">
                    <a:extLst>
                      <a:ext uri="{FF2B5EF4-FFF2-40B4-BE49-F238E27FC236}">
                        <a16:creationId xmlns:a16="http://schemas.microsoft.com/office/drawing/2014/main" id="{6C1145FC-527B-4C27-8E5F-9607294F9B58}"/>
                      </a:ext>
                    </a:extLst>
                  </p:cNvPr>
                  <p:cNvPicPr/>
                  <p:nvPr/>
                </p:nvPicPr>
                <p:blipFill>
                  <a:blip r:embed="rId8"/>
                  <a:stretch>
                    <a:fillRect/>
                  </a:stretch>
                </p:blipFill>
                <p:spPr>
                  <a:xfrm>
                    <a:off x="3657321" y="2247201"/>
                    <a:ext cx="316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Ink 47">
                    <a:extLst>
                      <a:ext uri="{FF2B5EF4-FFF2-40B4-BE49-F238E27FC236}">
                        <a16:creationId xmlns:a16="http://schemas.microsoft.com/office/drawing/2014/main" id="{FAC80B85-9E9A-4A51-B437-C2B48750F23E}"/>
                      </a:ext>
                    </a:extLst>
                  </p14:cNvPr>
                  <p14:cNvContentPartPr/>
                  <p14:nvPr/>
                </p14:nvContentPartPr>
                <p14:xfrm>
                  <a:off x="3775401" y="2258721"/>
                  <a:ext cx="3240" cy="3960"/>
                </p14:xfrm>
              </p:contentPart>
            </mc:Choice>
            <mc:Fallback xmlns="">
              <p:pic>
                <p:nvPicPr>
                  <p:cNvPr id="48" name="Ink 47">
                    <a:extLst>
                      <a:ext uri="{FF2B5EF4-FFF2-40B4-BE49-F238E27FC236}">
                        <a16:creationId xmlns:a16="http://schemas.microsoft.com/office/drawing/2014/main" id="{FAC80B85-9E9A-4A51-B437-C2B48750F23E}"/>
                      </a:ext>
                    </a:extLst>
                  </p:cNvPr>
                  <p:cNvPicPr/>
                  <p:nvPr/>
                </p:nvPicPr>
                <p:blipFill>
                  <a:blip r:embed="rId10"/>
                  <a:stretch>
                    <a:fillRect/>
                  </a:stretch>
                </p:blipFill>
                <p:spPr>
                  <a:xfrm>
                    <a:off x="3766401" y="2249721"/>
                    <a:ext cx="20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9" name="Ink 48">
                    <a:extLst>
                      <a:ext uri="{FF2B5EF4-FFF2-40B4-BE49-F238E27FC236}">
                        <a16:creationId xmlns:a16="http://schemas.microsoft.com/office/drawing/2014/main" id="{3CA2F774-BEFB-4BC1-9FDE-3E65CE855C09}"/>
                      </a:ext>
                    </a:extLst>
                  </p14:cNvPr>
                  <p14:cNvContentPartPr/>
                  <p14:nvPr/>
                </p14:nvContentPartPr>
                <p14:xfrm>
                  <a:off x="3643281" y="2364921"/>
                  <a:ext cx="135360" cy="45360"/>
                </p14:xfrm>
              </p:contentPart>
            </mc:Choice>
            <mc:Fallback xmlns="">
              <p:pic>
                <p:nvPicPr>
                  <p:cNvPr id="49" name="Ink 48">
                    <a:extLst>
                      <a:ext uri="{FF2B5EF4-FFF2-40B4-BE49-F238E27FC236}">
                        <a16:creationId xmlns:a16="http://schemas.microsoft.com/office/drawing/2014/main" id="{3CA2F774-BEFB-4BC1-9FDE-3E65CE855C09}"/>
                      </a:ext>
                    </a:extLst>
                  </p:cNvPr>
                  <p:cNvPicPr/>
                  <p:nvPr/>
                </p:nvPicPr>
                <p:blipFill>
                  <a:blip r:embed="rId12"/>
                  <a:stretch>
                    <a:fillRect/>
                  </a:stretch>
                </p:blipFill>
                <p:spPr>
                  <a:xfrm>
                    <a:off x="3634281" y="2356281"/>
                    <a:ext cx="153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0" name="Ink 49">
                    <a:extLst>
                      <a:ext uri="{FF2B5EF4-FFF2-40B4-BE49-F238E27FC236}">
                        <a16:creationId xmlns:a16="http://schemas.microsoft.com/office/drawing/2014/main" id="{04795A07-5A4F-477E-83B6-88A495C72198}"/>
                      </a:ext>
                    </a:extLst>
                  </p14:cNvPr>
                  <p14:cNvContentPartPr/>
                  <p14:nvPr/>
                </p14:nvContentPartPr>
                <p14:xfrm>
                  <a:off x="3434481" y="2130201"/>
                  <a:ext cx="466560" cy="29160"/>
                </p14:xfrm>
              </p:contentPart>
            </mc:Choice>
            <mc:Fallback xmlns="">
              <p:pic>
                <p:nvPicPr>
                  <p:cNvPr id="50" name="Ink 49">
                    <a:extLst>
                      <a:ext uri="{FF2B5EF4-FFF2-40B4-BE49-F238E27FC236}">
                        <a16:creationId xmlns:a16="http://schemas.microsoft.com/office/drawing/2014/main" id="{04795A07-5A4F-477E-83B6-88A495C72198}"/>
                      </a:ext>
                    </a:extLst>
                  </p:cNvPr>
                  <p:cNvPicPr/>
                  <p:nvPr/>
                </p:nvPicPr>
                <p:blipFill>
                  <a:blip r:embed="rId14"/>
                  <a:stretch>
                    <a:fillRect/>
                  </a:stretch>
                </p:blipFill>
                <p:spPr>
                  <a:xfrm>
                    <a:off x="3425481" y="2121201"/>
                    <a:ext cx="484200" cy="46800"/>
                  </a:xfrm>
                  <a:prstGeom prst="rect">
                    <a:avLst/>
                  </a:prstGeom>
                </p:spPr>
              </p:pic>
            </mc:Fallback>
          </mc:AlternateContent>
        </p:grpSp>
        <p:grpSp>
          <p:nvGrpSpPr>
            <p:cNvPr id="31" name="Group 30">
              <a:extLst>
                <a:ext uri="{FF2B5EF4-FFF2-40B4-BE49-F238E27FC236}">
                  <a16:creationId xmlns:a16="http://schemas.microsoft.com/office/drawing/2014/main" id="{01DA2EF5-08E6-43F7-89DF-146A7C0AE094}"/>
                </a:ext>
              </a:extLst>
            </p:cNvPr>
            <p:cNvGrpSpPr/>
            <p:nvPr/>
          </p:nvGrpSpPr>
          <p:grpSpPr>
            <a:xfrm>
              <a:off x="3626001" y="1994481"/>
              <a:ext cx="266040" cy="133560"/>
              <a:chOff x="3626001" y="1994481"/>
              <a:chExt cx="266040" cy="133560"/>
            </a:xfrm>
          </p:grpSpPr>
          <mc:AlternateContent xmlns:mc="http://schemas.openxmlformats.org/markup-compatibility/2006" xmlns:p14="http://schemas.microsoft.com/office/powerpoint/2010/main">
            <mc:Choice Requires="p14">
              <p:contentPart p14:bwMode="auto" r:id="rId15">
                <p14:nvContentPartPr>
                  <p14:cNvPr id="41" name="Ink 40">
                    <a:extLst>
                      <a:ext uri="{FF2B5EF4-FFF2-40B4-BE49-F238E27FC236}">
                        <a16:creationId xmlns:a16="http://schemas.microsoft.com/office/drawing/2014/main" id="{33DCEB87-A2EF-4BD1-8DCC-17EC1D42112D}"/>
                      </a:ext>
                    </a:extLst>
                  </p14:cNvPr>
                  <p14:cNvContentPartPr/>
                  <p14:nvPr/>
                </p14:nvContentPartPr>
                <p14:xfrm>
                  <a:off x="3645801" y="1996641"/>
                  <a:ext cx="244440" cy="121320"/>
                </p14:xfrm>
              </p:contentPart>
            </mc:Choice>
            <mc:Fallback xmlns="">
              <p:pic>
                <p:nvPicPr>
                  <p:cNvPr id="41" name="Ink 40">
                    <a:extLst>
                      <a:ext uri="{FF2B5EF4-FFF2-40B4-BE49-F238E27FC236}">
                        <a16:creationId xmlns:a16="http://schemas.microsoft.com/office/drawing/2014/main" id="{33DCEB87-A2EF-4BD1-8DCC-17EC1D42112D}"/>
                      </a:ext>
                    </a:extLst>
                  </p:cNvPr>
                  <p:cNvPicPr/>
                  <p:nvPr/>
                </p:nvPicPr>
                <p:blipFill>
                  <a:blip r:embed="rId16"/>
                  <a:stretch>
                    <a:fillRect/>
                  </a:stretch>
                </p:blipFill>
                <p:spPr>
                  <a:xfrm>
                    <a:off x="3636801" y="1987641"/>
                    <a:ext cx="2620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2" name="Ink 41">
                    <a:extLst>
                      <a:ext uri="{FF2B5EF4-FFF2-40B4-BE49-F238E27FC236}">
                        <a16:creationId xmlns:a16="http://schemas.microsoft.com/office/drawing/2014/main" id="{FA7E0186-4486-4AF6-AFD1-C886909E42D3}"/>
                      </a:ext>
                    </a:extLst>
                  </p14:cNvPr>
                  <p14:cNvContentPartPr/>
                  <p14:nvPr/>
                </p14:nvContentPartPr>
                <p14:xfrm>
                  <a:off x="3683961" y="2001321"/>
                  <a:ext cx="177840" cy="53640"/>
                </p14:xfrm>
              </p:contentPart>
            </mc:Choice>
            <mc:Fallback xmlns="">
              <p:pic>
                <p:nvPicPr>
                  <p:cNvPr id="42" name="Ink 41">
                    <a:extLst>
                      <a:ext uri="{FF2B5EF4-FFF2-40B4-BE49-F238E27FC236}">
                        <a16:creationId xmlns:a16="http://schemas.microsoft.com/office/drawing/2014/main" id="{FA7E0186-4486-4AF6-AFD1-C886909E42D3}"/>
                      </a:ext>
                    </a:extLst>
                  </p:cNvPr>
                  <p:cNvPicPr/>
                  <p:nvPr/>
                </p:nvPicPr>
                <p:blipFill>
                  <a:blip r:embed="rId18"/>
                  <a:stretch>
                    <a:fillRect/>
                  </a:stretch>
                </p:blipFill>
                <p:spPr>
                  <a:xfrm>
                    <a:off x="3674961" y="1992681"/>
                    <a:ext cx="1954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3" name="Ink 42">
                    <a:extLst>
                      <a:ext uri="{FF2B5EF4-FFF2-40B4-BE49-F238E27FC236}">
                        <a16:creationId xmlns:a16="http://schemas.microsoft.com/office/drawing/2014/main" id="{99904F49-4779-45F7-9B33-564EBF547325}"/>
                      </a:ext>
                    </a:extLst>
                  </p14:cNvPr>
                  <p14:cNvContentPartPr/>
                  <p14:nvPr/>
                </p14:nvContentPartPr>
                <p14:xfrm>
                  <a:off x="3626001" y="1994481"/>
                  <a:ext cx="266040" cy="126360"/>
                </p14:xfrm>
              </p:contentPart>
            </mc:Choice>
            <mc:Fallback xmlns="">
              <p:pic>
                <p:nvPicPr>
                  <p:cNvPr id="43" name="Ink 42">
                    <a:extLst>
                      <a:ext uri="{FF2B5EF4-FFF2-40B4-BE49-F238E27FC236}">
                        <a16:creationId xmlns:a16="http://schemas.microsoft.com/office/drawing/2014/main" id="{99904F49-4779-45F7-9B33-564EBF547325}"/>
                      </a:ext>
                    </a:extLst>
                  </p:cNvPr>
                  <p:cNvPicPr/>
                  <p:nvPr/>
                </p:nvPicPr>
                <p:blipFill>
                  <a:blip r:embed="rId20"/>
                  <a:stretch>
                    <a:fillRect/>
                  </a:stretch>
                </p:blipFill>
                <p:spPr>
                  <a:xfrm>
                    <a:off x="3617001" y="1985481"/>
                    <a:ext cx="283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4" name="Ink 43">
                    <a:extLst>
                      <a:ext uri="{FF2B5EF4-FFF2-40B4-BE49-F238E27FC236}">
                        <a16:creationId xmlns:a16="http://schemas.microsoft.com/office/drawing/2014/main" id="{C8131F1D-1BD0-4923-AB44-4F2B0BAA1D0D}"/>
                      </a:ext>
                    </a:extLst>
                  </p14:cNvPr>
                  <p14:cNvContentPartPr/>
                  <p14:nvPr/>
                </p14:nvContentPartPr>
                <p14:xfrm>
                  <a:off x="3678201" y="2089881"/>
                  <a:ext cx="176400" cy="38160"/>
                </p14:xfrm>
              </p:contentPart>
            </mc:Choice>
            <mc:Fallback xmlns="">
              <p:pic>
                <p:nvPicPr>
                  <p:cNvPr id="44" name="Ink 43">
                    <a:extLst>
                      <a:ext uri="{FF2B5EF4-FFF2-40B4-BE49-F238E27FC236}">
                        <a16:creationId xmlns:a16="http://schemas.microsoft.com/office/drawing/2014/main" id="{C8131F1D-1BD0-4923-AB44-4F2B0BAA1D0D}"/>
                      </a:ext>
                    </a:extLst>
                  </p:cNvPr>
                  <p:cNvPicPr/>
                  <p:nvPr/>
                </p:nvPicPr>
                <p:blipFill>
                  <a:blip r:embed="rId22"/>
                  <a:stretch>
                    <a:fillRect/>
                  </a:stretch>
                </p:blipFill>
                <p:spPr>
                  <a:xfrm>
                    <a:off x="3669201" y="2080881"/>
                    <a:ext cx="1940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5" name="Ink 44">
                    <a:extLst>
                      <a:ext uri="{FF2B5EF4-FFF2-40B4-BE49-F238E27FC236}">
                        <a16:creationId xmlns:a16="http://schemas.microsoft.com/office/drawing/2014/main" id="{2789E9EA-5E48-44CB-941D-DD465B4E5456}"/>
                      </a:ext>
                    </a:extLst>
                  </p14:cNvPr>
                  <p14:cNvContentPartPr/>
                  <p14:nvPr/>
                </p14:nvContentPartPr>
                <p14:xfrm>
                  <a:off x="3829761" y="2024361"/>
                  <a:ext cx="33120" cy="48600"/>
                </p14:xfrm>
              </p:contentPart>
            </mc:Choice>
            <mc:Fallback xmlns="">
              <p:pic>
                <p:nvPicPr>
                  <p:cNvPr id="45" name="Ink 44">
                    <a:extLst>
                      <a:ext uri="{FF2B5EF4-FFF2-40B4-BE49-F238E27FC236}">
                        <a16:creationId xmlns:a16="http://schemas.microsoft.com/office/drawing/2014/main" id="{2789E9EA-5E48-44CB-941D-DD465B4E5456}"/>
                      </a:ext>
                    </a:extLst>
                  </p:cNvPr>
                  <p:cNvPicPr/>
                  <p:nvPr/>
                </p:nvPicPr>
                <p:blipFill>
                  <a:blip r:embed="rId24"/>
                  <a:stretch>
                    <a:fillRect/>
                  </a:stretch>
                </p:blipFill>
                <p:spPr>
                  <a:xfrm>
                    <a:off x="3820761" y="2015361"/>
                    <a:ext cx="50760" cy="6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32" name="Ink 31">
                  <a:extLst>
                    <a:ext uri="{FF2B5EF4-FFF2-40B4-BE49-F238E27FC236}">
                      <a16:creationId xmlns:a16="http://schemas.microsoft.com/office/drawing/2014/main" id="{D391E8E9-3EA5-4EA3-A3C6-5C87096F85C3}"/>
                    </a:ext>
                  </a:extLst>
                </p14:cNvPr>
                <p14:cNvContentPartPr/>
                <p14:nvPr/>
              </p14:nvContentPartPr>
              <p14:xfrm>
                <a:off x="3536361" y="2433321"/>
                <a:ext cx="419040" cy="853920"/>
              </p14:xfrm>
            </p:contentPart>
          </mc:Choice>
          <mc:Fallback xmlns="">
            <p:pic>
              <p:nvPicPr>
                <p:cNvPr id="32" name="Ink 31">
                  <a:extLst>
                    <a:ext uri="{FF2B5EF4-FFF2-40B4-BE49-F238E27FC236}">
                      <a16:creationId xmlns:a16="http://schemas.microsoft.com/office/drawing/2014/main" id="{D391E8E9-3EA5-4EA3-A3C6-5C87096F85C3}"/>
                    </a:ext>
                  </a:extLst>
                </p:cNvPr>
                <p:cNvPicPr/>
                <p:nvPr/>
              </p:nvPicPr>
              <p:blipFill>
                <a:blip r:embed="rId26"/>
                <a:stretch>
                  <a:fillRect/>
                </a:stretch>
              </p:blipFill>
              <p:spPr>
                <a:xfrm>
                  <a:off x="3527361" y="2424321"/>
                  <a:ext cx="436680" cy="871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3" name="Ink 32">
                  <a:extLst>
                    <a:ext uri="{FF2B5EF4-FFF2-40B4-BE49-F238E27FC236}">
                      <a16:creationId xmlns:a16="http://schemas.microsoft.com/office/drawing/2014/main" id="{26A0568F-556B-4E0E-B9FF-DDD057BA9182}"/>
                    </a:ext>
                  </a:extLst>
                </p14:cNvPr>
                <p14:cNvContentPartPr/>
                <p14:nvPr/>
              </p14:nvContentPartPr>
              <p14:xfrm>
                <a:off x="3543201" y="3011481"/>
                <a:ext cx="376920" cy="75600"/>
              </p14:xfrm>
            </p:contentPart>
          </mc:Choice>
          <mc:Fallback xmlns="">
            <p:pic>
              <p:nvPicPr>
                <p:cNvPr id="33" name="Ink 32">
                  <a:extLst>
                    <a:ext uri="{FF2B5EF4-FFF2-40B4-BE49-F238E27FC236}">
                      <a16:creationId xmlns:a16="http://schemas.microsoft.com/office/drawing/2014/main" id="{26A0568F-556B-4E0E-B9FF-DDD057BA9182}"/>
                    </a:ext>
                  </a:extLst>
                </p:cNvPr>
                <p:cNvPicPr/>
                <p:nvPr/>
              </p:nvPicPr>
              <p:blipFill>
                <a:blip r:embed="rId28"/>
                <a:stretch>
                  <a:fillRect/>
                </a:stretch>
              </p:blipFill>
              <p:spPr>
                <a:xfrm>
                  <a:off x="3534201" y="3002481"/>
                  <a:ext cx="394560" cy="93240"/>
                </a:xfrm>
                <a:prstGeom prst="rect">
                  <a:avLst/>
                </a:prstGeom>
              </p:spPr>
            </p:pic>
          </mc:Fallback>
        </mc:AlternateContent>
        <p:grpSp>
          <p:nvGrpSpPr>
            <p:cNvPr id="34" name="Group 33">
              <a:extLst>
                <a:ext uri="{FF2B5EF4-FFF2-40B4-BE49-F238E27FC236}">
                  <a16:creationId xmlns:a16="http://schemas.microsoft.com/office/drawing/2014/main" id="{12AF6D47-92A0-42E9-A5F2-C43136ADE1FB}"/>
                </a:ext>
              </a:extLst>
            </p:cNvPr>
            <p:cNvGrpSpPr/>
            <p:nvPr/>
          </p:nvGrpSpPr>
          <p:grpSpPr>
            <a:xfrm>
              <a:off x="3484881" y="3266001"/>
              <a:ext cx="447480" cy="388440"/>
              <a:chOff x="3484881" y="3266001"/>
              <a:chExt cx="447480" cy="388440"/>
            </a:xfrm>
          </p:grpSpPr>
          <mc:AlternateContent xmlns:mc="http://schemas.openxmlformats.org/markup-compatibility/2006" xmlns:p14="http://schemas.microsoft.com/office/powerpoint/2010/main">
            <mc:Choice Requires="p14">
              <p:contentPart p14:bwMode="auto" r:id="rId29">
                <p14:nvContentPartPr>
                  <p14:cNvPr id="39" name="Ink 38">
                    <a:extLst>
                      <a:ext uri="{FF2B5EF4-FFF2-40B4-BE49-F238E27FC236}">
                        <a16:creationId xmlns:a16="http://schemas.microsoft.com/office/drawing/2014/main" id="{3E260130-5E08-40C9-A8BA-BFFBE63EA566}"/>
                      </a:ext>
                    </a:extLst>
                  </p14:cNvPr>
                  <p14:cNvContentPartPr/>
                  <p14:nvPr/>
                </p14:nvContentPartPr>
                <p14:xfrm>
                  <a:off x="3484881" y="3295161"/>
                  <a:ext cx="127440" cy="359280"/>
                </p14:xfrm>
              </p:contentPart>
            </mc:Choice>
            <mc:Fallback xmlns="">
              <p:pic>
                <p:nvPicPr>
                  <p:cNvPr id="39" name="Ink 38">
                    <a:extLst>
                      <a:ext uri="{FF2B5EF4-FFF2-40B4-BE49-F238E27FC236}">
                        <a16:creationId xmlns:a16="http://schemas.microsoft.com/office/drawing/2014/main" id="{3E260130-5E08-40C9-A8BA-BFFBE63EA566}"/>
                      </a:ext>
                    </a:extLst>
                  </p:cNvPr>
                  <p:cNvPicPr/>
                  <p:nvPr/>
                </p:nvPicPr>
                <p:blipFill>
                  <a:blip r:embed="rId30"/>
                  <a:stretch>
                    <a:fillRect/>
                  </a:stretch>
                </p:blipFill>
                <p:spPr>
                  <a:xfrm>
                    <a:off x="3475881" y="3286521"/>
                    <a:ext cx="14508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0" name="Ink 39">
                    <a:extLst>
                      <a:ext uri="{FF2B5EF4-FFF2-40B4-BE49-F238E27FC236}">
                        <a16:creationId xmlns:a16="http://schemas.microsoft.com/office/drawing/2014/main" id="{A404EBEC-0369-4386-A143-96DC23B95FF0}"/>
                      </a:ext>
                    </a:extLst>
                  </p14:cNvPr>
                  <p14:cNvContentPartPr/>
                  <p14:nvPr/>
                </p14:nvContentPartPr>
                <p14:xfrm>
                  <a:off x="3812121" y="3266001"/>
                  <a:ext cx="120240" cy="383400"/>
                </p14:xfrm>
              </p:contentPart>
            </mc:Choice>
            <mc:Fallback xmlns="">
              <p:pic>
                <p:nvPicPr>
                  <p:cNvPr id="40" name="Ink 39">
                    <a:extLst>
                      <a:ext uri="{FF2B5EF4-FFF2-40B4-BE49-F238E27FC236}">
                        <a16:creationId xmlns:a16="http://schemas.microsoft.com/office/drawing/2014/main" id="{A404EBEC-0369-4386-A143-96DC23B95FF0}"/>
                      </a:ext>
                    </a:extLst>
                  </p:cNvPr>
                  <p:cNvPicPr/>
                  <p:nvPr/>
                </p:nvPicPr>
                <p:blipFill>
                  <a:blip r:embed="rId32"/>
                  <a:stretch>
                    <a:fillRect/>
                  </a:stretch>
                </p:blipFill>
                <p:spPr>
                  <a:xfrm>
                    <a:off x="3803121" y="3257001"/>
                    <a:ext cx="137880" cy="401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35" name="Ink 34">
                  <a:extLst>
                    <a:ext uri="{FF2B5EF4-FFF2-40B4-BE49-F238E27FC236}">
                      <a16:creationId xmlns:a16="http://schemas.microsoft.com/office/drawing/2014/main" id="{47E0306C-0BD1-4D6C-B867-CB1F74863EE4}"/>
                    </a:ext>
                  </a:extLst>
                </p14:cNvPr>
                <p14:cNvContentPartPr/>
                <p14:nvPr/>
              </p14:nvContentPartPr>
              <p14:xfrm>
                <a:off x="3657681" y="2485161"/>
                <a:ext cx="160200" cy="152280"/>
              </p14:xfrm>
            </p:contentPart>
          </mc:Choice>
          <mc:Fallback xmlns="">
            <p:pic>
              <p:nvPicPr>
                <p:cNvPr id="35" name="Ink 34">
                  <a:extLst>
                    <a:ext uri="{FF2B5EF4-FFF2-40B4-BE49-F238E27FC236}">
                      <a16:creationId xmlns:a16="http://schemas.microsoft.com/office/drawing/2014/main" id="{47E0306C-0BD1-4D6C-B867-CB1F74863EE4}"/>
                    </a:ext>
                  </a:extLst>
                </p:cNvPr>
                <p:cNvPicPr/>
                <p:nvPr/>
              </p:nvPicPr>
              <p:blipFill>
                <a:blip r:embed="rId34"/>
                <a:stretch>
                  <a:fillRect/>
                </a:stretch>
              </p:blipFill>
              <p:spPr>
                <a:xfrm>
                  <a:off x="3648681" y="2476161"/>
                  <a:ext cx="1778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6" name="Ink 35">
                  <a:extLst>
                    <a:ext uri="{FF2B5EF4-FFF2-40B4-BE49-F238E27FC236}">
                      <a16:creationId xmlns:a16="http://schemas.microsoft.com/office/drawing/2014/main" id="{93049375-B19E-45AE-B9A0-7914A2FE1A8F}"/>
                    </a:ext>
                  </a:extLst>
                </p14:cNvPr>
                <p14:cNvContentPartPr/>
                <p14:nvPr/>
              </p14:nvContentPartPr>
              <p14:xfrm>
                <a:off x="3569481" y="2506041"/>
                <a:ext cx="82440" cy="520200"/>
              </p14:xfrm>
            </p:contentPart>
          </mc:Choice>
          <mc:Fallback xmlns="">
            <p:pic>
              <p:nvPicPr>
                <p:cNvPr id="36" name="Ink 35">
                  <a:extLst>
                    <a:ext uri="{FF2B5EF4-FFF2-40B4-BE49-F238E27FC236}">
                      <a16:creationId xmlns:a16="http://schemas.microsoft.com/office/drawing/2014/main" id="{93049375-B19E-45AE-B9A0-7914A2FE1A8F}"/>
                    </a:ext>
                  </a:extLst>
                </p:cNvPr>
                <p:cNvPicPr/>
                <p:nvPr/>
              </p:nvPicPr>
              <p:blipFill>
                <a:blip r:embed="rId36"/>
                <a:stretch>
                  <a:fillRect/>
                </a:stretch>
              </p:blipFill>
              <p:spPr>
                <a:xfrm>
                  <a:off x="3560481" y="2497401"/>
                  <a:ext cx="10008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Ink 36">
                  <a:extLst>
                    <a:ext uri="{FF2B5EF4-FFF2-40B4-BE49-F238E27FC236}">
                      <a16:creationId xmlns:a16="http://schemas.microsoft.com/office/drawing/2014/main" id="{467EF268-3D16-4190-A49F-92E61A31D436}"/>
                    </a:ext>
                  </a:extLst>
                </p14:cNvPr>
                <p14:cNvContentPartPr/>
                <p14:nvPr/>
              </p14:nvContentPartPr>
              <p14:xfrm>
                <a:off x="3574521" y="2630601"/>
                <a:ext cx="145080" cy="415080"/>
              </p14:xfrm>
            </p:contentPart>
          </mc:Choice>
          <mc:Fallback xmlns="">
            <p:pic>
              <p:nvPicPr>
                <p:cNvPr id="37" name="Ink 36">
                  <a:extLst>
                    <a:ext uri="{FF2B5EF4-FFF2-40B4-BE49-F238E27FC236}">
                      <a16:creationId xmlns:a16="http://schemas.microsoft.com/office/drawing/2014/main" id="{467EF268-3D16-4190-A49F-92E61A31D436}"/>
                    </a:ext>
                  </a:extLst>
                </p:cNvPr>
                <p:cNvPicPr/>
                <p:nvPr/>
              </p:nvPicPr>
              <p:blipFill>
                <a:blip r:embed="rId38"/>
                <a:stretch>
                  <a:fillRect/>
                </a:stretch>
              </p:blipFill>
              <p:spPr>
                <a:xfrm>
                  <a:off x="3565521" y="2621961"/>
                  <a:ext cx="16272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Ink 37">
                  <a:extLst>
                    <a:ext uri="{FF2B5EF4-FFF2-40B4-BE49-F238E27FC236}">
                      <a16:creationId xmlns:a16="http://schemas.microsoft.com/office/drawing/2014/main" id="{8D6D3C36-9620-410C-BBEC-F889B9E19BC5}"/>
                    </a:ext>
                  </a:extLst>
                </p14:cNvPr>
                <p14:cNvContentPartPr/>
                <p14:nvPr/>
              </p14:nvContentPartPr>
              <p14:xfrm>
                <a:off x="3591801" y="2476521"/>
                <a:ext cx="326160" cy="579960"/>
              </p14:xfrm>
            </p:contentPart>
          </mc:Choice>
          <mc:Fallback xmlns="">
            <p:pic>
              <p:nvPicPr>
                <p:cNvPr id="38" name="Ink 37">
                  <a:extLst>
                    <a:ext uri="{FF2B5EF4-FFF2-40B4-BE49-F238E27FC236}">
                      <a16:creationId xmlns:a16="http://schemas.microsoft.com/office/drawing/2014/main" id="{8D6D3C36-9620-410C-BBEC-F889B9E19BC5}"/>
                    </a:ext>
                  </a:extLst>
                </p:cNvPr>
                <p:cNvPicPr/>
                <p:nvPr/>
              </p:nvPicPr>
              <p:blipFill>
                <a:blip r:embed="rId40"/>
                <a:stretch>
                  <a:fillRect/>
                </a:stretch>
              </p:blipFill>
              <p:spPr>
                <a:xfrm>
                  <a:off x="3582801" y="2467521"/>
                  <a:ext cx="343800" cy="597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51" name="Ink 50">
                <a:extLst>
                  <a:ext uri="{FF2B5EF4-FFF2-40B4-BE49-F238E27FC236}">
                    <a16:creationId xmlns:a16="http://schemas.microsoft.com/office/drawing/2014/main" id="{AEBCD32B-3557-4FC7-9B4C-DFF13AB9E39D}"/>
                  </a:ext>
                </a:extLst>
              </p14:cNvPr>
              <p14:cNvContentPartPr/>
              <p14:nvPr/>
            </p14:nvContentPartPr>
            <p14:xfrm>
              <a:off x="3150020" y="1871051"/>
              <a:ext cx="139320" cy="275940"/>
            </p14:xfrm>
          </p:contentPart>
        </mc:Choice>
        <mc:Fallback xmlns="">
          <p:pic>
            <p:nvPicPr>
              <p:cNvPr id="51" name="Ink 50">
                <a:extLst>
                  <a:ext uri="{FF2B5EF4-FFF2-40B4-BE49-F238E27FC236}">
                    <a16:creationId xmlns:a16="http://schemas.microsoft.com/office/drawing/2014/main" id="{AEBCD32B-3557-4FC7-9B4C-DFF13AB9E39D}"/>
                  </a:ext>
                </a:extLst>
              </p:cNvPr>
              <p:cNvPicPr/>
              <p:nvPr/>
            </p:nvPicPr>
            <p:blipFill>
              <a:blip r:embed="rId42"/>
              <a:stretch>
                <a:fillRect/>
              </a:stretch>
            </p:blipFill>
            <p:spPr>
              <a:xfrm>
                <a:off x="3141020" y="1862057"/>
                <a:ext cx="156960" cy="293569"/>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2" name="Ink 51">
                <a:extLst>
                  <a:ext uri="{FF2B5EF4-FFF2-40B4-BE49-F238E27FC236}">
                    <a16:creationId xmlns:a16="http://schemas.microsoft.com/office/drawing/2014/main" id="{CBD589E8-4F9D-4272-A609-8965AD2799C0}"/>
                  </a:ext>
                </a:extLst>
              </p14:cNvPr>
              <p14:cNvContentPartPr/>
              <p14:nvPr/>
            </p14:nvContentPartPr>
            <p14:xfrm>
              <a:off x="3577700" y="1852961"/>
              <a:ext cx="123390" cy="298620"/>
            </p14:xfrm>
          </p:contentPart>
        </mc:Choice>
        <mc:Fallback xmlns="">
          <p:pic>
            <p:nvPicPr>
              <p:cNvPr id="52" name="Ink 51">
                <a:extLst>
                  <a:ext uri="{FF2B5EF4-FFF2-40B4-BE49-F238E27FC236}">
                    <a16:creationId xmlns:a16="http://schemas.microsoft.com/office/drawing/2014/main" id="{CBD589E8-4F9D-4272-A609-8965AD2799C0}"/>
                  </a:ext>
                </a:extLst>
              </p:cNvPr>
              <p:cNvPicPr/>
              <p:nvPr/>
            </p:nvPicPr>
            <p:blipFill>
              <a:blip r:embed="rId44"/>
              <a:stretch>
                <a:fillRect/>
              </a:stretch>
            </p:blipFill>
            <p:spPr>
              <a:xfrm>
                <a:off x="3568707" y="1843966"/>
                <a:ext cx="141017" cy="316249"/>
              </a:xfrm>
              <a:prstGeom prst="rect">
                <a:avLst/>
              </a:prstGeom>
            </p:spPr>
          </p:pic>
        </mc:Fallback>
      </mc:AlternateContent>
      <p:grpSp>
        <p:nvGrpSpPr>
          <p:cNvPr id="171" name="Group 170">
            <a:extLst>
              <a:ext uri="{FF2B5EF4-FFF2-40B4-BE49-F238E27FC236}">
                <a16:creationId xmlns:a16="http://schemas.microsoft.com/office/drawing/2014/main" id="{5B19F822-21F7-43CF-B0AD-C7DCBDE4CE5A}"/>
              </a:ext>
            </a:extLst>
          </p:cNvPr>
          <p:cNvGrpSpPr/>
          <p:nvPr/>
        </p:nvGrpSpPr>
        <p:grpSpPr>
          <a:xfrm>
            <a:off x="2331794" y="1443197"/>
            <a:ext cx="699030" cy="1263060"/>
            <a:chOff x="3191481" y="1970361"/>
            <a:chExt cx="932040" cy="1684080"/>
          </a:xfrm>
        </p:grpSpPr>
        <p:grpSp>
          <p:nvGrpSpPr>
            <p:cNvPr id="28" name="Group 27">
              <a:extLst>
                <a:ext uri="{FF2B5EF4-FFF2-40B4-BE49-F238E27FC236}">
                  <a16:creationId xmlns:a16="http://schemas.microsoft.com/office/drawing/2014/main" id="{67285ED3-AE56-4518-A20C-4B1744040988}"/>
                </a:ext>
              </a:extLst>
            </p:cNvPr>
            <p:cNvGrpSpPr/>
            <p:nvPr/>
          </p:nvGrpSpPr>
          <p:grpSpPr>
            <a:xfrm>
              <a:off x="3434481" y="1970361"/>
              <a:ext cx="520920" cy="1684080"/>
              <a:chOff x="3434481" y="1970361"/>
              <a:chExt cx="520920" cy="1684080"/>
            </a:xfrm>
          </p:grpSpPr>
          <p:grpSp>
            <p:nvGrpSpPr>
              <p:cNvPr id="11" name="Group 10">
                <a:extLst>
                  <a:ext uri="{FF2B5EF4-FFF2-40B4-BE49-F238E27FC236}">
                    <a16:creationId xmlns:a16="http://schemas.microsoft.com/office/drawing/2014/main" id="{331268D7-7F47-4249-8937-7D885E3AFB02}"/>
                  </a:ext>
                </a:extLst>
              </p:cNvPr>
              <p:cNvGrpSpPr/>
              <p:nvPr/>
            </p:nvGrpSpPr>
            <p:grpSpPr>
              <a:xfrm>
                <a:off x="3434481" y="1970361"/>
                <a:ext cx="496080" cy="525240"/>
                <a:chOff x="3434481" y="1970361"/>
                <a:chExt cx="496080" cy="525240"/>
              </a:xfrm>
            </p:grpSpPr>
            <mc:AlternateContent xmlns:mc="http://schemas.openxmlformats.org/markup-compatibility/2006" xmlns:p14="http://schemas.microsoft.com/office/powerpoint/2010/main">
              <mc:Choice Requires="p14">
                <p:contentPart p14:bwMode="auto" r:id="rId45">
                  <p14:nvContentPartPr>
                    <p14:cNvPr id="3" name="Ink 2">
                      <a:extLst>
                        <a:ext uri="{FF2B5EF4-FFF2-40B4-BE49-F238E27FC236}">
                          <a16:creationId xmlns:a16="http://schemas.microsoft.com/office/drawing/2014/main" id="{4AAC8C0F-4486-4377-8198-18575325338C}"/>
                        </a:ext>
                      </a:extLst>
                    </p14:cNvPr>
                    <p14:cNvContentPartPr/>
                    <p14:nvPr/>
                  </p14:nvContentPartPr>
                  <p14:xfrm>
                    <a:off x="3583161" y="1970361"/>
                    <a:ext cx="347400" cy="525240"/>
                  </p14:xfrm>
                </p:contentPart>
              </mc:Choice>
              <mc:Fallback xmlns="">
                <p:pic>
                  <p:nvPicPr>
                    <p:cNvPr id="3" name="Ink 2">
                      <a:extLst>
                        <a:ext uri="{FF2B5EF4-FFF2-40B4-BE49-F238E27FC236}">
                          <a16:creationId xmlns:a16="http://schemas.microsoft.com/office/drawing/2014/main" id="{4AAC8C0F-4486-4377-8198-18575325338C}"/>
                        </a:ext>
                      </a:extLst>
                    </p:cNvPr>
                    <p:cNvPicPr/>
                    <p:nvPr/>
                  </p:nvPicPr>
                  <p:blipFill>
                    <a:blip r:embed="rId6"/>
                    <a:stretch>
                      <a:fillRect/>
                    </a:stretch>
                  </p:blipFill>
                  <p:spPr>
                    <a:xfrm>
                      <a:off x="3574161" y="1961361"/>
                      <a:ext cx="36504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 name="Ink 3">
                      <a:extLst>
                        <a:ext uri="{FF2B5EF4-FFF2-40B4-BE49-F238E27FC236}">
                          <a16:creationId xmlns:a16="http://schemas.microsoft.com/office/drawing/2014/main" id="{6BF885ED-ECF2-4D31-8C54-4376356A861A}"/>
                        </a:ext>
                      </a:extLst>
                    </p14:cNvPr>
                    <p14:cNvContentPartPr/>
                    <p14:nvPr/>
                  </p14:nvContentPartPr>
                  <p14:xfrm>
                    <a:off x="3666321" y="2255841"/>
                    <a:ext cx="14040" cy="7560"/>
                  </p14:xfrm>
                </p:contentPart>
              </mc:Choice>
              <mc:Fallback xmlns="">
                <p:pic>
                  <p:nvPicPr>
                    <p:cNvPr id="4" name="Ink 3">
                      <a:extLst>
                        <a:ext uri="{FF2B5EF4-FFF2-40B4-BE49-F238E27FC236}">
                          <a16:creationId xmlns:a16="http://schemas.microsoft.com/office/drawing/2014/main" id="{6BF885ED-ECF2-4D31-8C54-4376356A861A}"/>
                        </a:ext>
                      </a:extLst>
                    </p:cNvPr>
                    <p:cNvPicPr/>
                    <p:nvPr/>
                  </p:nvPicPr>
                  <p:blipFill>
                    <a:blip r:embed="rId8"/>
                    <a:stretch>
                      <a:fillRect/>
                    </a:stretch>
                  </p:blipFill>
                  <p:spPr>
                    <a:xfrm>
                      <a:off x="3657681" y="2247201"/>
                      <a:ext cx="316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 name="Ink 5">
                      <a:extLst>
                        <a:ext uri="{FF2B5EF4-FFF2-40B4-BE49-F238E27FC236}">
                          <a16:creationId xmlns:a16="http://schemas.microsoft.com/office/drawing/2014/main" id="{7FBF41FF-291E-4118-A698-B3F8DA30804F}"/>
                        </a:ext>
                      </a:extLst>
                    </p14:cNvPr>
                    <p14:cNvContentPartPr/>
                    <p14:nvPr/>
                  </p14:nvContentPartPr>
                  <p14:xfrm>
                    <a:off x="3775401" y="2258721"/>
                    <a:ext cx="3240" cy="3960"/>
                  </p14:xfrm>
                </p:contentPart>
              </mc:Choice>
              <mc:Fallback xmlns="">
                <p:pic>
                  <p:nvPicPr>
                    <p:cNvPr id="6" name="Ink 5">
                      <a:extLst>
                        <a:ext uri="{FF2B5EF4-FFF2-40B4-BE49-F238E27FC236}">
                          <a16:creationId xmlns:a16="http://schemas.microsoft.com/office/drawing/2014/main" id="{7FBF41FF-291E-4118-A698-B3F8DA30804F}"/>
                        </a:ext>
                      </a:extLst>
                    </p:cNvPr>
                    <p:cNvPicPr/>
                    <p:nvPr/>
                  </p:nvPicPr>
                  <p:blipFill>
                    <a:blip r:embed="rId10"/>
                    <a:stretch>
                      <a:fillRect/>
                    </a:stretch>
                  </p:blipFill>
                  <p:spPr>
                    <a:xfrm>
                      <a:off x="3766401" y="2249721"/>
                      <a:ext cx="20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 name="Ink 7">
                      <a:extLst>
                        <a:ext uri="{FF2B5EF4-FFF2-40B4-BE49-F238E27FC236}">
                          <a16:creationId xmlns:a16="http://schemas.microsoft.com/office/drawing/2014/main" id="{48C3B6C4-E421-4B24-ADD7-C1F5C8F2F016}"/>
                        </a:ext>
                      </a:extLst>
                    </p14:cNvPr>
                    <p14:cNvContentPartPr/>
                    <p14:nvPr/>
                  </p14:nvContentPartPr>
                  <p14:xfrm>
                    <a:off x="3643281" y="2364921"/>
                    <a:ext cx="135360" cy="45360"/>
                  </p14:xfrm>
                </p:contentPart>
              </mc:Choice>
              <mc:Fallback xmlns="">
                <p:pic>
                  <p:nvPicPr>
                    <p:cNvPr id="8" name="Ink 7">
                      <a:extLst>
                        <a:ext uri="{FF2B5EF4-FFF2-40B4-BE49-F238E27FC236}">
                          <a16:creationId xmlns:a16="http://schemas.microsoft.com/office/drawing/2014/main" id="{48C3B6C4-E421-4B24-ADD7-C1F5C8F2F016}"/>
                        </a:ext>
                      </a:extLst>
                    </p:cNvPr>
                    <p:cNvPicPr/>
                    <p:nvPr/>
                  </p:nvPicPr>
                  <p:blipFill>
                    <a:blip r:embed="rId12"/>
                    <a:stretch>
                      <a:fillRect/>
                    </a:stretch>
                  </p:blipFill>
                  <p:spPr>
                    <a:xfrm>
                      <a:off x="3634281" y="2356281"/>
                      <a:ext cx="153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id="{45546203-F17E-4D95-8289-E6F8AD1FEAE2}"/>
                        </a:ext>
                      </a:extLst>
                    </p14:cNvPr>
                    <p14:cNvContentPartPr/>
                    <p14:nvPr/>
                  </p14:nvContentPartPr>
                  <p14:xfrm>
                    <a:off x="3434481" y="2130201"/>
                    <a:ext cx="466560" cy="29160"/>
                  </p14:xfrm>
                </p:contentPart>
              </mc:Choice>
              <mc:Fallback xmlns="">
                <p:pic>
                  <p:nvPicPr>
                    <p:cNvPr id="10" name="Ink 9">
                      <a:extLst>
                        <a:ext uri="{FF2B5EF4-FFF2-40B4-BE49-F238E27FC236}">
                          <a16:creationId xmlns:a16="http://schemas.microsoft.com/office/drawing/2014/main" id="{45546203-F17E-4D95-8289-E6F8AD1FEAE2}"/>
                        </a:ext>
                      </a:extLst>
                    </p:cNvPr>
                    <p:cNvPicPr/>
                    <p:nvPr/>
                  </p:nvPicPr>
                  <p:blipFill>
                    <a:blip r:embed="rId14"/>
                    <a:stretch>
                      <a:fillRect/>
                    </a:stretch>
                  </p:blipFill>
                  <p:spPr>
                    <a:xfrm>
                      <a:off x="3425481" y="2121201"/>
                      <a:ext cx="484200" cy="46800"/>
                    </a:xfrm>
                    <a:prstGeom prst="rect">
                      <a:avLst/>
                    </a:prstGeom>
                  </p:spPr>
                </p:pic>
              </mc:Fallback>
            </mc:AlternateContent>
          </p:grpSp>
          <p:grpSp>
            <p:nvGrpSpPr>
              <p:cNvPr id="18" name="Group 17">
                <a:extLst>
                  <a:ext uri="{FF2B5EF4-FFF2-40B4-BE49-F238E27FC236}">
                    <a16:creationId xmlns:a16="http://schemas.microsoft.com/office/drawing/2014/main" id="{1488E9BE-C0B9-400E-B95C-70B06D59397D}"/>
                  </a:ext>
                </a:extLst>
              </p:cNvPr>
              <p:cNvGrpSpPr/>
              <p:nvPr/>
            </p:nvGrpSpPr>
            <p:grpSpPr>
              <a:xfrm>
                <a:off x="3626001" y="1994481"/>
                <a:ext cx="266040" cy="133560"/>
                <a:chOff x="3626001" y="1994481"/>
                <a:chExt cx="266040" cy="133560"/>
              </a:xfrm>
            </p:grpSpPr>
            <mc:AlternateContent xmlns:mc="http://schemas.openxmlformats.org/markup-compatibility/2006" xmlns:p14="http://schemas.microsoft.com/office/powerpoint/2010/main">
              <mc:Choice Requires="p14">
                <p:contentPart p14:bwMode="auto" r:id="rId50">
                  <p14:nvContentPartPr>
                    <p14:cNvPr id="13" name="Ink 12">
                      <a:extLst>
                        <a:ext uri="{FF2B5EF4-FFF2-40B4-BE49-F238E27FC236}">
                          <a16:creationId xmlns:a16="http://schemas.microsoft.com/office/drawing/2014/main" id="{FB487F70-C64F-4959-A4A6-B455C6147F94}"/>
                        </a:ext>
                      </a:extLst>
                    </p14:cNvPr>
                    <p14:cNvContentPartPr/>
                    <p14:nvPr/>
                  </p14:nvContentPartPr>
                  <p14:xfrm>
                    <a:off x="3645801" y="1996641"/>
                    <a:ext cx="244440" cy="121320"/>
                  </p14:xfrm>
                </p:contentPart>
              </mc:Choice>
              <mc:Fallback xmlns="">
                <p:pic>
                  <p:nvPicPr>
                    <p:cNvPr id="13" name="Ink 12">
                      <a:extLst>
                        <a:ext uri="{FF2B5EF4-FFF2-40B4-BE49-F238E27FC236}">
                          <a16:creationId xmlns:a16="http://schemas.microsoft.com/office/drawing/2014/main" id="{FB487F70-C64F-4959-A4A6-B455C6147F94}"/>
                        </a:ext>
                      </a:extLst>
                    </p:cNvPr>
                    <p:cNvPicPr/>
                    <p:nvPr/>
                  </p:nvPicPr>
                  <p:blipFill>
                    <a:blip r:embed="rId51"/>
                    <a:stretch>
                      <a:fillRect/>
                    </a:stretch>
                  </p:blipFill>
                  <p:spPr>
                    <a:xfrm>
                      <a:off x="3637161" y="1987641"/>
                      <a:ext cx="2620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4" name="Ink 13">
                      <a:extLst>
                        <a:ext uri="{FF2B5EF4-FFF2-40B4-BE49-F238E27FC236}">
                          <a16:creationId xmlns:a16="http://schemas.microsoft.com/office/drawing/2014/main" id="{FE1C8E56-5E34-4E5D-A1C7-87C9915383CA}"/>
                        </a:ext>
                      </a:extLst>
                    </p14:cNvPr>
                    <p14:cNvContentPartPr/>
                    <p14:nvPr/>
                  </p14:nvContentPartPr>
                  <p14:xfrm>
                    <a:off x="3683961" y="2001321"/>
                    <a:ext cx="177840" cy="53640"/>
                  </p14:xfrm>
                </p:contentPart>
              </mc:Choice>
              <mc:Fallback xmlns="">
                <p:pic>
                  <p:nvPicPr>
                    <p:cNvPr id="14" name="Ink 13">
                      <a:extLst>
                        <a:ext uri="{FF2B5EF4-FFF2-40B4-BE49-F238E27FC236}">
                          <a16:creationId xmlns:a16="http://schemas.microsoft.com/office/drawing/2014/main" id="{FE1C8E56-5E34-4E5D-A1C7-87C9915383CA}"/>
                        </a:ext>
                      </a:extLst>
                    </p:cNvPr>
                    <p:cNvPicPr/>
                    <p:nvPr/>
                  </p:nvPicPr>
                  <p:blipFill>
                    <a:blip r:embed="rId53"/>
                    <a:stretch>
                      <a:fillRect/>
                    </a:stretch>
                  </p:blipFill>
                  <p:spPr>
                    <a:xfrm>
                      <a:off x="3675321" y="1992681"/>
                      <a:ext cx="1954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5" name="Ink 14">
                      <a:extLst>
                        <a:ext uri="{FF2B5EF4-FFF2-40B4-BE49-F238E27FC236}">
                          <a16:creationId xmlns:a16="http://schemas.microsoft.com/office/drawing/2014/main" id="{798C5B64-3BE3-43ED-8FC9-ED1F6569B38A}"/>
                        </a:ext>
                      </a:extLst>
                    </p14:cNvPr>
                    <p14:cNvContentPartPr/>
                    <p14:nvPr/>
                  </p14:nvContentPartPr>
                  <p14:xfrm>
                    <a:off x="3626001" y="1994481"/>
                    <a:ext cx="266040" cy="126360"/>
                  </p14:xfrm>
                </p:contentPart>
              </mc:Choice>
              <mc:Fallback xmlns="">
                <p:pic>
                  <p:nvPicPr>
                    <p:cNvPr id="15" name="Ink 14">
                      <a:extLst>
                        <a:ext uri="{FF2B5EF4-FFF2-40B4-BE49-F238E27FC236}">
                          <a16:creationId xmlns:a16="http://schemas.microsoft.com/office/drawing/2014/main" id="{798C5B64-3BE3-43ED-8FC9-ED1F6569B38A}"/>
                        </a:ext>
                      </a:extLst>
                    </p:cNvPr>
                    <p:cNvPicPr/>
                    <p:nvPr/>
                  </p:nvPicPr>
                  <p:blipFill>
                    <a:blip r:embed="rId55"/>
                    <a:stretch>
                      <a:fillRect/>
                    </a:stretch>
                  </p:blipFill>
                  <p:spPr>
                    <a:xfrm>
                      <a:off x="3617361" y="1985481"/>
                      <a:ext cx="283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6" name="Ink 15">
                      <a:extLst>
                        <a:ext uri="{FF2B5EF4-FFF2-40B4-BE49-F238E27FC236}">
                          <a16:creationId xmlns:a16="http://schemas.microsoft.com/office/drawing/2014/main" id="{93113C15-923C-4539-9A53-44480E12C196}"/>
                        </a:ext>
                      </a:extLst>
                    </p14:cNvPr>
                    <p14:cNvContentPartPr/>
                    <p14:nvPr/>
                  </p14:nvContentPartPr>
                  <p14:xfrm>
                    <a:off x="3678201" y="2089881"/>
                    <a:ext cx="176400" cy="38160"/>
                  </p14:xfrm>
                </p:contentPart>
              </mc:Choice>
              <mc:Fallback xmlns="">
                <p:pic>
                  <p:nvPicPr>
                    <p:cNvPr id="16" name="Ink 15">
                      <a:extLst>
                        <a:ext uri="{FF2B5EF4-FFF2-40B4-BE49-F238E27FC236}">
                          <a16:creationId xmlns:a16="http://schemas.microsoft.com/office/drawing/2014/main" id="{93113C15-923C-4539-9A53-44480E12C196}"/>
                        </a:ext>
                      </a:extLst>
                    </p:cNvPr>
                    <p:cNvPicPr/>
                    <p:nvPr/>
                  </p:nvPicPr>
                  <p:blipFill>
                    <a:blip r:embed="rId57"/>
                    <a:stretch>
                      <a:fillRect/>
                    </a:stretch>
                  </p:blipFill>
                  <p:spPr>
                    <a:xfrm>
                      <a:off x="3669561" y="2080881"/>
                      <a:ext cx="1940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7" name="Ink 16">
                      <a:extLst>
                        <a:ext uri="{FF2B5EF4-FFF2-40B4-BE49-F238E27FC236}">
                          <a16:creationId xmlns:a16="http://schemas.microsoft.com/office/drawing/2014/main" id="{7B13DBDB-3BBC-4567-B810-1E52C4181002}"/>
                        </a:ext>
                      </a:extLst>
                    </p14:cNvPr>
                    <p14:cNvContentPartPr/>
                    <p14:nvPr/>
                  </p14:nvContentPartPr>
                  <p14:xfrm>
                    <a:off x="3829761" y="2024361"/>
                    <a:ext cx="33120" cy="48600"/>
                  </p14:xfrm>
                </p:contentPart>
              </mc:Choice>
              <mc:Fallback xmlns="">
                <p:pic>
                  <p:nvPicPr>
                    <p:cNvPr id="17" name="Ink 16">
                      <a:extLst>
                        <a:ext uri="{FF2B5EF4-FFF2-40B4-BE49-F238E27FC236}">
                          <a16:creationId xmlns:a16="http://schemas.microsoft.com/office/drawing/2014/main" id="{7B13DBDB-3BBC-4567-B810-1E52C4181002}"/>
                        </a:ext>
                      </a:extLst>
                    </p:cNvPr>
                    <p:cNvPicPr/>
                    <p:nvPr/>
                  </p:nvPicPr>
                  <p:blipFill>
                    <a:blip r:embed="rId24"/>
                    <a:stretch>
                      <a:fillRect/>
                    </a:stretch>
                  </p:blipFill>
                  <p:spPr>
                    <a:xfrm>
                      <a:off x="3820761" y="2015361"/>
                      <a:ext cx="50760" cy="6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19" name="Ink 18">
                    <a:extLst>
                      <a:ext uri="{FF2B5EF4-FFF2-40B4-BE49-F238E27FC236}">
                        <a16:creationId xmlns:a16="http://schemas.microsoft.com/office/drawing/2014/main" id="{D29A6F49-DCCA-48A2-91D2-E24CC14ECB6D}"/>
                      </a:ext>
                    </a:extLst>
                  </p14:cNvPr>
                  <p14:cNvContentPartPr/>
                  <p14:nvPr/>
                </p14:nvContentPartPr>
                <p14:xfrm>
                  <a:off x="3536361" y="2433321"/>
                  <a:ext cx="419040" cy="853920"/>
                </p14:xfrm>
              </p:contentPart>
            </mc:Choice>
            <mc:Fallback xmlns="">
              <p:pic>
                <p:nvPicPr>
                  <p:cNvPr id="19" name="Ink 18">
                    <a:extLst>
                      <a:ext uri="{FF2B5EF4-FFF2-40B4-BE49-F238E27FC236}">
                        <a16:creationId xmlns:a16="http://schemas.microsoft.com/office/drawing/2014/main" id="{D29A6F49-DCCA-48A2-91D2-E24CC14ECB6D}"/>
                      </a:ext>
                    </a:extLst>
                  </p:cNvPr>
                  <p:cNvPicPr/>
                  <p:nvPr/>
                </p:nvPicPr>
                <p:blipFill>
                  <a:blip r:embed="rId60"/>
                  <a:stretch>
                    <a:fillRect/>
                  </a:stretch>
                </p:blipFill>
                <p:spPr>
                  <a:xfrm>
                    <a:off x="3527721" y="2424321"/>
                    <a:ext cx="436680" cy="8715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0" name="Ink 19">
                    <a:extLst>
                      <a:ext uri="{FF2B5EF4-FFF2-40B4-BE49-F238E27FC236}">
                        <a16:creationId xmlns:a16="http://schemas.microsoft.com/office/drawing/2014/main" id="{E3292057-0C81-49C4-A922-C8D84FCFAFEA}"/>
                      </a:ext>
                    </a:extLst>
                  </p14:cNvPr>
                  <p14:cNvContentPartPr/>
                  <p14:nvPr/>
                </p14:nvContentPartPr>
                <p14:xfrm>
                  <a:off x="3543201" y="3011481"/>
                  <a:ext cx="376920" cy="75600"/>
                </p14:xfrm>
              </p:contentPart>
            </mc:Choice>
            <mc:Fallback xmlns="">
              <p:pic>
                <p:nvPicPr>
                  <p:cNvPr id="20" name="Ink 19">
                    <a:extLst>
                      <a:ext uri="{FF2B5EF4-FFF2-40B4-BE49-F238E27FC236}">
                        <a16:creationId xmlns:a16="http://schemas.microsoft.com/office/drawing/2014/main" id="{E3292057-0C81-49C4-A922-C8D84FCFAFEA}"/>
                      </a:ext>
                    </a:extLst>
                  </p:cNvPr>
                  <p:cNvPicPr/>
                  <p:nvPr/>
                </p:nvPicPr>
                <p:blipFill>
                  <a:blip r:embed="rId62"/>
                  <a:stretch>
                    <a:fillRect/>
                  </a:stretch>
                </p:blipFill>
                <p:spPr>
                  <a:xfrm>
                    <a:off x="3534561" y="3002481"/>
                    <a:ext cx="394560" cy="93240"/>
                  </a:xfrm>
                  <a:prstGeom prst="rect">
                    <a:avLst/>
                  </a:prstGeom>
                </p:spPr>
              </p:pic>
            </mc:Fallback>
          </mc:AlternateContent>
          <p:grpSp>
            <p:nvGrpSpPr>
              <p:cNvPr id="23" name="Group 22">
                <a:extLst>
                  <a:ext uri="{FF2B5EF4-FFF2-40B4-BE49-F238E27FC236}">
                    <a16:creationId xmlns:a16="http://schemas.microsoft.com/office/drawing/2014/main" id="{DA873653-BAAD-4B79-BA24-34D504B2D087}"/>
                  </a:ext>
                </a:extLst>
              </p:cNvPr>
              <p:cNvGrpSpPr/>
              <p:nvPr/>
            </p:nvGrpSpPr>
            <p:grpSpPr>
              <a:xfrm>
                <a:off x="3484881" y="3266001"/>
                <a:ext cx="447480" cy="388440"/>
                <a:chOff x="3484881" y="3266001"/>
                <a:chExt cx="447480" cy="388440"/>
              </a:xfrm>
            </p:grpSpPr>
            <mc:AlternateContent xmlns:mc="http://schemas.openxmlformats.org/markup-compatibility/2006" xmlns:p14="http://schemas.microsoft.com/office/powerpoint/2010/main">
              <mc:Choice Requires="p14">
                <p:contentPart p14:bwMode="auto" r:id="rId63">
                  <p14:nvContentPartPr>
                    <p14:cNvPr id="21" name="Ink 20">
                      <a:extLst>
                        <a:ext uri="{FF2B5EF4-FFF2-40B4-BE49-F238E27FC236}">
                          <a16:creationId xmlns:a16="http://schemas.microsoft.com/office/drawing/2014/main" id="{31C8998E-24DC-4BE7-BC96-2C0772B335EB}"/>
                        </a:ext>
                      </a:extLst>
                    </p14:cNvPr>
                    <p14:cNvContentPartPr/>
                    <p14:nvPr/>
                  </p14:nvContentPartPr>
                  <p14:xfrm>
                    <a:off x="3484881" y="3295161"/>
                    <a:ext cx="127440" cy="359280"/>
                  </p14:xfrm>
                </p:contentPart>
              </mc:Choice>
              <mc:Fallback xmlns="">
                <p:pic>
                  <p:nvPicPr>
                    <p:cNvPr id="21" name="Ink 20">
                      <a:extLst>
                        <a:ext uri="{FF2B5EF4-FFF2-40B4-BE49-F238E27FC236}">
                          <a16:creationId xmlns:a16="http://schemas.microsoft.com/office/drawing/2014/main" id="{31C8998E-24DC-4BE7-BC96-2C0772B335EB}"/>
                        </a:ext>
                      </a:extLst>
                    </p:cNvPr>
                    <p:cNvPicPr/>
                    <p:nvPr/>
                  </p:nvPicPr>
                  <p:blipFill>
                    <a:blip r:embed="rId64"/>
                    <a:stretch>
                      <a:fillRect/>
                    </a:stretch>
                  </p:blipFill>
                  <p:spPr>
                    <a:xfrm>
                      <a:off x="3475881" y="3286521"/>
                      <a:ext cx="14508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2" name="Ink 21">
                      <a:extLst>
                        <a:ext uri="{FF2B5EF4-FFF2-40B4-BE49-F238E27FC236}">
                          <a16:creationId xmlns:a16="http://schemas.microsoft.com/office/drawing/2014/main" id="{22AAA926-FE7D-4444-9616-FE87A011CCE9}"/>
                        </a:ext>
                      </a:extLst>
                    </p14:cNvPr>
                    <p14:cNvContentPartPr/>
                    <p14:nvPr/>
                  </p14:nvContentPartPr>
                  <p14:xfrm>
                    <a:off x="3812121" y="3266001"/>
                    <a:ext cx="120240" cy="383400"/>
                  </p14:xfrm>
                </p:contentPart>
              </mc:Choice>
              <mc:Fallback xmlns="">
                <p:pic>
                  <p:nvPicPr>
                    <p:cNvPr id="22" name="Ink 21">
                      <a:extLst>
                        <a:ext uri="{FF2B5EF4-FFF2-40B4-BE49-F238E27FC236}">
                          <a16:creationId xmlns:a16="http://schemas.microsoft.com/office/drawing/2014/main" id="{22AAA926-FE7D-4444-9616-FE87A011CCE9}"/>
                        </a:ext>
                      </a:extLst>
                    </p:cNvPr>
                    <p:cNvPicPr/>
                    <p:nvPr/>
                  </p:nvPicPr>
                  <p:blipFill>
                    <a:blip r:embed="rId66"/>
                    <a:stretch>
                      <a:fillRect/>
                    </a:stretch>
                  </p:blipFill>
                  <p:spPr>
                    <a:xfrm>
                      <a:off x="3803481" y="3257001"/>
                      <a:ext cx="137880" cy="401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7">
                <p14:nvContentPartPr>
                  <p14:cNvPr id="24" name="Ink 23">
                    <a:extLst>
                      <a:ext uri="{FF2B5EF4-FFF2-40B4-BE49-F238E27FC236}">
                        <a16:creationId xmlns:a16="http://schemas.microsoft.com/office/drawing/2014/main" id="{5519E3DD-77A7-47E4-BB1C-06B53CC8E865}"/>
                      </a:ext>
                    </a:extLst>
                  </p14:cNvPr>
                  <p14:cNvContentPartPr/>
                  <p14:nvPr/>
                </p14:nvContentPartPr>
                <p14:xfrm>
                  <a:off x="3657681" y="2485161"/>
                  <a:ext cx="160200" cy="152280"/>
                </p14:xfrm>
              </p:contentPart>
            </mc:Choice>
            <mc:Fallback xmlns="">
              <p:pic>
                <p:nvPicPr>
                  <p:cNvPr id="24" name="Ink 23">
                    <a:extLst>
                      <a:ext uri="{FF2B5EF4-FFF2-40B4-BE49-F238E27FC236}">
                        <a16:creationId xmlns:a16="http://schemas.microsoft.com/office/drawing/2014/main" id="{5519E3DD-77A7-47E4-BB1C-06B53CC8E865}"/>
                      </a:ext>
                    </a:extLst>
                  </p:cNvPr>
                  <p:cNvPicPr/>
                  <p:nvPr/>
                </p:nvPicPr>
                <p:blipFill>
                  <a:blip r:embed="rId68"/>
                  <a:stretch>
                    <a:fillRect/>
                  </a:stretch>
                </p:blipFill>
                <p:spPr>
                  <a:xfrm>
                    <a:off x="3649041" y="2476161"/>
                    <a:ext cx="1778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5" name="Ink 24">
                    <a:extLst>
                      <a:ext uri="{FF2B5EF4-FFF2-40B4-BE49-F238E27FC236}">
                        <a16:creationId xmlns:a16="http://schemas.microsoft.com/office/drawing/2014/main" id="{CE6DA35F-4943-4EAA-B55E-759635287CE4}"/>
                      </a:ext>
                    </a:extLst>
                  </p14:cNvPr>
                  <p14:cNvContentPartPr/>
                  <p14:nvPr/>
                </p14:nvContentPartPr>
                <p14:xfrm>
                  <a:off x="3569481" y="2506041"/>
                  <a:ext cx="82440" cy="520200"/>
                </p14:xfrm>
              </p:contentPart>
            </mc:Choice>
            <mc:Fallback xmlns="">
              <p:pic>
                <p:nvPicPr>
                  <p:cNvPr id="25" name="Ink 24">
                    <a:extLst>
                      <a:ext uri="{FF2B5EF4-FFF2-40B4-BE49-F238E27FC236}">
                        <a16:creationId xmlns:a16="http://schemas.microsoft.com/office/drawing/2014/main" id="{CE6DA35F-4943-4EAA-B55E-759635287CE4}"/>
                      </a:ext>
                    </a:extLst>
                  </p:cNvPr>
                  <p:cNvPicPr/>
                  <p:nvPr/>
                </p:nvPicPr>
                <p:blipFill>
                  <a:blip r:embed="rId70"/>
                  <a:stretch>
                    <a:fillRect/>
                  </a:stretch>
                </p:blipFill>
                <p:spPr>
                  <a:xfrm>
                    <a:off x="3560481" y="2497401"/>
                    <a:ext cx="10008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6" name="Ink 25">
                    <a:extLst>
                      <a:ext uri="{FF2B5EF4-FFF2-40B4-BE49-F238E27FC236}">
                        <a16:creationId xmlns:a16="http://schemas.microsoft.com/office/drawing/2014/main" id="{390B054E-2477-43E3-9E30-57967C10DBB8}"/>
                      </a:ext>
                    </a:extLst>
                  </p14:cNvPr>
                  <p14:cNvContentPartPr/>
                  <p14:nvPr/>
                </p14:nvContentPartPr>
                <p14:xfrm>
                  <a:off x="3574521" y="2630601"/>
                  <a:ext cx="145080" cy="415080"/>
                </p14:xfrm>
              </p:contentPart>
            </mc:Choice>
            <mc:Fallback xmlns="">
              <p:pic>
                <p:nvPicPr>
                  <p:cNvPr id="26" name="Ink 25">
                    <a:extLst>
                      <a:ext uri="{FF2B5EF4-FFF2-40B4-BE49-F238E27FC236}">
                        <a16:creationId xmlns:a16="http://schemas.microsoft.com/office/drawing/2014/main" id="{390B054E-2477-43E3-9E30-57967C10DBB8}"/>
                      </a:ext>
                    </a:extLst>
                  </p:cNvPr>
                  <p:cNvPicPr/>
                  <p:nvPr/>
                </p:nvPicPr>
                <p:blipFill>
                  <a:blip r:embed="rId72"/>
                  <a:stretch>
                    <a:fillRect/>
                  </a:stretch>
                </p:blipFill>
                <p:spPr>
                  <a:xfrm>
                    <a:off x="3565881" y="2621961"/>
                    <a:ext cx="16272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7" name="Ink 26">
                    <a:extLst>
                      <a:ext uri="{FF2B5EF4-FFF2-40B4-BE49-F238E27FC236}">
                        <a16:creationId xmlns:a16="http://schemas.microsoft.com/office/drawing/2014/main" id="{241D360A-A9FE-465C-A8BD-EBBE5D45C349}"/>
                      </a:ext>
                    </a:extLst>
                  </p14:cNvPr>
                  <p14:cNvContentPartPr/>
                  <p14:nvPr/>
                </p14:nvContentPartPr>
                <p14:xfrm>
                  <a:off x="3591801" y="2476521"/>
                  <a:ext cx="326160" cy="579960"/>
                </p14:xfrm>
              </p:contentPart>
            </mc:Choice>
            <mc:Fallback xmlns="">
              <p:pic>
                <p:nvPicPr>
                  <p:cNvPr id="27" name="Ink 26">
                    <a:extLst>
                      <a:ext uri="{FF2B5EF4-FFF2-40B4-BE49-F238E27FC236}">
                        <a16:creationId xmlns:a16="http://schemas.microsoft.com/office/drawing/2014/main" id="{241D360A-A9FE-465C-A8BD-EBBE5D45C349}"/>
                      </a:ext>
                    </a:extLst>
                  </p:cNvPr>
                  <p:cNvPicPr/>
                  <p:nvPr/>
                </p:nvPicPr>
                <p:blipFill>
                  <a:blip r:embed="rId40"/>
                  <a:stretch>
                    <a:fillRect/>
                  </a:stretch>
                </p:blipFill>
                <p:spPr>
                  <a:xfrm>
                    <a:off x="3582801" y="2467521"/>
                    <a:ext cx="343800" cy="597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53" name="Ink 52">
                  <a:extLst>
                    <a:ext uri="{FF2B5EF4-FFF2-40B4-BE49-F238E27FC236}">
                      <a16:creationId xmlns:a16="http://schemas.microsoft.com/office/drawing/2014/main" id="{F926191A-16DF-4E9A-96BF-4C4E142C9D39}"/>
                    </a:ext>
                  </a:extLst>
                </p14:cNvPr>
                <p14:cNvContentPartPr/>
                <p14:nvPr/>
              </p14:nvContentPartPr>
              <p14:xfrm>
                <a:off x="3959361" y="2573054"/>
                <a:ext cx="164160" cy="438120"/>
              </p14:xfrm>
            </p:contentPart>
          </mc:Choice>
          <mc:Fallback xmlns="">
            <p:pic>
              <p:nvPicPr>
                <p:cNvPr id="53" name="Ink 52">
                  <a:extLst>
                    <a:ext uri="{FF2B5EF4-FFF2-40B4-BE49-F238E27FC236}">
                      <a16:creationId xmlns:a16="http://schemas.microsoft.com/office/drawing/2014/main" id="{F926191A-16DF-4E9A-96BF-4C4E142C9D39}"/>
                    </a:ext>
                  </a:extLst>
                </p:cNvPr>
                <p:cNvPicPr/>
                <p:nvPr/>
              </p:nvPicPr>
              <p:blipFill>
                <a:blip r:embed="rId75"/>
                <a:stretch>
                  <a:fillRect/>
                </a:stretch>
              </p:blipFill>
              <p:spPr>
                <a:xfrm>
                  <a:off x="3950361" y="2564414"/>
                  <a:ext cx="181800" cy="455760"/>
                </a:xfrm>
                <a:prstGeom prst="rect">
                  <a:avLst/>
                </a:prstGeom>
              </p:spPr>
            </p:pic>
          </mc:Fallback>
        </mc:AlternateContent>
        <p:grpSp>
          <p:nvGrpSpPr>
            <p:cNvPr id="56" name="Group 55">
              <a:extLst>
                <a:ext uri="{FF2B5EF4-FFF2-40B4-BE49-F238E27FC236}">
                  <a16:creationId xmlns:a16="http://schemas.microsoft.com/office/drawing/2014/main" id="{378871DC-289F-4DC1-A70C-FF5DA8D63C20}"/>
                </a:ext>
              </a:extLst>
            </p:cNvPr>
            <p:cNvGrpSpPr/>
            <p:nvPr/>
          </p:nvGrpSpPr>
          <p:grpSpPr>
            <a:xfrm>
              <a:off x="3191481" y="2009294"/>
              <a:ext cx="335880" cy="600480"/>
              <a:chOff x="3191481" y="2009294"/>
              <a:chExt cx="335880" cy="600480"/>
            </a:xfrm>
          </p:grpSpPr>
          <mc:AlternateContent xmlns:mc="http://schemas.openxmlformats.org/markup-compatibility/2006" xmlns:p14="http://schemas.microsoft.com/office/powerpoint/2010/main">
            <mc:Choice Requires="p14">
              <p:contentPart p14:bwMode="auto" r:id="rId76">
                <p14:nvContentPartPr>
                  <p14:cNvPr id="54" name="Ink 53">
                    <a:extLst>
                      <a:ext uri="{FF2B5EF4-FFF2-40B4-BE49-F238E27FC236}">
                        <a16:creationId xmlns:a16="http://schemas.microsoft.com/office/drawing/2014/main" id="{F97CF3BD-0F1E-4778-95E3-88A0E9C19EDF}"/>
                      </a:ext>
                    </a:extLst>
                  </p14:cNvPr>
                  <p14:cNvContentPartPr/>
                  <p14:nvPr/>
                </p14:nvContentPartPr>
                <p14:xfrm>
                  <a:off x="3230361" y="2112254"/>
                  <a:ext cx="297000" cy="497520"/>
                </p14:xfrm>
              </p:contentPart>
            </mc:Choice>
            <mc:Fallback xmlns="">
              <p:pic>
                <p:nvPicPr>
                  <p:cNvPr id="54" name="Ink 53">
                    <a:extLst>
                      <a:ext uri="{FF2B5EF4-FFF2-40B4-BE49-F238E27FC236}">
                        <a16:creationId xmlns:a16="http://schemas.microsoft.com/office/drawing/2014/main" id="{F97CF3BD-0F1E-4778-95E3-88A0E9C19EDF}"/>
                      </a:ext>
                    </a:extLst>
                  </p:cNvPr>
                  <p:cNvPicPr/>
                  <p:nvPr/>
                </p:nvPicPr>
                <p:blipFill>
                  <a:blip r:embed="rId77"/>
                  <a:stretch>
                    <a:fillRect/>
                  </a:stretch>
                </p:blipFill>
                <p:spPr>
                  <a:xfrm>
                    <a:off x="3221721" y="2103614"/>
                    <a:ext cx="314640"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5" name="Ink 54">
                    <a:extLst>
                      <a:ext uri="{FF2B5EF4-FFF2-40B4-BE49-F238E27FC236}">
                        <a16:creationId xmlns:a16="http://schemas.microsoft.com/office/drawing/2014/main" id="{919D7CC6-EE72-46CB-A662-96120EE50527}"/>
                      </a:ext>
                    </a:extLst>
                  </p14:cNvPr>
                  <p14:cNvContentPartPr/>
                  <p14:nvPr/>
                </p14:nvContentPartPr>
                <p14:xfrm>
                  <a:off x="3191481" y="2009294"/>
                  <a:ext cx="85320" cy="105480"/>
                </p14:xfrm>
              </p:contentPart>
            </mc:Choice>
            <mc:Fallback xmlns="">
              <p:pic>
                <p:nvPicPr>
                  <p:cNvPr id="55" name="Ink 54">
                    <a:extLst>
                      <a:ext uri="{FF2B5EF4-FFF2-40B4-BE49-F238E27FC236}">
                        <a16:creationId xmlns:a16="http://schemas.microsoft.com/office/drawing/2014/main" id="{919D7CC6-EE72-46CB-A662-96120EE50527}"/>
                      </a:ext>
                    </a:extLst>
                  </p:cNvPr>
                  <p:cNvPicPr/>
                  <p:nvPr/>
                </p:nvPicPr>
                <p:blipFill>
                  <a:blip r:embed="rId79"/>
                  <a:stretch>
                    <a:fillRect/>
                  </a:stretch>
                </p:blipFill>
                <p:spPr>
                  <a:xfrm>
                    <a:off x="3182481" y="2000294"/>
                    <a:ext cx="102960" cy="123120"/>
                  </a:xfrm>
                  <a:prstGeom prst="rect">
                    <a:avLst/>
                  </a:prstGeom>
                </p:spPr>
              </p:pic>
            </mc:Fallback>
          </mc:AlternateContent>
        </p:grpSp>
      </p:grpSp>
      <p:grpSp>
        <p:nvGrpSpPr>
          <p:cNvPr id="167" name="Group 166">
            <a:extLst>
              <a:ext uri="{FF2B5EF4-FFF2-40B4-BE49-F238E27FC236}">
                <a16:creationId xmlns:a16="http://schemas.microsoft.com/office/drawing/2014/main" id="{11DEEB1D-8C10-45E9-94A8-7B62748AB7D1}"/>
              </a:ext>
            </a:extLst>
          </p:cNvPr>
          <p:cNvGrpSpPr/>
          <p:nvPr/>
        </p:nvGrpSpPr>
        <p:grpSpPr>
          <a:xfrm>
            <a:off x="426391" y="3683573"/>
            <a:ext cx="1507140" cy="415530"/>
            <a:chOff x="568521" y="4911431"/>
            <a:chExt cx="2009520" cy="554040"/>
          </a:xfrm>
        </p:grpSpPr>
        <p:grpSp>
          <p:nvGrpSpPr>
            <p:cNvPr id="64" name="Group 63">
              <a:extLst>
                <a:ext uri="{FF2B5EF4-FFF2-40B4-BE49-F238E27FC236}">
                  <a16:creationId xmlns:a16="http://schemas.microsoft.com/office/drawing/2014/main" id="{EC993A9A-8A14-4ABD-9FB8-4486E3D4D257}"/>
                </a:ext>
              </a:extLst>
            </p:cNvPr>
            <p:cNvGrpSpPr/>
            <p:nvPr/>
          </p:nvGrpSpPr>
          <p:grpSpPr>
            <a:xfrm>
              <a:off x="568521" y="4954814"/>
              <a:ext cx="2009520" cy="459360"/>
              <a:chOff x="568521" y="4954814"/>
              <a:chExt cx="2009520" cy="459360"/>
            </a:xfrm>
          </p:grpSpPr>
          <mc:AlternateContent xmlns:mc="http://schemas.openxmlformats.org/markup-compatibility/2006" xmlns:p14="http://schemas.microsoft.com/office/powerpoint/2010/main">
            <mc:Choice Requires="p14">
              <p:contentPart p14:bwMode="auto" r:id="rId80">
                <p14:nvContentPartPr>
                  <p14:cNvPr id="57" name="Ink 56">
                    <a:extLst>
                      <a:ext uri="{FF2B5EF4-FFF2-40B4-BE49-F238E27FC236}">
                        <a16:creationId xmlns:a16="http://schemas.microsoft.com/office/drawing/2014/main" id="{94EE51B1-401A-44CB-B0A7-BB964A857096}"/>
                      </a:ext>
                    </a:extLst>
                  </p14:cNvPr>
                  <p14:cNvContentPartPr/>
                  <p14:nvPr/>
                </p14:nvContentPartPr>
                <p14:xfrm>
                  <a:off x="568521" y="4954814"/>
                  <a:ext cx="2009520" cy="459360"/>
                </p14:xfrm>
              </p:contentPart>
            </mc:Choice>
            <mc:Fallback xmlns="">
              <p:pic>
                <p:nvPicPr>
                  <p:cNvPr id="57" name="Ink 56">
                    <a:extLst>
                      <a:ext uri="{FF2B5EF4-FFF2-40B4-BE49-F238E27FC236}">
                        <a16:creationId xmlns:a16="http://schemas.microsoft.com/office/drawing/2014/main" id="{94EE51B1-401A-44CB-B0A7-BB964A857096}"/>
                      </a:ext>
                    </a:extLst>
                  </p:cNvPr>
                  <p:cNvPicPr/>
                  <p:nvPr/>
                </p:nvPicPr>
                <p:blipFill>
                  <a:blip r:embed="rId81"/>
                  <a:stretch>
                    <a:fillRect/>
                  </a:stretch>
                </p:blipFill>
                <p:spPr>
                  <a:xfrm>
                    <a:off x="559521" y="4946174"/>
                    <a:ext cx="2027160" cy="477000"/>
                  </a:xfrm>
                  <a:prstGeom prst="rect">
                    <a:avLst/>
                  </a:prstGeom>
                </p:spPr>
              </p:pic>
            </mc:Fallback>
          </mc:AlternateContent>
          <p:grpSp>
            <p:nvGrpSpPr>
              <p:cNvPr id="60" name="Group 59">
                <a:extLst>
                  <a:ext uri="{FF2B5EF4-FFF2-40B4-BE49-F238E27FC236}">
                    <a16:creationId xmlns:a16="http://schemas.microsoft.com/office/drawing/2014/main" id="{AEE5CF3A-888F-445D-A32A-5467BA763222}"/>
                  </a:ext>
                </a:extLst>
              </p:cNvPr>
              <p:cNvGrpSpPr/>
              <p:nvPr/>
            </p:nvGrpSpPr>
            <p:grpSpPr>
              <a:xfrm>
                <a:off x="638721" y="4993334"/>
                <a:ext cx="270000" cy="300960"/>
                <a:chOff x="638721" y="4993334"/>
                <a:chExt cx="270000" cy="300960"/>
              </a:xfrm>
            </p:grpSpPr>
            <mc:AlternateContent xmlns:mc="http://schemas.openxmlformats.org/markup-compatibility/2006" xmlns:p14="http://schemas.microsoft.com/office/powerpoint/2010/main">
              <mc:Choice Requires="p14">
                <p:contentPart p14:bwMode="auto" r:id="rId82">
                  <p14:nvContentPartPr>
                    <p14:cNvPr id="58" name="Ink 57">
                      <a:extLst>
                        <a:ext uri="{FF2B5EF4-FFF2-40B4-BE49-F238E27FC236}">
                          <a16:creationId xmlns:a16="http://schemas.microsoft.com/office/drawing/2014/main" id="{C6296305-9976-4839-B2AA-3A496F1958DB}"/>
                        </a:ext>
                      </a:extLst>
                    </p14:cNvPr>
                    <p14:cNvContentPartPr/>
                    <p14:nvPr/>
                  </p14:nvContentPartPr>
                  <p14:xfrm>
                    <a:off x="638721" y="4993334"/>
                    <a:ext cx="270000" cy="300960"/>
                  </p14:xfrm>
                </p:contentPart>
              </mc:Choice>
              <mc:Fallback xmlns="">
                <p:pic>
                  <p:nvPicPr>
                    <p:cNvPr id="58" name="Ink 57">
                      <a:extLst>
                        <a:ext uri="{FF2B5EF4-FFF2-40B4-BE49-F238E27FC236}">
                          <a16:creationId xmlns:a16="http://schemas.microsoft.com/office/drawing/2014/main" id="{C6296305-9976-4839-B2AA-3A496F1958DB}"/>
                        </a:ext>
                      </a:extLst>
                    </p:cNvPr>
                    <p:cNvPicPr/>
                    <p:nvPr/>
                  </p:nvPicPr>
                  <p:blipFill>
                    <a:blip r:embed="rId83"/>
                    <a:stretch>
                      <a:fillRect/>
                    </a:stretch>
                  </p:blipFill>
                  <p:spPr>
                    <a:xfrm>
                      <a:off x="630081" y="4984694"/>
                      <a:ext cx="28764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9" name="Ink 58">
                      <a:extLst>
                        <a:ext uri="{FF2B5EF4-FFF2-40B4-BE49-F238E27FC236}">
                          <a16:creationId xmlns:a16="http://schemas.microsoft.com/office/drawing/2014/main" id="{5BF4343D-1420-42E9-A5C5-25A8711E26EB}"/>
                        </a:ext>
                      </a:extLst>
                    </p14:cNvPr>
                    <p14:cNvContentPartPr/>
                    <p14:nvPr/>
                  </p14:nvContentPartPr>
                  <p14:xfrm>
                    <a:off x="776601" y="5141294"/>
                    <a:ext cx="7560" cy="2880"/>
                  </p14:xfrm>
                </p:contentPart>
              </mc:Choice>
              <mc:Fallback xmlns="">
                <p:pic>
                  <p:nvPicPr>
                    <p:cNvPr id="59" name="Ink 58">
                      <a:extLst>
                        <a:ext uri="{FF2B5EF4-FFF2-40B4-BE49-F238E27FC236}">
                          <a16:creationId xmlns:a16="http://schemas.microsoft.com/office/drawing/2014/main" id="{5BF4343D-1420-42E9-A5C5-25A8711E26EB}"/>
                        </a:ext>
                      </a:extLst>
                    </p:cNvPr>
                    <p:cNvPicPr/>
                    <p:nvPr/>
                  </p:nvPicPr>
                  <p:blipFill>
                    <a:blip r:embed="rId85"/>
                    <a:stretch>
                      <a:fillRect/>
                    </a:stretch>
                  </p:blipFill>
                  <p:spPr>
                    <a:xfrm>
                      <a:off x="767601" y="5132294"/>
                      <a:ext cx="25200" cy="20520"/>
                    </a:xfrm>
                    <a:prstGeom prst="rect">
                      <a:avLst/>
                    </a:prstGeom>
                  </p:spPr>
                </p:pic>
              </mc:Fallback>
            </mc:AlternateContent>
          </p:grpSp>
          <p:grpSp>
            <p:nvGrpSpPr>
              <p:cNvPr id="63" name="Group 62">
                <a:extLst>
                  <a:ext uri="{FF2B5EF4-FFF2-40B4-BE49-F238E27FC236}">
                    <a16:creationId xmlns:a16="http://schemas.microsoft.com/office/drawing/2014/main" id="{DDE122D3-682C-4391-A97F-936BBA4DB519}"/>
                  </a:ext>
                </a:extLst>
              </p:cNvPr>
              <p:cNvGrpSpPr/>
              <p:nvPr/>
            </p:nvGrpSpPr>
            <p:grpSpPr>
              <a:xfrm>
                <a:off x="2244681" y="5043014"/>
                <a:ext cx="225000" cy="258840"/>
                <a:chOff x="2244681" y="5043014"/>
                <a:chExt cx="225000" cy="258840"/>
              </a:xfrm>
            </p:grpSpPr>
            <mc:AlternateContent xmlns:mc="http://schemas.openxmlformats.org/markup-compatibility/2006" xmlns:p14="http://schemas.microsoft.com/office/powerpoint/2010/main">
              <mc:Choice Requires="p14">
                <p:contentPart p14:bwMode="auto" r:id="rId86">
                  <p14:nvContentPartPr>
                    <p14:cNvPr id="61" name="Ink 60">
                      <a:extLst>
                        <a:ext uri="{FF2B5EF4-FFF2-40B4-BE49-F238E27FC236}">
                          <a16:creationId xmlns:a16="http://schemas.microsoft.com/office/drawing/2014/main" id="{48FA4F87-9F93-4300-BFD8-5F47C7539959}"/>
                        </a:ext>
                      </a:extLst>
                    </p14:cNvPr>
                    <p14:cNvContentPartPr/>
                    <p14:nvPr/>
                  </p14:nvContentPartPr>
                  <p14:xfrm>
                    <a:off x="2244681" y="5043014"/>
                    <a:ext cx="225000" cy="258840"/>
                  </p14:xfrm>
                </p:contentPart>
              </mc:Choice>
              <mc:Fallback xmlns="">
                <p:pic>
                  <p:nvPicPr>
                    <p:cNvPr id="61" name="Ink 60">
                      <a:extLst>
                        <a:ext uri="{FF2B5EF4-FFF2-40B4-BE49-F238E27FC236}">
                          <a16:creationId xmlns:a16="http://schemas.microsoft.com/office/drawing/2014/main" id="{48FA4F87-9F93-4300-BFD8-5F47C7539959}"/>
                        </a:ext>
                      </a:extLst>
                    </p:cNvPr>
                    <p:cNvPicPr/>
                    <p:nvPr/>
                  </p:nvPicPr>
                  <p:blipFill>
                    <a:blip r:embed="rId87"/>
                    <a:stretch>
                      <a:fillRect/>
                    </a:stretch>
                  </p:blipFill>
                  <p:spPr>
                    <a:xfrm>
                      <a:off x="2235681" y="5034014"/>
                      <a:ext cx="24264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2" name="Ink 61">
                      <a:extLst>
                        <a:ext uri="{FF2B5EF4-FFF2-40B4-BE49-F238E27FC236}">
                          <a16:creationId xmlns:a16="http://schemas.microsoft.com/office/drawing/2014/main" id="{3B1CBEAE-504E-4AFD-9837-C5F065302B81}"/>
                        </a:ext>
                      </a:extLst>
                    </p14:cNvPr>
                    <p14:cNvContentPartPr/>
                    <p14:nvPr/>
                  </p14:nvContentPartPr>
                  <p14:xfrm>
                    <a:off x="2338641" y="5141294"/>
                    <a:ext cx="11160" cy="5400"/>
                  </p14:xfrm>
                </p:contentPart>
              </mc:Choice>
              <mc:Fallback xmlns="">
                <p:pic>
                  <p:nvPicPr>
                    <p:cNvPr id="62" name="Ink 61">
                      <a:extLst>
                        <a:ext uri="{FF2B5EF4-FFF2-40B4-BE49-F238E27FC236}">
                          <a16:creationId xmlns:a16="http://schemas.microsoft.com/office/drawing/2014/main" id="{3B1CBEAE-504E-4AFD-9837-C5F065302B81}"/>
                        </a:ext>
                      </a:extLst>
                    </p:cNvPr>
                    <p:cNvPicPr/>
                    <p:nvPr/>
                  </p:nvPicPr>
                  <p:blipFill>
                    <a:blip r:embed="rId89"/>
                    <a:stretch>
                      <a:fillRect/>
                    </a:stretch>
                  </p:blipFill>
                  <p:spPr>
                    <a:xfrm>
                      <a:off x="2330001" y="5132294"/>
                      <a:ext cx="28800" cy="23040"/>
                    </a:xfrm>
                    <a:prstGeom prst="rect">
                      <a:avLst/>
                    </a:prstGeom>
                  </p:spPr>
                </p:pic>
              </mc:Fallback>
            </mc:AlternateContent>
          </p:grpSp>
        </p:grpSp>
        <p:grpSp>
          <p:nvGrpSpPr>
            <p:cNvPr id="91" name="Group 90">
              <a:extLst>
                <a:ext uri="{FF2B5EF4-FFF2-40B4-BE49-F238E27FC236}">
                  <a16:creationId xmlns:a16="http://schemas.microsoft.com/office/drawing/2014/main" id="{B1A9013F-D3D7-4058-BE0C-F37D8703098F}"/>
                </a:ext>
              </a:extLst>
            </p:cNvPr>
            <p:cNvGrpSpPr/>
            <p:nvPr/>
          </p:nvGrpSpPr>
          <p:grpSpPr>
            <a:xfrm>
              <a:off x="803601" y="4911431"/>
              <a:ext cx="1522080" cy="554040"/>
              <a:chOff x="803601" y="4911431"/>
              <a:chExt cx="1522080" cy="554040"/>
            </a:xfrm>
          </p:grpSpPr>
          <p:grpSp>
            <p:nvGrpSpPr>
              <p:cNvPr id="81" name="Group 80">
                <a:extLst>
                  <a:ext uri="{FF2B5EF4-FFF2-40B4-BE49-F238E27FC236}">
                    <a16:creationId xmlns:a16="http://schemas.microsoft.com/office/drawing/2014/main" id="{1B61BF20-F003-402C-B296-43FF528B3E94}"/>
                  </a:ext>
                </a:extLst>
              </p:cNvPr>
              <p:cNvGrpSpPr/>
              <p:nvPr/>
            </p:nvGrpSpPr>
            <p:grpSpPr>
              <a:xfrm>
                <a:off x="803601" y="4911431"/>
                <a:ext cx="1522080" cy="47160"/>
                <a:chOff x="803601" y="4911431"/>
                <a:chExt cx="1522080" cy="47160"/>
              </a:xfrm>
            </p:grpSpPr>
            <mc:AlternateContent xmlns:mc="http://schemas.openxmlformats.org/markup-compatibility/2006" xmlns:p14="http://schemas.microsoft.com/office/powerpoint/2010/main">
              <mc:Choice Requires="p14">
                <p:contentPart p14:bwMode="auto" r:id="rId90">
                  <p14:nvContentPartPr>
                    <p14:cNvPr id="73" name="Ink 72">
                      <a:extLst>
                        <a:ext uri="{FF2B5EF4-FFF2-40B4-BE49-F238E27FC236}">
                          <a16:creationId xmlns:a16="http://schemas.microsoft.com/office/drawing/2014/main" id="{3CC4CC62-3B42-416C-AFEC-7039605D43F8}"/>
                        </a:ext>
                      </a:extLst>
                    </p14:cNvPr>
                    <p14:cNvContentPartPr/>
                    <p14:nvPr/>
                  </p14:nvContentPartPr>
                  <p14:xfrm>
                    <a:off x="803601" y="4911431"/>
                    <a:ext cx="102600" cy="20160"/>
                  </p14:xfrm>
                </p:contentPart>
              </mc:Choice>
              <mc:Fallback xmlns="">
                <p:pic>
                  <p:nvPicPr>
                    <p:cNvPr id="73" name="Ink 72">
                      <a:extLst>
                        <a:ext uri="{FF2B5EF4-FFF2-40B4-BE49-F238E27FC236}">
                          <a16:creationId xmlns:a16="http://schemas.microsoft.com/office/drawing/2014/main" id="{3CC4CC62-3B42-416C-AFEC-7039605D43F8}"/>
                        </a:ext>
                      </a:extLst>
                    </p:cNvPr>
                    <p:cNvPicPr/>
                    <p:nvPr/>
                  </p:nvPicPr>
                  <p:blipFill>
                    <a:blip r:embed="rId91"/>
                    <a:stretch>
                      <a:fillRect/>
                    </a:stretch>
                  </p:blipFill>
                  <p:spPr>
                    <a:xfrm>
                      <a:off x="794961" y="4902791"/>
                      <a:ext cx="1202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4" name="Ink 73">
                      <a:extLst>
                        <a:ext uri="{FF2B5EF4-FFF2-40B4-BE49-F238E27FC236}">
                          <a16:creationId xmlns:a16="http://schemas.microsoft.com/office/drawing/2014/main" id="{69C27EA2-DB52-40FE-9961-93D3BFE6423F}"/>
                        </a:ext>
                      </a:extLst>
                    </p14:cNvPr>
                    <p14:cNvContentPartPr/>
                    <p14:nvPr/>
                  </p14:nvContentPartPr>
                  <p14:xfrm>
                    <a:off x="1090881" y="4921871"/>
                    <a:ext cx="102240" cy="13320"/>
                  </p14:xfrm>
                </p:contentPart>
              </mc:Choice>
              <mc:Fallback xmlns="">
                <p:pic>
                  <p:nvPicPr>
                    <p:cNvPr id="74" name="Ink 73">
                      <a:extLst>
                        <a:ext uri="{FF2B5EF4-FFF2-40B4-BE49-F238E27FC236}">
                          <a16:creationId xmlns:a16="http://schemas.microsoft.com/office/drawing/2014/main" id="{69C27EA2-DB52-40FE-9961-93D3BFE6423F}"/>
                        </a:ext>
                      </a:extLst>
                    </p:cNvPr>
                    <p:cNvPicPr/>
                    <p:nvPr/>
                  </p:nvPicPr>
                  <p:blipFill>
                    <a:blip r:embed="rId93"/>
                    <a:stretch>
                      <a:fillRect/>
                    </a:stretch>
                  </p:blipFill>
                  <p:spPr>
                    <a:xfrm>
                      <a:off x="1082241" y="4912871"/>
                      <a:ext cx="1198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6" name="Ink 75">
                      <a:extLst>
                        <a:ext uri="{FF2B5EF4-FFF2-40B4-BE49-F238E27FC236}">
                          <a16:creationId xmlns:a16="http://schemas.microsoft.com/office/drawing/2014/main" id="{C27BCC45-0B0C-401D-845A-9C20143BC289}"/>
                        </a:ext>
                      </a:extLst>
                    </p14:cNvPr>
                    <p14:cNvContentPartPr/>
                    <p14:nvPr/>
                  </p14:nvContentPartPr>
                  <p14:xfrm>
                    <a:off x="1369881" y="4938071"/>
                    <a:ext cx="93240" cy="11160"/>
                  </p14:xfrm>
                </p:contentPart>
              </mc:Choice>
              <mc:Fallback xmlns="">
                <p:pic>
                  <p:nvPicPr>
                    <p:cNvPr id="76" name="Ink 75">
                      <a:extLst>
                        <a:ext uri="{FF2B5EF4-FFF2-40B4-BE49-F238E27FC236}">
                          <a16:creationId xmlns:a16="http://schemas.microsoft.com/office/drawing/2014/main" id="{C27BCC45-0B0C-401D-845A-9C20143BC289}"/>
                        </a:ext>
                      </a:extLst>
                    </p:cNvPr>
                    <p:cNvPicPr/>
                    <p:nvPr/>
                  </p:nvPicPr>
                  <p:blipFill>
                    <a:blip r:embed="rId95"/>
                    <a:stretch>
                      <a:fillRect/>
                    </a:stretch>
                  </p:blipFill>
                  <p:spPr>
                    <a:xfrm>
                      <a:off x="1361241" y="4929071"/>
                      <a:ext cx="1108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7" name="Ink 76">
                      <a:extLst>
                        <a:ext uri="{FF2B5EF4-FFF2-40B4-BE49-F238E27FC236}">
                          <a16:creationId xmlns:a16="http://schemas.microsoft.com/office/drawing/2014/main" id="{2FB9C66C-3524-44C9-ABD6-6960762D1018}"/>
                        </a:ext>
                      </a:extLst>
                    </p14:cNvPr>
                    <p14:cNvContentPartPr/>
                    <p14:nvPr/>
                  </p14:nvContentPartPr>
                  <p14:xfrm>
                    <a:off x="1656801" y="4936991"/>
                    <a:ext cx="90000" cy="18720"/>
                  </p14:xfrm>
                </p:contentPart>
              </mc:Choice>
              <mc:Fallback xmlns="">
                <p:pic>
                  <p:nvPicPr>
                    <p:cNvPr id="77" name="Ink 76">
                      <a:extLst>
                        <a:ext uri="{FF2B5EF4-FFF2-40B4-BE49-F238E27FC236}">
                          <a16:creationId xmlns:a16="http://schemas.microsoft.com/office/drawing/2014/main" id="{2FB9C66C-3524-44C9-ABD6-6960762D1018}"/>
                        </a:ext>
                      </a:extLst>
                    </p:cNvPr>
                    <p:cNvPicPr/>
                    <p:nvPr/>
                  </p:nvPicPr>
                  <p:blipFill>
                    <a:blip r:embed="rId97"/>
                    <a:stretch>
                      <a:fillRect/>
                    </a:stretch>
                  </p:blipFill>
                  <p:spPr>
                    <a:xfrm>
                      <a:off x="1647801" y="4927991"/>
                      <a:ext cx="1076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9" name="Ink 78">
                      <a:extLst>
                        <a:ext uri="{FF2B5EF4-FFF2-40B4-BE49-F238E27FC236}">
                          <a16:creationId xmlns:a16="http://schemas.microsoft.com/office/drawing/2014/main" id="{3E3E09BD-54A3-47BD-AAED-BE6C5B02D75E}"/>
                        </a:ext>
                      </a:extLst>
                    </p14:cNvPr>
                    <p14:cNvContentPartPr/>
                    <p14:nvPr/>
                  </p14:nvContentPartPr>
                  <p14:xfrm>
                    <a:off x="1906281" y="4925831"/>
                    <a:ext cx="108360" cy="17280"/>
                  </p14:xfrm>
                </p:contentPart>
              </mc:Choice>
              <mc:Fallback xmlns="">
                <p:pic>
                  <p:nvPicPr>
                    <p:cNvPr id="79" name="Ink 78">
                      <a:extLst>
                        <a:ext uri="{FF2B5EF4-FFF2-40B4-BE49-F238E27FC236}">
                          <a16:creationId xmlns:a16="http://schemas.microsoft.com/office/drawing/2014/main" id="{3E3E09BD-54A3-47BD-AAED-BE6C5B02D75E}"/>
                        </a:ext>
                      </a:extLst>
                    </p:cNvPr>
                    <p:cNvPicPr/>
                    <p:nvPr/>
                  </p:nvPicPr>
                  <p:blipFill>
                    <a:blip r:embed="rId99"/>
                    <a:stretch>
                      <a:fillRect/>
                    </a:stretch>
                  </p:blipFill>
                  <p:spPr>
                    <a:xfrm>
                      <a:off x="1897641" y="4916831"/>
                      <a:ext cx="1260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0" name="Ink 79">
                      <a:extLst>
                        <a:ext uri="{FF2B5EF4-FFF2-40B4-BE49-F238E27FC236}">
                          <a16:creationId xmlns:a16="http://schemas.microsoft.com/office/drawing/2014/main" id="{71F32183-BB66-4F45-AD27-F9537D785A3A}"/>
                        </a:ext>
                      </a:extLst>
                    </p14:cNvPr>
                    <p14:cNvContentPartPr/>
                    <p14:nvPr/>
                  </p14:nvContentPartPr>
                  <p14:xfrm>
                    <a:off x="2183481" y="4925471"/>
                    <a:ext cx="142200" cy="33120"/>
                  </p14:xfrm>
                </p:contentPart>
              </mc:Choice>
              <mc:Fallback xmlns="">
                <p:pic>
                  <p:nvPicPr>
                    <p:cNvPr id="80" name="Ink 79">
                      <a:extLst>
                        <a:ext uri="{FF2B5EF4-FFF2-40B4-BE49-F238E27FC236}">
                          <a16:creationId xmlns:a16="http://schemas.microsoft.com/office/drawing/2014/main" id="{71F32183-BB66-4F45-AD27-F9537D785A3A}"/>
                        </a:ext>
                      </a:extLst>
                    </p:cNvPr>
                    <p:cNvPicPr/>
                    <p:nvPr/>
                  </p:nvPicPr>
                  <p:blipFill>
                    <a:blip r:embed="rId101"/>
                    <a:stretch>
                      <a:fillRect/>
                    </a:stretch>
                  </p:blipFill>
                  <p:spPr>
                    <a:xfrm>
                      <a:off x="2174481" y="4916471"/>
                      <a:ext cx="159840" cy="50760"/>
                    </a:xfrm>
                    <a:prstGeom prst="rect">
                      <a:avLst/>
                    </a:prstGeom>
                  </p:spPr>
                </p:pic>
              </mc:Fallback>
            </mc:AlternateContent>
          </p:grpSp>
          <p:grpSp>
            <p:nvGrpSpPr>
              <p:cNvPr id="90" name="Group 89">
                <a:extLst>
                  <a:ext uri="{FF2B5EF4-FFF2-40B4-BE49-F238E27FC236}">
                    <a16:creationId xmlns:a16="http://schemas.microsoft.com/office/drawing/2014/main" id="{6A782FEB-7DA2-4311-90AF-EDBFF982C409}"/>
                  </a:ext>
                </a:extLst>
              </p:cNvPr>
              <p:cNvGrpSpPr/>
              <p:nvPr/>
            </p:nvGrpSpPr>
            <p:grpSpPr>
              <a:xfrm>
                <a:off x="932121" y="5403191"/>
                <a:ext cx="1306080" cy="62280"/>
                <a:chOff x="932121" y="5403191"/>
                <a:chExt cx="1306080" cy="62280"/>
              </a:xfrm>
            </p:grpSpPr>
            <mc:AlternateContent xmlns:mc="http://schemas.openxmlformats.org/markup-compatibility/2006" xmlns:p14="http://schemas.microsoft.com/office/powerpoint/2010/main">
              <mc:Choice Requires="p14">
                <p:contentPart p14:bwMode="auto" r:id="rId102">
                  <p14:nvContentPartPr>
                    <p14:cNvPr id="82" name="Ink 81">
                      <a:extLst>
                        <a:ext uri="{FF2B5EF4-FFF2-40B4-BE49-F238E27FC236}">
                          <a16:creationId xmlns:a16="http://schemas.microsoft.com/office/drawing/2014/main" id="{435B1C50-0C63-4E16-A98B-FE709F7D21F9}"/>
                        </a:ext>
                      </a:extLst>
                    </p14:cNvPr>
                    <p14:cNvContentPartPr/>
                    <p14:nvPr/>
                  </p14:nvContentPartPr>
                  <p14:xfrm>
                    <a:off x="932121" y="5403191"/>
                    <a:ext cx="103680" cy="17280"/>
                  </p14:xfrm>
                </p:contentPart>
              </mc:Choice>
              <mc:Fallback xmlns="">
                <p:pic>
                  <p:nvPicPr>
                    <p:cNvPr id="82" name="Ink 81">
                      <a:extLst>
                        <a:ext uri="{FF2B5EF4-FFF2-40B4-BE49-F238E27FC236}">
                          <a16:creationId xmlns:a16="http://schemas.microsoft.com/office/drawing/2014/main" id="{435B1C50-0C63-4E16-A98B-FE709F7D21F9}"/>
                        </a:ext>
                      </a:extLst>
                    </p:cNvPr>
                    <p:cNvPicPr/>
                    <p:nvPr/>
                  </p:nvPicPr>
                  <p:blipFill>
                    <a:blip r:embed="rId103"/>
                    <a:stretch>
                      <a:fillRect/>
                    </a:stretch>
                  </p:blipFill>
                  <p:spPr>
                    <a:xfrm>
                      <a:off x="923481" y="5394191"/>
                      <a:ext cx="1213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3" name="Ink 82">
                      <a:extLst>
                        <a:ext uri="{FF2B5EF4-FFF2-40B4-BE49-F238E27FC236}">
                          <a16:creationId xmlns:a16="http://schemas.microsoft.com/office/drawing/2014/main" id="{371A9F79-B844-48CD-92D3-1AB3F0CEAA48}"/>
                        </a:ext>
                      </a:extLst>
                    </p14:cNvPr>
                    <p14:cNvContentPartPr/>
                    <p14:nvPr/>
                  </p14:nvContentPartPr>
                  <p14:xfrm>
                    <a:off x="1267641" y="5425871"/>
                    <a:ext cx="89280" cy="16560"/>
                  </p14:xfrm>
                </p:contentPart>
              </mc:Choice>
              <mc:Fallback xmlns="">
                <p:pic>
                  <p:nvPicPr>
                    <p:cNvPr id="83" name="Ink 82">
                      <a:extLst>
                        <a:ext uri="{FF2B5EF4-FFF2-40B4-BE49-F238E27FC236}">
                          <a16:creationId xmlns:a16="http://schemas.microsoft.com/office/drawing/2014/main" id="{371A9F79-B844-48CD-92D3-1AB3F0CEAA48}"/>
                        </a:ext>
                      </a:extLst>
                    </p:cNvPr>
                    <p:cNvPicPr/>
                    <p:nvPr/>
                  </p:nvPicPr>
                  <p:blipFill>
                    <a:blip r:embed="rId105"/>
                    <a:stretch>
                      <a:fillRect/>
                    </a:stretch>
                  </p:blipFill>
                  <p:spPr>
                    <a:xfrm>
                      <a:off x="1258641" y="5416871"/>
                      <a:ext cx="1069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5" name="Ink 84">
                      <a:extLst>
                        <a:ext uri="{FF2B5EF4-FFF2-40B4-BE49-F238E27FC236}">
                          <a16:creationId xmlns:a16="http://schemas.microsoft.com/office/drawing/2014/main" id="{54ADEDD3-7FB0-429A-BC32-6C4DDE99BA28}"/>
                        </a:ext>
                      </a:extLst>
                    </p14:cNvPr>
                    <p14:cNvContentPartPr/>
                    <p14:nvPr/>
                  </p14:nvContentPartPr>
                  <p14:xfrm>
                    <a:off x="1547721" y="5449271"/>
                    <a:ext cx="93960" cy="16200"/>
                  </p14:xfrm>
                </p:contentPart>
              </mc:Choice>
              <mc:Fallback xmlns="">
                <p:pic>
                  <p:nvPicPr>
                    <p:cNvPr id="85" name="Ink 84">
                      <a:extLst>
                        <a:ext uri="{FF2B5EF4-FFF2-40B4-BE49-F238E27FC236}">
                          <a16:creationId xmlns:a16="http://schemas.microsoft.com/office/drawing/2014/main" id="{54ADEDD3-7FB0-429A-BC32-6C4DDE99BA28}"/>
                        </a:ext>
                      </a:extLst>
                    </p:cNvPr>
                    <p:cNvPicPr/>
                    <p:nvPr/>
                  </p:nvPicPr>
                  <p:blipFill>
                    <a:blip r:embed="rId107"/>
                    <a:stretch>
                      <a:fillRect/>
                    </a:stretch>
                  </p:blipFill>
                  <p:spPr>
                    <a:xfrm>
                      <a:off x="1539081" y="5440631"/>
                      <a:ext cx="1116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7" name="Ink 86">
                      <a:extLst>
                        <a:ext uri="{FF2B5EF4-FFF2-40B4-BE49-F238E27FC236}">
                          <a16:creationId xmlns:a16="http://schemas.microsoft.com/office/drawing/2014/main" id="{4E62BC9D-A6F4-4CAB-B51D-C7D7A15738EB}"/>
                        </a:ext>
                      </a:extLst>
                    </p14:cNvPr>
                    <p14:cNvContentPartPr/>
                    <p14:nvPr/>
                  </p14:nvContentPartPr>
                  <p14:xfrm>
                    <a:off x="1860201" y="5407151"/>
                    <a:ext cx="103320" cy="28800"/>
                  </p14:xfrm>
                </p:contentPart>
              </mc:Choice>
              <mc:Fallback xmlns="">
                <p:pic>
                  <p:nvPicPr>
                    <p:cNvPr id="87" name="Ink 86">
                      <a:extLst>
                        <a:ext uri="{FF2B5EF4-FFF2-40B4-BE49-F238E27FC236}">
                          <a16:creationId xmlns:a16="http://schemas.microsoft.com/office/drawing/2014/main" id="{4E62BC9D-A6F4-4CAB-B51D-C7D7A15738EB}"/>
                        </a:ext>
                      </a:extLst>
                    </p:cNvPr>
                    <p:cNvPicPr/>
                    <p:nvPr/>
                  </p:nvPicPr>
                  <p:blipFill>
                    <a:blip r:embed="rId109"/>
                    <a:stretch>
                      <a:fillRect/>
                    </a:stretch>
                  </p:blipFill>
                  <p:spPr>
                    <a:xfrm>
                      <a:off x="1851201" y="5398151"/>
                      <a:ext cx="120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9" name="Ink 88">
                      <a:extLst>
                        <a:ext uri="{FF2B5EF4-FFF2-40B4-BE49-F238E27FC236}">
                          <a16:creationId xmlns:a16="http://schemas.microsoft.com/office/drawing/2014/main" id="{996E04CE-919D-4408-8613-B0A2C0E1D98C}"/>
                        </a:ext>
                      </a:extLst>
                    </p14:cNvPr>
                    <p14:cNvContentPartPr/>
                    <p14:nvPr/>
                  </p14:nvContentPartPr>
                  <p14:xfrm>
                    <a:off x="2124801" y="5404271"/>
                    <a:ext cx="113400" cy="11520"/>
                  </p14:xfrm>
                </p:contentPart>
              </mc:Choice>
              <mc:Fallback xmlns="">
                <p:pic>
                  <p:nvPicPr>
                    <p:cNvPr id="89" name="Ink 88">
                      <a:extLst>
                        <a:ext uri="{FF2B5EF4-FFF2-40B4-BE49-F238E27FC236}">
                          <a16:creationId xmlns:a16="http://schemas.microsoft.com/office/drawing/2014/main" id="{996E04CE-919D-4408-8613-B0A2C0E1D98C}"/>
                        </a:ext>
                      </a:extLst>
                    </p:cNvPr>
                    <p:cNvPicPr/>
                    <p:nvPr/>
                  </p:nvPicPr>
                  <p:blipFill>
                    <a:blip r:embed="rId111"/>
                    <a:stretch>
                      <a:fillRect/>
                    </a:stretch>
                  </p:blipFill>
                  <p:spPr>
                    <a:xfrm>
                      <a:off x="2115801" y="5395271"/>
                      <a:ext cx="131040" cy="29160"/>
                    </a:xfrm>
                    <a:prstGeom prst="rect">
                      <a:avLst/>
                    </a:prstGeom>
                  </p:spPr>
                </p:pic>
              </mc:Fallback>
            </mc:AlternateContent>
          </p:grpSp>
        </p:grpSp>
      </p:grpSp>
      <p:grpSp>
        <p:nvGrpSpPr>
          <p:cNvPr id="170" name="Group 169">
            <a:extLst>
              <a:ext uri="{FF2B5EF4-FFF2-40B4-BE49-F238E27FC236}">
                <a16:creationId xmlns:a16="http://schemas.microsoft.com/office/drawing/2014/main" id="{3D8AA288-D010-4265-A0F3-B54D364B12EF}"/>
              </a:ext>
            </a:extLst>
          </p:cNvPr>
          <p:cNvGrpSpPr/>
          <p:nvPr/>
        </p:nvGrpSpPr>
        <p:grpSpPr>
          <a:xfrm>
            <a:off x="540608" y="3683438"/>
            <a:ext cx="1314900" cy="409590"/>
            <a:chOff x="720810" y="4911251"/>
            <a:chExt cx="1753200" cy="546120"/>
          </a:xfrm>
        </p:grpSpPr>
        <mc:AlternateContent xmlns:mc="http://schemas.openxmlformats.org/markup-compatibility/2006" xmlns:p14="http://schemas.microsoft.com/office/powerpoint/2010/main">
          <mc:Choice Requires="p14">
            <p:contentPart p14:bwMode="auto" r:id="rId112">
              <p14:nvContentPartPr>
                <p14:cNvPr id="146" name="Ink 145">
                  <a:extLst>
                    <a:ext uri="{FF2B5EF4-FFF2-40B4-BE49-F238E27FC236}">
                      <a16:creationId xmlns:a16="http://schemas.microsoft.com/office/drawing/2014/main" id="{7E13CED0-F814-4F1E-A431-A15751336050}"/>
                    </a:ext>
                  </a:extLst>
                </p14:cNvPr>
                <p14:cNvContentPartPr/>
                <p14:nvPr/>
              </p14:nvContentPartPr>
              <p14:xfrm>
                <a:off x="720810" y="5368091"/>
                <a:ext cx="115920" cy="25920"/>
              </p14:xfrm>
            </p:contentPart>
          </mc:Choice>
          <mc:Fallback xmlns="">
            <p:pic>
              <p:nvPicPr>
                <p:cNvPr id="146" name="Ink 145">
                  <a:extLst>
                    <a:ext uri="{FF2B5EF4-FFF2-40B4-BE49-F238E27FC236}">
                      <a16:creationId xmlns:a16="http://schemas.microsoft.com/office/drawing/2014/main" id="{7E13CED0-F814-4F1E-A431-A15751336050}"/>
                    </a:ext>
                  </a:extLst>
                </p:cNvPr>
                <p:cNvPicPr/>
                <p:nvPr/>
              </p:nvPicPr>
              <p:blipFill>
                <a:blip r:embed="rId113"/>
                <a:stretch>
                  <a:fillRect/>
                </a:stretch>
              </p:blipFill>
              <p:spPr>
                <a:xfrm>
                  <a:off x="712170" y="5359091"/>
                  <a:ext cx="1335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8" name="Ink 147">
                  <a:extLst>
                    <a:ext uri="{FF2B5EF4-FFF2-40B4-BE49-F238E27FC236}">
                      <a16:creationId xmlns:a16="http://schemas.microsoft.com/office/drawing/2014/main" id="{6F93ED1C-EBFD-417B-9856-441A9D6766D5}"/>
                    </a:ext>
                  </a:extLst>
                </p14:cNvPr>
                <p14:cNvContentPartPr/>
                <p14:nvPr/>
              </p14:nvContentPartPr>
              <p14:xfrm>
                <a:off x="1095930" y="5405171"/>
                <a:ext cx="90360" cy="12240"/>
              </p14:xfrm>
            </p:contentPart>
          </mc:Choice>
          <mc:Fallback xmlns="">
            <p:pic>
              <p:nvPicPr>
                <p:cNvPr id="148" name="Ink 147">
                  <a:extLst>
                    <a:ext uri="{FF2B5EF4-FFF2-40B4-BE49-F238E27FC236}">
                      <a16:creationId xmlns:a16="http://schemas.microsoft.com/office/drawing/2014/main" id="{6F93ED1C-EBFD-417B-9856-441A9D6766D5}"/>
                    </a:ext>
                  </a:extLst>
                </p:cNvPr>
                <p:cNvPicPr/>
                <p:nvPr/>
              </p:nvPicPr>
              <p:blipFill>
                <a:blip r:embed="rId115"/>
                <a:stretch>
                  <a:fillRect/>
                </a:stretch>
              </p:blipFill>
              <p:spPr>
                <a:xfrm>
                  <a:off x="1086930" y="5396171"/>
                  <a:ext cx="108000" cy="29880"/>
                </a:xfrm>
                <a:prstGeom prst="rect">
                  <a:avLst/>
                </a:prstGeom>
              </p:spPr>
            </p:pic>
          </mc:Fallback>
        </mc:AlternateContent>
        <p:grpSp>
          <p:nvGrpSpPr>
            <p:cNvPr id="165" name="Group 164">
              <a:extLst>
                <a:ext uri="{FF2B5EF4-FFF2-40B4-BE49-F238E27FC236}">
                  <a16:creationId xmlns:a16="http://schemas.microsoft.com/office/drawing/2014/main" id="{27E58759-2D79-4669-902B-BF6BE9551DB2}"/>
                </a:ext>
              </a:extLst>
            </p:cNvPr>
            <p:cNvGrpSpPr/>
            <p:nvPr/>
          </p:nvGrpSpPr>
          <p:grpSpPr>
            <a:xfrm>
              <a:off x="1397250" y="5373491"/>
              <a:ext cx="991440" cy="83880"/>
              <a:chOff x="4130173" y="5358964"/>
              <a:chExt cx="991440" cy="83880"/>
            </a:xfrm>
          </p:grpSpPr>
          <mc:AlternateContent xmlns:mc="http://schemas.openxmlformats.org/markup-compatibility/2006" xmlns:p14="http://schemas.microsoft.com/office/powerpoint/2010/main">
            <mc:Choice Requires="p14">
              <p:contentPart p14:bwMode="auto" r:id="rId116">
                <p14:nvContentPartPr>
                  <p14:cNvPr id="151" name="Ink 150">
                    <a:extLst>
                      <a:ext uri="{FF2B5EF4-FFF2-40B4-BE49-F238E27FC236}">
                        <a16:creationId xmlns:a16="http://schemas.microsoft.com/office/drawing/2014/main" id="{97D440C4-27EA-4B15-BC8F-B6A38A049138}"/>
                      </a:ext>
                    </a:extLst>
                  </p14:cNvPr>
                  <p14:cNvContentPartPr/>
                  <p14:nvPr/>
                </p14:nvContentPartPr>
                <p14:xfrm>
                  <a:off x="4130173" y="5431684"/>
                  <a:ext cx="82440" cy="11160"/>
                </p14:xfrm>
              </p:contentPart>
            </mc:Choice>
            <mc:Fallback xmlns="">
              <p:pic>
                <p:nvPicPr>
                  <p:cNvPr id="151" name="Ink 150">
                    <a:extLst>
                      <a:ext uri="{FF2B5EF4-FFF2-40B4-BE49-F238E27FC236}">
                        <a16:creationId xmlns:a16="http://schemas.microsoft.com/office/drawing/2014/main" id="{97D440C4-27EA-4B15-BC8F-B6A38A049138}"/>
                      </a:ext>
                    </a:extLst>
                  </p:cNvPr>
                  <p:cNvPicPr/>
                  <p:nvPr/>
                </p:nvPicPr>
                <p:blipFill>
                  <a:blip r:embed="rId117"/>
                  <a:stretch>
                    <a:fillRect/>
                  </a:stretch>
                </p:blipFill>
                <p:spPr>
                  <a:xfrm>
                    <a:off x="4121173" y="5422684"/>
                    <a:ext cx="100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54" name="Ink 153">
                    <a:extLst>
                      <a:ext uri="{FF2B5EF4-FFF2-40B4-BE49-F238E27FC236}">
                        <a16:creationId xmlns:a16="http://schemas.microsoft.com/office/drawing/2014/main" id="{D50EBDFA-300F-42F9-A998-0B1E652825DE}"/>
                      </a:ext>
                    </a:extLst>
                  </p14:cNvPr>
                  <p14:cNvContentPartPr/>
                  <p14:nvPr/>
                </p14:nvContentPartPr>
                <p14:xfrm>
                  <a:off x="4434013" y="5419084"/>
                  <a:ext cx="97560" cy="22680"/>
                </p14:xfrm>
              </p:contentPart>
            </mc:Choice>
            <mc:Fallback xmlns="">
              <p:pic>
                <p:nvPicPr>
                  <p:cNvPr id="154" name="Ink 153">
                    <a:extLst>
                      <a:ext uri="{FF2B5EF4-FFF2-40B4-BE49-F238E27FC236}">
                        <a16:creationId xmlns:a16="http://schemas.microsoft.com/office/drawing/2014/main" id="{D50EBDFA-300F-42F9-A998-0B1E652825DE}"/>
                      </a:ext>
                    </a:extLst>
                  </p:cNvPr>
                  <p:cNvPicPr/>
                  <p:nvPr/>
                </p:nvPicPr>
                <p:blipFill>
                  <a:blip r:embed="rId119"/>
                  <a:stretch>
                    <a:fillRect/>
                  </a:stretch>
                </p:blipFill>
                <p:spPr>
                  <a:xfrm>
                    <a:off x="4425373" y="5410084"/>
                    <a:ext cx="1152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58" name="Ink 157">
                    <a:extLst>
                      <a:ext uri="{FF2B5EF4-FFF2-40B4-BE49-F238E27FC236}">
                        <a16:creationId xmlns:a16="http://schemas.microsoft.com/office/drawing/2014/main" id="{6C78FC62-49BD-4E9B-90A9-755E6A372778}"/>
                      </a:ext>
                    </a:extLst>
                  </p14:cNvPr>
                  <p14:cNvContentPartPr/>
                  <p14:nvPr/>
                </p14:nvContentPartPr>
                <p14:xfrm>
                  <a:off x="4743253" y="5387764"/>
                  <a:ext cx="86400" cy="14040"/>
                </p14:xfrm>
              </p:contentPart>
            </mc:Choice>
            <mc:Fallback xmlns="">
              <p:pic>
                <p:nvPicPr>
                  <p:cNvPr id="158" name="Ink 157">
                    <a:extLst>
                      <a:ext uri="{FF2B5EF4-FFF2-40B4-BE49-F238E27FC236}">
                        <a16:creationId xmlns:a16="http://schemas.microsoft.com/office/drawing/2014/main" id="{6C78FC62-49BD-4E9B-90A9-755E6A372778}"/>
                      </a:ext>
                    </a:extLst>
                  </p:cNvPr>
                  <p:cNvPicPr/>
                  <p:nvPr/>
                </p:nvPicPr>
                <p:blipFill>
                  <a:blip r:embed="rId121"/>
                  <a:stretch>
                    <a:fillRect/>
                  </a:stretch>
                </p:blipFill>
                <p:spPr>
                  <a:xfrm>
                    <a:off x="4734613" y="5378764"/>
                    <a:ext cx="1040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62" name="Ink 161">
                    <a:extLst>
                      <a:ext uri="{FF2B5EF4-FFF2-40B4-BE49-F238E27FC236}">
                        <a16:creationId xmlns:a16="http://schemas.microsoft.com/office/drawing/2014/main" id="{40BFE32B-4F74-4AB1-9127-6881859D6336}"/>
                      </a:ext>
                    </a:extLst>
                  </p14:cNvPr>
                  <p14:cNvContentPartPr/>
                  <p14:nvPr/>
                </p14:nvContentPartPr>
                <p14:xfrm>
                  <a:off x="5026573" y="5358964"/>
                  <a:ext cx="95040" cy="16200"/>
                </p14:xfrm>
              </p:contentPart>
            </mc:Choice>
            <mc:Fallback xmlns="">
              <p:pic>
                <p:nvPicPr>
                  <p:cNvPr id="162" name="Ink 161">
                    <a:extLst>
                      <a:ext uri="{FF2B5EF4-FFF2-40B4-BE49-F238E27FC236}">
                        <a16:creationId xmlns:a16="http://schemas.microsoft.com/office/drawing/2014/main" id="{40BFE32B-4F74-4AB1-9127-6881859D6336}"/>
                      </a:ext>
                    </a:extLst>
                  </p:cNvPr>
                  <p:cNvPicPr/>
                  <p:nvPr/>
                </p:nvPicPr>
                <p:blipFill>
                  <a:blip r:embed="rId123"/>
                  <a:stretch>
                    <a:fillRect/>
                  </a:stretch>
                </p:blipFill>
                <p:spPr>
                  <a:xfrm>
                    <a:off x="5017573" y="5349964"/>
                    <a:ext cx="112680" cy="33840"/>
                  </a:xfrm>
                  <a:prstGeom prst="rect">
                    <a:avLst/>
                  </a:prstGeom>
                </p:spPr>
              </p:pic>
            </mc:Fallback>
          </mc:AlternateContent>
        </p:grpSp>
        <p:grpSp>
          <p:nvGrpSpPr>
            <p:cNvPr id="164" name="Group 163">
              <a:extLst>
                <a:ext uri="{FF2B5EF4-FFF2-40B4-BE49-F238E27FC236}">
                  <a16:creationId xmlns:a16="http://schemas.microsoft.com/office/drawing/2014/main" id="{55210CC4-1976-4BF5-AE01-E08D86052BB6}"/>
                </a:ext>
              </a:extLst>
            </p:cNvPr>
            <p:cNvGrpSpPr/>
            <p:nvPr/>
          </p:nvGrpSpPr>
          <p:grpSpPr>
            <a:xfrm>
              <a:off x="941850" y="4911251"/>
              <a:ext cx="1532160" cy="97200"/>
              <a:chOff x="3674773" y="4896724"/>
              <a:chExt cx="1532160" cy="97200"/>
            </a:xfrm>
          </p:grpSpPr>
          <mc:AlternateContent xmlns:mc="http://schemas.openxmlformats.org/markup-compatibility/2006" xmlns:p14="http://schemas.microsoft.com/office/powerpoint/2010/main">
            <mc:Choice Requires="p14">
              <p:contentPart p14:bwMode="auto" r:id="rId124">
                <p14:nvContentPartPr>
                  <p14:cNvPr id="147" name="Ink 146">
                    <a:extLst>
                      <a:ext uri="{FF2B5EF4-FFF2-40B4-BE49-F238E27FC236}">
                        <a16:creationId xmlns:a16="http://schemas.microsoft.com/office/drawing/2014/main" id="{FCBF79C3-CA16-4254-A079-568BAB8770B0}"/>
                      </a:ext>
                    </a:extLst>
                  </p14:cNvPr>
                  <p14:cNvContentPartPr/>
                  <p14:nvPr/>
                </p14:nvContentPartPr>
                <p14:xfrm>
                  <a:off x="3674773" y="4896724"/>
                  <a:ext cx="112680" cy="10440"/>
                </p14:xfrm>
              </p:contentPart>
            </mc:Choice>
            <mc:Fallback xmlns="">
              <p:pic>
                <p:nvPicPr>
                  <p:cNvPr id="147" name="Ink 146">
                    <a:extLst>
                      <a:ext uri="{FF2B5EF4-FFF2-40B4-BE49-F238E27FC236}">
                        <a16:creationId xmlns:a16="http://schemas.microsoft.com/office/drawing/2014/main" id="{FCBF79C3-CA16-4254-A079-568BAB8770B0}"/>
                      </a:ext>
                    </a:extLst>
                  </p:cNvPr>
                  <p:cNvPicPr/>
                  <p:nvPr/>
                </p:nvPicPr>
                <p:blipFill>
                  <a:blip r:embed="rId125"/>
                  <a:stretch>
                    <a:fillRect/>
                  </a:stretch>
                </p:blipFill>
                <p:spPr>
                  <a:xfrm>
                    <a:off x="3665773" y="4887724"/>
                    <a:ext cx="130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9" name="Ink 148">
                    <a:extLst>
                      <a:ext uri="{FF2B5EF4-FFF2-40B4-BE49-F238E27FC236}">
                        <a16:creationId xmlns:a16="http://schemas.microsoft.com/office/drawing/2014/main" id="{2EB26784-45F5-4994-B884-7A00D432EA93}"/>
                      </a:ext>
                    </a:extLst>
                  </p14:cNvPr>
                  <p14:cNvContentPartPr/>
                  <p14:nvPr/>
                </p14:nvContentPartPr>
                <p14:xfrm>
                  <a:off x="3976093" y="4915444"/>
                  <a:ext cx="86040" cy="9000"/>
                </p14:xfrm>
              </p:contentPart>
            </mc:Choice>
            <mc:Fallback xmlns="">
              <p:pic>
                <p:nvPicPr>
                  <p:cNvPr id="149" name="Ink 148">
                    <a:extLst>
                      <a:ext uri="{FF2B5EF4-FFF2-40B4-BE49-F238E27FC236}">
                        <a16:creationId xmlns:a16="http://schemas.microsoft.com/office/drawing/2014/main" id="{2EB26784-45F5-4994-B884-7A00D432EA93}"/>
                      </a:ext>
                    </a:extLst>
                  </p:cNvPr>
                  <p:cNvPicPr/>
                  <p:nvPr/>
                </p:nvPicPr>
                <p:blipFill>
                  <a:blip r:embed="rId127"/>
                  <a:stretch>
                    <a:fillRect/>
                  </a:stretch>
                </p:blipFill>
                <p:spPr>
                  <a:xfrm>
                    <a:off x="3967093" y="4906444"/>
                    <a:ext cx="1036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52" name="Ink 151">
                    <a:extLst>
                      <a:ext uri="{FF2B5EF4-FFF2-40B4-BE49-F238E27FC236}">
                        <a16:creationId xmlns:a16="http://schemas.microsoft.com/office/drawing/2014/main" id="{419C1E28-4584-40E2-A221-37EF1A1AF4A3}"/>
                      </a:ext>
                    </a:extLst>
                  </p14:cNvPr>
                  <p14:cNvContentPartPr/>
                  <p14:nvPr/>
                </p14:nvContentPartPr>
                <p14:xfrm>
                  <a:off x="4241413" y="4925524"/>
                  <a:ext cx="92160" cy="8640"/>
                </p14:xfrm>
              </p:contentPart>
            </mc:Choice>
            <mc:Fallback xmlns="">
              <p:pic>
                <p:nvPicPr>
                  <p:cNvPr id="152" name="Ink 151">
                    <a:extLst>
                      <a:ext uri="{FF2B5EF4-FFF2-40B4-BE49-F238E27FC236}">
                        <a16:creationId xmlns:a16="http://schemas.microsoft.com/office/drawing/2014/main" id="{419C1E28-4584-40E2-A221-37EF1A1AF4A3}"/>
                      </a:ext>
                    </a:extLst>
                  </p:cNvPr>
                  <p:cNvPicPr/>
                  <p:nvPr/>
                </p:nvPicPr>
                <p:blipFill>
                  <a:blip r:embed="rId129"/>
                  <a:stretch>
                    <a:fillRect/>
                  </a:stretch>
                </p:blipFill>
                <p:spPr>
                  <a:xfrm>
                    <a:off x="4232773" y="4916524"/>
                    <a:ext cx="1098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5" name="Ink 154">
                    <a:extLst>
                      <a:ext uri="{FF2B5EF4-FFF2-40B4-BE49-F238E27FC236}">
                        <a16:creationId xmlns:a16="http://schemas.microsoft.com/office/drawing/2014/main" id="{9B3692B5-F727-4A5F-A059-F7782FD388B0}"/>
                      </a:ext>
                    </a:extLst>
                  </p14:cNvPr>
                  <p14:cNvContentPartPr/>
                  <p14:nvPr/>
                </p14:nvContentPartPr>
                <p14:xfrm>
                  <a:off x="4525093" y="4921924"/>
                  <a:ext cx="64440" cy="11880"/>
                </p14:xfrm>
              </p:contentPart>
            </mc:Choice>
            <mc:Fallback xmlns="">
              <p:pic>
                <p:nvPicPr>
                  <p:cNvPr id="155" name="Ink 154">
                    <a:extLst>
                      <a:ext uri="{FF2B5EF4-FFF2-40B4-BE49-F238E27FC236}">
                        <a16:creationId xmlns:a16="http://schemas.microsoft.com/office/drawing/2014/main" id="{9B3692B5-F727-4A5F-A059-F7782FD388B0}"/>
                      </a:ext>
                    </a:extLst>
                  </p:cNvPr>
                  <p:cNvPicPr/>
                  <p:nvPr/>
                </p:nvPicPr>
                <p:blipFill>
                  <a:blip r:embed="rId131"/>
                  <a:stretch>
                    <a:fillRect/>
                  </a:stretch>
                </p:blipFill>
                <p:spPr>
                  <a:xfrm>
                    <a:off x="4516453" y="4913284"/>
                    <a:ext cx="82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59" name="Ink 158">
                    <a:extLst>
                      <a:ext uri="{FF2B5EF4-FFF2-40B4-BE49-F238E27FC236}">
                        <a16:creationId xmlns:a16="http://schemas.microsoft.com/office/drawing/2014/main" id="{44030077-E952-4EE3-97C7-99E483151711}"/>
                      </a:ext>
                    </a:extLst>
                  </p14:cNvPr>
                  <p14:cNvContentPartPr/>
                  <p14:nvPr/>
                </p14:nvContentPartPr>
                <p14:xfrm>
                  <a:off x="4787533" y="4922644"/>
                  <a:ext cx="86400" cy="8640"/>
                </p14:xfrm>
              </p:contentPart>
            </mc:Choice>
            <mc:Fallback xmlns="">
              <p:pic>
                <p:nvPicPr>
                  <p:cNvPr id="159" name="Ink 158">
                    <a:extLst>
                      <a:ext uri="{FF2B5EF4-FFF2-40B4-BE49-F238E27FC236}">
                        <a16:creationId xmlns:a16="http://schemas.microsoft.com/office/drawing/2014/main" id="{44030077-E952-4EE3-97C7-99E483151711}"/>
                      </a:ext>
                    </a:extLst>
                  </p:cNvPr>
                  <p:cNvPicPr/>
                  <p:nvPr/>
                </p:nvPicPr>
                <p:blipFill>
                  <a:blip r:embed="rId133"/>
                  <a:stretch>
                    <a:fillRect/>
                  </a:stretch>
                </p:blipFill>
                <p:spPr>
                  <a:xfrm>
                    <a:off x="4778533" y="4914004"/>
                    <a:ext cx="104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63" name="Ink 162">
                    <a:extLst>
                      <a:ext uri="{FF2B5EF4-FFF2-40B4-BE49-F238E27FC236}">
                        <a16:creationId xmlns:a16="http://schemas.microsoft.com/office/drawing/2014/main" id="{E9FE4600-9ADF-47AE-82C2-0502A325E33B}"/>
                      </a:ext>
                    </a:extLst>
                  </p14:cNvPr>
                  <p14:cNvContentPartPr/>
                  <p14:nvPr/>
                </p14:nvContentPartPr>
                <p14:xfrm>
                  <a:off x="5101813" y="4947484"/>
                  <a:ext cx="105120" cy="46440"/>
                </p14:xfrm>
              </p:contentPart>
            </mc:Choice>
            <mc:Fallback xmlns="">
              <p:pic>
                <p:nvPicPr>
                  <p:cNvPr id="163" name="Ink 162">
                    <a:extLst>
                      <a:ext uri="{FF2B5EF4-FFF2-40B4-BE49-F238E27FC236}">
                        <a16:creationId xmlns:a16="http://schemas.microsoft.com/office/drawing/2014/main" id="{E9FE4600-9ADF-47AE-82C2-0502A325E33B}"/>
                      </a:ext>
                    </a:extLst>
                  </p:cNvPr>
                  <p:cNvPicPr/>
                  <p:nvPr/>
                </p:nvPicPr>
                <p:blipFill>
                  <a:blip r:embed="rId135"/>
                  <a:stretch>
                    <a:fillRect/>
                  </a:stretch>
                </p:blipFill>
                <p:spPr>
                  <a:xfrm>
                    <a:off x="5093173" y="4938484"/>
                    <a:ext cx="122760" cy="64080"/>
                  </a:xfrm>
                  <a:prstGeom prst="rect">
                    <a:avLst/>
                  </a:prstGeom>
                </p:spPr>
              </p:pic>
            </mc:Fallback>
          </mc:AlternateContent>
        </p:grpSp>
      </p:grpSp>
      <p:grpSp>
        <p:nvGrpSpPr>
          <p:cNvPr id="172" name="Group 171">
            <a:extLst>
              <a:ext uri="{FF2B5EF4-FFF2-40B4-BE49-F238E27FC236}">
                <a16:creationId xmlns:a16="http://schemas.microsoft.com/office/drawing/2014/main" id="{20B17322-EE21-42AB-800F-B85F82102E94}"/>
              </a:ext>
            </a:extLst>
          </p:cNvPr>
          <p:cNvGrpSpPr/>
          <p:nvPr/>
        </p:nvGrpSpPr>
        <p:grpSpPr>
          <a:xfrm>
            <a:off x="1707680" y="1466552"/>
            <a:ext cx="390690" cy="1263060"/>
            <a:chOff x="3434481" y="1970361"/>
            <a:chExt cx="520920" cy="1684080"/>
          </a:xfrm>
        </p:grpSpPr>
        <p:grpSp>
          <p:nvGrpSpPr>
            <p:cNvPr id="173" name="Group 172">
              <a:extLst>
                <a:ext uri="{FF2B5EF4-FFF2-40B4-BE49-F238E27FC236}">
                  <a16:creationId xmlns:a16="http://schemas.microsoft.com/office/drawing/2014/main" id="{206ED35B-4DD6-4031-BC83-5089B9A11A7D}"/>
                </a:ext>
              </a:extLst>
            </p:cNvPr>
            <p:cNvGrpSpPr/>
            <p:nvPr/>
          </p:nvGrpSpPr>
          <p:grpSpPr>
            <a:xfrm>
              <a:off x="3434481" y="1970361"/>
              <a:ext cx="496080" cy="525240"/>
              <a:chOff x="3434481" y="1970361"/>
              <a:chExt cx="496080" cy="525240"/>
            </a:xfrm>
          </p:grpSpPr>
          <mc:AlternateContent xmlns:mc="http://schemas.openxmlformats.org/markup-compatibility/2006" xmlns:p14="http://schemas.microsoft.com/office/powerpoint/2010/main">
            <mc:Choice Requires="p14">
              <p:contentPart p14:bwMode="auto" r:id="rId136">
                <p14:nvContentPartPr>
                  <p14:cNvPr id="189" name="Ink 188">
                    <a:extLst>
                      <a:ext uri="{FF2B5EF4-FFF2-40B4-BE49-F238E27FC236}">
                        <a16:creationId xmlns:a16="http://schemas.microsoft.com/office/drawing/2014/main" id="{E0A9F582-3DFE-40D4-8A83-6C3879C52039}"/>
                      </a:ext>
                    </a:extLst>
                  </p14:cNvPr>
                  <p14:cNvContentPartPr/>
                  <p14:nvPr/>
                </p14:nvContentPartPr>
                <p14:xfrm>
                  <a:off x="3583161" y="1970361"/>
                  <a:ext cx="347400" cy="525240"/>
                </p14:xfrm>
              </p:contentPart>
            </mc:Choice>
            <mc:Fallback xmlns="">
              <p:pic>
                <p:nvPicPr>
                  <p:cNvPr id="189" name="Ink 188">
                    <a:extLst>
                      <a:ext uri="{FF2B5EF4-FFF2-40B4-BE49-F238E27FC236}">
                        <a16:creationId xmlns:a16="http://schemas.microsoft.com/office/drawing/2014/main" id="{E0A9F582-3DFE-40D4-8A83-6C3879C52039}"/>
                      </a:ext>
                    </a:extLst>
                  </p:cNvPr>
                  <p:cNvPicPr/>
                  <p:nvPr/>
                </p:nvPicPr>
                <p:blipFill>
                  <a:blip r:embed="rId6"/>
                  <a:stretch>
                    <a:fillRect/>
                  </a:stretch>
                </p:blipFill>
                <p:spPr>
                  <a:xfrm>
                    <a:off x="3574161" y="1961361"/>
                    <a:ext cx="36504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90" name="Ink 189">
                    <a:extLst>
                      <a:ext uri="{FF2B5EF4-FFF2-40B4-BE49-F238E27FC236}">
                        <a16:creationId xmlns:a16="http://schemas.microsoft.com/office/drawing/2014/main" id="{28FB5A8E-5AB9-4A3B-8647-0DA49CF0BAFC}"/>
                      </a:ext>
                    </a:extLst>
                  </p14:cNvPr>
                  <p14:cNvContentPartPr/>
                  <p14:nvPr/>
                </p14:nvContentPartPr>
                <p14:xfrm>
                  <a:off x="3666321" y="2255841"/>
                  <a:ext cx="14040" cy="7560"/>
                </p14:xfrm>
              </p:contentPart>
            </mc:Choice>
            <mc:Fallback xmlns="">
              <p:pic>
                <p:nvPicPr>
                  <p:cNvPr id="190" name="Ink 189">
                    <a:extLst>
                      <a:ext uri="{FF2B5EF4-FFF2-40B4-BE49-F238E27FC236}">
                        <a16:creationId xmlns:a16="http://schemas.microsoft.com/office/drawing/2014/main" id="{28FB5A8E-5AB9-4A3B-8647-0DA49CF0BAFC}"/>
                      </a:ext>
                    </a:extLst>
                  </p:cNvPr>
                  <p:cNvPicPr/>
                  <p:nvPr/>
                </p:nvPicPr>
                <p:blipFill>
                  <a:blip r:embed="rId8"/>
                  <a:stretch>
                    <a:fillRect/>
                  </a:stretch>
                </p:blipFill>
                <p:spPr>
                  <a:xfrm>
                    <a:off x="3657681" y="2247201"/>
                    <a:ext cx="316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91" name="Ink 190">
                    <a:extLst>
                      <a:ext uri="{FF2B5EF4-FFF2-40B4-BE49-F238E27FC236}">
                        <a16:creationId xmlns:a16="http://schemas.microsoft.com/office/drawing/2014/main" id="{F5427C70-E74E-4F3C-8DEE-4F592350D045}"/>
                      </a:ext>
                    </a:extLst>
                  </p14:cNvPr>
                  <p14:cNvContentPartPr/>
                  <p14:nvPr/>
                </p14:nvContentPartPr>
                <p14:xfrm>
                  <a:off x="3775401" y="2258721"/>
                  <a:ext cx="3240" cy="3960"/>
                </p14:xfrm>
              </p:contentPart>
            </mc:Choice>
            <mc:Fallback xmlns="">
              <p:pic>
                <p:nvPicPr>
                  <p:cNvPr id="191" name="Ink 190">
                    <a:extLst>
                      <a:ext uri="{FF2B5EF4-FFF2-40B4-BE49-F238E27FC236}">
                        <a16:creationId xmlns:a16="http://schemas.microsoft.com/office/drawing/2014/main" id="{F5427C70-E74E-4F3C-8DEE-4F592350D045}"/>
                      </a:ext>
                    </a:extLst>
                  </p:cNvPr>
                  <p:cNvPicPr/>
                  <p:nvPr/>
                </p:nvPicPr>
                <p:blipFill>
                  <a:blip r:embed="rId10"/>
                  <a:stretch>
                    <a:fillRect/>
                  </a:stretch>
                </p:blipFill>
                <p:spPr>
                  <a:xfrm>
                    <a:off x="3766401" y="2249721"/>
                    <a:ext cx="20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92" name="Ink 191">
                    <a:extLst>
                      <a:ext uri="{FF2B5EF4-FFF2-40B4-BE49-F238E27FC236}">
                        <a16:creationId xmlns:a16="http://schemas.microsoft.com/office/drawing/2014/main" id="{5D692A64-3800-4595-983A-D08E94C0765D}"/>
                      </a:ext>
                    </a:extLst>
                  </p14:cNvPr>
                  <p14:cNvContentPartPr/>
                  <p14:nvPr/>
                </p14:nvContentPartPr>
                <p14:xfrm>
                  <a:off x="3643281" y="2364921"/>
                  <a:ext cx="135360" cy="45360"/>
                </p14:xfrm>
              </p:contentPart>
            </mc:Choice>
            <mc:Fallback xmlns="">
              <p:pic>
                <p:nvPicPr>
                  <p:cNvPr id="192" name="Ink 191">
                    <a:extLst>
                      <a:ext uri="{FF2B5EF4-FFF2-40B4-BE49-F238E27FC236}">
                        <a16:creationId xmlns:a16="http://schemas.microsoft.com/office/drawing/2014/main" id="{5D692A64-3800-4595-983A-D08E94C0765D}"/>
                      </a:ext>
                    </a:extLst>
                  </p:cNvPr>
                  <p:cNvPicPr/>
                  <p:nvPr/>
                </p:nvPicPr>
                <p:blipFill>
                  <a:blip r:embed="rId12"/>
                  <a:stretch>
                    <a:fillRect/>
                  </a:stretch>
                </p:blipFill>
                <p:spPr>
                  <a:xfrm>
                    <a:off x="3634281" y="2356281"/>
                    <a:ext cx="153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93" name="Ink 192">
                    <a:extLst>
                      <a:ext uri="{FF2B5EF4-FFF2-40B4-BE49-F238E27FC236}">
                        <a16:creationId xmlns:a16="http://schemas.microsoft.com/office/drawing/2014/main" id="{552FED77-E150-49DD-9043-EF12B48ADB4C}"/>
                      </a:ext>
                    </a:extLst>
                  </p14:cNvPr>
                  <p14:cNvContentPartPr/>
                  <p14:nvPr/>
                </p14:nvContentPartPr>
                <p14:xfrm>
                  <a:off x="3434481" y="2130201"/>
                  <a:ext cx="466560" cy="29160"/>
                </p14:xfrm>
              </p:contentPart>
            </mc:Choice>
            <mc:Fallback xmlns="">
              <p:pic>
                <p:nvPicPr>
                  <p:cNvPr id="193" name="Ink 192">
                    <a:extLst>
                      <a:ext uri="{FF2B5EF4-FFF2-40B4-BE49-F238E27FC236}">
                        <a16:creationId xmlns:a16="http://schemas.microsoft.com/office/drawing/2014/main" id="{552FED77-E150-49DD-9043-EF12B48ADB4C}"/>
                      </a:ext>
                    </a:extLst>
                  </p:cNvPr>
                  <p:cNvPicPr/>
                  <p:nvPr/>
                </p:nvPicPr>
                <p:blipFill>
                  <a:blip r:embed="rId14"/>
                  <a:stretch>
                    <a:fillRect/>
                  </a:stretch>
                </p:blipFill>
                <p:spPr>
                  <a:xfrm>
                    <a:off x="3425481" y="2121201"/>
                    <a:ext cx="484200" cy="46800"/>
                  </a:xfrm>
                  <a:prstGeom prst="rect">
                    <a:avLst/>
                  </a:prstGeom>
                </p:spPr>
              </p:pic>
            </mc:Fallback>
          </mc:AlternateContent>
        </p:grpSp>
        <p:grpSp>
          <p:nvGrpSpPr>
            <p:cNvPr id="174" name="Group 173">
              <a:extLst>
                <a:ext uri="{FF2B5EF4-FFF2-40B4-BE49-F238E27FC236}">
                  <a16:creationId xmlns:a16="http://schemas.microsoft.com/office/drawing/2014/main" id="{64B2B82C-735E-4769-A57C-9359890092C0}"/>
                </a:ext>
              </a:extLst>
            </p:cNvPr>
            <p:cNvGrpSpPr/>
            <p:nvPr/>
          </p:nvGrpSpPr>
          <p:grpSpPr>
            <a:xfrm>
              <a:off x="3626001" y="1994481"/>
              <a:ext cx="266040" cy="133560"/>
              <a:chOff x="3626001" y="1994481"/>
              <a:chExt cx="266040" cy="133560"/>
            </a:xfrm>
          </p:grpSpPr>
          <mc:AlternateContent xmlns:mc="http://schemas.openxmlformats.org/markup-compatibility/2006" xmlns:p14="http://schemas.microsoft.com/office/powerpoint/2010/main">
            <mc:Choice Requires="p14">
              <p:contentPart p14:bwMode="auto" r:id="rId141">
                <p14:nvContentPartPr>
                  <p14:cNvPr id="184" name="Ink 183">
                    <a:extLst>
                      <a:ext uri="{FF2B5EF4-FFF2-40B4-BE49-F238E27FC236}">
                        <a16:creationId xmlns:a16="http://schemas.microsoft.com/office/drawing/2014/main" id="{1D470B76-CDB9-492C-B533-B7C60D4D0B89}"/>
                      </a:ext>
                    </a:extLst>
                  </p14:cNvPr>
                  <p14:cNvContentPartPr/>
                  <p14:nvPr/>
                </p14:nvContentPartPr>
                <p14:xfrm>
                  <a:off x="3645801" y="1996641"/>
                  <a:ext cx="244440" cy="121320"/>
                </p14:xfrm>
              </p:contentPart>
            </mc:Choice>
            <mc:Fallback xmlns="">
              <p:pic>
                <p:nvPicPr>
                  <p:cNvPr id="184" name="Ink 183">
                    <a:extLst>
                      <a:ext uri="{FF2B5EF4-FFF2-40B4-BE49-F238E27FC236}">
                        <a16:creationId xmlns:a16="http://schemas.microsoft.com/office/drawing/2014/main" id="{1D470B76-CDB9-492C-B533-B7C60D4D0B89}"/>
                      </a:ext>
                    </a:extLst>
                  </p:cNvPr>
                  <p:cNvPicPr/>
                  <p:nvPr/>
                </p:nvPicPr>
                <p:blipFill>
                  <a:blip r:embed="rId51"/>
                  <a:stretch>
                    <a:fillRect/>
                  </a:stretch>
                </p:blipFill>
                <p:spPr>
                  <a:xfrm>
                    <a:off x="3637161" y="1987641"/>
                    <a:ext cx="2620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85" name="Ink 184">
                    <a:extLst>
                      <a:ext uri="{FF2B5EF4-FFF2-40B4-BE49-F238E27FC236}">
                        <a16:creationId xmlns:a16="http://schemas.microsoft.com/office/drawing/2014/main" id="{D23ABE7D-0027-490F-B4C3-1AEC9C957EE9}"/>
                      </a:ext>
                    </a:extLst>
                  </p14:cNvPr>
                  <p14:cNvContentPartPr/>
                  <p14:nvPr/>
                </p14:nvContentPartPr>
                <p14:xfrm>
                  <a:off x="3683961" y="2001321"/>
                  <a:ext cx="177840" cy="53640"/>
                </p14:xfrm>
              </p:contentPart>
            </mc:Choice>
            <mc:Fallback xmlns="">
              <p:pic>
                <p:nvPicPr>
                  <p:cNvPr id="185" name="Ink 184">
                    <a:extLst>
                      <a:ext uri="{FF2B5EF4-FFF2-40B4-BE49-F238E27FC236}">
                        <a16:creationId xmlns:a16="http://schemas.microsoft.com/office/drawing/2014/main" id="{D23ABE7D-0027-490F-B4C3-1AEC9C957EE9}"/>
                      </a:ext>
                    </a:extLst>
                  </p:cNvPr>
                  <p:cNvPicPr/>
                  <p:nvPr/>
                </p:nvPicPr>
                <p:blipFill>
                  <a:blip r:embed="rId53"/>
                  <a:stretch>
                    <a:fillRect/>
                  </a:stretch>
                </p:blipFill>
                <p:spPr>
                  <a:xfrm>
                    <a:off x="3675321" y="1992681"/>
                    <a:ext cx="1954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86" name="Ink 185">
                    <a:extLst>
                      <a:ext uri="{FF2B5EF4-FFF2-40B4-BE49-F238E27FC236}">
                        <a16:creationId xmlns:a16="http://schemas.microsoft.com/office/drawing/2014/main" id="{3B3414F2-F51F-491D-B8AF-B931AE9950FA}"/>
                      </a:ext>
                    </a:extLst>
                  </p14:cNvPr>
                  <p14:cNvContentPartPr/>
                  <p14:nvPr/>
                </p14:nvContentPartPr>
                <p14:xfrm>
                  <a:off x="3626001" y="1994481"/>
                  <a:ext cx="266040" cy="126360"/>
                </p14:xfrm>
              </p:contentPart>
            </mc:Choice>
            <mc:Fallback xmlns="">
              <p:pic>
                <p:nvPicPr>
                  <p:cNvPr id="186" name="Ink 185">
                    <a:extLst>
                      <a:ext uri="{FF2B5EF4-FFF2-40B4-BE49-F238E27FC236}">
                        <a16:creationId xmlns:a16="http://schemas.microsoft.com/office/drawing/2014/main" id="{3B3414F2-F51F-491D-B8AF-B931AE9950FA}"/>
                      </a:ext>
                    </a:extLst>
                  </p:cNvPr>
                  <p:cNvPicPr/>
                  <p:nvPr/>
                </p:nvPicPr>
                <p:blipFill>
                  <a:blip r:embed="rId55"/>
                  <a:stretch>
                    <a:fillRect/>
                  </a:stretch>
                </p:blipFill>
                <p:spPr>
                  <a:xfrm>
                    <a:off x="3617361" y="1985481"/>
                    <a:ext cx="283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87" name="Ink 186">
                    <a:extLst>
                      <a:ext uri="{FF2B5EF4-FFF2-40B4-BE49-F238E27FC236}">
                        <a16:creationId xmlns:a16="http://schemas.microsoft.com/office/drawing/2014/main" id="{D9478016-AF3B-485A-B2B8-1E7103BD8DF2}"/>
                      </a:ext>
                    </a:extLst>
                  </p14:cNvPr>
                  <p14:cNvContentPartPr/>
                  <p14:nvPr/>
                </p14:nvContentPartPr>
                <p14:xfrm>
                  <a:off x="3678201" y="2089881"/>
                  <a:ext cx="176400" cy="38160"/>
                </p14:xfrm>
              </p:contentPart>
            </mc:Choice>
            <mc:Fallback xmlns="">
              <p:pic>
                <p:nvPicPr>
                  <p:cNvPr id="187" name="Ink 186">
                    <a:extLst>
                      <a:ext uri="{FF2B5EF4-FFF2-40B4-BE49-F238E27FC236}">
                        <a16:creationId xmlns:a16="http://schemas.microsoft.com/office/drawing/2014/main" id="{D9478016-AF3B-485A-B2B8-1E7103BD8DF2}"/>
                      </a:ext>
                    </a:extLst>
                  </p:cNvPr>
                  <p:cNvPicPr/>
                  <p:nvPr/>
                </p:nvPicPr>
                <p:blipFill>
                  <a:blip r:embed="rId57"/>
                  <a:stretch>
                    <a:fillRect/>
                  </a:stretch>
                </p:blipFill>
                <p:spPr>
                  <a:xfrm>
                    <a:off x="3669561" y="2080881"/>
                    <a:ext cx="1940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88" name="Ink 187">
                    <a:extLst>
                      <a:ext uri="{FF2B5EF4-FFF2-40B4-BE49-F238E27FC236}">
                        <a16:creationId xmlns:a16="http://schemas.microsoft.com/office/drawing/2014/main" id="{B53CAB0C-4A61-4D13-BCF9-8798D7A931C3}"/>
                      </a:ext>
                    </a:extLst>
                  </p14:cNvPr>
                  <p14:cNvContentPartPr/>
                  <p14:nvPr/>
                </p14:nvContentPartPr>
                <p14:xfrm>
                  <a:off x="3829761" y="2024361"/>
                  <a:ext cx="33120" cy="48600"/>
                </p14:xfrm>
              </p:contentPart>
            </mc:Choice>
            <mc:Fallback xmlns="">
              <p:pic>
                <p:nvPicPr>
                  <p:cNvPr id="188" name="Ink 187">
                    <a:extLst>
                      <a:ext uri="{FF2B5EF4-FFF2-40B4-BE49-F238E27FC236}">
                        <a16:creationId xmlns:a16="http://schemas.microsoft.com/office/drawing/2014/main" id="{B53CAB0C-4A61-4D13-BCF9-8798D7A931C3}"/>
                      </a:ext>
                    </a:extLst>
                  </p:cNvPr>
                  <p:cNvPicPr/>
                  <p:nvPr/>
                </p:nvPicPr>
                <p:blipFill>
                  <a:blip r:embed="rId24"/>
                  <a:stretch>
                    <a:fillRect/>
                  </a:stretch>
                </p:blipFill>
                <p:spPr>
                  <a:xfrm>
                    <a:off x="3820761" y="2015361"/>
                    <a:ext cx="50760" cy="6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175" name="Ink 174">
                  <a:extLst>
                    <a:ext uri="{FF2B5EF4-FFF2-40B4-BE49-F238E27FC236}">
                      <a16:creationId xmlns:a16="http://schemas.microsoft.com/office/drawing/2014/main" id="{52BF0088-3E67-4048-AE00-99A76F74DB89}"/>
                    </a:ext>
                  </a:extLst>
                </p14:cNvPr>
                <p14:cNvContentPartPr/>
                <p14:nvPr/>
              </p14:nvContentPartPr>
              <p14:xfrm>
                <a:off x="3536361" y="2433321"/>
                <a:ext cx="419040" cy="853920"/>
              </p14:xfrm>
            </p:contentPart>
          </mc:Choice>
          <mc:Fallback xmlns="">
            <p:pic>
              <p:nvPicPr>
                <p:cNvPr id="175" name="Ink 174">
                  <a:extLst>
                    <a:ext uri="{FF2B5EF4-FFF2-40B4-BE49-F238E27FC236}">
                      <a16:creationId xmlns:a16="http://schemas.microsoft.com/office/drawing/2014/main" id="{52BF0088-3E67-4048-AE00-99A76F74DB89}"/>
                    </a:ext>
                  </a:extLst>
                </p:cNvPr>
                <p:cNvPicPr/>
                <p:nvPr/>
              </p:nvPicPr>
              <p:blipFill>
                <a:blip r:embed="rId60"/>
                <a:stretch>
                  <a:fillRect/>
                </a:stretch>
              </p:blipFill>
              <p:spPr>
                <a:xfrm>
                  <a:off x="3527721" y="2424321"/>
                  <a:ext cx="436680" cy="8715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76" name="Ink 175">
                  <a:extLst>
                    <a:ext uri="{FF2B5EF4-FFF2-40B4-BE49-F238E27FC236}">
                      <a16:creationId xmlns:a16="http://schemas.microsoft.com/office/drawing/2014/main" id="{C80AEF86-3E0A-43A0-ACAC-2A961684554A}"/>
                    </a:ext>
                  </a:extLst>
                </p14:cNvPr>
                <p14:cNvContentPartPr/>
                <p14:nvPr/>
              </p14:nvContentPartPr>
              <p14:xfrm>
                <a:off x="3543201" y="3011481"/>
                <a:ext cx="376920" cy="75600"/>
              </p14:xfrm>
            </p:contentPart>
          </mc:Choice>
          <mc:Fallback xmlns="">
            <p:pic>
              <p:nvPicPr>
                <p:cNvPr id="176" name="Ink 175">
                  <a:extLst>
                    <a:ext uri="{FF2B5EF4-FFF2-40B4-BE49-F238E27FC236}">
                      <a16:creationId xmlns:a16="http://schemas.microsoft.com/office/drawing/2014/main" id="{C80AEF86-3E0A-43A0-ACAC-2A961684554A}"/>
                    </a:ext>
                  </a:extLst>
                </p:cNvPr>
                <p:cNvPicPr/>
                <p:nvPr/>
              </p:nvPicPr>
              <p:blipFill>
                <a:blip r:embed="rId62"/>
                <a:stretch>
                  <a:fillRect/>
                </a:stretch>
              </p:blipFill>
              <p:spPr>
                <a:xfrm>
                  <a:off x="3534561" y="3002481"/>
                  <a:ext cx="394560" cy="93240"/>
                </a:xfrm>
                <a:prstGeom prst="rect">
                  <a:avLst/>
                </a:prstGeom>
              </p:spPr>
            </p:pic>
          </mc:Fallback>
        </mc:AlternateContent>
        <p:grpSp>
          <p:nvGrpSpPr>
            <p:cNvPr id="177" name="Group 176">
              <a:extLst>
                <a:ext uri="{FF2B5EF4-FFF2-40B4-BE49-F238E27FC236}">
                  <a16:creationId xmlns:a16="http://schemas.microsoft.com/office/drawing/2014/main" id="{46A024F7-B6A9-4B5E-BCE3-A252B5B1CA52}"/>
                </a:ext>
              </a:extLst>
            </p:cNvPr>
            <p:cNvGrpSpPr/>
            <p:nvPr/>
          </p:nvGrpSpPr>
          <p:grpSpPr>
            <a:xfrm>
              <a:off x="3484881" y="3266001"/>
              <a:ext cx="447480" cy="388440"/>
              <a:chOff x="3484881" y="3266001"/>
              <a:chExt cx="447480" cy="388440"/>
            </a:xfrm>
          </p:grpSpPr>
          <mc:AlternateContent xmlns:mc="http://schemas.openxmlformats.org/markup-compatibility/2006" xmlns:p14="http://schemas.microsoft.com/office/powerpoint/2010/main">
            <mc:Choice Requires="p14">
              <p:contentPart p14:bwMode="auto" r:id="rId148">
                <p14:nvContentPartPr>
                  <p14:cNvPr id="182" name="Ink 181">
                    <a:extLst>
                      <a:ext uri="{FF2B5EF4-FFF2-40B4-BE49-F238E27FC236}">
                        <a16:creationId xmlns:a16="http://schemas.microsoft.com/office/drawing/2014/main" id="{C56640C6-E25A-4E9A-934D-E3E2DB9792D4}"/>
                      </a:ext>
                    </a:extLst>
                  </p14:cNvPr>
                  <p14:cNvContentPartPr/>
                  <p14:nvPr/>
                </p14:nvContentPartPr>
                <p14:xfrm>
                  <a:off x="3484881" y="3295161"/>
                  <a:ext cx="127440" cy="359280"/>
                </p14:xfrm>
              </p:contentPart>
            </mc:Choice>
            <mc:Fallback xmlns="">
              <p:pic>
                <p:nvPicPr>
                  <p:cNvPr id="182" name="Ink 181">
                    <a:extLst>
                      <a:ext uri="{FF2B5EF4-FFF2-40B4-BE49-F238E27FC236}">
                        <a16:creationId xmlns:a16="http://schemas.microsoft.com/office/drawing/2014/main" id="{C56640C6-E25A-4E9A-934D-E3E2DB9792D4}"/>
                      </a:ext>
                    </a:extLst>
                  </p:cNvPr>
                  <p:cNvPicPr/>
                  <p:nvPr/>
                </p:nvPicPr>
                <p:blipFill>
                  <a:blip r:embed="rId64"/>
                  <a:stretch>
                    <a:fillRect/>
                  </a:stretch>
                </p:blipFill>
                <p:spPr>
                  <a:xfrm>
                    <a:off x="3475881" y="3286521"/>
                    <a:ext cx="14508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83" name="Ink 182">
                    <a:extLst>
                      <a:ext uri="{FF2B5EF4-FFF2-40B4-BE49-F238E27FC236}">
                        <a16:creationId xmlns:a16="http://schemas.microsoft.com/office/drawing/2014/main" id="{DBE1C22C-DAB4-4BC8-9916-40BE0E6EFB59}"/>
                      </a:ext>
                    </a:extLst>
                  </p14:cNvPr>
                  <p14:cNvContentPartPr/>
                  <p14:nvPr/>
                </p14:nvContentPartPr>
                <p14:xfrm>
                  <a:off x="3812121" y="3266001"/>
                  <a:ext cx="120240" cy="383400"/>
                </p14:xfrm>
              </p:contentPart>
            </mc:Choice>
            <mc:Fallback xmlns="">
              <p:pic>
                <p:nvPicPr>
                  <p:cNvPr id="183" name="Ink 182">
                    <a:extLst>
                      <a:ext uri="{FF2B5EF4-FFF2-40B4-BE49-F238E27FC236}">
                        <a16:creationId xmlns:a16="http://schemas.microsoft.com/office/drawing/2014/main" id="{DBE1C22C-DAB4-4BC8-9916-40BE0E6EFB59}"/>
                      </a:ext>
                    </a:extLst>
                  </p:cNvPr>
                  <p:cNvPicPr/>
                  <p:nvPr/>
                </p:nvPicPr>
                <p:blipFill>
                  <a:blip r:embed="rId66"/>
                  <a:stretch>
                    <a:fillRect/>
                  </a:stretch>
                </p:blipFill>
                <p:spPr>
                  <a:xfrm>
                    <a:off x="3803481" y="3257001"/>
                    <a:ext cx="137880" cy="401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0">
              <p14:nvContentPartPr>
                <p14:cNvPr id="178" name="Ink 177">
                  <a:extLst>
                    <a:ext uri="{FF2B5EF4-FFF2-40B4-BE49-F238E27FC236}">
                      <a16:creationId xmlns:a16="http://schemas.microsoft.com/office/drawing/2014/main" id="{099BCA34-7595-4CD8-96B3-A5337BEE30CA}"/>
                    </a:ext>
                  </a:extLst>
                </p14:cNvPr>
                <p14:cNvContentPartPr/>
                <p14:nvPr/>
              </p14:nvContentPartPr>
              <p14:xfrm>
                <a:off x="3657681" y="2485161"/>
                <a:ext cx="160200" cy="152280"/>
              </p14:xfrm>
            </p:contentPart>
          </mc:Choice>
          <mc:Fallback xmlns="">
            <p:pic>
              <p:nvPicPr>
                <p:cNvPr id="178" name="Ink 177">
                  <a:extLst>
                    <a:ext uri="{FF2B5EF4-FFF2-40B4-BE49-F238E27FC236}">
                      <a16:creationId xmlns:a16="http://schemas.microsoft.com/office/drawing/2014/main" id="{099BCA34-7595-4CD8-96B3-A5337BEE30CA}"/>
                    </a:ext>
                  </a:extLst>
                </p:cNvPr>
                <p:cNvPicPr/>
                <p:nvPr/>
              </p:nvPicPr>
              <p:blipFill>
                <a:blip r:embed="rId68"/>
                <a:stretch>
                  <a:fillRect/>
                </a:stretch>
              </p:blipFill>
              <p:spPr>
                <a:xfrm>
                  <a:off x="3649041" y="2476161"/>
                  <a:ext cx="1778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79" name="Ink 178">
                  <a:extLst>
                    <a:ext uri="{FF2B5EF4-FFF2-40B4-BE49-F238E27FC236}">
                      <a16:creationId xmlns:a16="http://schemas.microsoft.com/office/drawing/2014/main" id="{7E23CF8A-3CF6-4C43-AD93-5C9CD3CF1B46}"/>
                    </a:ext>
                  </a:extLst>
                </p14:cNvPr>
                <p14:cNvContentPartPr/>
                <p14:nvPr/>
              </p14:nvContentPartPr>
              <p14:xfrm>
                <a:off x="3569481" y="2506041"/>
                <a:ext cx="82440" cy="520200"/>
              </p14:xfrm>
            </p:contentPart>
          </mc:Choice>
          <mc:Fallback xmlns="">
            <p:pic>
              <p:nvPicPr>
                <p:cNvPr id="179" name="Ink 178">
                  <a:extLst>
                    <a:ext uri="{FF2B5EF4-FFF2-40B4-BE49-F238E27FC236}">
                      <a16:creationId xmlns:a16="http://schemas.microsoft.com/office/drawing/2014/main" id="{7E23CF8A-3CF6-4C43-AD93-5C9CD3CF1B46}"/>
                    </a:ext>
                  </a:extLst>
                </p:cNvPr>
                <p:cNvPicPr/>
                <p:nvPr/>
              </p:nvPicPr>
              <p:blipFill>
                <a:blip r:embed="rId70"/>
                <a:stretch>
                  <a:fillRect/>
                </a:stretch>
              </p:blipFill>
              <p:spPr>
                <a:xfrm>
                  <a:off x="3560481" y="2497401"/>
                  <a:ext cx="10008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80" name="Ink 179">
                  <a:extLst>
                    <a:ext uri="{FF2B5EF4-FFF2-40B4-BE49-F238E27FC236}">
                      <a16:creationId xmlns:a16="http://schemas.microsoft.com/office/drawing/2014/main" id="{471296F3-7486-440E-ADD8-9EDD155DCF3D}"/>
                    </a:ext>
                  </a:extLst>
                </p14:cNvPr>
                <p14:cNvContentPartPr/>
                <p14:nvPr/>
              </p14:nvContentPartPr>
              <p14:xfrm>
                <a:off x="3574521" y="2630601"/>
                <a:ext cx="145080" cy="415080"/>
              </p14:xfrm>
            </p:contentPart>
          </mc:Choice>
          <mc:Fallback xmlns="">
            <p:pic>
              <p:nvPicPr>
                <p:cNvPr id="180" name="Ink 179">
                  <a:extLst>
                    <a:ext uri="{FF2B5EF4-FFF2-40B4-BE49-F238E27FC236}">
                      <a16:creationId xmlns:a16="http://schemas.microsoft.com/office/drawing/2014/main" id="{471296F3-7486-440E-ADD8-9EDD155DCF3D}"/>
                    </a:ext>
                  </a:extLst>
                </p:cNvPr>
                <p:cNvPicPr/>
                <p:nvPr/>
              </p:nvPicPr>
              <p:blipFill>
                <a:blip r:embed="rId72"/>
                <a:stretch>
                  <a:fillRect/>
                </a:stretch>
              </p:blipFill>
              <p:spPr>
                <a:xfrm>
                  <a:off x="3565881" y="2621961"/>
                  <a:ext cx="16272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81" name="Ink 180">
                  <a:extLst>
                    <a:ext uri="{FF2B5EF4-FFF2-40B4-BE49-F238E27FC236}">
                      <a16:creationId xmlns:a16="http://schemas.microsoft.com/office/drawing/2014/main" id="{B6A9E236-5859-4DA2-ABA2-3B56FE55F2D0}"/>
                    </a:ext>
                  </a:extLst>
                </p14:cNvPr>
                <p14:cNvContentPartPr/>
                <p14:nvPr/>
              </p14:nvContentPartPr>
              <p14:xfrm>
                <a:off x="3591801" y="2476521"/>
                <a:ext cx="326160" cy="579960"/>
              </p14:xfrm>
            </p:contentPart>
          </mc:Choice>
          <mc:Fallback xmlns="">
            <p:pic>
              <p:nvPicPr>
                <p:cNvPr id="181" name="Ink 180">
                  <a:extLst>
                    <a:ext uri="{FF2B5EF4-FFF2-40B4-BE49-F238E27FC236}">
                      <a16:creationId xmlns:a16="http://schemas.microsoft.com/office/drawing/2014/main" id="{B6A9E236-5859-4DA2-ABA2-3B56FE55F2D0}"/>
                    </a:ext>
                  </a:extLst>
                </p:cNvPr>
                <p:cNvPicPr/>
                <p:nvPr/>
              </p:nvPicPr>
              <p:blipFill>
                <a:blip r:embed="rId40"/>
                <a:stretch>
                  <a:fillRect/>
                </a:stretch>
              </p:blipFill>
              <p:spPr>
                <a:xfrm>
                  <a:off x="3582801" y="2467521"/>
                  <a:ext cx="343800" cy="597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4">
            <p14:nvContentPartPr>
              <p14:cNvPr id="194" name="Ink 193">
                <a:extLst>
                  <a:ext uri="{FF2B5EF4-FFF2-40B4-BE49-F238E27FC236}">
                    <a16:creationId xmlns:a16="http://schemas.microsoft.com/office/drawing/2014/main" id="{722C4ECB-DB99-44B7-AB84-20AC851604B2}"/>
                  </a:ext>
                </a:extLst>
              </p14:cNvPr>
              <p14:cNvContentPartPr/>
              <p14:nvPr/>
            </p14:nvContentPartPr>
            <p14:xfrm>
              <a:off x="2101340" y="1918571"/>
              <a:ext cx="123120" cy="328590"/>
            </p14:xfrm>
          </p:contentPart>
        </mc:Choice>
        <mc:Fallback xmlns="">
          <p:pic>
            <p:nvPicPr>
              <p:cNvPr id="194" name="Ink 193">
                <a:extLst>
                  <a:ext uri="{FF2B5EF4-FFF2-40B4-BE49-F238E27FC236}">
                    <a16:creationId xmlns:a16="http://schemas.microsoft.com/office/drawing/2014/main" id="{722C4ECB-DB99-44B7-AB84-20AC851604B2}"/>
                  </a:ext>
                </a:extLst>
              </p:cNvPr>
              <p:cNvPicPr/>
              <p:nvPr/>
            </p:nvPicPr>
            <p:blipFill>
              <a:blip r:embed="rId155"/>
              <a:stretch>
                <a:fillRect/>
              </a:stretch>
            </p:blipFill>
            <p:spPr>
              <a:xfrm>
                <a:off x="2092340" y="1909573"/>
                <a:ext cx="140760" cy="346225"/>
              </a:xfrm>
              <a:prstGeom prst="rect">
                <a:avLst/>
              </a:prstGeom>
            </p:spPr>
          </p:pic>
        </mc:Fallback>
      </mc:AlternateContent>
      <p:grpSp>
        <p:nvGrpSpPr>
          <p:cNvPr id="200" name="Group 199">
            <a:extLst>
              <a:ext uri="{FF2B5EF4-FFF2-40B4-BE49-F238E27FC236}">
                <a16:creationId xmlns:a16="http://schemas.microsoft.com/office/drawing/2014/main" id="{7820F0B4-9F90-477A-AAC7-E45EF8337BD4}"/>
              </a:ext>
            </a:extLst>
          </p:cNvPr>
          <p:cNvGrpSpPr/>
          <p:nvPr/>
        </p:nvGrpSpPr>
        <p:grpSpPr>
          <a:xfrm>
            <a:off x="1413679" y="1545751"/>
            <a:ext cx="352620" cy="400410"/>
            <a:chOff x="3042480" y="2075960"/>
            <a:chExt cx="470160" cy="533880"/>
          </a:xfrm>
        </p:grpSpPr>
        <mc:AlternateContent xmlns:mc="http://schemas.openxmlformats.org/markup-compatibility/2006" xmlns:p14="http://schemas.microsoft.com/office/powerpoint/2010/main">
          <mc:Choice Requires="p14">
            <p:contentPart p14:bwMode="auto" r:id="rId156">
              <p14:nvContentPartPr>
                <p14:cNvPr id="198" name="Ink 197">
                  <a:extLst>
                    <a:ext uri="{FF2B5EF4-FFF2-40B4-BE49-F238E27FC236}">
                      <a16:creationId xmlns:a16="http://schemas.microsoft.com/office/drawing/2014/main" id="{5C571750-A162-4275-9C4C-6F8F337A3BA6}"/>
                    </a:ext>
                  </a:extLst>
                </p14:cNvPr>
                <p14:cNvContentPartPr/>
                <p14:nvPr/>
              </p14:nvContentPartPr>
              <p14:xfrm>
                <a:off x="3126000" y="2166320"/>
                <a:ext cx="386640" cy="443520"/>
              </p14:xfrm>
            </p:contentPart>
          </mc:Choice>
          <mc:Fallback xmlns="">
            <p:pic>
              <p:nvPicPr>
                <p:cNvPr id="198" name="Ink 197">
                  <a:extLst>
                    <a:ext uri="{FF2B5EF4-FFF2-40B4-BE49-F238E27FC236}">
                      <a16:creationId xmlns:a16="http://schemas.microsoft.com/office/drawing/2014/main" id="{5C571750-A162-4275-9C4C-6F8F337A3BA6}"/>
                    </a:ext>
                  </a:extLst>
                </p:cNvPr>
                <p:cNvPicPr/>
                <p:nvPr/>
              </p:nvPicPr>
              <p:blipFill>
                <a:blip r:embed="rId157"/>
                <a:stretch>
                  <a:fillRect/>
                </a:stretch>
              </p:blipFill>
              <p:spPr>
                <a:xfrm>
                  <a:off x="3117360" y="2157320"/>
                  <a:ext cx="40428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99" name="Ink 198">
                  <a:extLst>
                    <a:ext uri="{FF2B5EF4-FFF2-40B4-BE49-F238E27FC236}">
                      <a16:creationId xmlns:a16="http://schemas.microsoft.com/office/drawing/2014/main" id="{73228EC3-BAFB-483E-B16F-6DC87BFA5709}"/>
                    </a:ext>
                  </a:extLst>
                </p14:cNvPr>
                <p14:cNvContentPartPr/>
                <p14:nvPr/>
              </p14:nvContentPartPr>
              <p14:xfrm>
                <a:off x="3042480" y="2075960"/>
                <a:ext cx="89280" cy="98280"/>
              </p14:xfrm>
            </p:contentPart>
          </mc:Choice>
          <mc:Fallback xmlns="">
            <p:pic>
              <p:nvPicPr>
                <p:cNvPr id="199" name="Ink 198">
                  <a:extLst>
                    <a:ext uri="{FF2B5EF4-FFF2-40B4-BE49-F238E27FC236}">
                      <a16:creationId xmlns:a16="http://schemas.microsoft.com/office/drawing/2014/main" id="{73228EC3-BAFB-483E-B16F-6DC87BFA5709}"/>
                    </a:ext>
                  </a:extLst>
                </p:cNvPr>
                <p:cNvPicPr/>
                <p:nvPr/>
              </p:nvPicPr>
              <p:blipFill>
                <a:blip r:embed="rId159"/>
                <a:stretch>
                  <a:fillRect/>
                </a:stretch>
              </p:blipFill>
              <p:spPr>
                <a:xfrm>
                  <a:off x="3033840" y="2067320"/>
                  <a:ext cx="106920" cy="11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0">
            <p14:nvContentPartPr>
              <p14:cNvPr id="209" name="Ink 208">
                <a:extLst>
                  <a:ext uri="{FF2B5EF4-FFF2-40B4-BE49-F238E27FC236}">
                    <a16:creationId xmlns:a16="http://schemas.microsoft.com/office/drawing/2014/main" id="{B26952F6-24CA-4964-879A-C5A7220118ED}"/>
                  </a:ext>
                </a:extLst>
              </p14:cNvPr>
              <p14:cNvContentPartPr/>
              <p14:nvPr/>
            </p14:nvContentPartPr>
            <p14:xfrm>
              <a:off x="2469892" y="3000960"/>
              <a:ext cx="1051920" cy="1064610"/>
            </p14:xfrm>
          </p:contentPart>
        </mc:Choice>
        <mc:Fallback xmlns="">
          <p:pic>
            <p:nvPicPr>
              <p:cNvPr id="209" name="Ink 208">
                <a:extLst>
                  <a:ext uri="{FF2B5EF4-FFF2-40B4-BE49-F238E27FC236}">
                    <a16:creationId xmlns:a16="http://schemas.microsoft.com/office/drawing/2014/main" id="{B26952F6-24CA-4964-879A-C5A7220118ED}"/>
                  </a:ext>
                </a:extLst>
              </p:cNvPr>
              <p:cNvPicPr/>
              <p:nvPr/>
            </p:nvPicPr>
            <p:blipFill>
              <a:blip r:embed="rId161"/>
              <a:stretch>
                <a:fillRect/>
              </a:stretch>
            </p:blipFill>
            <p:spPr>
              <a:xfrm>
                <a:off x="2460892" y="2991962"/>
                <a:ext cx="1069560" cy="1082246"/>
              </a:xfrm>
              <a:prstGeom prst="rect">
                <a:avLst/>
              </a:prstGeom>
            </p:spPr>
          </p:pic>
        </mc:Fallback>
      </mc:AlternateContent>
      <p:grpSp>
        <p:nvGrpSpPr>
          <p:cNvPr id="233" name="Group 232">
            <a:extLst>
              <a:ext uri="{FF2B5EF4-FFF2-40B4-BE49-F238E27FC236}">
                <a16:creationId xmlns:a16="http://schemas.microsoft.com/office/drawing/2014/main" id="{92204C0E-1570-462A-963C-417007B8E8FA}"/>
              </a:ext>
            </a:extLst>
          </p:cNvPr>
          <p:cNvGrpSpPr/>
          <p:nvPr/>
        </p:nvGrpSpPr>
        <p:grpSpPr>
          <a:xfrm>
            <a:off x="2548526" y="3122170"/>
            <a:ext cx="532710" cy="571320"/>
            <a:chOff x="3398035" y="4162893"/>
            <a:chExt cx="710280" cy="761760"/>
          </a:xfrm>
        </p:grpSpPr>
        <mc:AlternateContent xmlns:mc="http://schemas.openxmlformats.org/markup-compatibility/2006" xmlns:p14="http://schemas.microsoft.com/office/powerpoint/2010/main">
          <mc:Choice Requires="p14">
            <p:contentPart p14:bwMode="auto" r:id="rId162">
              <p14:nvContentPartPr>
                <p14:cNvPr id="230" name="Ink 229">
                  <a:extLst>
                    <a:ext uri="{FF2B5EF4-FFF2-40B4-BE49-F238E27FC236}">
                      <a16:creationId xmlns:a16="http://schemas.microsoft.com/office/drawing/2014/main" id="{29B23AB4-AF13-429F-847A-66CB4CC62896}"/>
                    </a:ext>
                  </a:extLst>
                </p14:cNvPr>
                <p14:cNvContentPartPr/>
                <p14:nvPr/>
              </p14:nvContentPartPr>
              <p14:xfrm>
                <a:off x="3398035" y="4217613"/>
                <a:ext cx="390240" cy="707040"/>
              </p14:xfrm>
            </p:contentPart>
          </mc:Choice>
          <mc:Fallback xmlns="">
            <p:pic>
              <p:nvPicPr>
                <p:cNvPr id="230" name="Ink 229">
                  <a:extLst>
                    <a:ext uri="{FF2B5EF4-FFF2-40B4-BE49-F238E27FC236}">
                      <a16:creationId xmlns:a16="http://schemas.microsoft.com/office/drawing/2014/main" id="{29B23AB4-AF13-429F-847A-66CB4CC62896}"/>
                    </a:ext>
                  </a:extLst>
                </p:cNvPr>
                <p:cNvPicPr/>
                <p:nvPr/>
              </p:nvPicPr>
              <p:blipFill>
                <a:blip r:embed="rId163"/>
                <a:stretch>
                  <a:fillRect/>
                </a:stretch>
              </p:blipFill>
              <p:spPr>
                <a:xfrm>
                  <a:off x="3389035" y="4208613"/>
                  <a:ext cx="407880" cy="7246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31" name="Ink 230">
                  <a:extLst>
                    <a:ext uri="{FF2B5EF4-FFF2-40B4-BE49-F238E27FC236}">
                      <a16:creationId xmlns:a16="http://schemas.microsoft.com/office/drawing/2014/main" id="{CFABD889-DEB8-4F19-97E9-B91253426C1B}"/>
                    </a:ext>
                  </a:extLst>
                </p14:cNvPr>
                <p14:cNvContentPartPr/>
                <p14:nvPr/>
              </p14:nvContentPartPr>
              <p14:xfrm>
                <a:off x="3606835" y="4162893"/>
                <a:ext cx="501480" cy="758160"/>
              </p14:xfrm>
            </p:contentPart>
          </mc:Choice>
          <mc:Fallback xmlns="">
            <p:pic>
              <p:nvPicPr>
                <p:cNvPr id="231" name="Ink 230">
                  <a:extLst>
                    <a:ext uri="{FF2B5EF4-FFF2-40B4-BE49-F238E27FC236}">
                      <a16:creationId xmlns:a16="http://schemas.microsoft.com/office/drawing/2014/main" id="{CFABD889-DEB8-4F19-97E9-B91253426C1B}"/>
                    </a:ext>
                  </a:extLst>
                </p:cNvPr>
                <p:cNvPicPr/>
                <p:nvPr/>
              </p:nvPicPr>
              <p:blipFill>
                <a:blip r:embed="rId165"/>
                <a:stretch>
                  <a:fillRect/>
                </a:stretch>
              </p:blipFill>
              <p:spPr>
                <a:xfrm>
                  <a:off x="3597835" y="4153893"/>
                  <a:ext cx="519120" cy="775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32" name="Ink 231">
                  <a:extLst>
                    <a:ext uri="{FF2B5EF4-FFF2-40B4-BE49-F238E27FC236}">
                      <a16:creationId xmlns:a16="http://schemas.microsoft.com/office/drawing/2014/main" id="{99AC4610-F5EF-455F-9AC4-9BCE1FD3551B}"/>
                    </a:ext>
                  </a:extLst>
                </p14:cNvPr>
                <p14:cNvContentPartPr/>
                <p14:nvPr/>
              </p14:nvContentPartPr>
              <p14:xfrm>
                <a:off x="3569755" y="4336053"/>
                <a:ext cx="404280" cy="416160"/>
              </p14:xfrm>
            </p:contentPart>
          </mc:Choice>
          <mc:Fallback xmlns="">
            <p:pic>
              <p:nvPicPr>
                <p:cNvPr id="232" name="Ink 231">
                  <a:extLst>
                    <a:ext uri="{FF2B5EF4-FFF2-40B4-BE49-F238E27FC236}">
                      <a16:creationId xmlns:a16="http://schemas.microsoft.com/office/drawing/2014/main" id="{99AC4610-F5EF-455F-9AC4-9BCE1FD3551B}"/>
                    </a:ext>
                  </a:extLst>
                </p:cNvPr>
                <p:cNvPicPr/>
                <p:nvPr/>
              </p:nvPicPr>
              <p:blipFill>
                <a:blip r:embed="rId167"/>
                <a:stretch>
                  <a:fillRect/>
                </a:stretch>
              </p:blipFill>
              <p:spPr>
                <a:xfrm>
                  <a:off x="3560755" y="4327053"/>
                  <a:ext cx="421920" cy="433800"/>
                </a:xfrm>
                <a:prstGeom prst="rect">
                  <a:avLst/>
                </a:prstGeom>
              </p:spPr>
            </p:pic>
          </mc:Fallback>
        </mc:AlternateContent>
      </p:grpSp>
      <p:grpSp>
        <p:nvGrpSpPr>
          <p:cNvPr id="238" name="Group 237">
            <a:extLst>
              <a:ext uri="{FF2B5EF4-FFF2-40B4-BE49-F238E27FC236}">
                <a16:creationId xmlns:a16="http://schemas.microsoft.com/office/drawing/2014/main" id="{2AD6C390-772D-4A8B-AD80-11DBA78472D7}"/>
              </a:ext>
            </a:extLst>
          </p:cNvPr>
          <p:cNvGrpSpPr/>
          <p:nvPr/>
        </p:nvGrpSpPr>
        <p:grpSpPr>
          <a:xfrm rot="1422580">
            <a:off x="2543056" y="3117256"/>
            <a:ext cx="532710" cy="571320"/>
            <a:chOff x="3398035" y="4162893"/>
            <a:chExt cx="710280" cy="761760"/>
          </a:xfrm>
        </p:grpSpPr>
        <mc:AlternateContent xmlns:mc="http://schemas.openxmlformats.org/markup-compatibility/2006" xmlns:p14="http://schemas.microsoft.com/office/powerpoint/2010/main">
          <mc:Choice Requires="p14">
            <p:contentPart p14:bwMode="auto" r:id="rId168">
              <p14:nvContentPartPr>
                <p14:cNvPr id="239" name="Ink 238">
                  <a:extLst>
                    <a:ext uri="{FF2B5EF4-FFF2-40B4-BE49-F238E27FC236}">
                      <a16:creationId xmlns:a16="http://schemas.microsoft.com/office/drawing/2014/main" id="{4E110A1E-0D83-4E55-9BE9-57775E9E3DE7}"/>
                    </a:ext>
                  </a:extLst>
                </p14:cNvPr>
                <p14:cNvContentPartPr/>
                <p14:nvPr/>
              </p14:nvContentPartPr>
              <p14:xfrm>
                <a:off x="3398035" y="4217613"/>
                <a:ext cx="390240" cy="707040"/>
              </p14:xfrm>
            </p:contentPart>
          </mc:Choice>
          <mc:Fallback xmlns="">
            <p:pic>
              <p:nvPicPr>
                <p:cNvPr id="239" name="Ink 238">
                  <a:extLst>
                    <a:ext uri="{FF2B5EF4-FFF2-40B4-BE49-F238E27FC236}">
                      <a16:creationId xmlns:a16="http://schemas.microsoft.com/office/drawing/2014/main" id="{4E110A1E-0D83-4E55-9BE9-57775E9E3DE7}"/>
                    </a:ext>
                  </a:extLst>
                </p:cNvPr>
                <p:cNvPicPr/>
                <p:nvPr/>
              </p:nvPicPr>
              <p:blipFill>
                <a:blip r:embed="rId163"/>
                <a:stretch>
                  <a:fillRect/>
                </a:stretch>
              </p:blipFill>
              <p:spPr>
                <a:xfrm>
                  <a:off x="3389035" y="4208613"/>
                  <a:ext cx="407880" cy="724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40" name="Ink 239">
                  <a:extLst>
                    <a:ext uri="{FF2B5EF4-FFF2-40B4-BE49-F238E27FC236}">
                      <a16:creationId xmlns:a16="http://schemas.microsoft.com/office/drawing/2014/main" id="{ECF4C616-FEEC-4803-AB1F-1F3E2E64A792}"/>
                    </a:ext>
                  </a:extLst>
                </p14:cNvPr>
                <p14:cNvContentPartPr/>
                <p14:nvPr/>
              </p14:nvContentPartPr>
              <p14:xfrm>
                <a:off x="3606835" y="4162893"/>
                <a:ext cx="501480" cy="758160"/>
              </p14:xfrm>
            </p:contentPart>
          </mc:Choice>
          <mc:Fallback xmlns="">
            <p:pic>
              <p:nvPicPr>
                <p:cNvPr id="240" name="Ink 239">
                  <a:extLst>
                    <a:ext uri="{FF2B5EF4-FFF2-40B4-BE49-F238E27FC236}">
                      <a16:creationId xmlns:a16="http://schemas.microsoft.com/office/drawing/2014/main" id="{ECF4C616-FEEC-4803-AB1F-1F3E2E64A792}"/>
                    </a:ext>
                  </a:extLst>
                </p:cNvPr>
                <p:cNvPicPr/>
                <p:nvPr/>
              </p:nvPicPr>
              <p:blipFill>
                <a:blip r:embed="rId165"/>
                <a:stretch>
                  <a:fillRect/>
                </a:stretch>
              </p:blipFill>
              <p:spPr>
                <a:xfrm>
                  <a:off x="3597835" y="4153893"/>
                  <a:ext cx="519120" cy="775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41" name="Ink 240">
                  <a:extLst>
                    <a:ext uri="{FF2B5EF4-FFF2-40B4-BE49-F238E27FC236}">
                      <a16:creationId xmlns:a16="http://schemas.microsoft.com/office/drawing/2014/main" id="{D9DF4AC7-DE2D-4F67-B162-FEC77585F987}"/>
                    </a:ext>
                  </a:extLst>
                </p14:cNvPr>
                <p14:cNvContentPartPr/>
                <p14:nvPr/>
              </p14:nvContentPartPr>
              <p14:xfrm>
                <a:off x="3569755" y="4336053"/>
                <a:ext cx="404280" cy="416160"/>
              </p14:xfrm>
            </p:contentPart>
          </mc:Choice>
          <mc:Fallback xmlns="">
            <p:pic>
              <p:nvPicPr>
                <p:cNvPr id="241" name="Ink 240">
                  <a:extLst>
                    <a:ext uri="{FF2B5EF4-FFF2-40B4-BE49-F238E27FC236}">
                      <a16:creationId xmlns:a16="http://schemas.microsoft.com/office/drawing/2014/main" id="{D9DF4AC7-DE2D-4F67-B162-FEC77585F987}"/>
                    </a:ext>
                  </a:extLst>
                </p:cNvPr>
                <p:cNvPicPr/>
                <p:nvPr/>
              </p:nvPicPr>
              <p:blipFill>
                <a:blip r:embed="rId167"/>
                <a:stretch>
                  <a:fillRect/>
                </a:stretch>
              </p:blipFill>
              <p:spPr>
                <a:xfrm>
                  <a:off x="3560755" y="4327053"/>
                  <a:ext cx="421920" cy="433800"/>
                </a:xfrm>
                <a:prstGeom prst="rect">
                  <a:avLst/>
                </a:prstGeom>
              </p:spPr>
            </p:pic>
          </mc:Fallback>
        </mc:AlternateContent>
      </p:grpSp>
      <p:grpSp>
        <p:nvGrpSpPr>
          <p:cNvPr id="246" name="Group 245">
            <a:extLst>
              <a:ext uri="{FF2B5EF4-FFF2-40B4-BE49-F238E27FC236}">
                <a16:creationId xmlns:a16="http://schemas.microsoft.com/office/drawing/2014/main" id="{98C763F9-F712-4CC9-B2C0-5D89EF80BACC}"/>
              </a:ext>
            </a:extLst>
          </p:cNvPr>
          <p:cNvGrpSpPr/>
          <p:nvPr/>
        </p:nvGrpSpPr>
        <p:grpSpPr>
          <a:xfrm>
            <a:off x="3045427" y="3555991"/>
            <a:ext cx="352472" cy="378019"/>
            <a:chOff x="3398035" y="4162893"/>
            <a:chExt cx="710280" cy="761760"/>
          </a:xfrm>
        </p:grpSpPr>
        <mc:AlternateContent xmlns:mc="http://schemas.openxmlformats.org/markup-compatibility/2006" xmlns:p14="http://schemas.microsoft.com/office/powerpoint/2010/main">
          <mc:Choice Requires="p14">
            <p:contentPart p14:bwMode="auto" r:id="rId171">
              <p14:nvContentPartPr>
                <p14:cNvPr id="247" name="Ink 246">
                  <a:extLst>
                    <a:ext uri="{FF2B5EF4-FFF2-40B4-BE49-F238E27FC236}">
                      <a16:creationId xmlns:a16="http://schemas.microsoft.com/office/drawing/2014/main" id="{23F6B158-F69A-44C7-8421-0BE51888B7A8}"/>
                    </a:ext>
                  </a:extLst>
                </p14:cNvPr>
                <p14:cNvContentPartPr/>
                <p14:nvPr/>
              </p14:nvContentPartPr>
              <p14:xfrm>
                <a:off x="3398035" y="4217613"/>
                <a:ext cx="390240" cy="707040"/>
              </p14:xfrm>
            </p:contentPart>
          </mc:Choice>
          <mc:Fallback xmlns="">
            <p:pic>
              <p:nvPicPr>
                <p:cNvPr id="247" name="Ink 246">
                  <a:extLst>
                    <a:ext uri="{FF2B5EF4-FFF2-40B4-BE49-F238E27FC236}">
                      <a16:creationId xmlns:a16="http://schemas.microsoft.com/office/drawing/2014/main" id="{23F6B158-F69A-44C7-8421-0BE51888B7A8}"/>
                    </a:ext>
                  </a:extLst>
                </p:cNvPr>
                <p:cNvPicPr/>
                <p:nvPr/>
              </p:nvPicPr>
              <p:blipFill>
                <a:blip r:embed="rId172"/>
                <a:stretch>
                  <a:fillRect/>
                </a:stretch>
              </p:blipFill>
              <p:spPr>
                <a:xfrm>
                  <a:off x="3384428" y="4204016"/>
                  <a:ext cx="416909" cy="73369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48" name="Ink 247">
                  <a:extLst>
                    <a:ext uri="{FF2B5EF4-FFF2-40B4-BE49-F238E27FC236}">
                      <a16:creationId xmlns:a16="http://schemas.microsoft.com/office/drawing/2014/main" id="{177828B4-E016-42BB-80E0-6DF796B52B51}"/>
                    </a:ext>
                  </a:extLst>
                </p14:cNvPr>
                <p14:cNvContentPartPr/>
                <p14:nvPr/>
              </p14:nvContentPartPr>
              <p14:xfrm>
                <a:off x="3606835" y="4162893"/>
                <a:ext cx="501480" cy="758160"/>
              </p14:xfrm>
            </p:contentPart>
          </mc:Choice>
          <mc:Fallback xmlns="">
            <p:pic>
              <p:nvPicPr>
                <p:cNvPr id="248" name="Ink 247">
                  <a:extLst>
                    <a:ext uri="{FF2B5EF4-FFF2-40B4-BE49-F238E27FC236}">
                      <a16:creationId xmlns:a16="http://schemas.microsoft.com/office/drawing/2014/main" id="{177828B4-E016-42BB-80E0-6DF796B52B51}"/>
                    </a:ext>
                  </a:extLst>
                </p:cNvPr>
                <p:cNvPicPr/>
                <p:nvPr/>
              </p:nvPicPr>
              <p:blipFill>
                <a:blip r:embed="rId174"/>
                <a:stretch>
                  <a:fillRect/>
                </a:stretch>
              </p:blipFill>
              <p:spPr>
                <a:xfrm>
                  <a:off x="3593237" y="4149296"/>
                  <a:ext cx="528131" cy="78481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49" name="Ink 248">
                  <a:extLst>
                    <a:ext uri="{FF2B5EF4-FFF2-40B4-BE49-F238E27FC236}">
                      <a16:creationId xmlns:a16="http://schemas.microsoft.com/office/drawing/2014/main" id="{1466E203-3EE5-4ADB-8BDF-89720DE9F4F6}"/>
                    </a:ext>
                  </a:extLst>
                </p14:cNvPr>
                <p14:cNvContentPartPr/>
                <p14:nvPr/>
              </p14:nvContentPartPr>
              <p14:xfrm>
                <a:off x="3569755" y="4336053"/>
                <a:ext cx="404280" cy="416160"/>
              </p14:xfrm>
            </p:contentPart>
          </mc:Choice>
          <mc:Fallback xmlns="">
            <p:pic>
              <p:nvPicPr>
                <p:cNvPr id="249" name="Ink 248">
                  <a:extLst>
                    <a:ext uri="{FF2B5EF4-FFF2-40B4-BE49-F238E27FC236}">
                      <a16:creationId xmlns:a16="http://schemas.microsoft.com/office/drawing/2014/main" id="{1466E203-3EE5-4ADB-8BDF-89720DE9F4F6}"/>
                    </a:ext>
                  </a:extLst>
                </p:cNvPr>
                <p:cNvPicPr/>
                <p:nvPr/>
              </p:nvPicPr>
              <p:blipFill>
                <a:blip r:embed="rId176"/>
                <a:stretch>
                  <a:fillRect/>
                </a:stretch>
              </p:blipFill>
              <p:spPr>
                <a:xfrm>
                  <a:off x="3556152" y="4322453"/>
                  <a:ext cx="430942" cy="442816"/>
                </a:xfrm>
                <a:prstGeom prst="rect">
                  <a:avLst/>
                </a:prstGeom>
              </p:spPr>
            </p:pic>
          </mc:Fallback>
        </mc:AlternateContent>
      </p:grpSp>
      <p:grpSp>
        <p:nvGrpSpPr>
          <p:cNvPr id="250" name="Group 249">
            <a:extLst>
              <a:ext uri="{FF2B5EF4-FFF2-40B4-BE49-F238E27FC236}">
                <a16:creationId xmlns:a16="http://schemas.microsoft.com/office/drawing/2014/main" id="{ECCC37CA-2BFF-41AF-A521-C0B304C07B25}"/>
              </a:ext>
            </a:extLst>
          </p:cNvPr>
          <p:cNvGrpSpPr/>
          <p:nvPr/>
        </p:nvGrpSpPr>
        <p:grpSpPr>
          <a:xfrm rot="1422580">
            <a:off x="3054715" y="3555098"/>
            <a:ext cx="352472" cy="378019"/>
            <a:chOff x="3398035" y="4162893"/>
            <a:chExt cx="710280" cy="761760"/>
          </a:xfrm>
        </p:grpSpPr>
        <mc:AlternateContent xmlns:mc="http://schemas.openxmlformats.org/markup-compatibility/2006" xmlns:p14="http://schemas.microsoft.com/office/powerpoint/2010/main">
          <mc:Choice Requires="p14">
            <p:contentPart p14:bwMode="auto" r:id="rId177">
              <p14:nvContentPartPr>
                <p14:cNvPr id="251" name="Ink 250">
                  <a:extLst>
                    <a:ext uri="{FF2B5EF4-FFF2-40B4-BE49-F238E27FC236}">
                      <a16:creationId xmlns:a16="http://schemas.microsoft.com/office/drawing/2014/main" id="{2ECC5539-E5B1-4BD2-A2B0-CAE1DB62AD80}"/>
                    </a:ext>
                  </a:extLst>
                </p14:cNvPr>
                <p14:cNvContentPartPr/>
                <p14:nvPr/>
              </p14:nvContentPartPr>
              <p14:xfrm>
                <a:off x="3398035" y="4217613"/>
                <a:ext cx="390240" cy="707040"/>
              </p14:xfrm>
            </p:contentPart>
          </mc:Choice>
          <mc:Fallback xmlns="">
            <p:pic>
              <p:nvPicPr>
                <p:cNvPr id="251" name="Ink 250">
                  <a:extLst>
                    <a:ext uri="{FF2B5EF4-FFF2-40B4-BE49-F238E27FC236}">
                      <a16:creationId xmlns:a16="http://schemas.microsoft.com/office/drawing/2014/main" id="{2ECC5539-E5B1-4BD2-A2B0-CAE1DB62AD80}"/>
                    </a:ext>
                  </a:extLst>
                </p:cNvPr>
                <p:cNvPicPr/>
                <p:nvPr/>
              </p:nvPicPr>
              <p:blipFill>
                <a:blip r:embed="rId172"/>
                <a:stretch>
                  <a:fillRect/>
                </a:stretch>
              </p:blipFill>
              <p:spPr>
                <a:xfrm>
                  <a:off x="3384428" y="4204016"/>
                  <a:ext cx="416909" cy="73369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52" name="Ink 251">
                  <a:extLst>
                    <a:ext uri="{FF2B5EF4-FFF2-40B4-BE49-F238E27FC236}">
                      <a16:creationId xmlns:a16="http://schemas.microsoft.com/office/drawing/2014/main" id="{8838194A-E5D8-4A1D-9E13-DB66F3481C2D}"/>
                    </a:ext>
                  </a:extLst>
                </p14:cNvPr>
                <p14:cNvContentPartPr/>
                <p14:nvPr/>
              </p14:nvContentPartPr>
              <p14:xfrm>
                <a:off x="3606835" y="4162893"/>
                <a:ext cx="501480" cy="758160"/>
              </p14:xfrm>
            </p:contentPart>
          </mc:Choice>
          <mc:Fallback xmlns="">
            <p:pic>
              <p:nvPicPr>
                <p:cNvPr id="252" name="Ink 251">
                  <a:extLst>
                    <a:ext uri="{FF2B5EF4-FFF2-40B4-BE49-F238E27FC236}">
                      <a16:creationId xmlns:a16="http://schemas.microsoft.com/office/drawing/2014/main" id="{8838194A-E5D8-4A1D-9E13-DB66F3481C2D}"/>
                    </a:ext>
                  </a:extLst>
                </p:cNvPr>
                <p:cNvPicPr/>
                <p:nvPr/>
              </p:nvPicPr>
              <p:blipFill>
                <a:blip r:embed="rId174"/>
                <a:stretch>
                  <a:fillRect/>
                </a:stretch>
              </p:blipFill>
              <p:spPr>
                <a:xfrm>
                  <a:off x="3593237" y="4149296"/>
                  <a:ext cx="528131" cy="78481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53" name="Ink 252">
                  <a:extLst>
                    <a:ext uri="{FF2B5EF4-FFF2-40B4-BE49-F238E27FC236}">
                      <a16:creationId xmlns:a16="http://schemas.microsoft.com/office/drawing/2014/main" id="{B23B4BA1-0B55-460D-A8CF-738B489B4B98}"/>
                    </a:ext>
                  </a:extLst>
                </p14:cNvPr>
                <p14:cNvContentPartPr/>
                <p14:nvPr/>
              </p14:nvContentPartPr>
              <p14:xfrm>
                <a:off x="3569755" y="4336053"/>
                <a:ext cx="404280" cy="416160"/>
              </p14:xfrm>
            </p:contentPart>
          </mc:Choice>
          <mc:Fallback xmlns="">
            <p:pic>
              <p:nvPicPr>
                <p:cNvPr id="253" name="Ink 252">
                  <a:extLst>
                    <a:ext uri="{FF2B5EF4-FFF2-40B4-BE49-F238E27FC236}">
                      <a16:creationId xmlns:a16="http://schemas.microsoft.com/office/drawing/2014/main" id="{B23B4BA1-0B55-460D-A8CF-738B489B4B98}"/>
                    </a:ext>
                  </a:extLst>
                </p:cNvPr>
                <p:cNvPicPr/>
                <p:nvPr/>
              </p:nvPicPr>
              <p:blipFill>
                <a:blip r:embed="rId176"/>
                <a:stretch>
                  <a:fillRect/>
                </a:stretch>
              </p:blipFill>
              <p:spPr>
                <a:xfrm>
                  <a:off x="3556152" y="4322453"/>
                  <a:ext cx="430942" cy="44281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0">
            <p14:nvContentPartPr>
              <p14:cNvPr id="254" name="Ink 253">
                <a:extLst>
                  <a:ext uri="{FF2B5EF4-FFF2-40B4-BE49-F238E27FC236}">
                    <a16:creationId xmlns:a16="http://schemas.microsoft.com/office/drawing/2014/main" id="{B7582420-C2AC-4A18-9BFC-B7999F14E7BB}"/>
                  </a:ext>
                </a:extLst>
              </p14:cNvPr>
              <p14:cNvContentPartPr/>
              <p14:nvPr/>
            </p14:nvContentPartPr>
            <p14:xfrm>
              <a:off x="607509" y="3245679"/>
              <a:ext cx="383670" cy="356130"/>
            </p14:xfrm>
          </p:contentPart>
        </mc:Choice>
        <mc:Fallback xmlns="">
          <p:pic>
            <p:nvPicPr>
              <p:cNvPr id="254" name="Ink 253">
                <a:extLst>
                  <a:ext uri="{FF2B5EF4-FFF2-40B4-BE49-F238E27FC236}">
                    <a16:creationId xmlns:a16="http://schemas.microsoft.com/office/drawing/2014/main" id="{B7582420-C2AC-4A18-9BFC-B7999F14E7BB}"/>
                  </a:ext>
                </a:extLst>
              </p:cNvPr>
              <p:cNvPicPr/>
              <p:nvPr/>
            </p:nvPicPr>
            <p:blipFill>
              <a:blip r:embed="rId181"/>
              <a:stretch>
                <a:fillRect/>
              </a:stretch>
            </p:blipFill>
            <p:spPr>
              <a:xfrm>
                <a:off x="598511" y="3236686"/>
                <a:ext cx="401306" cy="373757"/>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55" name="Ink 254">
                <a:extLst>
                  <a:ext uri="{FF2B5EF4-FFF2-40B4-BE49-F238E27FC236}">
                    <a16:creationId xmlns:a16="http://schemas.microsoft.com/office/drawing/2014/main" id="{BCE4753D-C9DA-4131-B283-3FCC072A55B7}"/>
                  </a:ext>
                </a:extLst>
              </p14:cNvPr>
              <p14:cNvContentPartPr/>
              <p14:nvPr/>
            </p14:nvContentPartPr>
            <p14:xfrm>
              <a:off x="5962677" y="3141891"/>
              <a:ext cx="606420" cy="470880"/>
            </p14:xfrm>
          </p:contentPart>
        </mc:Choice>
        <mc:Fallback xmlns="">
          <p:pic>
            <p:nvPicPr>
              <p:cNvPr id="255" name="Ink 254">
                <a:extLst>
                  <a:ext uri="{FF2B5EF4-FFF2-40B4-BE49-F238E27FC236}">
                    <a16:creationId xmlns:a16="http://schemas.microsoft.com/office/drawing/2014/main" id="{BCE4753D-C9DA-4131-B283-3FCC072A55B7}"/>
                  </a:ext>
                </a:extLst>
              </p:cNvPr>
              <p:cNvPicPr/>
              <p:nvPr/>
            </p:nvPicPr>
            <p:blipFill>
              <a:blip r:embed="rId183"/>
              <a:stretch>
                <a:fillRect/>
              </a:stretch>
            </p:blipFill>
            <p:spPr>
              <a:xfrm>
                <a:off x="5953685" y="3132898"/>
                <a:ext cx="624044" cy="488507"/>
              </a:xfrm>
              <a:prstGeom prst="rect">
                <a:avLst/>
              </a:prstGeom>
            </p:spPr>
          </p:pic>
        </mc:Fallback>
      </mc:AlternateContent>
      <p:grpSp>
        <p:nvGrpSpPr>
          <p:cNvPr id="258" name="Group 257">
            <a:extLst>
              <a:ext uri="{FF2B5EF4-FFF2-40B4-BE49-F238E27FC236}">
                <a16:creationId xmlns:a16="http://schemas.microsoft.com/office/drawing/2014/main" id="{69BB4A9F-2434-4F0C-8611-081EFC28A02E}"/>
              </a:ext>
            </a:extLst>
          </p:cNvPr>
          <p:cNvGrpSpPr/>
          <p:nvPr/>
        </p:nvGrpSpPr>
        <p:grpSpPr>
          <a:xfrm>
            <a:off x="5929737" y="3092751"/>
            <a:ext cx="711720" cy="424710"/>
            <a:chOff x="7906316" y="4123668"/>
            <a:chExt cx="948960" cy="566280"/>
          </a:xfrm>
        </p:grpSpPr>
        <mc:AlternateContent xmlns:mc="http://schemas.openxmlformats.org/markup-compatibility/2006" xmlns:p14="http://schemas.microsoft.com/office/powerpoint/2010/main">
          <mc:Choice Requires="p14">
            <p:contentPart p14:bwMode="auto" r:id="rId184">
              <p14:nvContentPartPr>
                <p14:cNvPr id="256" name="Ink 255">
                  <a:extLst>
                    <a:ext uri="{FF2B5EF4-FFF2-40B4-BE49-F238E27FC236}">
                      <a16:creationId xmlns:a16="http://schemas.microsoft.com/office/drawing/2014/main" id="{B6E3DF0F-2A40-45DC-974F-5E4A0373059F}"/>
                    </a:ext>
                  </a:extLst>
                </p14:cNvPr>
                <p14:cNvContentPartPr/>
                <p14:nvPr/>
              </p14:nvContentPartPr>
              <p14:xfrm>
                <a:off x="7906316" y="4123668"/>
                <a:ext cx="948960" cy="434520"/>
              </p14:xfrm>
            </p:contentPart>
          </mc:Choice>
          <mc:Fallback xmlns="">
            <p:pic>
              <p:nvPicPr>
                <p:cNvPr id="256" name="Ink 255">
                  <a:extLst>
                    <a:ext uri="{FF2B5EF4-FFF2-40B4-BE49-F238E27FC236}">
                      <a16:creationId xmlns:a16="http://schemas.microsoft.com/office/drawing/2014/main" id="{B6E3DF0F-2A40-45DC-974F-5E4A0373059F}"/>
                    </a:ext>
                  </a:extLst>
                </p:cNvPr>
                <p:cNvPicPr/>
                <p:nvPr/>
              </p:nvPicPr>
              <p:blipFill>
                <a:blip r:embed="rId185"/>
                <a:stretch>
                  <a:fillRect/>
                </a:stretch>
              </p:blipFill>
              <p:spPr>
                <a:xfrm>
                  <a:off x="7897676" y="4115028"/>
                  <a:ext cx="96660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57" name="Ink 256">
                  <a:extLst>
                    <a:ext uri="{FF2B5EF4-FFF2-40B4-BE49-F238E27FC236}">
                      <a16:creationId xmlns:a16="http://schemas.microsoft.com/office/drawing/2014/main" id="{5884A25C-648C-4499-BB03-006BB49B4451}"/>
                    </a:ext>
                  </a:extLst>
                </p14:cNvPr>
                <p14:cNvContentPartPr/>
                <p14:nvPr/>
              </p14:nvContentPartPr>
              <p14:xfrm>
                <a:off x="8234276" y="4529028"/>
                <a:ext cx="270000" cy="160920"/>
              </p14:xfrm>
            </p:contentPart>
          </mc:Choice>
          <mc:Fallback xmlns="">
            <p:pic>
              <p:nvPicPr>
                <p:cNvPr id="257" name="Ink 256">
                  <a:extLst>
                    <a:ext uri="{FF2B5EF4-FFF2-40B4-BE49-F238E27FC236}">
                      <a16:creationId xmlns:a16="http://schemas.microsoft.com/office/drawing/2014/main" id="{5884A25C-648C-4499-BB03-006BB49B4451}"/>
                    </a:ext>
                  </a:extLst>
                </p:cNvPr>
                <p:cNvPicPr/>
                <p:nvPr/>
              </p:nvPicPr>
              <p:blipFill>
                <a:blip r:embed="rId187"/>
                <a:stretch>
                  <a:fillRect/>
                </a:stretch>
              </p:blipFill>
              <p:spPr>
                <a:xfrm>
                  <a:off x="8225636" y="4520028"/>
                  <a:ext cx="287640" cy="178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8">
            <p14:nvContentPartPr>
              <p14:cNvPr id="259" name="Ink 258">
                <a:extLst>
                  <a:ext uri="{FF2B5EF4-FFF2-40B4-BE49-F238E27FC236}">
                    <a16:creationId xmlns:a16="http://schemas.microsoft.com/office/drawing/2014/main" id="{95EBDE66-92AC-4430-9772-A011667343A6}"/>
                  </a:ext>
                </a:extLst>
              </p14:cNvPr>
              <p14:cNvContentPartPr/>
              <p14:nvPr/>
            </p14:nvContentPartPr>
            <p14:xfrm>
              <a:off x="5859267" y="3057921"/>
              <a:ext cx="74520" cy="143100"/>
            </p14:xfrm>
          </p:contentPart>
        </mc:Choice>
        <mc:Fallback xmlns="">
          <p:pic>
            <p:nvPicPr>
              <p:cNvPr id="259" name="Ink 258">
                <a:extLst>
                  <a:ext uri="{FF2B5EF4-FFF2-40B4-BE49-F238E27FC236}">
                    <a16:creationId xmlns:a16="http://schemas.microsoft.com/office/drawing/2014/main" id="{95EBDE66-92AC-4430-9772-A011667343A6}"/>
                  </a:ext>
                </a:extLst>
              </p:cNvPr>
              <p:cNvPicPr/>
              <p:nvPr/>
            </p:nvPicPr>
            <p:blipFill>
              <a:blip r:embed="rId189"/>
              <a:stretch>
                <a:fillRect/>
              </a:stretch>
            </p:blipFill>
            <p:spPr>
              <a:xfrm>
                <a:off x="5850267" y="3048932"/>
                <a:ext cx="92160" cy="160718"/>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60" name="Ink 259">
                <a:extLst>
                  <a:ext uri="{FF2B5EF4-FFF2-40B4-BE49-F238E27FC236}">
                    <a16:creationId xmlns:a16="http://schemas.microsoft.com/office/drawing/2014/main" id="{4A44EF11-7438-4553-862B-9E86AC97CF28}"/>
                  </a:ext>
                </a:extLst>
              </p14:cNvPr>
              <p14:cNvContentPartPr/>
              <p14:nvPr/>
            </p14:nvContentPartPr>
            <p14:xfrm>
              <a:off x="6609597" y="3105711"/>
              <a:ext cx="90990" cy="145260"/>
            </p14:xfrm>
          </p:contentPart>
        </mc:Choice>
        <mc:Fallback xmlns="">
          <p:pic>
            <p:nvPicPr>
              <p:cNvPr id="260" name="Ink 259">
                <a:extLst>
                  <a:ext uri="{FF2B5EF4-FFF2-40B4-BE49-F238E27FC236}">
                    <a16:creationId xmlns:a16="http://schemas.microsoft.com/office/drawing/2014/main" id="{4A44EF11-7438-4553-862B-9E86AC97CF28}"/>
                  </a:ext>
                </a:extLst>
              </p:cNvPr>
              <p:cNvPicPr/>
              <p:nvPr/>
            </p:nvPicPr>
            <p:blipFill>
              <a:blip r:embed="rId191"/>
              <a:stretch>
                <a:fillRect/>
              </a:stretch>
            </p:blipFill>
            <p:spPr>
              <a:xfrm>
                <a:off x="6600570" y="3096722"/>
                <a:ext cx="108683" cy="162878"/>
              </a:xfrm>
              <a:prstGeom prst="rect">
                <a:avLst/>
              </a:prstGeom>
            </p:spPr>
          </p:pic>
        </mc:Fallback>
      </mc:AlternateContent>
      <p:grpSp>
        <p:nvGrpSpPr>
          <p:cNvPr id="276" name="Group 275">
            <a:extLst>
              <a:ext uri="{FF2B5EF4-FFF2-40B4-BE49-F238E27FC236}">
                <a16:creationId xmlns:a16="http://schemas.microsoft.com/office/drawing/2014/main" id="{B6DC7526-246E-48CC-A309-E221730CEC2B}"/>
              </a:ext>
            </a:extLst>
          </p:cNvPr>
          <p:cNvGrpSpPr/>
          <p:nvPr/>
        </p:nvGrpSpPr>
        <p:grpSpPr>
          <a:xfrm>
            <a:off x="6071860" y="1181176"/>
            <a:ext cx="2856060" cy="1350000"/>
            <a:chOff x="7591316" y="1577028"/>
            <a:chExt cx="3808080" cy="1800000"/>
          </a:xfrm>
        </p:grpSpPr>
        <mc:AlternateContent xmlns:mc="http://schemas.openxmlformats.org/markup-compatibility/2006" xmlns:p14="http://schemas.microsoft.com/office/powerpoint/2010/main">
          <mc:Choice Requires="p14">
            <p:contentPart p14:bwMode="auto" r:id="rId192">
              <p14:nvContentPartPr>
                <p14:cNvPr id="261" name="Ink 260">
                  <a:extLst>
                    <a:ext uri="{FF2B5EF4-FFF2-40B4-BE49-F238E27FC236}">
                      <a16:creationId xmlns:a16="http://schemas.microsoft.com/office/drawing/2014/main" id="{1C15FD81-3050-4882-9F58-B95AC80F2AB3}"/>
                    </a:ext>
                  </a:extLst>
                </p14:cNvPr>
                <p14:cNvContentPartPr/>
                <p14:nvPr/>
              </p14:nvContentPartPr>
              <p14:xfrm>
                <a:off x="8646836" y="1577028"/>
                <a:ext cx="2122200" cy="1420200"/>
              </p14:xfrm>
            </p:contentPart>
          </mc:Choice>
          <mc:Fallback xmlns="">
            <p:pic>
              <p:nvPicPr>
                <p:cNvPr id="261" name="Ink 260">
                  <a:extLst>
                    <a:ext uri="{FF2B5EF4-FFF2-40B4-BE49-F238E27FC236}">
                      <a16:creationId xmlns:a16="http://schemas.microsoft.com/office/drawing/2014/main" id="{1C15FD81-3050-4882-9F58-B95AC80F2AB3}"/>
                    </a:ext>
                  </a:extLst>
                </p:cNvPr>
                <p:cNvPicPr/>
                <p:nvPr/>
              </p:nvPicPr>
              <p:blipFill>
                <a:blip r:embed="rId193"/>
                <a:stretch>
                  <a:fillRect/>
                </a:stretch>
              </p:blipFill>
              <p:spPr>
                <a:xfrm>
                  <a:off x="8637836" y="1568028"/>
                  <a:ext cx="2139840" cy="14378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62" name="Ink 261">
                  <a:extLst>
                    <a:ext uri="{FF2B5EF4-FFF2-40B4-BE49-F238E27FC236}">
                      <a16:creationId xmlns:a16="http://schemas.microsoft.com/office/drawing/2014/main" id="{C7423710-9281-4527-B423-86E97E0206CA}"/>
                    </a:ext>
                  </a:extLst>
                </p14:cNvPr>
                <p14:cNvContentPartPr/>
                <p14:nvPr/>
              </p14:nvContentPartPr>
              <p14:xfrm>
                <a:off x="8818916" y="2981028"/>
                <a:ext cx="342720" cy="363240"/>
              </p14:xfrm>
            </p:contentPart>
          </mc:Choice>
          <mc:Fallback xmlns="">
            <p:pic>
              <p:nvPicPr>
                <p:cNvPr id="262" name="Ink 261">
                  <a:extLst>
                    <a:ext uri="{FF2B5EF4-FFF2-40B4-BE49-F238E27FC236}">
                      <a16:creationId xmlns:a16="http://schemas.microsoft.com/office/drawing/2014/main" id="{C7423710-9281-4527-B423-86E97E0206CA}"/>
                    </a:ext>
                  </a:extLst>
                </p:cNvPr>
                <p:cNvPicPr/>
                <p:nvPr/>
              </p:nvPicPr>
              <p:blipFill>
                <a:blip r:embed="rId195"/>
                <a:stretch>
                  <a:fillRect/>
                </a:stretch>
              </p:blipFill>
              <p:spPr>
                <a:xfrm>
                  <a:off x="8810276" y="2972028"/>
                  <a:ext cx="36036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63" name="Ink 262">
                  <a:extLst>
                    <a:ext uri="{FF2B5EF4-FFF2-40B4-BE49-F238E27FC236}">
                      <a16:creationId xmlns:a16="http://schemas.microsoft.com/office/drawing/2014/main" id="{76342EB8-68C3-4B99-B349-77A9D550B2CB}"/>
                    </a:ext>
                  </a:extLst>
                </p14:cNvPr>
                <p14:cNvContentPartPr/>
                <p14:nvPr/>
              </p14:nvContentPartPr>
              <p14:xfrm>
                <a:off x="8920796" y="3098748"/>
                <a:ext cx="102600" cy="137160"/>
              </p14:xfrm>
            </p:contentPart>
          </mc:Choice>
          <mc:Fallback xmlns="">
            <p:pic>
              <p:nvPicPr>
                <p:cNvPr id="263" name="Ink 262">
                  <a:extLst>
                    <a:ext uri="{FF2B5EF4-FFF2-40B4-BE49-F238E27FC236}">
                      <a16:creationId xmlns:a16="http://schemas.microsoft.com/office/drawing/2014/main" id="{76342EB8-68C3-4B99-B349-77A9D550B2CB}"/>
                    </a:ext>
                  </a:extLst>
                </p:cNvPr>
                <p:cNvPicPr/>
                <p:nvPr/>
              </p:nvPicPr>
              <p:blipFill>
                <a:blip r:embed="rId197"/>
                <a:stretch>
                  <a:fillRect/>
                </a:stretch>
              </p:blipFill>
              <p:spPr>
                <a:xfrm>
                  <a:off x="8911796" y="3090108"/>
                  <a:ext cx="1202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66" name="Ink 265">
                  <a:extLst>
                    <a:ext uri="{FF2B5EF4-FFF2-40B4-BE49-F238E27FC236}">
                      <a16:creationId xmlns:a16="http://schemas.microsoft.com/office/drawing/2014/main" id="{62BD0E27-9009-424F-B2AB-346109671520}"/>
                    </a:ext>
                  </a:extLst>
                </p14:cNvPr>
                <p14:cNvContentPartPr/>
                <p14:nvPr/>
              </p14:nvContentPartPr>
              <p14:xfrm>
                <a:off x="10220396" y="3004068"/>
                <a:ext cx="332280" cy="372960"/>
              </p14:xfrm>
            </p:contentPart>
          </mc:Choice>
          <mc:Fallback xmlns="">
            <p:pic>
              <p:nvPicPr>
                <p:cNvPr id="266" name="Ink 265">
                  <a:extLst>
                    <a:ext uri="{FF2B5EF4-FFF2-40B4-BE49-F238E27FC236}">
                      <a16:creationId xmlns:a16="http://schemas.microsoft.com/office/drawing/2014/main" id="{62BD0E27-9009-424F-B2AB-346109671520}"/>
                    </a:ext>
                  </a:extLst>
                </p:cNvPr>
                <p:cNvPicPr/>
                <p:nvPr/>
              </p:nvPicPr>
              <p:blipFill>
                <a:blip r:embed="rId199"/>
                <a:stretch>
                  <a:fillRect/>
                </a:stretch>
              </p:blipFill>
              <p:spPr>
                <a:xfrm>
                  <a:off x="10211756" y="2995428"/>
                  <a:ext cx="34992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67" name="Ink 266">
                  <a:extLst>
                    <a:ext uri="{FF2B5EF4-FFF2-40B4-BE49-F238E27FC236}">
                      <a16:creationId xmlns:a16="http://schemas.microsoft.com/office/drawing/2014/main" id="{1210017E-A097-45DF-A937-856F51EAE8D0}"/>
                    </a:ext>
                  </a:extLst>
                </p14:cNvPr>
                <p14:cNvContentPartPr/>
                <p14:nvPr/>
              </p14:nvContentPartPr>
              <p14:xfrm>
                <a:off x="10321556" y="3125028"/>
                <a:ext cx="118440" cy="120960"/>
              </p14:xfrm>
            </p:contentPart>
          </mc:Choice>
          <mc:Fallback xmlns="">
            <p:pic>
              <p:nvPicPr>
                <p:cNvPr id="267" name="Ink 266">
                  <a:extLst>
                    <a:ext uri="{FF2B5EF4-FFF2-40B4-BE49-F238E27FC236}">
                      <a16:creationId xmlns:a16="http://schemas.microsoft.com/office/drawing/2014/main" id="{1210017E-A097-45DF-A937-856F51EAE8D0}"/>
                    </a:ext>
                  </a:extLst>
                </p:cNvPr>
                <p:cNvPicPr/>
                <p:nvPr/>
              </p:nvPicPr>
              <p:blipFill>
                <a:blip r:embed="rId201"/>
                <a:stretch>
                  <a:fillRect/>
                </a:stretch>
              </p:blipFill>
              <p:spPr>
                <a:xfrm>
                  <a:off x="10312556" y="3116388"/>
                  <a:ext cx="1360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69" name="Ink 268">
                  <a:extLst>
                    <a:ext uri="{FF2B5EF4-FFF2-40B4-BE49-F238E27FC236}">
                      <a16:creationId xmlns:a16="http://schemas.microsoft.com/office/drawing/2014/main" id="{16A7DF1C-8627-4319-B6A6-F51C942EDED6}"/>
                    </a:ext>
                  </a:extLst>
                </p14:cNvPr>
                <p14:cNvContentPartPr/>
                <p14:nvPr/>
              </p14:nvContentPartPr>
              <p14:xfrm>
                <a:off x="10832756" y="1955028"/>
                <a:ext cx="566640" cy="1017360"/>
              </p14:xfrm>
            </p:contentPart>
          </mc:Choice>
          <mc:Fallback xmlns="">
            <p:pic>
              <p:nvPicPr>
                <p:cNvPr id="269" name="Ink 268">
                  <a:extLst>
                    <a:ext uri="{FF2B5EF4-FFF2-40B4-BE49-F238E27FC236}">
                      <a16:creationId xmlns:a16="http://schemas.microsoft.com/office/drawing/2014/main" id="{16A7DF1C-8627-4319-B6A6-F51C942EDED6}"/>
                    </a:ext>
                  </a:extLst>
                </p:cNvPr>
                <p:cNvPicPr/>
                <p:nvPr/>
              </p:nvPicPr>
              <p:blipFill>
                <a:blip r:embed="rId203"/>
                <a:stretch>
                  <a:fillRect/>
                </a:stretch>
              </p:blipFill>
              <p:spPr>
                <a:xfrm>
                  <a:off x="10824116" y="1946028"/>
                  <a:ext cx="58428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70" name="Ink 269">
                  <a:extLst>
                    <a:ext uri="{FF2B5EF4-FFF2-40B4-BE49-F238E27FC236}">
                      <a16:creationId xmlns:a16="http://schemas.microsoft.com/office/drawing/2014/main" id="{07E72E63-D7A5-4C00-9D59-4F4C831B00FF}"/>
                    </a:ext>
                  </a:extLst>
                </p14:cNvPr>
                <p14:cNvContentPartPr/>
                <p14:nvPr/>
              </p14:nvContentPartPr>
              <p14:xfrm>
                <a:off x="10936796" y="2048628"/>
                <a:ext cx="435960" cy="404280"/>
              </p14:xfrm>
            </p:contentPart>
          </mc:Choice>
          <mc:Fallback xmlns="">
            <p:pic>
              <p:nvPicPr>
                <p:cNvPr id="270" name="Ink 269">
                  <a:extLst>
                    <a:ext uri="{FF2B5EF4-FFF2-40B4-BE49-F238E27FC236}">
                      <a16:creationId xmlns:a16="http://schemas.microsoft.com/office/drawing/2014/main" id="{07E72E63-D7A5-4C00-9D59-4F4C831B00FF}"/>
                    </a:ext>
                  </a:extLst>
                </p:cNvPr>
                <p:cNvPicPr/>
                <p:nvPr/>
              </p:nvPicPr>
              <p:blipFill>
                <a:blip r:embed="rId205"/>
                <a:stretch>
                  <a:fillRect/>
                </a:stretch>
              </p:blipFill>
              <p:spPr>
                <a:xfrm>
                  <a:off x="10928156" y="2039628"/>
                  <a:ext cx="45360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72" name="Ink 271">
                  <a:extLst>
                    <a:ext uri="{FF2B5EF4-FFF2-40B4-BE49-F238E27FC236}">
                      <a16:creationId xmlns:a16="http://schemas.microsoft.com/office/drawing/2014/main" id="{C020EC6D-66E9-45AF-BBEB-C89B93588FC5}"/>
                    </a:ext>
                  </a:extLst>
                </p14:cNvPr>
                <p14:cNvContentPartPr/>
                <p14:nvPr/>
              </p14:nvContentPartPr>
              <p14:xfrm>
                <a:off x="10978916" y="3013788"/>
                <a:ext cx="348480" cy="316440"/>
              </p14:xfrm>
            </p:contentPart>
          </mc:Choice>
          <mc:Fallback xmlns="">
            <p:pic>
              <p:nvPicPr>
                <p:cNvPr id="272" name="Ink 271">
                  <a:extLst>
                    <a:ext uri="{FF2B5EF4-FFF2-40B4-BE49-F238E27FC236}">
                      <a16:creationId xmlns:a16="http://schemas.microsoft.com/office/drawing/2014/main" id="{C020EC6D-66E9-45AF-BBEB-C89B93588FC5}"/>
                    </a:ext>
                  </a:extLst>
                </p:cNvPr>
                <p:cNvPicPr/>
                <p:nvPr/>
              </p:nvPicPr>
              <p:blipFill>
                <a:blip r:embed="rId207"/>
                <a:stretch>
                  <a:fillRect/>
                </a:stretch>
              </p:blipFill>
              <p:spPr>
                <a:xfrm>
                  <a:off x="10969916" y="3005148"/>
                  <a:ext cx="36612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73" name="Ink 272">
                  <a:extLst>
                    <a:ext uri="{FF2B5EF4-FFF2-40B4-BE49-F238E27FC236}">
                      <a16:creationId xmlns:a16="http://schemas.microsoft.com/office/drawing/2014/main" id="{70CEAE41-0CCA-4C08-8477-C94B3B8576CD}"/>
                    </a:ext>
                  </a:extLst>
                </p14:cNvPr>
                <p14:cNvContentPartPr/>
                <p14:nvPr/>
              </p14:nvContentPartPr>
              <p14:xfrm>
                <a:off x="11084756" y="3109188"/>
                <a:ext cx="121320" cy="128160"/>
              </p14:xfrm>
            </p:contentPart>
          </mc:Choice>
          <mc:Fallback xmlns="">
            <p:pic>
              <p:nvPicPr>
                <p:cNvPr id="273" name="Ink 272">
                  <a:extLst>
                    <a:ext uri="{FF2B5EF4-FFF2-40B4-BE49-F238E27FC236}">
                      <a16:creationId xmlns:a16="http://schemas.microsoft.com/office/drawing/2014/main" id="{70CEAE41-0CCA-4C08-8477-C94B3B8576CD}"/>
                    </a:ext>
                  </a:extLst>
                </p:cNvPr>
                <p:cNvPicPr/>
                <p:nvPr/>
              </p:nvPicPr>
              <p:blipFill>
                <a:blip r:embed="rId209"/>
                <a:stretch>
                  <a:fillRect/>
                </a:stretch>
              </p:blipFill>
              <p:spPr>
                <a:xfrm>
                  <a:off x="11075756" y="3100548"/>
                  <a:ext cx="1389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75" name="Ink 274">
                  <a:extLst>
                    <a:ext uri="{FF2B5EF4-FFF2-40B4-BE49-F238E27FC236}">
                      <a16:creationId xmlns:a16="http://schemas.microsoft.com/office/drawing/2014/main" id="{A55A8476-FFA1-468E-81DD-E6BBD7FBB2E9}"/>
                    </a:ext>
                  </a:extLst>
                </p14:cNvPr>
                <p14:cNvContentPartPr/>
                <p14:nvPr/>
              </p14:nvContentPartPr>
              <p14:xfrm>
                <a:off x="7591316" y="2784108"/>
                <a:ext cx="1013760" cy="163440"/>
              </p14:xfrm>
            </p:contentPart>
          </mc:Choice>
          <mc:Fallback xmlns="">
            <p:pic>
              <p:nvPicPr>
                <p:cNvPr id="275" name="Ink 274">
                  <a:extLst>
                    <a:ext uri="{FF2B5EF4-FFF2-40B4-BE49-F238E27FC236}">
                      <a16:creationId xmlns:a16="http://schemas.microsoft.com/office/drawing/2014/main" id="{A55A8476-FFA1-468E-81DD-E6BBD7FBB2E9}"/>
                    </a:ext>
                  </a:extLst>
                </p:cNvPr>
                <p:cNvPicPr/>
                <p:nvPr/>
              </p:nvPicPr>
              <p:blipFill>
                <a:blip r:embed="rId211"/>
                <a:stretch>
                  <a:fillRect/>
                </a:stretch>
              </p:blipFill>
              <p:spPr>
                <a:xfrm>
                  <a:off x="7582676" y="2775468"/>
                  <a:ext cx="1031400" cy="18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277" name="Ink 276">
                <a:extLst>
                  <a:ext uri="{FF2B5EF4-FFF2-40B4-BE49-F238E27FC236}">
                    <a16:creationId xmlns:a16="http://schemas.microsoft.com/office/drawing/2014/main" id="{7E27058E-04A9-4CBA-B29E-3A47C0AD20EA}"/>
                  </a:ext>
                </a:extLst>
              </p14:cNvPr>
              <p14:cNvContentPartPr/>
              <p14:nvPr/>
            </p14:nvContentPartPr>
            <p14:xfrm>
              <a:off x="5332497" y="580131"/>
              <a:ext cx="271350" cy="298350"/>
            </p14:xfrm>
          </p:contentPart>
        </mc:Choice>
        <mc:Fallback xmlns="">
          <p:pic>
            <p:nvPicPr>
              <p:cNvPr id="277" name="Ink 276">
                <a:extLst>
                  <a:ext uri="{FF2B5EF4-FFF2-40B4-BE49-F238E27FC236}">
                    <a16:creationId xmlns:a16="http://schemas.microsoft.com/office/drawing/2014/main" id="{7E27058E-04A9-4CBA-B29E-3A47C0AD20EA}"/>
                  </a:ext>
                </a:extLst>
              </p:cNvPr>
              <p:cNvPicPr/>
              <p:nvPr/>
            </p:nvPicPr>
            <p:blipFill>
              <a:blip r:embed="rId213"/>
              <a:stretch>
                <a:fillRect/>
              </a:stretch>
            </p:blipFill>
            <p:spPr>
              <a:xfrm>
                <a:off x="5323512" y="571145"/>
                <a:ext cx="288961" cy="315963"/>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78" name="Ink 277">
                <a:extLst>
                  <a:ext uri="{FF2B5EF4-FFF2-40B4-BE49-F238E27FC236}">
                    <a16:creationId xmlns:a16="http://schemas.microsoft.com/office/drawing/2014/main" id="{65C71889-2965-48F6-B55E-D8092BCC03C8}"/>
                  </a:ext>
                </a:extLst>
              </p14:cNvPr>
              <p14:cNvContentPartPr/>
              <p14:nvPr/>
            </p14:nvContentPartPr>
            <p14:xfrm>
              <a:off x="5373267" y="668961"/>
              <a:ext cx="270" cy="270"/>
            </p14:xfrm>
          </p:contentPart>
        </mc:Choice>
        <mc:Fallback xmlns="">
          <p:pic>
            <p:nvPicPr>
              <p:cNvPr id="278" name="Ink 277">
                <a:extLst>
                  <a:ext uri="{FF2B5EF4-FFF2-40B4-BE49-F238E27FC236}">
                    <a16:creationId xmlns:a16="http://schemas.microsoft.com/office/drawing/2014/main" id="{65C71889-2965-48F6-B55E-D8092BCC03C8}"/>
                  </a:ext>
                </a:extLst>
              </p:cNvPr>
              <p:cNvPicPr/>
              <p:nvPr/>
            </p:nvPicPr>
            <p:blipFill>
              <a:blip r:embed="rId215"/>
              <a:stretch>
                <a:fillRect/>
              </a:stretch>
            </p:blipFill>
            <p:spPr>
              <a:xfrm>
                <a:off x="5366517" y="662211"/>
                <a:ext cx="13500" cy="13500"/>
              </a:xfrm>
              <a:prstGeom prst="rect">
                <a:avLst/>
              </a:prstGeom>
            </p:spPr>
          </p:pic>
        </mc:Fallback>
      </mc:AlternateContent>
      <p:grpSp>
        <p:nvGrpSpPr>
          <p:cNvPr id="286" name="Group 285">
            <a:extLst>
              <a:ext uri="{FF2B5EF4-FFF2-40B4-BE49-F238E27FC236}">
                <a16:creationId xmlns:a16="http://schemas.microsoft.com/office/drawing/2014/main" id="{4990896F-A387-49B2-A236-4026355F67B3}"/>
              </a:ext>
            </a:extLst>
          </p:cNvPr>
          <p:cNvGrpSpPr/>
          <p:nvPr/>
        </p:nvGrpSpPr>
        <p:grpSpPr>
          <a:xfrm>
            <a:off x="5235837" y="476991"/>
            <a:ext cx="454140" cy="502470"/>
            <a:chOff x="6981116" y="635988"/>
            <a:chExt cx="605520" cy="669960"/>
          </a:xfrm>
        </p:grpSpPr>
        <mc:AlternateContent xmlns:mc="http://schemas.openxmlformats.org/markup-compatibility/2006" xmlns:p14="http://schemas.microsoft.com/office/powerpoint/2010/main">
          <mc:Choice Requires="p14">
            <p:contentPart p14:bwMode="auto" r:id="rId216">
              <p14:nvContentPartPr>
                <p14:cNvPr id="279" name="Ink 278">
                  <a:extLst>
                    <a:ext uri="{FF2B5EF4-FFF2-40B4-BE49-F238E27FC236}">
                      <a16:creationId xmlns:a16="http://schemas.microsoft.com/office/drawing/2014/main" id="{994C4442-13FE-4654-B547-781F722589A4}"/>
                    </a:ext>
                  </a:extLst>
                </p14:cNvPr>
                <p14:cNvContentPartPr/>
                <p14:nvPr/>
              </p14:nvContentPartPr>
              <p14:xfrm>
                <a:off x="7150316" y="829308"/>
                <a:ext cx="268920" cy="280440"/>
              </p14:xfrm>
            </p:contentPart>
          </mc:Choice>
          <mc:Fallback xmlns="">
            <p:pic>
              <p:nvPicPr>
                <p:cNvPr id="279" name="Ink 278">
                  <a:extLst>
                    <a:ext uri="{FF2B5EF4-FFF2-40B4-BE49-F238E27FC236}">
                      <a16:creationId xmlns:a16="http://schemas.microsoft.com/office/drawing/2014/main" id="{994C4442-13FE-4654-B547-781F722589A4}"/>
                    </a:ext>
                  </a:extLst>
                </p:cNvPr>
                <p:cNvPicPr/>
                <p:nvPr/>
              </p:nvPicPr>
              <p:blipFill>
                <a:blip r:embed="rId217"/>
                <a:stretch>
                  <a:fillRect/>
                </a:stretch>
              </p:blipFill>
              <p:spPr>
                <a:xfrm>
                  <a:off x="7141676" y="820308"/>
                  <a:ext cx="2865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80" name="Ink 279">
                  <a:extLst>
                    <a:ext uri="{FF2B5EF4-FFF2-40B4-BE49-F238E27FC236}">
                      <a16:creationId xmlns:a16="http://schemas.microsoft.com/office/drawing/2014/main" id="{08093CC2-56B9-40E6-9EE6-5F9645BFE3D0}"/>
                    </a:ext>
                  </a:extLst>
                </p14:cNvPr>
                <p14:cNvContentPartPr/>
                <p14:nvPr/>
              </p14:nvContentPartPr>
              <p14:xfrm>
                <a:off x="6981116" y="676308"/>
                <a:ext cx="118800" cy="157320"/>
              </p14:xfrm>
            </p:contentPart>
          </mc:Choice>
          <mc:Fallback xmlns="">
            <p:pic>
              <p:nvPicPr>
                <p:cNvPr id="280" name="Ink 279">
                  <a:extLst>
                    <a:ext uri="{FF2B5EF4-FFF2-40B4-BE49-F238E27FC236}">
                      <a16:creationId xmlns:a16="http://schemas.microsoft.com/office/drawing/2014/main" id="{08093CC2-56B9-40E6-9EE6-5F9645BFE3D0}"/>
                    </a:ext>
                  </a:extLst>
                </p:cNvPr>
                <p:cNvPicPr/>
                <p:nvPr/>
              </p:nvPicPr>
              <p:blipFill>
                <a:blip r:embed="rId219"/>
                <a:stretch>
                  <a:fillRect/>
                </a:stretch>
              </p:blipFill>
              <p:spPr>
                <a:xfrm>
                  <a:off x="6972116" y="667308"/>
                  <a:ext cx="1364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82" name="Ink 281">
                  <a:extLst>
                    <a:ext uri="{FF2B5EF4-FFF2-40B4-BE49-F238E27FC236}">
                      <a16:creationId xmlns:a16="http://schemas.microsoft.com/office/drawing/2014/main" id="{EFE22855-54D9-4142-A9A5-92A88FB6E8D7}"/>
                    </a:ext>
                  </a:extLst>
                </p14:cNvPr>
                <p14:cNvContentPartPr/>
                <p14:nvPr/>
              </p14:nvContentPartPr>
              <p14:xfrm>
                <a:off x="7048436" y="1195068"/>
                <a:ext cx="129240" cy="110880"/>
              </p14:xfrm>
            </p:contentPart>
          </mc:Choice>
          <mc:Fallback xmlns="">
            <p:pic>
              <p:nvPicPr>
                <p:cNvPr id="282" name="Ink 281">
                  <a:extLst>
                    <a:ext uri="{FF2B5EF4-FFF2-40B4-BE49-F238E27FC236}">
                      <a16:creationId xmlns:a16="http://schemas.microsoft.com/office/drawing/2014/main" id="{EFE22855-54D9-4142-A9A5-92A88FB6E8D7}"/>
                    </a:ext>
                  </a:extLst>
                </p:cNvPr>
                <p:cNvPicPr/>
                <p:nvPr/>
              </p:nvPicPr>
              <p:blipFill>
                <a:blip r:embed="rId221"/>
                <a:stretch>
                  <a:fillRect/>
                </a:stretch>
              </p:blipFill>
              <p:spPr>
                <a:xfrm>
                  <a:off x="7039796" y="1186068"/>
                  <a:ext cx="146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83" name="Ink 282">
                  <a:extLst>
                    <a:ext uri="{FF2B5EF4-FFF2-40B4-BE49-F238E27FC236}">
                      <a16:creationId xmlns:a16="http://schemas.microsoft.com/office/drawing/2014/main" id="{310A926D-AEAA-4E0C-BE76-D86F74C0F923}"/>
                    </a:ext>
                  </a:extLst>
                </p14:cNvPr>
                <p14:cNvContentPartPr/>
                <p14:nvPr/>
              </p14:nvContentPartPr>
              <p14:xfrm>
                <a:off x="7482956" y="1016868"/>
                <a:ext cx="103680" cy="187920"/>
              </p14:xfrm>
            </p:contentPart>
          </mc:Choice>
          <mc:Fallback xmlns="">
            <p:pic>
              <p:nvPicPr>
                <p:cNvPr id="283" name="Ink 282">
                  <a:extLst>
                    <a:ext uri="{FF2B5EF4-FFF2-40B4-BE49-F238E27FC236}">
                      <a16:creationId xmlns:a16="http://schemas.microsoft.com/office/drawing/2014/main" id="{310A926D-AEAA-4E0C-BE76-D86F74C0F923}"/>
                    </a:ext>
                  </a:extLst>
                </p:cNvPr>
                <p:cNvPicPr/>
                <p:nvPr/>
              </p:nvPicPr>
              <p:blipFill>
                <a:blip r:embed="rId223"/>
                <a:stretch>
                  <a:fillRect/>
                </a:stretch>
              </p:blipFill>
              <p:spPr>
                <a:xfrm>
                  <a:off x="7474316" y="1007868"/>
                  <a:ext cx="1213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85" name="Ink 284">
                  <a:extLst>
                    <a:ext uri="{FF2B5EF4-FFF2-40B4-BE49-F238E27FC236}">
                      <a16:creationId xmlns:a16="http://schemas.microsoft.com/office/drawing/2014/main" id="{C575A85A-70BA-4FFA-A077-7880B4363F6E}"/>
                    </a:ext>
                  </a:extLst>
                </p14:cNvPr>
                <p14:cNvContentPartPr/>
                <p14:nvPr/>
              </p14:nvContentPartPr>
              <p14:xfrm>
                <a:off x="7473956" y="635988"/>
                <a:ext cx="102240" cy="180360"/>
              </p14:xfrm>
            </p:contentPart>
          </mc:Choice>
          <mc:Fallback xmlns="">
            <p:pic>
              <p:nvPicPr>
                <p:cNvPr id="285" name="Ink 284">
                  <a:extLst>
                    <a:ext uri="{FF2B5EF4-FFF2-40B4-BE49-F238E27FC236}">
                      <a16:creationId xmlns:a16="http://schemas.microsoft.com/office/drawing/2014/main" id="{C575A85A-70BA-4FFA-A077-7880B4363F6E}"/>
                    </a:ext>
                  </a:extLst>
                </p:cNvPr>
                <p:cNvPicPr/>
                <p:nvPr/>
              </p:nvPicPr>
              <p:blipFill>
                <a:blip r:embed="rId225"/>
                <a:stretch>
                  <a:fillRect/>
                </a:stretch>
              </p:blipFill>
              <p:spPr>
                <a:xfrm>
                  <a:off x="7465316" y="627348"/>
                  <a:ext cx="119880" cy="19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6">
            <p14:nvContentPartPr>
              <p14:cNvPr id="287" name="Ink 286">
                <a:extLst>
                  <a:ext uri="{FF2B5EF4-FFF2-40B4-BE49-F238E27FC236}">
                    <a16:creationId xmlns:a16="http://schemas.microsoft.com/office/drawing/2014/main" id="{2E7DE857-F629-4540-B9A7-404192AB3A99}"/>
                  </a:ext>
                </a:extLst>
              </p14:cNvPr>
              <p14:cNvContentPartPr/>
              <p14:nvPr/>
            </p14:nvContentPartPr>
            <p14:xfrm>
              <a:off x="4430231" y="540365"/>
              <a:ext cx="271350" cy="298350"/>
            </p14:xfrm>
          </p:contentPart>
        </mc:Choice>
        <mc:Fallback xmlns="">
          <p:pic>
            <p:nvPicPr>
              <p:cNvPr id="287" name="Ink 286">
                <a:extLst>
                  <a:ext uri="{FF2B5EF4-FFF2-40B4-BE49-F238E27FC236}">
                    <a16:creationId xmlns:a16="http://schemas.microsoft.com/office/drawing/2014/main" id="{2E7DE857-F629-4540-B9A7-404192AB3A99}"/>
                  </a:ext>
                </a:extLst>
              </p:cNvPr>
              <p:cNvPicPr/>
              <p:nvPr/>
            </p:nvPicPr>
            <p:blipFill>
              <a:blip r:embed="rId213"/>
              <a:stretch>
                <a:fillRect/>
              </a:stretch>
            </p:blipFill>
            <p:spPr>
              <a:xfrm>
                <a:off x="4421246" y="531379"/>
                <a:ext cx="288961" cy="315963"/>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88" name="Ink 287">
                <a:extLst>
                  <a:ext uri="{FF2B5EF4-FFF2-40B4-BE49-F238E27FC236}">
                    <a16:creationId xmlns:a16="http://schemas.microsoft.com/office/drawing/2014/main" id="{61865E80-CE33-451B-97EC-3E89FDF81221}"/>
                  </a:ext>
                </a:extLst>
              </p14:cNvPr>
              <p14:cNvContentPartPr/>
              <p14:nvPr/>
            </p14:nvContentPartPr>
            <p14:xfrm>
              <a:off x="4471001" y="629195"/>
              <a:ext cx="270" cy="270"/>
            </p14:xfrm>
          </p:contentPart>
        </mc:Choice>
        <mc:Fallback xmlns="">
          <p:pic>
            <p:nvPicPr>
              <p:cNvPr id="288" name="Ink 287">
                <a:extLst>
                  <a:ext uri="{FF2B5EF4-FFF2-40B4-BE49-F238E27FC236}">
                    <a16:creationId xmlns:a16="http://schemas.microsoft.com/office/drawing/2014/main" id="{61865E80-CE33-451B-97EC-3E89FDF81221}"/>
                  </a:ext>
                </a:extLst>
              </p:cNvPr>
              <p:cNvPicPr/>
              <p:nvPr/>
            </p:nvPicPr>
            <p:blipFill>
              <a:blip r:embed="rId215"/>
              <a:stretch>
                <a:fillRect/>
              </a:stretch>
            </p:blipFill>
            <p:spPr>
              <a:xfrm>
                <a:off x="4464251" y="622445"/>
                <a:ext cx="13500" cy="13500"/>
              </a:xfrm>
              <a:prstGeom prst="rect">
                <a:avLst/>
              </a:prstGeom>
            </p:spPr>
          </p:pic>
        </mc:Fallback>
      </mc:AlternateContent>
      <p:grpSp>
        <p:nvGrpSpPr>
          <p:cNvPr id="289" name="Group 288">
            <a:extLst>
              <a:ext uri="{FF2B5EF4-FFF2-40B4-BE49-F238E27FC236}">
                <a16:creationId xmlns:a16="http://schemas.microsoft.com/office/drawing/2014/main" id="{65B0F97F-F9E5-4C60-B262-C20E880A099A}"/>
              </a:ext>
            </a:extLst>
          </p:cNvPr>
          <p:cNvGrpSpPr/>
          <p:nvPr/>
        </p:nvGrpSpPr>
        <p:grpSpPr>
          <a:xfrm>
            <a:off x="4333571" y="437225"/>
            <a:ext cx="454140" cy="502470"/>
            <a:chOff x="6981116" y="635988"/>
            <a:chExt cx="605520" cy="669960"/>
          </a:xfrm>
        </p:grpSpPr>
        <mc:AlternateContent xmlns:mc="http://schemas.openxmlformats.org/markup-compatibility/2006" xmlns:p14="http://schemas.microsoft.com/office/powerpoint/2010/main">
          <mc:Choice Requires="p14">
            <p:contentPart p14:bwMode="auto" r:id="rId228">
              <p14:nvContentPartPr>
                <p14:cNvPr id="290" name="Ink 289">
                  <a:extLst>
                    <a:ext uri="{FF2B5EF4-FFF2-40B4-BE49-F238E27FC236}">
                      <a16:creationId xmlns:a16="http://schemas.microsoft.com/office/drawing/2014/main" id="{732A9609-DBF5-42A3-9650-5DAC848C9FD8}"/>
                    </a:ext>
                  </a:extLst>
                </p14:cNvPr>
                <p14:cNvContentPartPr/>
                <p14:nvPr/>
              </p14:nvContentPartPr>
              <p14:xfrm>
                <a:off x="7150316" y="829308"/>
                <a:ext cx="268920" cy="280440"/>
              </p14:xfrm>
            </p:contentPart>
          </mc:Choice>
          <mc:Fallback xmlns="">
            <p:pic>
              <p:nvPicPr>
                <p:cNvPr id="290" name="Ink 289">
                  <a:extLst>
                    <a:ext uri="{FF2B5EF4-FFF2-40B4-BE49-F238E27FC236}">
                      <a16:creationId xmlns:a16="http://schemas.microsoft.com/office/drawing/2014/main" id="{732A9609-DBF5-42A3-9650-5DAC848C9FD8}"/>
                    </a:ext>
                  </a:extLst>
                </p:cNvPr>
                <p:cNvPicPr/>
                <p:nvPr/>
              </p:nvPicPr>
              <p:blipFill>
                <a:blip r:embed="rId229"/>
                <a:stretch>
                  <a:fillRect/>
                </a:stretch>
              </p:blipFill>
              <p:spPr>
                <a:xfrm>
                  <a:off x="7141676" y="820308"/>
                  <a:ext cx="2865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91" name="Ink 290">
                  <a:extLst>
                    <a:ext uri="{FF2B5EF4-FFF2-40B4-BE49-F238E27FC236}">
                      <a16:creationId xmlns:a16="http://schemas.microsoft.com/office/drawing/2014/main" id="{0BF52C58-5991-44EB-84AF-7F7489DE7CDD}"/>
                    </a:ext>
                  </a:extLst>
                </p14:cNvPr>
                <p14:cNvContentPartPr/>
                <p14:nvPr/>
              </p14:nvContentPartPr>
              <p14:xfrm>
                <a:off x="6981116" y="676308"/>
                <a:ext cx="118800" cy="157320"/>
              </p14:xfrm>
            </p:contentPart>
          </mc:Choice>
          <mc:Fallback xmlns="">
            <p:pic>
              <p:nvPicPr>
                <p:cNvPr id="291" name="Ink 290">
                  <a:extLst>
                    <a:ext uri="{FF2B5EF4-FFF2-40B4-BE49-F238E27FC236}">
                      <a16:creationId xmlns:a16="http://schemas.microsoft.com/office/drawing/2014/main" id="{0BF52C58-5991-44EB-84AF-7F7489DE7CDD}"/>
                    </a:ext>
                  </a:extLst>
                </p:cNvPr>
                <p:cNvPicPr/>
                <p:nvPr/>
              </p:nvPicPr>
              <p:blipFill>
                <a:blip r:embed="rId231"/>
                <a:stretch>
                  <a:fillRect/>
                </a:stretch>
              </p:blipFill>
              <p:spPr>
                <a:xfrm>
                  <a:off x="6972116" y="667308"/>
                  <a:ext cx="1364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92" name="Ink 291">
                  <a:extLst>
                    <a:ext uri="{FF2B5EF4-FFF2-40B4-BE49-F238E27FC236}">
                      <a16:creationId xmlns:a16="http://schemas.microsoft.com/office/drawing/2014/main" id="{F0720A36-9D49-4C56-9A8F-C210D30B7A0D}"/>
                    </a:ext>
                  </a:extLst>
                </p14:cNvPr>
                <p14:cNvContentPartPr/>
                <p14:nvPr/>
              </p14:nvContentPartPr>
              <p14:xfrm>
                <a:off x="7048436" y="1195068"/>
                <a:ext cx="129240" cy="110880"/>
              </p14:xfrm>
            </p:contentPart>
          </mc:Choice>
          <mc:Fallback xmlns="">
            <p:pic>
              <p:nvPicPr>
                <p:cNvPr id="292" name="Ink 291">
                  <a:extLst>
                    <a:ext uri="{FF2B5EF4-FFF2-40B4-BE49-F238E27FC236}">
                      <a16:creationId xmlns:a16="http://schemas.microsoft.com/office/drawing/2014/main" id="{F0720A36-9D49-4C56-9A8F-C210D30B7A0D}"/>
                    </a:ext>
                  </a:extLst>
                </p:cNvPr>
                <p:cNvPicPr/>
                <p:nvPr/>
              </p:nvPicPr>
              <p:blipFill>
                <a:blip r:embed="rId233"/>
                <a:stretch>
                  <a:fillRect/>
                </a:stretch>
              </p:blipFill>
              <p:spPr>
                <a:xfrm>
                  <a:off x="7039796" y="1186068"/>
                  <a:ext cx="146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93" name="Ink 292">
                  <a:extLst>
                    <a:ext uri="{FF2B5EF4-FFF2-40B4-BE49-F238E27FC236}">
                      <a16:creationId xmlns:a16="http://schemas.microsoft.com/office/drawing/2014/main" id="{7DF14804-D41C-4301-943D-B090B5757338}"/>
                    </a:ext>
                  </a:extLst>
                </p14:cNvPr>
                <p14:cNvContentPartPr/>
                <p14:nvPr/>
              </p14:nvContentPartPr>
              <p14:xfrm>
                <a:off x="7482956" y="1016868"/>
                <a:ext cx="103680" cy="187920"/>
              </p14:xfrm>
            </p:contentPart>
          </mc:Choice>
          <mc:Fallback xmlns="">
            <p:pic>
              <p:nvPicPr>
                <p:cNvPr id="293" name="Ink 292">
                  <a:extLst>
                    <a:ext uri="{FF2B5EF4-FFF2-40B4-BE49-F238E27FC236}">
                      <a16:creationId xmlns:a16="http://schemas.microsoft.com/office/drawing/2014/main" id="{7DF14804-D41C-4301-943D-B090B5757338}"/>
                    </a:ext>
                  </a:extLst>
                </p:cNvPr>
                <p:cNvPicPr/>
                <p:nvPr/>
              </p:nvPicPr>
              <p:blipFill>
                <a:blip r:embed="rId235"/>
                <a:stretch>
                  <a:fillRect/>
                </a:stretch>
              </p:blipFill>
              <p:spPr>
                <a:xfrm>
                  <a:off x="7474316" y="1007868"/>
                  <a:ext cx="1213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94" name="Ink 293">
                  <a:extLst>
                    <a:ext uri="{FF2B5EF4-FFF2-40B4-BE49-F238E27FC236}">
                      <a16:creationId xmlns:a16="http://schemas.microsoft.com/office/drawing/2014/main" id="{3395879C-CD4F-41D1-92A2-299F39FECD19}"/>
                    </a:ext>
                  </a:extLst>
                </p14:cNvPr>
                <p14:cNvContentPartPr/>
                <p14:nvPr/>
              </p14:nvContentPartPr>
              <p14:xfrm>
                <a:off x="7473956" y="635988"/>
                <a:ext cx="102240" cy="180360"/>
              </p14:xfrm>
            </p:contentPart>
          </mc:Choice>
          <mc:Fallback xmlns="">
            <p:pic>
              <p:nvPicPr>
                <p:cNvPr id="294" name="Ink 293">
                  <a:extLst>
                    <a:ext uri="{FF2B5EF4-FFF2-40B4-BE49-F238E27FC236}">
                      <a16:creationId xmlns:a16="http://schemas.microsoft.com/office/drawing/2014/main" id="{3395879C-CD4F-41D1-92A2-299F39FECD19}"/>
                    </a:ext>
                  </a:extLst>
                </p:cNvPr>
                <p:cNvPicPr/>
                <p:nvPr/>
              </p:nvPicPr>
              <p:blipFill>
                <a:blip r:embed="rId237"/>
                <a:stretch>
                  <a:fillRect/>
                </a:stretch>
              </p:blipFill>
              <p:spPr>
                <a:xfrm>
                  <a:off x="7465316" y="627348"/>
                  <a:ext cx="119880" cy="19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8">
            <p14:nvContentPartPr>
              <p14:cNvPr id="295" name="Ink 294">
                <a:extLst>
                  <a:ext uri="{FF2B5EF4-FFF2-40B4-BE49-F238E27FC236}">
                    <a16:creationId xmlns:a16="http://schemas.microsoft.com/office/drawing/2014/main" id="{AC20D242-B2C6-4A6A-B6C5-F5A136FB6249}"/>
                  </a:ext>
                </a:extLst>
              </p14:cNvPr>
              <p14:cNvContentPartPr/>
              <p14:nvPr/>
            </p14:nvContentPartPr>
            <p14:xfrm>
              <a:off x="3671972" y="533961"/>
              <a:ext cx="271350" cy="298350"/>
            </p14:xfrm>
          </p:contentPart>
        </mc:Choice>
        <mc:Fallback xmlns="">
          <p:pic>
            <p:nvPicPr>
              <p:cNvPr id="295" name="Ink 294">
                <a:extLst>
                  <a:ext uri="{FF2B5EF4-FFF2-40B4-BE49-F238E27FC236}">
                    <a16:creationId xmlns:a16="http://schemas.microsoft.com/office/drawing/2014/main" id="{AC20D242-B2C6-4A6A-B6C5-F5A136FB6249}"/>
                  </a:ext>
                </a:extLst>
              </p:cNvPr>
              <p:cNvPicPr/>
              <p:nvPr/>
            </p:nvPicPr>
            <p:blipFill>
              <a:blip r:embed="rId213"/>
              <a:stretch>
                <a:fillRect/>
              </a:stretch>
            </p:blipFill>
            <p:spPr>
              <a:xfrm>
                <a:off x="3662987" y="524975"/>
                <a:ext cx="288961" cy="315963"/>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96" name="Ink 295">
                <a:extLst>
                  <a:ext uri="{FF2B5EF4-FFF2-40B4-BE49-F238E27FC236}">
                    <a16:creationId xmlns:a16="http://schemas.microsoft.com/office/drawing/2014/main" id="{D8629DFB-B4E0-40B0-BAF4-2F45DF34F975}"/>
                  </a:ext>
                </a:extLst>
              </p14:cNvPr>
              <p14:cNvContentPartPr/>
              <p14:nvPr/>
            </p14:nvContentPartPr>
            <p14:xfrm>
              <a:off x="3712742" y="622791"/>
              <a:ext cx="270" cy="270"/>
            </p14:xfrm>
          </p:contentPart>
        </mc:Choice>
        <mc:Fallback xmlns="">
          <p:pic>
            <p:nvPicPr>
              <p:cNvPr id="296" name="Ink 295">
                <a:extLst>
                  <a:ext uri="{FF2B5EF4-FFF2-40B4-BE49-F238E27FC236}">
                    <a16:creationId xmlns:a16="http://schemas.microsoft.com/office/drawing/2014/main" id="{D8629DFB-B4E0-40B0-BAF4-2F45DF34F975}"/>
                  </a:ext>
                </a:extLst>
              </p:cNvPr>
              <p:cNvPicPr/>
              <p:nvPr/>
            </p:nvPicPr>
            <p:blipFill>
              <a:blip r:embed="rId215"/>
              <a:stretch>
                <a:fillRect/>
              </a:stretch>
            </p:blipFill>
            <p:spPr>
              <a:xfrm>
                <a:off x="3705992" y="616041"/>
                <a:ext cx="13500" cy="13500"/>
              </a:xfrm>
              <a:prstGeom prst="rect">
                <a:avLst/>
              </a:prstGeom>
            </p:spPr>
          </p:pic>
        </mc:Fallback>
      </mc:AlternateContent>
      <p:grpSp>
        <p:nvGrpSpPr>
          <p:cNvPr id="297" name="Group 296">
            <a:extLst>
              <a:ext uri="{FF2B5EF4-FFF2-40B4-BE49-F238E27FC236}">
                <a16:creationId xmlns:a16="http://schemas.microsoft.com/office/drawing/2014/main" id="{D9F37156-3584-4D3E-B057-815B09936840}"/>
              </a:ext>
            </a:extLst>
          </p:cNvPr>
          <p:cNvGrpSpPr/>
          <p:nvPr/>
        </p:nvGrpSpPr>
        <p:grpSpPr>
          <a:xfrm>
            <a:off x="3575312" y="430821"/>
            <a:ext cx="454140" cy="502470"/>
            <a:chOff x="6981116" y="635988"/>
            <a:chExt cx="605520" cy="669960"/>
          </a:xfrm>
        </p:grpSpPr>
        <mc:AlternateContent xmlns:mc="http://schemas.openxmlformats.org/markup-compatibility/2006" xmlns:p14="http://schemas.microsoft.com/office/powerpoint/2010/main">
          <mc:Choice Requires="p14">
            <p:contentPart p14:bwMode="auto" r:id="rId240">
              <p14:nvContentPartPr>
                <p14:cNvPr id="298" name="Ink 297">
                  <a:extLst>
                    <a:ext uri="{FF2B5EF4-FFF2-40B4-BE49-F238E27FC236}">
                      <a16:creationId xmlns:a16="http://schemas.microsoft.com/office/drawing/2014/main" id="{8F4FB3B4-1216-4DB0-9535-AA0DE9AE86FA}"/>
                    </a:ext>
                  </a:extLst>
                </p14:cNvPr>
                <p14:cNvContentPartPr/>
                <p14:nvPr/>
              </p14:nvContentPartPr>
              <p14:xfrm>
                <a:off x="7150316" y="829308"/>
                <a:ext cx="268920" cy="280440"/>
              </p14:xfrm>
            </p:contentPart>
          </mc:Choice>
          <mc:Fallback xmlns="">
            <p:pic>
              <p:nvPicPr>
                <p:cNvPr id="298" name="Ink 297">
                  <a:extLst>
                    <a:ext uri="{FF2B5EF4-FFF2-40B4-BE49-F238E27FC236}">
                      <a16:creationId xmlns:a16="http://schemas.microsoft.com/office/drawing/2014/main" id="{8F4FB3B4-1216-4DB0-9535-AA0DE9AE86FA}"/>
                    </a:ext>
                  </a:extLst>
                </p:cNvPr>
                <p:cNvPicPr/>
                <p:nvPr/>
              </p:nvPicPr>
              <p:blipFill>
                <a:blip r:embed="rId241"/>
                <a:stretch>
                  <a:fillRect/>
                </a:stretch>
              </p:blipFill>
              <p:spPr>
                <a:xfrm>
                  <a:off x="7141676" y="820308"/>
                  <a:ext cx="2865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99" name="Ink 298">
                  <a:extLst>
                    <a:ext uri="{FF2B5EF4-FFF2-40B4-BE49-F238E27FC236}">
                      <a16:creationId xmlns:a16="http://schemas.microsoft.com/office/drawing/2014/main" id="{814EED69-9162-4512-9A3A-BA096A4C11A1}"/>
                    </a:ext>
                  </a:extLst>
                </p14:cNvPr>
                <p14:cNvContentPartPr/>
                <p14:nvPr/>
              </p14:nvContentPartPr>
              <p14:xfrm>
                <a:off x="6981116" y="676308"/>
                <a:ext cx="118800" cy="157320"/>
              </p14:xfrm>
            </p:contentPart>
          </mc:Choice>
          <mc:Fallback xmlns="">
            <p:pic>
              <p:nvPicPr>
                <p:cNvPr id="299" name="Ink 298">
                  <a:extLst>
                    <a:ext uri="{FF2B5EF4-FFF2-40B4-BE49-F238E27FC236}">
                      <a16:creationId xmlns:a16="http://schemas.microsoft.com/office/drawing/2014/main" id="{814EED69-9162-4512-9A3A-BA096A4C11A1}"/>
                    </a:ext>
                  </a:extLst>
                </p:cNvPr>
                <p:cNvPicPr/>
                <p:nvPr/>
              </p:nvPicPr>
              <p:blipFill>
                <a:blip r:embed="rId243"/>
                <a:stretch>
                  <a:fillRect/>
                </a:stretch>
              </p:blipFill>
              <p:spPr>
                <a:xfrm>
                  <a:off x="6972116" y="667308"/>
                  <a:ext cx="1364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300" name="Ink 299">
                  <a:extLst>
                    <a:ext uri="{FF2B5EF4-FFF2-40B4-BE49-F238E27FC236}">
                      <a16:creationId xmlns:a16="http://schemas.microsoft.com/office/drawing/2014/main" id="{EA6258C6-1A2C-41DA-893B-8108886DC183}"/>
                    </a:ext>
                  </a:extLst>
                </p14:cNvPr>
                <p14:cNvContentPartPr/>
                <p14:nvPr/>
              </p14:nvContentPartPr>
              <p14:xfrm>
                <a:off x="7048436" y="1195068"/>
                <a:ext cx="129240" cy="110880"/>
              </p14:xfrm>
            </p:contentPart>
          </mc:Choice>
          <mc:Fallback xmlns="">
            <p:pic>
              <p:nvPicPr>
                <p:cNvPr id="300" name="Ink 299">
                  <a:extLst>
                    <a:ext uri="{FF2B5EF4-FFF2-40B4-BE49-F238E27FC236}">
                      <a16:creationId xmlns:a16="http://schemas.microsoft.com/office/drawing/2014/main" id="{EA6258C6-1A2C-41DA-893B-8108886DC183}"/>
                    </a:ext>
                  </a:extLst>
                </p:cNvPr>
                <p:cNvPicPr/>
                <p:nvPr/>
              </p:nvPicPr>
              <p:blipFill>
                <a:blip r:embed="rId245"/>
                <a:stretch>
                  <a:fillRect/>
                </a:stretch>
              </p:blipFill>
              <p:spPr>
                <a:xfrm>
                  <a:off x="7039796" y="1186068"/>
                  <a:ext cx="146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301" name="Ink 300">
                  <a:extLst>
                    <a:ext uri="{FF2B5EF4-FFF2-40B4-BE49-F238E27FC236}">
                      <a16:creationId xmlns:a16="http://schemas.microsoft.com/office/drawing/2014/main" id="{583CD8D9-FC2C-48EB-992C-14F22BC51493}"/>
                    </a:ext>
                  </a:extLst>
                </p14:cNvPr>
                <p14:cNvContentPartPr/>
                <p14:nvPr/>
              </p14:nvContentPartPr>
              <p14:xfrm>
                <a:off x="7482956" y="1016868"/>
                <a:ext cx="103680" cy="187920"/>
              </p14:xfrm>
            </p:contentPart>
          </mc:Choice>
          <mc:Fallback xmlns="">
            <p:pic>
              <p:nvPicPr>
                <p:cNvPr id="301" name="Ink 300">
                  <a:extLst>
                    <a:ext uri="{FF2B5EF4-FFF2-40B4-BE49-F238E27FC236}">
                      <a16:creationId xmlns:a16="http://schemas.microsoft.com/office/drawing/2014/main" id="{583CD8D9-FC2C-48EB-992C-14F22BC51493}"/>
                    </a:ext>
                  </a:extLst>
                </p:cNvPr>
                <p:cNvPicPr/>
                <p:nvPr/>
              </p:nvPicPr>
              <p:blipFill>
                <a:blip r:embed="rId247"/>
                <a:stretch>
                  <a:fillRect/>
                </a:stretch>
              </p:blipFill>
              <p:spPr>
                <a:xfrm>
                  <a:off x="7474316" y="1007868"/>
                  <a:ext cx="1213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302" name="Ink 301">
                  <a:extLst>
                    <a:ext uri="{FF2B5EF4-FFF2-40B4-BE49-F238E27FC236}">
                      <a16:creationId xmlns:a16="http://schemas.microsoft.com/office/drawing/2014/main" id="{CC384F80-037F-4D6F-8000-AB6596A5219E}"/>
                    </a:ext>
                  </a:extLst>
                </p14:cNvPr>
                <p14:cNvContentPartPr/>
                <p14:nvPr/>
              </p14:nvContentPartPr>
              <p14:xfrm>
                <a:off x="7473956" y="635988"/>
                <a:ext cx="102240" cy="180360"/>
              </p14:xfrm>
            </p:contentPart>
          </mc:Choice>
          <mc:Fallback xmlns="">
            <p:pic>
              <p:nvPicPr>
                <p:cNvPr id="302" name="Ink 301">
                  <a:extLst>
                    <a:ext uri="{FF2B5EF4-FFF2-40B4-BE49-F238E27FC236}">
                      <a16:creationId xmlns:a16="http://schemas.microsoft.com/office/drawing/2014/main" id="{CC384F80-037F-4D6F-8000-AB6596A5219E}"/>
                    </a:ext>
                  </a:extLst>
                </p:cNvPr>
                <p:cNvPicPr/>
                <p:nvPr/>
              </p:nvPicPr>
              <p:blipFill>
                <a:blip r:embed="rId249"/>
                <a:stretch>
                  <a:fillRect/>
                </a:stretch>
              </p:blipFill>
              <p:spPr>
                <a:xfrm>
                  <a:off x="7465316" y="627348"/>
                  <a:ext cx="119880" cy="19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0">
            <p14:nvContentPartPr>
              <p14:cNvPr id="303" name="Ink 302">
                <a:extLst>
                  <a:ext uri="{FF2B5EF4-FFF2-40B4-BE49-F238E27FC236}">
                    <a16:creationId xmlns:a16="http://schemas.microsoft.com/office/drawing/2014/main" id="{244B5213-EA81-4759-87BE-3C9FA8FF4704}"/>
                  </a:ext>
                </a:extLst>
              </p14:cNvPr>
              <p14:cNvContentPartPr/>
              <p14:nvPr/>
            </p14:nvContentPartPr>
            <p14:xfrm>
              <a:off x="2994157" y="538205"/>
              <a:ext cx="271350" cy="298350"/>
            </p14:xfrm>
          </p:contentPart>
        </mc:Choice>
        <mc:Fallback xmlns="">
          <p:pic>
            <p:nvPicPr>
              <p:cNvPr id="303" name="Ink 302">
                <a:extLst>
                  <a:ext uri="{FF2B5EF4-FFF2-40B4-BE49-F238E27FC236}">
                    <a16:creationId xmlns:a16="http://schemas.microsoft.com/office/drawing/2014/main" id="{244B5213-EA81-4759-87BE-3C9FA8FF4704}"/>
                  </a:ext>
                </a:extLst>
              </p:cNvPr>
              <p:cNvPicPr/>
              <p:nvPr/>
            </p:nvPicPr>
            <p:blipFill>
              <a:blip r:embed="rId213"/>
              <a:stretch>
                <a:fillRect/>
              </a:stretch>
            </p:blipFill>
            <p:spPr>
              <a:xfrm>
                <a:off x="2985172" y="529219"/>
                <a:ext cx="288961" cy="315963"/>
              </a:xfrm>
              <a:prstGeom prst="rect">
                <a:avLst/>
              </a:prstGeom>
            </p:spPr>
          </p:pic>
        </mc:Fallback>
      </mc:AlternateContent>
      <p:grpSp>
        <p:nvGrpSpPr>
          <p:cNvPr id="304" name="Group 303">
            <a:extLst>
              <a:ext uri="{FF2B5EF4-FFF2-40B4-BE49-F238E27FC236}">
                <a16:creationId xmlns:a16="http://schemas.microsoft.com/office/drawing/2014/main" id="{0D1E851A-2DC7-485B-9B76-B0178DD6733F}"/>
              </a:ext>
            </a:extLst>
          </p:cNvPr>
          <p:cNvGrpSpPr/>
          <p:nvPr/>
        </p:nvGrpSpPr>
        <p:grpSpPr>
          <a:xfrm>
            <a:off x="3871955" y="1439005"/>
            <a:ext cx="390690" cy="1263060"/>
            <a:chOff x="3434481" y="1970361"/>
            <a:chExt cx="520920" cy="1684080"/>
          </a:xfrm>
        </p:grpSpPr>
        <p:grpSp>
          <p:nvGrpSpPr>
            <p:cNvPr id="305" name="Group 304">
              <a:extLst>
                <a:ext uri="{FF2B5EF4-FFF2-40B4-BE49-F238E27FC236}">
                  <a16:creationId xmlns:a16="http://schemas.microsoft.com/office/drawing/2014/main" id="{52A91FD8-A543-4496-965A-619062F631D9}"/>
                </a:ext>
              </a:extLst>
            </p:cNvPr>
            <p:cNvGrpSpPr/>
            <p:nvPr/>
          </p:nvGrpSpPr>
          <p:grpSpPr>
            <a:xfrm>
              <a:off x="3434481" y="1970361"/>
              <a:ext cx="496080" cy="525240"/>
              <a:chOff x="3434481" y="1970361"/>
              <a:chExt cx="496080" cy="525240"/>
            </a:xfrm>
          </p:grpSpPr>
          <mc:AlternateContent xmlns:mc="http://schemas.openxmlformats.org/markup-compatibility/2006" xmlns:p14="http://schemas.microsoft.com/office/powerpoint/2010/main">
            <mc:Choice Requires="p14">
              <p:contentPart p14:bwMode="auto" r:id="rId251">
                <p14:nvContentPartPr>
                  <p14:cNvPr id="321" name="Ink 320">
                    <a:extLst>
                      <a:ext uri="{FF2B5EF4-FFF2-40B4-BE49-F238E27FC236}">
                        <a16:creationId xmlns:a16="http://schemas.microsoft.com/office/drawing/2014/main" id="{C0FD6752-0C92-4252-9D88-DFAA2ABC2AA8}"/>
                      </a:ext>
                    </a:extLst>
                  </p14:cNvPr>
                  <p14:cNvContentPartPr/>
                  <p14:nvPr/>
                </p14:nvContentPartPr>
                <p14:xfrm>
                  <a:off x="3583161" y="1970361"/>
                  <a:ext cx="347400" cy="525240"/>
                </p14:xfrm>
              </p:contentPart>
            </mc:Choice>
            <mc:Fallback xmlns="">
              <p:pic>
                <p:nvPicPr>
                  <p:cNvPr id="321" name="Ink 320">
                    <a:extLst>
                      <a:ext uri="{FF2B5EF4-FFF2-40B4-BE49-F238E27FC236}">
                        <a16:creationId xmlns:a16="http://schemas.microsoft.com/office/drawing/2014/main" id="{C0FD6752-0C92-4252-9D88-DFAA2ABC2AA8}"/>
                      </a:ext>
                    </a:extLst>
                  </p:cNvPr>
                  <p:cNvPicPr/>
                  <p:nvPr/>
                </p:nvPicPr>
                <p:blipFill>
                  <a:blip r:embed="rId6"/>
                  <a:stretch>
                    <a:fillRect/>
                  </a:stretch>
                </p:blipFill>
                <p:spPr>
                  <a:xfrm>
                    <a:off x="3574161" y="1961361"/>
                    <a:ext cx="36504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322" name="Ink 321">
                    <a:extLst>
                      <a:ext uri="{FF2B5EF4-FFF2-40B4-BE49-F238E27FC236}">
                        <a16:creationId xmlns:a16="http://schemas.microsoft.com/office/drawing/2014/main" id="{74565E83-F5A5-4A72-B8F9-30D7CAE57385}"/>
                      </a:ext>
                    </a:extLst>
                  </p14:cNvPr>
                  <p14:cNvContentPartPr/>
                  <p14:nvPr/>
                </p14:nvContentPartPr>
                <p14:xfrm>
                  <a:off x="3666321" y="2255841"/>
                  <a:ext cx="14040" cy="7560"/>
                </p14:xfrm>
              </p:contentPart>
            </mc:Choice>
            <mc:Fallback xmlns="">
              <p:pic>
                <p:nvPicPr>
                  <p:cNvPr id="322" name="Ink 321">
                    <a:extLst>
                      <a:ext uri="{FF2B5EF4-FFF2-40B4-BE49-F238E27FC236}">
                        <a16:creationId xmlns:a16="http://schemas.microsoft.com/office/drawing/2014/main" id="{74565E83-F5A5-4A72-B8F9-30D7CAE57385}"/>
                      </a:ext>
                    </a:extLst>
                  </p:cNvPr>
                  <p:cNvPicPr/>
                  <p:nvPr/>
                </p:nvPicPr>
                <p:blipFill>
                  <a:blip r:embed="rId8"/>
                  <a:stretch>
                    <a:fillRect/>
                  </a:stretch>
                </p:blipFill>
                <p:spPr>
                  <a:xfrm>
                    <a:off x="3657321" y="2247201"/>
                    <a:ext cx="316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323" name="Ink 322">
                    <a:extLst>
                      <a:ext uri="{FF2B5EF4-FFF2-40B4-BE49-F238E27FC236}">
                        <a16:creationId xmlns:a16="http://schemas.microsoft.com/office/drawing/2014/main" id="{7EF238F6-FEE8-4767-90BF-1122FF664B0D}"/>
                      </a:ext>
                    </a:extLst>
                  </p14:cNvPr>
                  <p14:cNvContentPartPr/>
                  <p14:nvPr/>
                </p14:nvContentPartPr>
                <p14:xfrm>
                  <a:off x="3775401" y="2258721"/>
                  <a:ext cx="3240" cy="3960"/>
                </p14:xfrm>
              </p:contentPart>
            </mc:Choice>
            <mc:Fallback xmlns="">
              <p:pic>
                <p:nvPicPr>
                  <p:cNvPr id="323" name="Ink 322">
                    <a:extLst>
                      <a:ext uri="{FF2B5EF4-FFF2-40B4-BE49-F238E27FC236}">
                        <a16:creationId xmlns:a16="http://schemas.microsoft.com/office/drawing/2014/main" id="{7EF238F6-FEE8-4767-90BF-1122FF664B0D}"/>
                      </a:ext>
                    </a:extLst>
                  </p:cNvPr>
                  <p:cNvPicPr/>
                  <p:nvPr/>
                </p:nvPicPr>
                <p:blipFill>
                  <a:blip r:embed="rId10"/>
                  <a:stretch>
                    <a:fillRect/>
                  </a:stretch>
                </p:blipFill>
                <p:spPr>
                  <a:xfrm>
                    <a:off x="3766401" y="2249721"/>
                    <a:ext cx="20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324" name="Ink 323">
                    <a:extLst>
                      <a:ext uri="{FF2B5EF4-FFF2-40B4-BE49-F238E27FC236}">
                        <a16:creationId xmlns:a16="http://schemas.microsoft.com/office/drawing/2014/main" id="{4B82E4CD-E660-4058-AD9D-12EABA7C83E8}"/>
                      </a:ext>
                    </a:extLst>
                  </p14:cNvPr>
                  <p14:cNvContentPartPr/>
                  <p14:nvPr/>
                </p14:nvContentPartPr>
                <p14:xfrm>
                  <a:off x="3643281" y="2364921"/>
                  <a:ext cx="135360" cy="45360"/>
                </p14:xfrm>
              </p:contentPart>
            </mc:Choice>
            <mc:Fallback xmlns="">
              <p:pic>
                <p:nvPicPr>
                  <p:cNvPr id="324" name="Ink 323">
                    <a:extLst>
                      <a:ext uri="{FF2B5EF4-FFF2-40B4-BE49-F238E27FC236}">
                        <a16:creationId xmlns:a16="http://schemas.microsoft.com/office/drawing/2014/main" id="{4B82E4CD-E660-4058-AD9D-12EABA7C83E8}"/>
                      </a:ext>
                    </a:extLst>
                  </p:cNvPr>
                  <p:cNvPicPr/>
                  <p:nvPr/>
                </p:nvPicPr>
                <p:blipFill>
                  <a:blip r:embed="rId12"/>
                  <a:stretch>
                    <a:fillRect/>
                  </a:stretch>
                </p:blipFill>
                <p:spPr>
                  <a:xfrm>
                    <a:off x="3634281" y="2356281"/>
                    <a:ext cx="153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325" name="Ink 324">
                    <a:extLst>
                      <a:ext uri="{FF2B5EF4-FFF2-40B4-BE49-F238E27FC236}">
                        <a16:creationId xmlns:a16="http://schemas.microsoft.com/office/drawing/2014/main" id="{B4B2594E-6C69-451F-9DF2-0FD319C961F0}"/>
                      </a:ext>
                    </a:extLst>
                  </p14:cNvPr>
                  <p14:cNvContentPartPr/>
                  <p14:nvPr/>
                </p14:nvContentPartPr>
                <p14:xfrm>
                  <a:off x="3434481" y="2130201"/>
                  <a:ext cx="466560" cy="29160"/>
                </p14:xfrm>
              </p:contentPart>
            </mc:Choice>
            <mc:Fallback xmlns="">
              <p:pic>
                <p:nvPicPr>
                  <p:cNvPr id="325" name="Ink 324">
                    <a:extLst>
                      <a:ext uri="{FF2B5EF4-FFF2-40B4-BE49-F238E27FC236}">
                        <a16:creationId xmlns:a16="http://schemas.microsoft.com/office/drawing/2014/main" id="{B4B2594E-6C69-451F-9DF2-0FD319C961F0}"/>
                      </a:ext>
                    </a:extLst>
                  </p:cNvPr>
                  <p:cNvPicPr/>
                  <p:nvPr/>
                </p:nvPicPr>
                <p:blipFill>
                  <a:blip r:embed="rId14"/>
                  <a:stretch>
                    <a:fillRect/>
                  </a:stretch>
                </p:blipFill>
                <p:spPr>
                  <a:xfrm>
                    <a:off x="3425481" y="2121201"/>
                    <a:ext cx="484200" cy="46800"/>
                  </a:xfrm>
                  <a:prstGeom prst="rect">
                    <a:avLst/>
                  </a:prstGeom>
                </p:spPr>
              </p:pic>
            </mc:Fallback>
          </mc:AlternateContent>
        </p:grpSp>
        <p:grpSp>
          <p:nvGrpSpPr>
            <p:cNvPr id="306" name="Group 305">
              <a:extLst>
                <a:ext uri="{FF2B5EF4-FFF2-40B4-BE49-F238E27FC236}">
                  <a16:creationId xmlns:a16="http://schemas.microsoft.com/office/drawing/2014/main" id="{1813F130-7AE1-422E-95E7-73AF15BD3D75}"/>
                </a:ext>
              </a:extLst>
            </p:cNvPr>
            <p:cNvGrpSpPr/>
            <p:nvPr/>
          </p:nvGrpSpPr>
          <p:grpSpPr>
            <a:xfrm>
              <a:off x="3626001" y="1994481"/>
              <a:ext cx="266040" cy="133560"/>
              <a:chOff x="3626001" y="1994481"/>
              <a:chExt cx="266040" cy="133560"/>
            </a:xfrm>
          </p:grpSpPr>
          <mc:AlternateContent xmlns:mc="http://schemas.openxmlformats.org/markup-compatibility/2006" xmlns:p14="http://schemas.microsoft.com/office/powerpoint/2010/main">
            <mc:Choice Requires="p14">
              <p:contentPart p14:bwMode="auto" r:id="rId256">
                <p14:nvContentPartPr>
                  <p14:cNvPr id="316" name="Ink 315">
                    <a:extLst>
                      <a:ext uri="{FF2B5EF4-FFF2-40B4-BE49-F238E27FC236}">
                        <a16:creationId xmlns:a16="http://schemas.microsoft.com/office/drawing/2014/main" id="{FC900A04-C197-4B91-AD72-6E2CCEB44A1E}"/>
                      </a:ext>
                    </a:extLst>
                  </p14:cNvPr>
                  <p14:cNvContentPartPr/>
                  <p14:nvPr/>
                </p14:nvContentPartPr>
                <p14:xfrm>
                  <a:off x="3645801" y="1996641"/>
                  <a:ext cx="244440" cy="121320"/>
                </p14:xfrm>
              </p:contentPart>
            </mc:Choice>
            <mc:Fallback xmlns="">
              <p:pic>
                <p:nvPicPr>
                  <p:cNvPr id="316" name="Ink 315">
                    <a:extLst>
                      <a:ext uri="{FF2B5EF4-FFF2-40B4-BE49-F238E27FC236}">
                        <a16:creationId xmlns:a16="http://schemas.microsoft.com/office/drawing/2014/main" id="{FC900A04-C197-4B91-AD72-6E2CCEB44A1E}"/>
                      </a:ext>
                    </a:extLst>
                  </p:cNvPr>
                  <p:cNvPicPr/>
                  <p:nvPr/>
                </p:nvPicPr>
                <p:blipFill>
                  <a:blip r:embed="rId16"/>
                  <a:stretch>
                    <a:fillRect/>
                  </a:stretch>
                </p:blipFill>
                <p:spPr>
                  <a:xfrm>
                    <a:off x="3636801" y="1987641"/>
                    <a:ext cx="2620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317" name="Ink 316">
                    <a:extLst>
                      <a:ext uri="{FF2B5EF4-FFF2-40B4-BE49-F238E27FC236}">
                        <a16:creationId xmlns:a16="http://schemas.microsoft.com/office/drawing/2014/main" id="{511052AD-3B45-4563-B894-AC3B20C4A6ED}"/>
                      </a:ext>
                    </a:extLst>
                  </p14:cNvPr>
                  <p14:cNvContentPartPr/>
                  <p14:nvPr/>
                </p14:nvContentPartPr>
                <p14:xfrm>
                  <a:off x="3683961" y="2001321"/>
                  <a:ext cx="177840" cy="53640"/>
                </p14:xfrm>
              </p:contentPart>
            </mc:Choice>
            <mc:Fallback xmlns="">
              <p:pic>
                <p:nvPicPr>
                  <p:cNvPr id="317" name="Ink 316">
                    <a:extLst>
                      <a:ext uri="{FF2B5EF4-FFF2-40B4-BE49-F238E27FC236}">
                        <a16:creationId xmlns:a16="http://schemas.microsoft.com/office/drawing/2014/main" id="{511052AD-3B45-4563-B894-AC3B20C4A6ED}"/>
                      </a:ext>
                    </a:extLst>
                  </p:cNvPr>
                  <p:cNvPicPr/>
                  <p:nvPr/>
                </p:nvPicPr>
                <p:blipFill>
                  <a:blip r:embed="rId18"/>
                  <a:stretch>
                    <a:fillRect/>
                  </a:stretch>
                </p:blipFill>
                <p:spPr>
                  <a:xfrm>
                    <a:off x="3674961" y="1992681"/>
                    <a:ext cx="1954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318" name="Ink 317">
                    <a:extLst>
                      <a:ext uri="{FF2B5EF4-FFF2-40B4-BE49-F238E27FC236}">
                        <a16:creationId xmlns:a16="http://schemas.microsoft.com/office/drawing/2014/main" id="{F5F6447F-6B63-4575-B292-FD5E14D1750E}"/>
                      </a:ext>
                    </a:extLst>
                  </p14:cNvPr>
                  <p14:cNvContentPartPr/>
                  <p14:nvPr/>
                </p14:nvContentPartPr>
                <p14:xfrm>
                  <a:off x="3626001" y="1994481"/>
                  <a:ext cx="266040" cy="126360"/>
                </p14:xfrm>
              </p:contentPart>
            </mc:Choice>
            <mc:Fallback xmlns="">
              <p:pic>
                <p:nvPicPr>
                  <p:cNvPr id="318" name="Ink 317">
                    <a:extLst>
                      <a:ext uri="{FF2B5EF4-FFF2-40B4-BE49-F238E27FC236}">
                        <a16:creationId xmlns:a16="http://schemas.microsoft.com/office/drawing/2014/main" id="{F5F6447F-6B63-4575-B292-FD5E14D1750E}"/>
                      </a:ext>
                    </a:extLst>
                  </p:cNvPr>
                  <p:cNvPicPr/>
                  <p:nvPr/>
                </p:nvPicPr>
                <p:blipFill>
                  <a:blip r:embed="rId20"/>
                  <a:stretch>
                    <a:fillRect/>
                  </a:stretch>
                </p:blipFill>
                <p:spPr>
                  <a:xfrm>
                    <a:off x="3617001" y="1985481"/>
                    <a:ext cx="283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319" name="Ink 318">
                    <a:extLst>
                      <a:ext uri="{FF2B5EF4-FFF2-40B4-BE49-F238E27FC236}">
                        <a16:creationId xmlns:a16="http://schemas.microsoft.com/office/drawing/2014/main" id="{B6F79DF1-372B-4E89-BF93-972F963A0917}"/>
                      </a:ext>
                    </a:extLst>
                  </p14:cNvPr>
                  <p14:cNvContentPartPr/>
                  <p14:nvPr/>
                </p14:nvContentPartPr>
                <p14:xfrm>
                  <a:off x="3678201" y="2089881"/>
                  <a:ext cx="176400" cy="38160"/>
                </p14:xfrm>
              </p:contentPart>
            </mc:Choice>
            <mc:Fallback xmlns="">
              <p:pic>
                <p:nvPicPr>
                  <p:cNvPr id="319" name="Ink 318">
                    <a:extLst>
                      <a:ext uri="{FF2B5EF4-FFF2-40B4-BE49-F238E27FC236}">
                        <a16:creationId xmlns:a16="http://schemas.microsoft.com/office/drawing/2014/main" id="{B6F79DF1-372B-4E89-BF93-972F963A0917}"/>
                      </a:ext>
                    </a:extLst>
                  </p:cNvPr>
                  <p:cNvPicPr/>
                  <p:nvPr/>
                </p:nvPicPr>
                <p:blipFill>
                  <a:blip r:embed="rId22"/>
                  <a:stretch>
                    <a:fillRect/>
                  </a:stretch>
                </p:blipFill>
                <p:spPr>
                  <a:xfrm>
                    <a:off x="3669201" y="2080881"/>
                    <a:ext cx="1940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320" name="Ink 319">
                    <a:extLst>
                      <a:ext uri="{FF2B5EF4-FFF2-40B4-BE49-F238E27FC236}">
                        <a16:creationId xmlns:a16="http://schemas.microsoft.com/office/drawing/2014/main" id="{9E8BD74F-12D0-4CEE-964A-C9CDE375DAD4}"/>
                      </a:ext>
                    </a:extLst>
                  </p14:cNvPr>
                  <p14:cNvContentPartPr/>
                  <p14:nvPr/>
                </p14:nvContentPartPr>
                <p14:xfrm>
                  <a:off x="3829761" y="2024361"/>
                  <a:ext cx="33120" cy="48600"/>
                </p14:xfrm>
              </p:contentPart>
            </mc:Choice>
            <mc:Fallback xmlns="">
              <p:pic>
                <p:nvPicPr>
                  <p:cNvPr id="320" name="Ink 319">
                    <a:extLst>
                      <a:ext uri="{FF2B5EF4-FFF2-40B4-BE49-F238E27FC236}">
                        <a16:creationId xmlns:a16="http://schemas.microsoft.com/office/drawing/2014/main" id="{9E8BD74F-12D0-4CEE-964A-C9CDE375DAD4}"/>
                      </a:ext>
                    </a:extLst>
                  </p:cNvPr>
                  <p:cNvPicPr/>
                  <p:nvPr/>
                </p:nvPicPr>
                <p:blipFill>
                  <a:blip r:embed="rId24"/>
                  <a:stretch>
                    <a:fillRect/>
                  </a:stretch>
                </p:blipFill>
                <p:spPr>
                  <a:xfrm>
                    <a:off x="3820761" y="2015361"/>
                    <a:ext cx="50760" cy="6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1">
              <p14:nvContentPartPr>
                <p14:cNvPr id="307" name="Ink 306">
                  <a:extLst>
                    <a:ext uri="{FF2B5EF4-FFF2-40B4-BE49-F238E27FC236}">
                      <a16:creationId xmlns:a16="http://schemas.microsoft.com/office/drawing/2014/main" id="{F72F93BB-7944-4E73-85C6-002A05A260C9}"/>
                    </a:ext>
                  </a:extLst>
                </p14:cNvPr>
                <p14:cNvContentPartPr/>
                <p14:nvPr/>
              </p14:nvContentPartPr>
              <p14:xfrm>
                <a:off x="3536361" y="2433321"/>
                <a:ext cx="419040" cy="853920"/>
              </p14:xfrm>
            </p:contentPart>
          </mc:Choice>
          <mc:Fallback xmlns="">
            <p:pic>
              <p:nvPicPr>
                <p:cNvPr id="307" name="Ink 306">
                  <a:extLst>
                    <a:ext uri="{FF2B5EF4-FFF2-40B4-BE49-F238E27FC236}">
                      <a16:creationId xmlns:a16="http://schemas.microsoft.com/office/drawing/2014/main" id="{F72F93BB-7944-4E73-85C6-002A05A260C9}"/>
                    </a:ext>
                  </a:extLst>
                </p:cNvPr>
                <p:cNvPicPr/>
                <p:nvPr/>
              </p:nvPicPr>
              <p:blipFill>
                <a:blip r:embed="rId26"/>
                <a:stretch>
                  <a:fillRect/>
                </a:stretch>
              </p:blipFill>
              <p:spPr>
                <a:xfrm>
                  <a:off x="3527361" y="2424321"/>
                  <a:ext cx="436680" cy="8715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308" name="Ink 307">
                  <a:extLst>
                    <a:ext uri="{FF2B5EF4-FFF2-40B4-BE49-F238E27FC236}">
                      <a16:creationId xmlns:a16="http://schemas.microsoft.com/office/drawing/2014/main" id="{4D40F71D-9BC3-471D-A75D-4ED733FF206F}"/>
                    </a:ext>
                  </a:extLst>
                </p14:cNvPr>
                <p14:cNvContentPartPr/>
                <p14:nvPr/>
              </p14:nvContentPartPr>
              <p14:xfrm>
                <a:off x="3543201" y="3011481"/>
                <a:ext cx="376920" cy="75600"/>
              </p14:xfrm>
            </p:contentPart>
          </mc:Choice>
          <mc:Fallback xmlns="">
            <p:pic>
              <p:nvPicPr>
                <p:cNvPr id="308" name="Ink 307">
                  <a:extLst>
                    <a:ext uri="{FF2B5EF4-FFF2-40B4-BE49-F238E27FC236}">
                      <a16:creationId xmlns:a16="http://schemas.microsoft.com/office/drawing/2014/main" id="{4D40F71D-9BC3-471D-A75D-4ED733FF206F}"/>
                    </a:ext>
                  </a:extLst>
                </p:cNvPr>
                <p:cNvPicPr/>
                <p:nvPr/>
              </p:nvPicPr>
              <p:blipFill>
                <a:blip r:embed="rId28"/>
                <a:stretch>
                  <a:fillRect/>
                </a:stretch>
              </p:blipFill>
              <p:spPr>
                <a:xfrm>
                  <a:off x="3534201" y="3002481"/>
                  <a:ext cx="394560" cy="93240"/>
                </a:xfrm>
                <a:prstGeom prst="rect">
                  <a:avLst/>
                </a:prstGeom>
              </p:spPr>
            </p:pic>
          </mc:Fallback>
        </mc:AlternateContent>
        <p:grpSp>
          <p:nvGrpSpPr>
            <p:cNvPr id="309" name="Group 308">
              <a:extLst>
                <a:ext uri="{FF2B5EF4-FFF2-40B4-BE49-F238E27FC236}">
                  <a16:creationId xmlns:a16="http://schemas.microsoft.com/office/drawing/2014/main" id="{BD0F8E4A-000A-4D2B-A803-365196F5499F}"/>
                </a:ext>
              </a:extLst>
            </p:cNvPr>
            <p:cNvGrpSpPr/>
            <p:nvPr/>
          </p:nvGrpSpPr>
          <p:grpSpPr>
            <a:xfrm>
              <a:off x="3484881" y="3266001"/>
              <a:ext cx="447480" cy="388440"/>
              <a:chOff x="3484881" y="3266001"/>
              <a:chExt cx="447480" cy="388440"/>
            </a:xfrm>
          </p:grpSpPr>
          <mc:AlternateContent xmlns:mc="http://schemas.openxmlformats.org/markup-compatibility/2006" xmlns:p14="http://schemas.microsoft.com/office/powerpoint/2010/main">
            <mc:Choice Requires="p14">
              <p:contentPart p14:bwMode="auto" r:id="rId263">
                <p14:nvContentPartPr>
                  <p14:cNvPr id="314" name="Ink 313">
                    <a:extLst>
                      <a:ext uri="{FF2B5EF4-FFF2-40B4-BE49-F238E27FC236}">
                        <a16:creationId xmlns:a16="http://schemas.microsoft.com/office/drawing/2014/main" id="{D2F92954-035F-4EAC-AF44-74BE7736B0BB}"/>
                      </a:ext>
                    </a:extLst>
                  </p14:cNvPr>
                  <p14:cNvContentPartPr/>
                  <p14:nvPr/>
                </p14:nvContentPartPr>
                <p14:xfrm>
                  <a:off x="3484881" y="3295161"/>
                  <a:ext cx="127440" cy="359280"/>
                </p14:xfrm>
              </p:contentPart>
            </mc:Choice>
            <mc:Fallback xmlns="">
              <p:pic>
                <p:nvPicPr>
                  <p:cNvPr id="314" name="Ink 313">
                    <a:extLst>
                      <a:ext uri="{FF2B5EF4-FFF2-40B4-BE49-F238E27FC236}">
                        <a16:creationId xmlns:a16="http://schemas.microsoft.com/office/drawing/2014/main" id="{D2F92954-035F-4EAC-AF44-74BE7736B0BB}"/>
                      </a:ext>
                    </a:extLst>
                  </p:cNvPr>
                  <p:cNvPicPr/>
                  <p:nvPr/>
                </p:nvPicPr>
                <p:blipFill>
                  <a:blip r:embed="rId30"/>
                  <a:stretch>
                    <a:fillRect/>
                  </a:stretch>
                </p:blipFill>
                <p:spPr>
                  <a:xfrm>
                    <a:off x="3475881" y="3286521"/>
                    <a:ext cx="14508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315" name="Ink 314">
                    <a:extLst>
                      <a:ext uri="{FF2B5EF4-FFF2-40B4-BE49-F238E27FC236}">
                        <a16:creationId xmlns:a16="http://schemas.microsoft.com/office/drawing/2014/main" id="{BE7ACB69-C46E-4231-AC16-3D02C5288D93}"/>
                      </a:ext>
                    </a:extLst>
                  </p14:cNvPr>
                  <p14:cNvContentPartPr/>
                  <p14:nvPr/>
                </p14:nvContentPartPr>
                <p14:xfrm>
                  <a:off x="3812121" y="3266001"/>
                  <a:ext cx="120240" cy="383400"/>
                </p14:xfrm>
              </p:contentPart>
            </mc:Choice>
            <mc:Fallback xmlns="">
              <p:pic>
                <p:nvPicPr>
                  <p:cNvPr id="315" name="Ink 314">
                    <a:extLst>
                      <a:ext uri="{FF2B5EF4-FFF2-40B4-BE49-F238E27FC236}">
                        <a16:creationId xmlns:a16="http://schemas.microsoft.com/office/drawing/2014/main" id="{BE7ACB69-C46E-4231-AC16-3D02C5288D93}"/>
                      </a:ext>
                    </a:extLst>
                  </p:cNvPr>
                  <p:cNvPicPr/>
                  <p:nvPr/>
                </p:nvPicPr>
                <p:blipFill>
                  <a:blip r:embed="rId32"/>
                  <a:stretch>
                    <a:fillRect/>
                  </a:stretch>
                </p:blipFill>
                <p:spPr>
                  <a:xfrm>
                    <a:off x="3803121" y="3257001"/>
                    <a:ext cx="137880" cy="401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5">
              <p14:nvContentPartPr>
                <p14:cNvPr id="310" name="Ink 309">
                  <a:extLst>
                    <a:ext uri="{FF2B5EF4-FFF2-40B4-BE49-F238E27FC236}">
                      <a16:creationId xmlns:a16="http://schemas.microsoft.com/office/drawing/2014/main" id="{81374B01-AD0A-455C-9779-8A661C3EB65D}"/>
                    </a:ext>
                  </a:extLst>
                </p14:cNvPr>
                <p14:cNvContentPartPr/>
                <p14:nvPr/>
              </p14:nvContentPartPr>
              <p14:xfrm>
                <a:off x="3657681" y="2485161"/>
                <a:ext cx="160200" cy="152280"/>
              </p14:xfrm>
            </p:contentPart>
          </mc:Choice>
          <mc:Fallback xmlns="">
            <p:pic>
              <p:nvPicPr>
                <p:cNvPr id="310" name="Ink 309">
                  <a:extLst>
                    <a:ext uri="{FF2B5EF4-FFF2-40B4-BE49-F238E27FC236}">
                      <a16:creationId xmlns:a16="http://schemas.microsoft.com/office/drawing/2014/main" id="{81374B01-AD0A-455C-9779-8A661C3EB65D}"/>
                    </a:ext>
                  </a:extLst>
                </p:cNvPr>
                <p:cNvPicPr/>
                <p:nvPr/>
              </p:nvPicPr>
              <p:blipFill>
                <a:blip r:embed="rId34"/>
                <a:stretch>
                  <a:fillRect/>
                </a:stretch>
              </p:blipFill>
              <p:spPr>
                <a:xfrm>
                  <a:off x="3648681" y="2476161"/>
                  <a:ext cx="1778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311" name="Ink 310">
                  <a:extLst>
                    <a:ext uri="{FF2B5EF4-FFF2-40B4-BE49-F238E27FC236}">
                      <a16:creationId xmlns:a16="http://schemas.microsoft.com/office/drawing/2014/main" id="{EDB51BF4-2286-40DD-BAA6-741C0EEE05D8}"/>
                    </a:ext>
                  </a:extLst>
                </p14:cNvPr>
                <p14:cNvContentPartPr/>
                <p14:nvPr/>
              </p14:nvContentPartPr>
              <p14:xfrm>
                <a:off x="3569481" y="2506041"/>
                <a:ext cx="82440" cy="520200"/>
              </p14:xfrm>
            </p:contentPart>
          </mc:Choice>
          <mc:Fallback xmlns="">
            <p:pic>
              <p:nvPicPr>
                <p:cNvPr id="311" name="Ink 310">
                  <a:extLst>
                    <a:ext uri="{FF2B5EF4-FFF2-40B4-BE49-F238E27FC236}">
                      <a16:creationId xmlns:a16="http://schemas.microsoft.com/office/drawing/2014/main" id="{EDB51BF4-2286-40DD-BAA6-741C0EEE05D8}"/>
                    </a:ext>
                  </a:extLst>
                </p:cNvPr>
                <p:cNvPicPr/>
                <p:nvPr/>
              </p:nvPicPr>
              <p:blipFill>
                <a:blip r:embed="rId36"/>
                <a:stretch>
                  <a:fillRect/>
                </a:stretch>
              </p:blipFill>
              <p:spPr>
                <a:xfrm>
                  <a:off x="3560481" y="2497401"/>
                  <a:ext cx="10008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312" name="Ink 311">
                  <a:extLst>
                    <a:ext uri="{FF2B5EF4-FFF2-40B4-BE49-F238E27FC236}">
                      <a16:creationId xmlns:a16="http://schemas.microsoft.com/office/drawing/2014/main" id="{61A8957C-92A6-45D8-90B2-6405EC9B6119}"/>
                    </a:ext>
                  </a:extLst>
                </p14:cNvPr>
                <p14:cNvContentPartPr/>
                <p14:nvPr/>
              </p14:nvContentPartPr>
              <p14:xfrm>
                <a:off x="3574521" y="2630601"/>
                <a:ext cx="145080" cy="415080"/>
              </p14:xfrm>
            </p:contentPart>
          </mc:Choice>
          <mc:Fallback xmlns="">
            <p:pic>
              <p:nvPicPr>
                <p:cNvPr id="312" name="Ink 311">
                  <a:extLst>
                    <a:ext uri="{FF2B5EF4-FFF2-40B4-BE49-F238E27FC236}">
                      <a16:creationId xmlns:a16="http://schemas.microsoft.com/office/drawing/2014/main" id="{61A8957C-92A6-45D8-90B2-6405EC9B6119}"/>
                    </a:ext>
                  </a:extLst>
                </p:cNvPr>
                <p:cNvPicPr/>
                <p:nvPr/>
              </p:nvPicPr>
              <p:blipFill>
                <a:blip r:embed="rId38"/>
                <a:stretch>
                  <a:fillRect/>
                </a:stretch>
              </p:blipFill>
              <p:spPr>
                <a:xfrm>
                  <a:off x="3565521" y="2621961"/>
                  <a:ext cx="16272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313" name="Ink 312">
                  <a:extLst>
                    <a:ext uri="{FF2B5EF4-FFF2-40B4-BE49-F238E27FC236}">
                      <a16:creationId xmlns:a16="http://schemas.microsoft.com/office/drawing/2014/main" id="{7A010FF2-7582-43AA-87CD-90DA98495B76}"/>
                    </a:ext>
                  </a:extLst>
                </p14:cNvPr>
                <p14:cNvContentPartPr/>
                <p14:nvPr/>
              </p14:nvContentPartPr>
              <p14:xfrm>
                <a:off x="3591801" y="2476521"/>
                <a:ext cx="326160" cy="579960"/>
              </p14:xfrm>
            </p:contentPart>
          </mc:Choice>
          <mc:Fallback xmlns="">
            <p:pic>
              <p:nvPicPr>
                <p:cNvPr id="313" name="Ink 312">
                  <a:extLst>
                    <a:ext uri="{FF2B5EF4-FFF2-40B4-BE49-F238E27FC236}">
                      <a16:creationId xmlns:a16="http://schemas.microsoft.com/office/drawing/2014/main" id="{7A010FF2-7582-43AA-87CD-90DA98495B76}"/>
                    </a:ext>
                  </a:extLst>
                </p:cNvPr>
                <p:cNvPicPr/>
                <p:nvPr/>
              </p:nvPicPr>
              <p:blipFill>
                <a:blip r:embed="rId40"/>
                <a:stretch>
                  <a:fillRect/>
                </a:stretch>
              </p:blipFill>
              <p:spPr>
                <a:xfrm>
                  <a:off x="3582801" y="2467521"/>
                  <a:ext cx="343800" cy="597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9">
            <p14:nvContentPartPr>
              <p14:cNvPr id="326" name="Ink 325">
                <a:extLst>
                  <a:ext uri="{FF2B5EF4-FFF2-40B4-BE49-F238E27FC236}">
                    <a16:creationId xmlns:a16="http://schemas.microsoft.com/office/drawing/2014/main" id="{BA298AF4-C92A-4427-8875-BEF571195F87}"/>
                  </a:ext>
                </a:extLst>
              </p14:cNvPr>
              <p14:cNvContentPartPr/>
              <p14:nvPr/>
            </p14:nvContentPartPr>
            <p14:xfrm>
              <a:off x="3831985" y="1866860"/>
              <a:ext cx="139320" cy="275940"/>
            </p14:xfrm>
          </p:contentPart>
        </mc:Choice>
        <mc:Fallback xmlns="">
          <p:pic>
            <p:nvPicPr>
              <p:cNvPr id="326" name="Ink 325">
                <a:extLst>
                  <a:ext uri="{FF2B5EF4-FFF2-40B4-BE49-F238E27FC236}">
                    <a16:creationId xmlns:a16="http://schemas.microsoft.com/office/drawing/2014/main" id="{BA298AF4-C92A-4427-8875-BEF571195F87}"/>
                  </a:ext>
                </a:extLst>
              </p:cNvPr>
              <p:cNvPicPr/>
              <p:nvPr/>
            </p:nvPicPr>
            <p:blipFill>
              <a:blip r:embed="rId42"/>
              <a:stretch>
                <a:fillRect/>
              </a:stretch>
            </p:blipFill>
            <p:spPr>
              <a:xfrm>
                <a:off x="3822985" y="1857866"/>
                <a:ext cx="156960" cy="293569"/>
              </a:xfrm>
              <a:prstGeom prst="rect">
                <a:avLst/>
              </a:prstGeom>
            </p:spPr>
          </p:pic>
        </mc:Fallback>
      </mc:AlternateContent>
      <p:grpSp>
        <p:nvGrpSpPr>
          <p:cNvPr id="331" name="Group 330">
            <a:extLst>
              <a:ext uri="{FF2B5EF4-FFF2-40B4-BE49-F238E27FC236}">
                <a16:creationId xmlns:a16="http://schemas.microsoft.com/office/drawing/2014/main" id="{E6D9B6B4-0D3C-44E4-8BCD-79B17E528A60}"/>
              </a:ext>
            </a:extLst>
          </p:cNvPr>
          <p:cNvGrpSpPr/>
          <p:nvPr/>
        </p:nvGrpSpPr>
        <p:grpSpPr>
          <a:xfrm>
            <a:off x="4386041" y="2490834"/>
            <a:ext cx="349380" cy="237870"/>
            <a:chOff x="5848055" y="3321112"/>
            <a:chExt cx="465840" cy="317160"/>
          </a:xfrm>
        </p:grpSpPr>
        <mc:AlternateContent xmlns:mc="http://schemas.openxmlformats.org/markup-compatibility/2006" xmlns:p14="http://schemas.microsoft.com/office/powerpoint/2010/main">
          <mc:Choice Requires="p14">
            <p:contentPart p14:bwMode="auto" r:id="rId270">
              <p14:nvContentPartPr>
                <p14:cNvPr id="328" name="Ink 327">
                  <a:extLst>
                    <a:ext uri="{FF2B5EF4-FFF2-40B4-BE49-F238E27FC236}">
                      <a16:creationId xmlns:a16="http://schemas.microsoft.com/office/drawing/2014/main" id="{D4FC4482-8D42-4335-A875-64B3892B96F7}"/>
                    </a:ext>
                  </a:extLst>
                </p14:cNvPr>
                <p14:cNvContentPartPr/>
                <p14:nvPr/>
              </p14:nvContentPartPr>
              <p14:xfrm>
                <a:off x="5848055" y="3321112"/>
                <a:ext cx="465840" cy="279360"/>
              </p14:xfrm>
            </p:contentPart>
          </mc:Choice>
          <mc:Fallback xmlns="">
            <p:pic>
              <p:nvPicPr>
                <p:cNvPr id="328" name="Ink 327">
                  <a:extLst>
                    <a:ext uri="{FF2B5EF4-FFF2-40B4-BE49-F238E27FC236}">
                      <a16:creationId xmlns:a16="http://schemas.microsoft.com/office/drawing/2014/main" id="{D4FC4482-8D42-4335-A875-64B3892B96F7}"/>
                    </a:ext>
                  </a:extLst>
                </p:cNvPr>
                <p:cNvPicPr/>
                <p:nvPr/>
              </p:nvPicPr>
              <p:blipFill>
                <a:blip r:embed="rId271"/>
                <a:stretch>
                  <a:fillRect/>
                </a:stretch>
              </p:blipFill>
              <p:spPr>
                <a:xfrm>
                  <a:off x="5839055" y="3312112"/>
                  <a:ext cx="4834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329" name="Ink 328">
                  <a:extLst>
                    <a:ext uri="{FF2B5EF4-FFF2-40B4-BE49-F238E27FC236}">
                      <a16:creationId xmlns:a16="http://schemas.microsoft.com/office/drawing/2014/main" id="{F315B959-5B6D-42C5-9DEA-B2862578C7D7}"/>
                    </a:ext>
                  </a:extLst>
                </p14:cNvPr>
                <p14:cNvContentPartPr/>
                <p14:nvPr/>
              </p14:nvContentPartPr>
              <p14:xfrm>
                <a:off x="5850575" y="3585352"/>
                <a:ext cx="446400" cy="52920"/>
              </p14:xfrm>
            </p:contentPart>
          </mc:Choice>
          <mc:Fallback xmlns="">
            <p:pic>
              <p:nvPicPr>
                <p:cNvPr id="329" name="Ink 328">
                  <a:extLst>
                    <a:ext uri="{FF2B5EF4-FFF2-40B4-BE49-F238E27FC236}">
                      <a16:creationId xmlns:a16="http://schemas.microsoft.com/office/drawing/2014/main" id="{F315B959-5B6D-42C5-9DEA-B2862578C7D7}"/>
                    </a:ext>
                  </a:extLst>
                </p:cNvPr>
                <p:cNvPicPr/>
                <p:nvPr/>
              </p:nvPicPr>
              <p:blipFill>
                <a:blip r:embed="rId273"/>
                <a:stretch>
                  <a:fillRect/>
                </a:stretch>
              </p:blipFill>
              <p:spPr>
                <a:xfrm>
                  <a:off x="5841935" y="3576352"/>
                  <a:ext cx="4640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330" name="Ink 329">
                  <a:extLst>
                    <a:ext uri="{FF2B5EF4-FFF2-40B4-BE49-F238E27FC236}">
                      <a16:creationId xmlns:a16="http://schemas.microsoft.com/office/drawing/2014/main" id="{22792C67-FE94-47E6-9A8F-1AC525D4F114}"/>
                    </a:ext>
                  </a:extLst>
                </p14:cNvPr>
                <p14:cNvContentPartPr/>
                <p14:nvPr/>
              </p14:nvContentPartPr>
              <p14:xfrm>
                <a:off x="6296615" y="3598672"/>
                <a:ext cx="14040" cy="23040"/>
              </p14:xfrm>
            </p:contentPart>
          </mc:Choice>
          <mc:Fallback xmlns="">
            <p:pic>
              <p:nvPicPr>
                <p:cNvPr id="330" name="Ink 329">
                  <a:extLst>
                    <a:ext uri="{FF2B5EF4-FFF2-40B4-BE49-F238E27FC236}">
                      <a16:creationId xmlns:a16="http://schemas.microsoft.com/office/drawing/2014/main" id="{22792C67-FE94-47E6-9A8F-1AC525D4F114}"/>
                    </a:ext>
                  </a:extLst>
                </p:cNvPr>
                <p:cNvPicPr/>
                <p:nvPr/>
              </p:nvPicPr>
              <p:blipFill>
                <a:blip r:embed="rId275"/>
                <a:stretch>
                  <a:fillRect/>
                </a:stretch>
              </p:blipFill>
              <p:spPr>
                <a:xfrm>
                  <a:off x="6287975" y="3589672"/>
                  <a:ext cx="31680" cy="40680"/>
                </a:xfrm>
                <a:prstGeom prst="rect">
                  <a:avLst/>
                </a:prstGeom>
              </p:spPr>
            </p:pic>
          </mc:Fallback>
        </mc:AlternateContent>
      </p:grpSp>
      <p:grpSp>
        <p:nvGrpSpPr>
          <p:cNvPr id="337" name="Group 336">
            <a:extLst>
              <a:ext uri="{FF2B5EF4-FFF2-40B4-BE49-F238E27FC236}">
                <a16:creationId xmlns:a16="http://schemas.microsoft.com/office/drawing/2014/main" id="{ADE7B583-FC25-48DF-8496-173933D2F3B6}"/>
              </a:ext>
            </a:extLst>
          </p:cNvPr>
          <p:cNvGrpSpPr/>
          <p:nvPr/>
        </p:nvGrpSpPr>
        <p:grpSpPr>
          <a:xfrm>
            <a:off x="4270211" y="1850664"/>
            <a:ext cx="188730" cy="687690"/>
            <a:chOff x="5693615" y="2467552"/>
            <a:chExt cx="251640" cy="916920"/>
          </a:xfrm>
        </p:grpSpPr>
        <mc:AlternateContent xmlns:mc="http://schemas.openxmlformats.org/markup-compatibility/2006" xmlns:p14="http://schemas.microsoft.com/office/powerpoint/2010/main">
          <mc:Choice Requires="p14">
            <p:contentPart p14:bwMode="auto" r:id="rId276">
              <p14:nvContentPartPr>
                <p14:cNvPr id="332" name="Ink 331">
                  <a:extLst>
                    <a:ext uri="{FF2B5EF4-FFF2-40B4-BE49-F238E27FC236}">
                      <a16:creationId xmlns:a16="http://schemas.microsoft.com/office/drawing/2014/main" id="{1CEF838D-B7EB-4471-A5CA-AF9810C21E49}"/>
                    </a:ext>
                  </a:extLst>
                </p14:cNvPr>
                <p14:cNvContentPartPr/>
                <p14:nvPr/>
              </p14:nvContentPartPr>
              <p14:xfrm>
                <a:off x="5760935" y="2927992"/>
                <a:ext cx="169200" cy="456480"/>
              </p14:xfrm>
            </p:contentPart>
          </mc:Choice>
          <mc:Fallback xmlns="">
            <p:pic>
              <p:nvPicPr>
                <p:cNvPr id="332" name="Ink 331">
                  <a:extLst>
                    <a:ext uri="{FF2B5EF4-FFF2-40B4-BE49-F238E27FC236}">
                      <a16:creationId xmlns:a16="http://schemas.microsoft.com/office/drawing/2014/main" id="{1CEF838D-B7EB-4471-A5CA-AF9810C21E49}"/>
                    </a:ext>
                  </a:extLst>
                </p:cNvPr>
                <p:cNvPicPr/>
                <p:nvPr/>
              </p:nvPicPr>
              <p:blipFill>
                <a:blip r:embed="rId277"/>
                <a:stretch>
                  <a:fillRect/>
                </a:stretch>
              </p:blipFill>
              <p:spPr>
                <a:xfrm>
                  <a:off x="5752295" y="2918992"/>
                  <a:ext cx="1868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333" name="Ink 332">
                  <a:extLst>
                    <a:ext uri="{FF2B5EF4-FFF2-40B4-BE49-F238E27FC236}">
                      <a16:creationId xmlns:a16="http://schemas.microsoft.com/office/drawing/2014/main" id="{EF358DF5-230D-49AB-BB2F-A2C17D28FE28}"/>
                    </a:ext>
                  </a:extLst>
                </p14:cNvPr>
                <p14:cNvContentPartPr/>
                <p14:nvPr/>
              </p14:nvContentPartPr>
              <p14:xfrm>
                <a:off x="5789375" y="2929432"/>
                <a:ext cx="155880" cy="406800"/>
              </p14:xfrm>
            </p:contentPart>
          </mc:Choice>
          <mc:Fallback xmlns="">
            <p:pic>
              <p:nvPicPr>
                <p:cNvPr id="333" name="Ink 332">
                  <a:extLst>
                    <a:ext uri="{FF2B5EF4-FFF2-40B4-BE49-F238E27FC236}">
                      <a16:creationId xmlns:a16="http://schemas.microsoft.com/office/drawing/2014/main" id="{EF358DF5-230D-49AB-BB2F-A2C17D28FE28}"/>
                    </a:ext>
                  </a:extLst>
                </p:cNvPr>
                <p:cNvPicPr/>
                <p:nvPr/>
              </p:nvPicPr>
              <p:blipFill>
                <a:blip r:embed="rId279"/>
                <a:stretch>
                  <a:fillRect/>
                </a:stretch>
              </p:blipFill>
              <p:spPr>
                <a:xfrm>
                  <a:off x="5780375" y="2920792"/>
                  <a:ext cx="17352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334" name="Ink 333">
                  <a:extLst>
                    <a:ext uri="{FF2B5EF4-FFF2-40B4-BE49-F238E27FC236}">
                      <a16:creationId xmlns:a16="http://schemas.microsoft.com/office/drawing/2014/main" id="{9FBB7911-9B7F-4798-96B7-1C1E27FA78B9}"/>
                    </a:ext>
                  </a:extLst>
                </p14:cNvPr>
                <p14:cNvContentPartPr/>
                <p14:nvPr/>
              </p14:nvContentPartPr>
              <p14:xfrm>
                <a:off x="5723135" y="2841592"/>
                <a:ext cx="93600" cy="118440"/>
              </p14:xfrm>
            </p:contentPart>
          </mc:Choice>
          <mc:Fallback xmlns="">
            <p:pic>
              <p:nvPicPr>
                <p:cNvPr id="334" name="Ink 333">
                  <a:extLst>
                    <a:ext uri="{FF2B5EF4-FFF2-40B4-BE49-F238E27FC236}">
                      <a16:creationId xmlns:a16="http://schemas.microsoft.com/office/drawing/2014/main" id="{9FBB7911-9B7F-4798-96B7-1C1E27FA78B9}"/>
                    </a:ext>
                  </a:extLst>
                </p:cNvPr>
                <p:cNvPicPr/>
                <p:nvPr/>
              </p:nvPicPr>
              <p:blipFill>
                <a:blip r:embed="rId281"/>
                <a:stretch>
                  <a:fillRect/>
                </a:stretch>
              </p:blipFill>
              <p:spPr>
                <a:xfrm>
                  <a:off x="5714495" y="2832952"/>
                  <a:ext cx="1112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336" name="Ink 335">
                  <a:extLst>
                    <a:ext uri="{FF2B5EF4-FFF2-40B4-BE49-F238E27FC236}">
                      <a16:creationId xmlns:a16="http://schemas.microsoft.com/office/drawing/2014/main" id="{AA913BF1-80A1-4FC7-A650-C7714D255A7D}"/>
                    </a:ext>
                  </a:extLst>
                </p14:cNvPr>
                <p14:cNvContentPartPr/>
                <p14:nvPr/>
              </p14:nvContentPartPr>
              <p14:xfrm>
                <a:off x="5693615" y="2467552"/>
                <a:ext cx="176760" cy="390600"/>
              </p14:xfrm>
            </p:contentPart>
          </mc:Choice>
          <mc:Fallback xmlns="">
            <p:pic>
              <p:nvPicPr>
                <p:cNvPr id="336" name="Ink 335">
                  <a:extLst>
                    <a:ext uri="{FF2B5EF4-FFF2-40B4-BE49-F238E27FC236}">
                      <a16:creationId xmlns:a16="http://schemas.microsoft.com/office/drawing/2014/main" id="{AA913BF1-80A1-4FC7-A650-C7714D255A7D}"/>
                    </a:ext>
                  </a:extLst>
                </p:cNvPr>
                <p:cNvPicPr/>
                <p:nvPr/>
              </p:nvPicPr>
              <p:blipFill>
                <a:blip r:embed="rId283"/>
                <a:stretch>
                  <a:fillRect/>
                </a:stretch>
              </p:blipFill>
              <p:spPr>
                <a:xfrm>
                  <a:off x="5684615" y="2458552"/>
                  <a:ext cx="194400" cy="408240"/>
                </a:xfrm>
                <a:prstGeom prst="rect">
                  <a:avLst/>
                </a:prstGeom>
              </p:spPr>
            </p:pic>
          </mc:Fallback>
        </mc:AlternateContent>
      </p:grpSp>
      <p:grpSp>
        <p:nvGrpSpPr>
          <p:cNvPr id="338" name="Group 337">
            <a:extLst>
              <a:ext uri="{FF2B5EF4-FFF2-40B4-BE49-F238E27FC236}">
                <a16:creationId xmlns:a16="http://schemas.microsoft.com/office/drawing/2014/main" id="{1BA79185-9F58-4883-8832-6B1ABECC9F7B}"/>
              </a:ext>
            </a:extLst>
          </p:cNvPr>
          <p:cNvGrpSpPr/>
          <p:nvPr/>
        </p:nvGrpSpPr>
        <p:grpSpPr>
          <a:xfrm>
            <a:off x="4812768" y="1443197"/>
            <a:ext cx="390690" cy="1263060"/>
            <a:chOff x="3434481" y="1970361"/>
            <a:chExt cx="520920" cy="1684080"/>
          </a:xfrm>
        </p:grpSpPr>
        <p:grpSp>
          <p:nvGrpSpPr>
            <p:cNvPr id="339" name="Group 338">
              <a:extLst>
                <a:ext uri="{FF2B5EF4-FFF2-40B4-BE49-F238E27FC236}">
                  <a16:creationId xmlns:a16="http://schemas.microsoft.com/office/drawing/2014/main" id="{87A14717-B970-479F-8091-9F7AC383D7C5}"/>
                </a:ext>
              </a:extLst>
            </p:cNvPr>
            <p:cNvGrpSpPr/>
            <p:nvPr/>
          </p:nvGrpSpPr>
          <p:grpSpPr>
            <a:xfrm>
              <a:off x="3434481" y="1970361"/>
              <a:ext cx="496080" cy="525240"/>
              <a:chOff x="3434481" y="1970361"/>
              <a:chExt cx="496080" cy="525240"/>
            </a:xfrm>
          </p:grpSpPr>
          <mc:AlternateContent xmlns:mc="http://schemas.openxmlformats.org/markup-compatibility/2006" xmlns:p14="http://schemas.microsoft.com/office/powerpoint/2010/main">
            <mc:Choice Requires="p14">
              <p:contentPart p14:bwMode="auto" r:id="rId284">
                <p14:nvContentPartPr>
                  <p14:cNvPr id="355" name="Ink 354">
                    <a:extLst>
                      <a:ext uri="{FF2B5EF4-FFF2-40B4-BE49-F238E27FC236}">
                        <a16:creationId xmlns:a16="http://schemas.microsoft.com/office/drawing/2014/main" id="{EBE2938D-E0B5-4B1E-AFE9-7961E5F280B4}"/>
                      </a:ext>
                    </a:extLst>
                  </p14:cNvPr>
                  <p14:cNvContentPartPr/>
                  <p14:nvPr/>
                </p14:nvContentPartPr>
                <p14:xfrm>
                  <a:off x="3583161" y="1970361"/>
                  <a:ext cx="347400" cy="525240"/>
                </p14:xfrm>
              </p:contentPart>
            </mc:Choice>
            <mc:Fallback xmlns="">
              <p:pic>
                <p:nvPicPr>
                  <p:cNvPr id="355" name="Ink 354">
                    <a:extLst>
                      <a:ext uri="{FF2B5EF4-FFF2-40B4-BE49-F238E27FC236}">
                        <a16:creationId xmlns:a16="http://schemas.microsoft.com/office/drawing/2014/main" id="{EBE2938D-E0B5-4B1E-AFE9-7961E5F280B4}"/>
                      </a:ext>
                    </a:extLst>
                  </p:cNvPr>
                  <p:cNvPicPr/>
                  <p:nvPr/>
                </p:nvPicPr>
                <p:blipFill>
                  <a:blip r:embed="rId6"/>
                  <a:stretch>
                    <a:fillRect/>
                  </a:stretch>
                </p:blipFill>
                <p:spPr>
                  <a:xfrm>
                    <a:off x="3574161" y="1961361"/>
                    <a:ext cx="36504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356" name="Ink 355">
                    <a:extLst>
                      <a:ext uri="{FF2B5EF4-FFF2-40B4-BE49-F238E27FC236}">
                        <a16:creationId xmlns:a16="http://schemas.microsoft.com/office/drawing/2014/main" id="{8108E1F6-9FDA-4C56-9C4B-CBAEEADF4AB7}"/>
                      </a:ext>
                    </a:extLst>
                  </p14:cNvPr>
                  <p14:cNvContentPartPr/>
                  <p14:nvPr/>
                </p14:nvContentPartPr>
                <p14:xfrm>
                  <a:off x="3666321" y="2255841"/>
                  <a:ext cx="14040" cy="7560"/>
                </p14:xfrm>
              </p:contentPart>
            </mc:Choice>
            <mc:Fallback xmlns="">
              <p:pic>
                <p:nvPicPr>
                  <p:cNvPr id="356" name="Ink 355">
                    <a:extLst>
                      <a:ext uri="{FF2B5EF4-FFF2-40B4-BE49-F238E27FC236}">
                        <a16:creationId xmlns:a16="http://schemas.microsoft.com/office/drawing/2014/main" id="{8108E1F6-9FDA-4C56-9C4B-CBAEEADF4AB7}"/>
                      </a:ext>
                    </a:extLst>
                  </p:cNvPr>
                  <p:cNvPicPr/>
                  <p:nvPr/>
                </p:nvPicPr>
                <p:blipFill>
                  <a:blip r:embed="rId8"/>
                  <a:stretch>
                    <a:fillRect/>
                  </a:stretch>
                </p:blipFill>
                <p:spPr>
                  <a:xfrm>
                    <a:off x="3657681" y="2247201"/>
                    <a:ext cx="316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357" name="Ink 356">
                    <a:extLst>
                      <a:ext uri="{FF2B5EF4-FFF2-40B4-BE49-F238E27FC236}">
                        <a16:creationId xmlns:a16="http://schemas.microsoft.com/office/drawing/2014/main" id="{A29A2742-713D-44BC-A80D-E4E2ED97A66E}"/>
                      </a:ext>
                    </a:extLst>
                  </p14:cNvPr>
                  <p14:cNvContentPartPr/>
                  <p14:nvPr/>
                </p14:nvContentPartPr>
                <p14:xfrm>
                  <a:off x="3775401" y="2258721"/>
                  <a:ext cx="3240" cy="3960"/>
                </p14:xfrm>
              </p:contentPart>
            </mc:Choice>
            <mc:Fallback xmlns="">
              <p:pic>
                <p:nvPicPr>
                  <p:cNvPr id="357" name="Ink 356">
                    <a:extLst>
                      <a:ext uri="{FF2B5EF4-FFF2-40B4-BE49-F238E27FC236}">
                        <a16:creationId xmlns:a16="http://schemas.microsoft.com/office/drawing/2014/main" id="{A29A2742-713D-44BC-A80D-E4E2ED97A66E}"/>
                      </a:ext>
                    </a:extLst>
                  </p:cNvPr>
                  <p:cNvPicPr/>
                  <p:nvPr/>
                </p:nvPicPr>
                <p:blipFill>
                  <a:blip r:embed="rId10"/>
                  <a:stretch>
                    <a:fillRect/>
                  </a:stretch>
                </p:blipFill>
                <p:spPr>
                  <a:xfrm>
                    <a:off x="3766761" y="2249721"/>
                    <a:ext cx="20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358" name="Ink 357">
                    <a:extLst>
                      <a:ext uri="{FF2B5EF4-FFF2-40B4-BE49-F238E27FC236}">
                        <a16:creationId xmlns:a16="http://schemas.microsoft.com/office/drawing/2014/main" id="{FCFF1D61-3156-45B7-ADF9-5022B5ABD01F}"/>
                      </a:ext>
                    </a:extLst>
                  </p14:cNvPr>
                  <p14:cNvContentPartPr/>
                  <p14:nvPr/>
                </p14:nvContentPartPr>
                <p14:xfrm>
                  <a:off x="3643281" y="2364921"/>
                  <a:ext cx="135360" cy="45360"/>
                </p14:xfrm>
              </p:contentPart>
            </mc:Choice>
            <mc:Fallback xmlns="">
              <p:pic>
                <p:nvPicPr>
                  <p:cNvPr id="358" name="Ink 357">
                    <a:extLst>
                      <a:ext uri="{FF2B5EF4-FFF2-40B4-BE49-F238E27FC236}">
                        <a16:creationId xmlns:a16="http://schemas.microsoft.com/office/drawing/2014/main" id="{FCFF1D61-3156-45B7-ADF9-5022B5ABD01F}"/>
                      </a:ext>
                    </a:extLst>
                  </p:cNvPr>
                  <p:cNvPicPr/>
                  <p:nvPr/>
                </p:nvPicPr>
                <p:blipFill>
                  <a:blip r:embed="rId12"/>
                  <a:stretch>
                    <a:fillRect/>
                  </a:stretch>
                </p:blipFill>
                <p:spPr>
                  <a:xfrm>
                    <a:off x="3634641" y="2356281"/>
                    <a:ext cx="153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359" name="Ink 358">
                    <a:extLst>
                      <a:ext uri="{FF2B5EF4-FFF2-40B4-BE49-F238E27FC236}">
                        <a16:creationId xmlns:a16="http://schemas.microsoft.com/office/drawing/2014/main" id="{DEE4C42B-4150-4707-985C-3E5BB55AEE8A}"/>
                      </a:ext>
                    </a:extLst>
                  </p14:cNvPr>
                  <p14:cNvContentPartPr/>
                  <p14:nvPr/>
                </p14:nvContentPartPr>
                <p14:xfrm>
                  <a:off x="3434481" y="2130201"/>
                  <a:ext cx="466560" cy="29160"/>
                </p14:xfrm>
              </p:contentPart>
            </mc:Choice>
            <mc:Fallback xmlns="">
              <p:pic>
                <p:nvPicPr>
                  <p:cNvPr id="359" name="Ink 358">
                    <a:extLst>
                      <a:ext uri="{FF2B5EF4-FFF2-40B4-BE49-F238E27FC236}">
                        <a16:creationId xmlns:a16="http://schemas.microsoft.com/office/drawing/2014/main" id="{DEE4C42B-4150-4707-985C-3E5BB55AEE8A}"/>
                      </a:ext>
                    </a:extLst>
                  </p:cNvPr>
                  <p:cNvPicPr/>
                  <p:nvPr/>
                </p:nvPicPr>
                <p:blipFill>
                  <a:blip r:embed="rId14"/>
                  <a:stretch>
                    <a:fillRect/>
                  </a:stretch>
                </p:blipFill>
                <p:spPr>
                  <a:xfrm>
                    <a:off x="3425481" y="2121201"/>
                    <a:ext cx="484200" cy="46800"/>
                  </a:xfrm>
                  <a:prstGeom prst="rect">
                    <a:avLst/>
                  </a:prstGeom>
                </p:spPr>
              </p:pic>
            </mc:Fallback>
          </mc:AlternateContent>
        </p:grpSp>
        <p:grpSp>
          <p:nvGrpSpPr>
            <p:cNvPr id="340" name="Group 339">
              <a:extLst>
                <a:ext uri="{FF2B5EF4-FFF2-40B4-BE49-F238E27FC236}">
                  <a16:creationId xmlns:a16="http://schemas.microsoft.com/office/drawing/2014/main" id="{03839D42-D471-4548-8622-91BCDEC52142}"/>
                </a:ext>
              </a:extLst>
            </p:cNvPr>
            <p:cNvGrpSpPr/>
            <p:nvPr/>
          </p:nvGrpSpPr>
          <p:grpSpPr>
            <a:xfrm>
              <a:off x="3626001" y="1994481"/>
              <a:ext cx="266040" cy="133560"/>
              <a:chOff x="3626001" y="1994481"/>
              <a:chExt cx="266040" cy="133560"/>
            </a:xfrm>
          </p:grpSpPr>
          <mc:AlternateContent xmlns:mc="http://schemas.openxmlformats.org/markup-compatibility/2006" xmlns:p14="http://schemas.microsoft.com/office/powerpoint/2010/main">
            <mc:Choice Requires="p14">
              <p:contentPart p14:bwMode="auto" r:id="rId289">
                <p14:nvContentPartPr>
                  <p14:cNvPr id="350" name="Ink 349">
                    <a:extLst>
                      <a:ext uri="{FF2B5EF4-FFF2-40B4-BE49-F238E27FC236}">
                        <a16:creationId xmlns:a16="http://schemas.microsoft.com/office/drawing/2014/main" id="{85EB0D67-61C3-4F47-92F2-4285AC8F1DC0}"/>
                      </a:ext>
                    </a:extLst>
                  </p14:cNvPr>
                  <p14:cNvContentPartPr/>
                  <p14:nvPr/>
                </p14:nvContentPartPr>
                <p14:xfrm>
                  <a:off x="3645801" y="1996641"/>
                  <a:ext cx="244440" cy="121320"/>
                </p14:xfrm>
              </p:contentPart>
            </mc:Choice>
            <mc:Fallback xmlns="">
              <p:pic>
                <p:nvPicPr>
                  <p:cNvPr id="350" name="Ink 349">
                    <a:extLst>
                      <a:ext uri="{FF2B5EF4-FFF2-40B4-BE49-F238E27FC236}">
                        <a16:creationId xmlns:a16="http://schemas.microsoft.com/office/drawing/2014/main" id="{85EB0D67-61C3-4F47-92F2-4285AC8F1DC0}"/>
                      </a:ext>
                    </a:extLst>
                  </p:cNvPr>
                  <p:cNvPicPr/>
                  <p:nvPr/>
                </p:nvPicPr>
                <p:blipFill>
                  <a:blip r:embed="rId16"/>
                  <a:stretch>
                    <a:fillRect/>
                  </a:stretch>
                </p:blipFill>
                <p:spPr>
                  <a:xfrm>
                    <a:off x="3636801" y="1987641"/>
                    <a:ext cx="2620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351" name="Ink 350">
                    <a:extLst>
                      <a:ext uri="{FF2B5EF4-FFF2-40B4-BE49-F238E27FC236}">
                        <a16:creationId xmlns:a16="http://schemas.microsoft.com/office/drawing/2014/main" id="{E37F9637-211B-4B98-8A1E-E549AFE15EC8}"/>
                      </a:ext>
                    </a:extLst>
                  </p14:cNvPr>
                  <p14:cNvContentPartPr/>
                  <p14:nvPr/>
                </p14:nvContentPartPr>
                <p14:xfrm>
                  <a:off x="3683961" y="2001321"/>
                  <a:ext cx="177840" cy="53640"/>
                </p14:xfrm>
              </p:contentPart>
            </mc:Choice>
            <mc:Fallback xmlns="">
              <p:pic>
                <p:nvPicPr>
                  <p:cNvPr id="351" name="Ink 350">
                    <a:extLst>
                      <a:ext uri="{FF2B5EF4-FFF2-40B4-BE49-F238E27FC236}">
                        <a16:creationId xmlns:a16="http://schemas.microsoft.com/office/drawing/2014/main" id="{E37F9637-211B-4B98-8A1E-E549AFE15EC8}"/>
                      </a:ext>
                    </a:extLst>
                  </p:cNvPr>
                  <p:cNvPicPr/>
                  <p:nvPr/>
                </p:nvPicPr>
                <p:blipFill>
                  <a:blip r:embed="rId18"/>
                  <a:stretch>
                    <a:fillRect/>
                  </a:stretch>
                </p:blipFill>
                <p:spPr>
                  <a:xfrm>
                    <a:off x="3675321" y="1992681"/>
                    <a:ext cx="1954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352" name="Ink 351">
                    <a:extLst>
                      <a:ext uri="{FF2B5EF4-FFF2-40B4-BE49-F238E27FC236}">
                        <a16:creationId xmlns:a16="http://schemas.microsoft.com/office/drawing/2014/main" id="{B173BA4D-1EDE-4147-B601-8496A0D6F761}"/>
                      </a:ext>
                    </a:extLst>
                  </p14:cNvPr>
                  <p14:cNvContentPartPr/>
                  <p14:nvPr/>
                </p14:nvContentPartPr>
                <p14:xfrm>
                  <a:off x="3626001" y="1994481"/>
                  <a:ext cx="266040" cy="126360"/>
                </p14:xfrm>
              </p:contentPart>
            </mc:Choice>
            <mc:Fallback xmlns="">
              <p:pic>
                <p:nvPicPr>
                  <p:cNvPr id="352" name="Ink 351">
                    <a:extLst>
                      <a:ext uri="{FF2B5EF4-FFF2-40B4-BE49-F238E27FC236}">
                        <a16:creationId xmlns:a16="http://schemas.microsoft.com/office/drawing/2014/main" id="{B173BA4D-1EDE-4147-B601-8496A0D6F761}"/>
                      </a:ext>
                    </a:extLst>
                  </p:cNvPr>
                  <p:cNvPicPr/>
                  <p:nvPr/>
                </p:nvPicPr>
                <p:blipFill>
                  <a:blip r:embed="rId20"/>
                  <a:stretch>
                    <a:fillRect/>
                  </a:stretch>
                </p:blipFill>
                <p:spPr>
                  <a:xfrm>
                    <a:off x="3617001" y="1985481"/>
                    <a:ext cx="283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353" name="Ink 352">
                    <a:extLst>
                      <a:ext uri="{FF2B5EF4-FFF2-40B4-BE49-F238E27FC236}">
                        <a16:creationId xmlns:a16="http://schemas.microsoft.com/office/drawing/2014/main" id="{BC440439-153D-4813-AE89-D339473AA1B6}"/>
                      </a:ext>
                    </a:extLst>
                  </p14:cNvPr>
                  <p14:cNvContentPartPr/>
                  <p14:nvPr/>
                </p14:nvContentPartPr>
                <p14:xfrm>
                  <a:off x="3678201" y="2089881"/>
                  <a:ext cx="176400" cy="38160"/>
                </p14:xfrm>
              </p:contentPart>
            </mc:Choice>
            <mc:Fallback xmlns="">
              <p:pic>
                <p:nvPicPr>
                  <p:cNvPr id="353" name="Ink 352">
                    <a:extLst>
                      <a:ext uri="{FF2B5EF4-FFF2-40B4-BE49-F238E27FC236}">
                        <a16:creationId xmlns:a16="http://schemas.microsoft.com/office/drawing/2014/main" id="{BC440439-153D-4813-AE89-D339473AA1B6}"/>
                      </a:ext>
                    </a:extLst>
                  </p:cNvPr>
                  <p:cNvPicPr/>
                  <p:nvPr/>
                </p:nvPicPr>
                <p:blipFill>
                  <a:blip r:embed="rId22"/>
                  <a:stretch>
                    <a:fillRect/>
                  </a:stretch>
                </p:blipFill>
                <p:spPr>
                  <a:xfrm>
                    <a:off x="3669201" y="2080881"/>
                    <a:ext cx="1940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354" name="Ink 353">
                    <a:extLst>
                      <a:ext uri="{FF2B5EF4-FFF2-40B4-BE49-F238E27FC236}">
                        <a16:creationId xmlns:a16="http://schemas.microsoft.com/office/drawing/2014/main" id="{A985C100-6A58-4D5C-942D-D8D80CF7072C}"/>
                      </a:ext>
                    </a:extLst>
                  </p14:cNvPr>
                  <p14:cNvContentPartPr/>
                  <p14:nvPr/>
                </p14:nvContentPartPr>
                <p14:xfrm>
                  <a:off x="3829761" y="2024361"/>
                  <a:ext cx="33120" cy="48600"/>
                </p14:xfrm>
              </p:contentPart>
            </mc:Choice>
            <mc:Fallback xmlns="">
              <p:pic>
                <p:nvPicPr>
                  <p:cNvPr id="354" name="Ink 353">
                    <a:extLst>
                      <a:ext uri="{FF2B5EF4-FFF2-40B4-BE49-F238E27FC236}">
                        <a16:creationId xmlns:a16="http://schemas.microsoft.com/office/drawing/2014/main" id="{A985C100-6A58-4D5C-942D-D8D80CF7072C}"/>
                      </a:ext>
                    </a:extLst>
                  </p:cNvPr>
                  <p:cNvPicPr/>
                  <p:nvPr/>
                </p:nvPicPr>
                <p:blipFill>
                  <a:blip r:embed="rId24"/>
                  <a:stretch>
                    <a:fillRect/>
                  </a:stretch>
                </p:blipFill>
                <p:spPr>
                  <a:xfrm>
                    <a:off x="3821121" y="2015361"/>
                    <a:ext cx="50760" cy="6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4">
              <p14:nvContentPartPr>
                <p14:cNvPr id="341" name="Ink 340">
                  <a:extLst>
                    <a:ext uri="{FF2B5EF4-FFF2-40B4-BE49-F238E27FC236}">
                      <a16:creationId xmlns:a16="http://schemas.microsoft.com/office/drawing/2014/main" id="{34B44321-E882-4D37-A739-3082338573AA}"/>
                    </a:ext>
                  </a:extLst>
                </p14:cNvPr>
                <p14:cNvContentPartPr/>
                <p14:nvPr/>
              </p14:nvContentPartPr>
              <p14:xfrm>
                <a:off x="3536361" y="2433321"/>
                <a:ext cx="419040" cy="853920"/>
              </p14:xfrm>
            </p:contentPart>
          </mc:Choice>
          <mc:Fallback xmlns="">
            <p:pic>
              <p:nvPicPr>
                <p:cNvPr id="341" name="Ink 340">
                  <a:extLst>
                    <a:ext uri="{FF2B5EF4-FFF2-40B4-BE49-F238E27FC236}">
                      <a16:creationId xmlns:a16="http://schemas.microsoft.com/office/drawing/2014/main" id="{34B44321-E882-4D37-A739-3082338573AA}"/>
                    </a:ext>
                  </a:extLst>
                </p:cNvPr>
                <p:cNvPicPr/>
                <p:nvPr/>
              </p:nvPicPr>
              <p:blipFill>
                <a:blip r:embed="rId26"/>
                <a:stretch>
                  <a:fillRect/>
                </a:stretch>
              </p:blipFill>
              <p:spPr>
                <a:xfrm>
                  <a:off x="3527361" y="2424321"/>
                  <a:ext cx="436680" cy="8715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342" name="Ink 341">
                  <a:extLst>
                    <a:ext uri="{FF2B5EF4-FFF2-40B4-BE49-F238E27FC236}">
                      <a16:creationId xmlns:a16="http://schemas.microsoft.com/office/drawing/2014/main" id="{9F3F9F0F-E122-403B-990B-99A06DAA81C5}"/>
                    </a:ext>
                  </a:extLst>
                </p14:cNvPr>
                <p14:cNvContentPartPr/>
                <p14:nvPr/>
              </p14:nvContentPartPr>
              <p14:xfrm>
                <a:off x="3543201" y="3011481"/>
                <a:ext cx="376920" cy="75600"/>
              </p14:xfrm>
            </p:contentPart>
          </mc:Choice>
          <mc:Fallback xmlns="">
            <p:pic>
              <p:nvPicPr>
                <p:cNvPr id="342" name="Ink 341">
                  <a:extLst>
                    <a:ext uri="{FF2B5EF4-FFF2-40B4-BE49-F238E27FC236}">
                      <a16:creationId xmlns:a16="http://schemas.microsoft.com/office/drawing/2014/main" id="{9F3F9F0F-E122-403B-990B-99A06DAA81C5}"/>
                    </a:ext>
                  </a:extLst>
                </p:cNvPr>
                <p:cNvPicPr/>
                <p:nvPr/>
              </p:nvPicPr>
              <p:blipFill>
                <a:blip r:embed="rId28"/>
                <a:stretch>
                  <a:fillRect/>
                </a:stretch>
              </p:blipFill>
              <p:spPr>
                <a:xfrm>
                  <a:off x="3534561" y="3002481"/>
                  <a:ext cx="394560" cy="93240"/>
                </a:xfrm>
                <a:prstGeom prst="rect">
                  <a:avLst/>
                </a:prstGeom>
              </p:spPr>
            </p:pic>
          </mc:Fallback>
        </mc:AlternateContent>
        <p:grpSp>
          <p:nvGrpSpPr>
            <p:cNvPr id="343" name="Group 342">
              <a:extLst>
                <a:ext uri="{FF2B5EF4-FFF2-40B4-BE49-F238E27FC236}">
                  <a16:creationId xmlns:a16="http://schemas.microsoft.com/office/drawing/2014/main" id="{4B498AFA-6CD4-4C6C-A701-E861FB23A7A2}"/>
                </a:ext>
              </a:extLst>
            </p:cNvPr>
            <p:cNvGrpSpPr/>
            <p:nvPr/>
          </p:nvGrpSpPr>
          <p:grpSpPr>
            <a:xfrm>
              <a:off x="3484881" y="3266001"/>
              <a:ext cx="447480" cy="388440"/>
              <a:chOff x="3484881" y="3266001"/>
              <a:chExt cx="447480" cy="388440"/>
            </a:xfrm>
          </p:grpSpPr>
          <mc:AlternateContent xmlns:mc="http://schemas.openxmlformats.org/markup-compatibility/2006" xmlns:p14="http://schemas.microsoft.com/office/powerpoint/2010/main">
            <mc:Choice Requires="p14">
              <p:contentPart p14:bwMode="auto" r:id="rId296">
                <p14:nvContentPartPr>
                  <p14:cNvPr id="348" name="Ink 347">
                    <a:extLst>
                      <a:ext uri="{FF2B5EF4-FFF2-40B4-BE49-F238E27FC236}">
                        <a16:creationId xmlns:a16="http://schemas.microsoft.com/office/drawing/2014/main" id="{1E8A7B40-DC7A-402D-8607-3DB7A177EE9F}"/>
                      </a:ext>
                    </a:extLst>
                  </p14:cNvPr>
                  <p14:cNvContentPartPr/>
                  <p14:nvPr/>
                </p14:nvContentPartPr>
                <p14:xfrm>
                  <a:off x="3484881" y="3295161"/>
                  <a:ext cx="127440" cy="359280"/>
                </p14:xfrm>
              </p:contentPart>
            </mc:Choice>
            <mc:Fallback xmlns="">
              <p:pic>
                <p:nvPicPr>
                  <p:cNvPr id="348" name="Ink 347">
                    <a:extLst>
                      <a:ext uri="{FF2B5EF4-FFF2-40B4-BE49-F238E27FC236}">
                        <a16:creationId xmlns:a16="http://schemas.microsoft.com/office/drawing/2014/main" id="{1E8A7B40-DC7A-402D-8607-3DB7A177EE9F}"/>
                      </a:ext>
                    </a:extLst>
                  </p:cNvPr>
                  <p:cNvPicPr/>
                  <p:nvPr/>
                </p:nvPicPr>
                <p:blipFill>
                  <a:blip r:embed="rId30"/>
                  <a:stretch>
                    <a:fillRect/>
                  </a:stretch>
                </p:blipFill>
                <p:spPr>
                  <a:xfrm>
                    <a:off x="3475881" y="3286521"/>
                    <a:ext cx="14508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349" name="Ink 348">
                    <a:extLst>
                      <a:ext uri="{FF2B5EF4-FFF2-40B4-BE49-F238E27FC236}">
                        <a16:creationId xmlns:a16="http://schemas.microsoft.com/office/drawing/2014/main" id="{136ACD65-878F-4CB6-ACD1-E8C97F7FB45B}"/>
                      </a:ext>
                    </a:extLst>
                  </p14:cNvPr>
                  <p14:cNvContentPartPr/>
                  <p14:nvPr/>
                </p14:nvContentPartPr>
                <p14:xfrm>
                  <a:off x="3812121" y="3266001"/>
                  <a:ext cx="120240" cy="383400"/>
                </p14:xfrm>
              </p:contentPart>
            </mc:Choice>
            <mc:Fallback xmlns="">
              <p:pic>
                <p:nvPicPr>
                  <p:cNvPr id="349" name="Ink 348">
                    <a:extLst>
                      <a:ext uri="{FF2B5EF4-FFF2-40B4-BE49-F238E27FC236}">
                        <a16:creationId xmlns:a16="http://schemas.microsoft.com/office/drawing/2014/main" id="{136ACD65-878F-4CB6-ACD1-E8C97F7FB45B}"/>
                      </a:ext>
                    </a:extLst>
                  </p:cNvPr>
                  <p:cNvPicPr/>
                  <p:nvPr/>
                </p:nvPicPr>
                <p:blipFill>
                  <a:blip r:embed="rId32"/>
                  <a:stretch>
                    <a:fillRect/>
                  </a:stretch>
                </p:blipFill>
                <p:spPr>
                  <a:xfrm>
                    <a:off x="3803121" y="3257001"/>
                    <a:ext cx="137880" cy="401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8">
              <p14:nvContentPartPr>
                <p14:cNvPr id="344" name="Ink 343">
                  <a:extLst>
                    <a:ext uri="{FF2B5EF4-FFF2-40B4-BE49-F238E27FC236}">
                      <a16:creationId xmlns:a16="http://schemas.microsoft.com/office/drawing/2014/main" id="{E9142443-1BF3-471E-BAA7-7E7EEBAD770E}"/>
                    </a:ext>
                  </a:extLst>
                </p14:cNvPr>
                <p14:cNvContentPartPr/>
                <p14:nvPr/>
              </p14:nvContentPartPr>
              <p14:xfrm>
                <a:off x="3657681" y="2485161"/>
                <a:ext cx="160200" cy="152280"/>
              </p14:xfrm>
            </p:contentPart>
          </mc:Choice>
          <mc:Fallback xmlns="">
            <p:pic>
              <p:nvPicPr>
                <p:cNvPr id="344" name="Ink 343">
                  <a:extLst>
                    <a:ext uri="{FF2B5EF4-FFF2-40B4-BE49-F238E27FC236}">
                      <a16:creationId xmlns:a16="http://schemas.microsoft.com/office/drawing/2014/main" id="{E9142443-1BF3-471E-BAA7-7E7EEBAD770E}"/>
                    </a:ext>
                  </a:extLst>
                </p:cNvPr>
                <p:cNvPicPr/>
                <p:nvPr/>
              </p:nvPicPr>
              <p:blipFill>
                <a:blip r:embed="rId34"/>
                <a:stretch>
                  <a:fillRect/>
                </a:stretch>
              </p:blipFill>
              <p:spPr>
                <a:xfrm>
                  <a:off x="3649041" y="2476161"/>
                  <a:ext cx="1778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345" name="Ink 344">
                  <a:extLst>
                    <a:ext uri="{FF2B5EF4-FFF2-40B4-BE49-F238E27FC236}">
                      <a16:creationId xmlns:a16="http://schemas.microsoft.com/office/drawing/2014/main" id="{1813860B-715B-479B-9440-9F2804DBDB61}"/>
                    </a:ext>
                  </a:extLst>
                </p14:cNvPr>
                <p14:cNvContentPartPr/>
                <p14:nvPr/>
              </p14:nvContentPartPr>
              <p14:xfrm>
                <a:off x="3569481" y="2506041"/>
                <a:ext cx="82440" cy="520200"/>
              </p14:xfrm>
            </p:contentPart>
          </mc:Choice>
          <mc:Fallback xmlns="">
            <p:pic>
              <p:nvPicPr>
                <p:cNvPr id="345" name="Ink 344">
                  <a:extLst>
                    <a:ext uri="{FF2B5EF4-FFF2-40B4-BE49-F238E27FC236}">
                      <a16:creationId xmlns:a16="http://schemas.microsoft.com/office/drawing/2014/main" id="{1813860B-715B-479B-9440-9F2804DBDB61}"/>
                    </a:ext>
                  </a:extLst>
                </p:cNvPr>
                <p:cNvPicPr/>
                <p:nvPr/>
              </p:nvPicPr>
              <p:blipFill>
                <a:blip r:embed="rId36"/>
                <a:stretch>
                  <a:fillRect/>
                </a:stretch>
              </p:blipFill>
              <p:spPr>
                <a:xfrm>
                  <a:off x="3560841" y="2497401"/>
                  <a:ext cx="10008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46" name="Ink 345">
                  <a:extLst>
                    <a:ext uri="{FF2B5EF4-FFF2-40B4-BE49-F238E27FC236}">
                      <a16:creationId xmlns:a16="http://schemas.microsoft.com/office/drawing/2014/main" id="{903B7E16-CF4D-4F12-B26F-E570EB3A3076}"/>
                    </a:ext>
                  </a:extLst>
                </p14:cNvPr>
                <p14:cNvContentPartPr/>
                <p14:nvPr/>
              </p14:nvContentPartPr>
              <p14:xfrm>
                <a:off x="3574521" y="2630601"/>
                <a:ext cx="145080" cy="415080"/>
              </p14:xfrm>
            </p:contentPart>
          </mc:Choice>
          <mc:Fallback xmlns="">
            <p:pic>
              <p:nvPicPr>
                <p:cNvPr id="346" name="Ink 345">
                  <a:extLst>
                    <a:ext uri="{FF2B5EF4-FFF2-40B4-BE49-F238E27FC236}">
                      <a16:creationId xmlns:a16="http://schemas.microsoft.com/office/drawing/2014/main" id="{903B7E16-CF4D-4F12-B26F-E570EB3A3076}"/>
                    </a:ext>
                  </a:extLst>
                </p:cNvPr>
                <p:cNvPicPr/>
                <p:nvPr/>
              </p:nvPicPr>
              <p:blipFill>
                <a:blip r:embed="rId38"/>
                <a:stretch>
                  <a:fillRect/>
                </a:stretch>
              </p:blipFill>
              <p:spPr>
                <a:xfrm>
                  <a:off x="3565881" y="2621961"/>
                  <a:ext cx="16272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47" name="Ink 346">
                  <a:extLst>
                    <a:ext uri="{FF2B5EF4-FFF2-40B4-BE49-F238E27FC236}">
                      <a16:creationId xmlns:a16="http://schemas.microsoft.com/office/drawing/2014/main" id="{FBB45623-952D-4D2C-8001-28A005496401}"/>
                    </a:ext>
                  </a:extLst>
                </p14:cNvPr>
                <p14:cNvContentPartPr/>
                <p14:nvPr/>
              </p14:nvContentPartPr>
              <p14:xfrm>
                <a:off x="3591801" y="2476521"/>
                <a:ext cx="326160" cy="579960"/>
              </p14:xfrm>
            </p:contentPart>
          </mc:Choice>
          <mc:Fallback xmlns="">
            <p:pic>
              <p:nvPicPr>
                <p:cNvPr id="347" name="Ink 346">
                  <a:extLst>
                    <a:ext uri="{FF2B5EF4-FFF2-40B4-BE49-F238E27FC236}">
                      <a16:creationId xmlns:a16="http://schemas.microsoft.com/office/drawing/2014/main" id="{FBB45623-952D-4D2C-8001-28A005496401}"/>
                    </a:ext>
                  </a:extLst>
                </p:cNvPr>
                <p:cNvPicPr/>
                <p:nvPr/>
              </p:nvPicPr>
              <p:blipFill>
                <a:blip r:embed="rId40"/>
                <a:stretch>
                  <a:fillRect/>
                </a:stretch>
              </p:blipFill>
              <p:spPr>
                <a:xfrm>
                  <a:off x="3582801" y="2467521"/>
                  <a:ext cx="343800" cy="597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2">
            <p14:nvContentPartPr>
              <p14:cNvPr id="360" name="Ink 359">
                <a:extLst>
                  <a:ext uri="{FF2B5EF4-FFF2-40B4-BE49-F238E27FC236}">
                    <a16:creationId xmlns:a16="http://schemas.microsoft.com/office/drawing/2014/main" id="{95CC99D4-317E-49E6-8485-41CC03CC64E1}"/>
                  </a:ext>
                </a:extLst>
              </p14:cNvPr>
              <p14:cNvContentPartPr/>
              <p14:nvPr/>
            </p14:nvContentPartPr>
            <p14:xfrm>
              <a:off x="4772798" y="1871051"/>
              <a:ext cx="139320" cy="275940"/>
            </p14:xfrm>
          </p:contentPart>
        </mc:Choice>
        <mc:Fallback xmlns="">
          <p:pic>
            <p:nvPicPr>
              <p:cNvPr id="360" name="Ink 359">
                <a:extLst>
                  <a:ext uri="{FF2B5EF4-FFF2-40B4-BE49-F238E27FC236}">
                    <a16:creationId xmlns:a16="http://schemas.microsoft.com/office/drawing/2014/main" id="{95CC99D4-317E-49E6-8485-41CC03CC64E1}"/>
                  </a:ext>
                </a:extLst>
              </p:cNvPr>
              <p:cNvPicPr/>
              <p:nvPr/>
            </p:nvPicPr>
            <p:blipFill>
              <a:blip r:embed="rId303"/>
              <a:stretch>
                <a:fillRect/>
              </a:stretch>
            </p:blipFill>
            <p:spPr>
              <a:xfrm>
                <a:off x="4763821" y="1862057"/>
                <a:ext cx="156915" cy="293569"/>
              </a:xfrm>
              <a:prstGeom prst="rect">
                <a:avLst/>
              </a:prstGeom>
            </p:spPr>
          </p:pic>
        </mc:Fallback>
      </mc:AlternateContent>
      <p:grpSp>
        <p:nvGrpSpPr>
          <p:cNvPr id="361" name="Group 360">
            <a:extLst>
              <a:ext uri="{FF2B5EF4-FFF2-40B4-BE49-F238E27FC236}">
                <a16:creationId xmlns:a16="http://schemas.microsoft.com/office/drawing/2014/main" id="{9661DA89-2966-49B3-80CE-903A44FC559B}"/>
              </a:ext>
            </a:extLst>
          </p:cNvPr>
          <p:cNvGrpSpPr/>
          <p:nvPr/>
        </p:nvGrpSpPr>
        <p:grpSpPr>
          <a:xfrm>
            <a:off x="5326855" y="2495026"/>
            <a:ext cx="349380" cy="237870"/>
            <a:chOff x="5848055" y="3321112"/>
            <a:chExt cx="465840" cy="317160"/>
          </a:xfrm>
        </p:grpSpPr>
        <mc:AlternateContent xmlns:mc="http://schemas.openxmlformats.org/markup-compatibility/2006" xmlns:p14="http://schemas.microsoft.com/office/powerpoint/2010/main">
          <mc:Choice Requires="p14">
            <p:contentPart p14:bwMode="auto" r:id="rId304">
              <p14:nvContentPartPr>
                <p14:cNvPr id="362" name="Ink 361">
                  <a:extLst>
                    <a:ext uri="{FF2B5EF4-FFF2-40B4-BE49-F238E27FC236}">
                      <a16:creationId xmlns:a16="http://schemas.microsoft.com/office/drawing/2014/main" id="{68CAD4E9-D61F-4FB2-8A8F-2348CC929E2E}"/>
                    </a:ext>
                  </a:extLst>
                </p14:cNvPr>
                <p14:cNvContentPartPr/>
                <p14:nvPr/>
              </p14:nvContentPartPr>
              <p14:xfrm>
                <a:off x="5848055" y="3321112"/>
                <a:ext cx="465840" cy="279360"/>
              </p14:xfrm>
            </p:contentPart>
          </mc:Choice>
          <mc:Fallback xmlns="">
            <p:pic>
              <p:nvPicPr>
                <p:cNvPr id="362" name="Ink 361">
                  <a:extLst>
                    <a:ext uri="{FF2B5EF4-FFF2-40B4-BE49-F238E27FC236}">
                      <a16:creationId xmlns:a16="http://schemas.microsoft.com/office/drawing/2014/main" id="{68CAD4E9-D61F-4FB2-8A8F-2348CC929E2E}"/>
                    </a:ext>
                  </a:extLst>
                </p:cNvPr>
                <p:cNvPicPr/>
                <p:nvPr/>
              </p:nvPicPr>
              <p:blipFill>
                <a:blip r:embed="rId305"/>
                <a:stretch>
                  <a:fillRect/>
                </a:stretch>
              </p:blipFill>
              <p:spPr>
                <a:xfrm>
                  <a:off x="5839055" y="3312112"/>
                  <a:ext cx="4834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63" name="Ink 362">
                  <a:extLst>
                    <a:ext uri="{FF2B5EF4-FFF2-40B4-BE49-F238E27FC236}">
                      <a16:creationId xmlns:a16="http://schemas.microsoft.com/office/drawing/2014/main" id="{75655A8B-1BD5-4D7C-BB83-D5A803617325}"/>
                    </a:ext>
                  </a:extLst>
                </p14:cNvPr>
                <p14:cNvContentPartPr/>
                <p14:nvPr/>
              </p14:nvContentPartPr>
              <p14:xfrm>
                <a:off x="5850575" y="3585352"/>
                <a:ext cx="446400" cy="52920"/>
              </p14:xfrm>
            </p:contentPart>
          </mc:Choice>
          <mc:Fallback xmlns="">
            <p:pic>
              <p:nvPicPr>
                <p:cNvPr id="363" name="Ink 362">
                  <a:extLst>
                    <a:ext uri="{FF2B5EF4-FFF2-40B4-BE49-F238E27FC236}">
                      <a16:creationId xmlns:a16="http://schemas.microsoft.com/office/drawing/2014/main" id="{75655A8B-1BD5-4D7C-BB83-D5A803617325}"/>
                    </a:ext>
                  </a:extLst>
                </p:cNvPr>
                <p:cNvPicPr/>
                <p:nvPr/>
              </p:nvPicPr>
              <p:blipFill>
                <a:blip r:embed="rId273"/>
                <a:stretch>
                  <a:fillRect/>
                </a:stretch>
              </p:blipFill>
              <p:spPr>
                <a:xfrm>
                  <a:off x="5841935" y="3576352"/>
                  <a:ext cx="4640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64" name="Ink 363">
                  <a:extLst>
                    <a:ext uri="{FF2B5EF4-FFF2-40B4-BE49-F238E27FC236}">
                      <a16:creationId xmlns:a16="http://schemas.microsoft.com/office/drawing/2014/main" id="{5BCD91F8-1599-4E85-8DE9-D06F3438D415}"/>
                    </a:ext>
                  </a:extLst>
                </p14:cNvPr>
                <p14:cNvContentPartPr/>
                <p14:nvPr/>
              </p14:nvContentPartPr>
              <p14:xfrm>
                <a:off x="6296615" y="3598672"/>
                <a:ext cx="14040" cy="23040"/>
              </p14:xfrm>
            </p:contentPart>
          </mc:Choice>
          <mc:Fallback xmlns="">
            <p:pic>
              <p:nvPicPr>
                <p:cNvPr id="364" name="Ink 363">
                  <a:extLst>
                    <a:ext uri="{FF2B5EF4-FFF2-40B4-BE49-F238E27FC236}">
                      <a16:creationId xmlns:a16="http://schemas.microsoft.com/office/drawing/2014/main" id="{5BCD91F8-1599-4E85-8DE9-D06F3438D415}"/>
                    </a:ext>
                  </a:extLst>
                </p:cNvPr>
                <p:cNvPicPr/>
                <p:nvPr/>
              </p:nvPicPr>
              <p:blipFill>
                <a:blip r:embed="rId275"/>
                <a:stretch>
                  <a:fillRect/>
                </a:stretch>
              </p:blipFill>
              <p:spPr>
                <a:xfrm>
                  <a:off x="6287615" y="3589672"/>
                  <a:ext cx="31680" cy="40680"/>
                </a:xfrm>
                <a:prstGeom prst="rect">
                  <a:avLst/>
                </a:prstGeom>
              </p:spPr>
            </p:pic>
          </mc:Fallback>
        </mc:AlternateContent>
      </p:grpSp>
      <p:grpSp>
        <p:nvGrpSpPr>
          <p:cNvPr id="374" name="Group 373">
            <a:extLst>
              <a:ext uri="{FF2B5EF4-FFF2-40B4-BE49-F238E27FC236}">
                <a16:creationId xmlns:a16="http://schemas.microsoft.com/office/drawing/2014/main" id="{A5DE0193-A0F9-4DBF-A820-E000B431DA45}"/>
              </a:ext>
            </a:extLst>
          </p:cNvPr>
          <p:cNvGrpSpPr/>
          <p:nvPr/>
        </p:nvGrpSpPr>
        <p:grpSpPr>
          <a:xfrm>
            <a:off x="5581871" y="2050464"/>
            <a:ext cx="210330" cy="517860"/>
            <a:chOff x="7442495" y="2733952"/>
            <a:chExt cx="280440" cy="690480"/>
          </a:xfrm>
        </p:grpSpPr>
        <mc:AlternateContent xmlns:mc="http://schemas.openxmlformats.org/markup-compatibility/2006" xmlns:p14="http://schemas.microsoft.com/office/powerpoint/2010/main">
          <mc:Choice Requires="p14">
            <p:contentPart p14:bwMode="auto" r:id="rId308">
              <p14:nvContentPartPr>
                <p14:cNvPr id="370" name="Ink 369">
                  <a:extLst>
                    <a:ext uri="{FF2B5EF4-FFF2-40B4-BE49-F238E27FC236}">
                      <a16:creationId xmlns:a16="http://schemas.microsoft.com/office/drawing/2014/main" id="{6969A467-4E95-4737-A705-4DB2D4F58555}"/>
                    </a:ext>
                  </a:extLst>
                </p14:cNvPr>
                <p14:cNvContentPartPr/>
                <p14:nvPr/>
              </p14:nvContentPartPr>
              <p14:xfrm>
                <a:off x="7442495" y="2898472"/>
                <a:ext cx="211680" cy="477000"/>
              </p14:xfrm>
            </p:contentPart>
          </mc:Choice>
          <mc:Fallback xmlns="">
            <p:pic>
              <p:nvPicPr>
                <p:cNvPr id="370" name="Ink 369">
                  <a:extLst>
                    <a:ext uri="{FF2B5EF4-FFF2-40B4-BE49-F238E27FC236}">
                      <a16:creationId xmlns:a16="http://schemas.microsoft.com/office/drawing/2014/main" id="{6969A467-4E95-4737-A705-4DB2D4F58555}"/>
                    </a:ext>
                  </a:extLst>
                </p:cNvPr>
                <p:cNvPicPr/>
                <p:nvPr/>
              </p:nvPicPr>
              <p:blipFill>
                <a:blip r:embed="rId309"/>
                <a:stretch>
                  <a:fillRect/>
                </a:stretch>
              </p:blipFill>
              <p:spPr>
                <a:xfrm>
                  <a:off x="7433495" y="2889832"/>
                  <a:ext cx="22932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71" name="Ink 370">
                  <a:extLst>
                    <a:ext uri="{FF2B5EF4-FFF2-40B4-BE49-F238E27FC236}">
                      <a16:creationId xmlns:a16="http://schemas.microsoft.com/office/drawing/2014/main" id="{1FD794C5-B540-4FC6-A970-227D3A01176D}"/>
                    </a:ext>
                  </a:extLst>
                </p14:cNvPr>
                <p14:cNvContentPartPr/>
                <p14:nvPr/>
              </p14:nvContentPartPr>
              <p14:xfrm>
                <a:off x="7454375" y="2894512"/>
                <a:ext cx="254520" cy="529920"/>
              </p14:xfrm>
            </p:contentPart>
          </mc:Choice>
          <mc:Fallback xmlns="">
            <p:pic>
              <p:nvPicPr>
                <p:cNvPr id="371" name="Ink 370">
                  <a:extLst>
                    <a:ext uri="{FF2B5EF4-FFF2-40B4-BE49-F238E27FC236}">
                      <a16:creationId xmlns:a16="http://schemas.microsoft.com/office/drawing/2014/main" id="{1FD794C5-B540-4FC6-A970-227D3A01176D}"/>
                    </a:ext>
                  </a:extLst>
                </p:cNvPr>
                <p:cNvPicPr/>
                <p:nvPr/>
              </p:nvPicPr>
              <p:blipFill>
                <a:blip r:embed="rId311"/>
                <a:stretch>
                  <a:fillRect/>
                </a:stretch>
              </p:blipFill>
              <p:spPr>
                <a:xfrm>
                  <a:off x="7445735" y="2885872"/>
                  <a:ext cx="27216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73" name="Ink 372">
                  <a:extLst>
                    <a:ext uri="{FF2B5EF4-FFF2-40B4-BE49-F238E27FC236}">
                      <a16:creationId xmlns:a16="http://schemas.microsoft.com/office/drawing/2014/main" id="{EB8400CD-98B9-497D-9E59-8965CD9B2516}"/>
                    </a:ext>
                  </a:extLst>
                </p14:cNvPr>
                <p14:cNvContentPartPr/>
                <p14:nvPr/>
              </p14:nvContentPartPr>
              <p14:xfrm>
                <a:off x="7621415" y="2733952"/>
                <a:ext cx="101520" cy="122040"/>
              </p14:xfrm>
            </p:contentPart>
          </mc:Choice>
          <mc:Fallback xmlns="">
            <p:pic>
              <p:nvPicPr>
                <p:cNvPr id="373" name="Ink 372">
                  <a:extLst>
                    <a:ext uri="{FF2B5EF4-FFF2-40B4-BE49-F238E27FC236}">
                      <a16:creationId xmlns:a16="http://schemas.microsoft.com/office/drawing/2014/main" id="{EB8400CD-98B9-497D-9E59-8965CD9B2516}"/>
                    </a:ext>
                  </a:extLst>
                </p:cNvPr>
                <p:cNvPicPr/>
                <p:nvPr/>
              </p:nvPicPr>
              <p:blipFill>
                <a:blip r:embed="rId313"/>
                <a:stretch>
                  <a:fillRect/>
                </a:stretch>
              </p:blipFill>
              <p:spPr>
                <a:xfrm>
                  <a:off x="7612415" y="2724952"/>
                  <a:ext cx="119160" cy="139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4">
            <p14:nvContentPartPr>
              <p14:cNvPr id="375" name="Ink 374">
                <a:extLst>
                  <a:ext uri="{FF2B5EF4-FFF2-40B4-BE49-F238E27FC236}">
                    <a16:creationId xmlns:a16="http://schemas.microsoft.com/office/drawing/2014/main" id="{4A9E0633-1731-4770-913F-FA08DE1A78A4}"/>
                  </a:ext>
                </a:extLst>
              </p14:cNvPr>
              <p14:cNvContentPartPr/>
              <p14:nvPr/>
            </p14:nvContentPartPr>
            <p14:xfrm>
              <a:off x="5194421" y="1830144"/>
              <a:ext cx="542700" cy="180360"/>
            </p14:xfrm>
          </p:contentPart>
        </mc:Choice>
        <mc:Fallback xmlns="">
          <p:pic>
            <p:nvPicPr>
              <p:cNvPr id="375" name="Ink 374">
                <a:extLst>
                  <a:ext uri="{FF2B5EF4-FFF2-40B4-BE49-F238E27FC236}">
                    <a16:creationId xmlns:a16="http://schemas.microsoft.com/office/drawing/2014/main" id="{4A9E0633-1731-4770-913F-FA08DE1A78A4}"/>
                  </a:ext>
                </a:extLst>
              </p:cNvPr>
              <p:cNvPicPr/>
              <p:nvPr/>
            </p:nvPicPr>
            <p:blipFill>
              <a:blip r:embed="rId315"/>
              <a:stretch>
                <a:fillRect/>
              </a:stretch>
            </p:blipFill>
            <p:spPr>
              <a:xfrm>
                <a:off x="5185424" y="1821144"/>
                <a:ext cx="560334"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76" name="Ink 375">
                <a:extLst>
                  <a:ext uri="{FF2B5EF4-FFF2-40B4-BE49-F238E27FC236}">
                    <a16:creationId xmlns:a16="http://schemas.microsoft.com/office/drawing/2014/main" id="{49D6F28E-1EB3-449A-B388-CEAB853E592D}"/>
                  </a:ext>
                </a:extLst>
              </p14:cNvPr>
              <p14:cNvContentPartPr/>
              <p14:nvPr/>
            </p14:nvContentPartPr>
            <p14:xfrm>
              <a:off x="4166531" y="4190484"/>
              <a:ext cx="478710" cy="528390"/>
            </p14:xfrm>
          </p:contentPart>
        </mc:Choice>
        <mc:Fallback xmlns="">
          <p:pic>
            <p:nvPicPr>
              <p:cNvPr id="376" name="Ink 375">
                <a:extLst>
                  <a:ext uri="{FF2B5EF4-FFF2-40B4-BE49-F238E27FC236}">
                    <a16:creationId xmlns:a16="http://schemas.microsoft.com/office/drawing/2014/main" id="{49D6F28E-1EB3-449A-B388-CEAB853E592D}"/>
                  </a:ext>
                </a:extLst>
              </p:cNvPr>
              <p:cNvPicPr/>
              <p:nvPr/>
            </p:nvPicPr>
            <p:blipFill>
              <a:blip r:embed="rId317"/>
              <a:stretch>
                <a:fillRect/>
              </a:stretch>
            </p:blipFill>
            <p:spPr>
              <a:xfrm>
                <a:off x="4157533" y="4181486"/>
                <a:ext cx="496347" cy="546027"/>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377" name="Ink 376">
                <a:extLst>
                  <a:ext uri="{FF2B5EF4-FFF2-40B4-BE49-F238E27FC236}">
                    <a16:creationId xmlns:a16="http://schemas.microsoft.com/office/drawing/2014/main" id="{3EAD64E8-A2B1-4E69-AD18-41E49E8314DC}"/>
                  </a:ext>
                </a:extLst>
              </p14:cNvPr>
              <p14:cNvContentPartPr/>
              <p14:nvPr/>
            </p14:nvContentPartPr>
            <p14:xfrm>
              <a:off x="4180031" y="4402434"/>
              <a:ext cx="137160" cy="86940"/>
            </p14:xfrm>
          </p:contentPart>
        </mc:Choice>
        <mc:Fallback xmlns="">
          <p:pic>
            <p:nvPicPr>
              <p:cNvPr id="377" name="Ink 376">
                <a:extLst>
                  <a:ext uri="{FF2B5EF4-FFF2-40B4-BE49-F238E27FC236}">
                    <a16:creationId xmlns:a16="http://schemas.microsoft.com/office/drawing/2014/main" id="{3EAD64E8-A2B1-4E69-AD18-41E49E8314DC}"/>
                  </a:ext>
                </a:extLst>
              </p:cNvPr>
              <p:cNvPicPr/>
              <p:nvPr/>
            </p:nvPicPr>
            <p:blipFill>
              <a:blip r:embed="rId319"/>
              <a:stretch>
                <a:fillRect/>
              </a:stretch>
            </p:blipFill>
            <p:spPr>
              <a:xfrm>
                <a:off x="4171031" y="4393415"/>
                <a:ext cx="154800" cy="104617"/>
              </a:xfrm>
              <a:prstGeom prst="rect">
                <a:avLst/>
              </a:prstGeom>
            </p:spPr>
          </p:pic>
        </mc:Fallback>
      </mc:AlternateContent>
      <p:grpSp>
        <p:nvGrpSpPr>
          <p:cNvPr id="386" name="Group 385">
            <a:extLst>
              <a:ext uri="{FF2B5EF4-FFF2-40B4-BE49-F238E27FC236}">
                <a16:creationId xmlns:a16="http://schemas.microsoft.com/office/drawing/2014/main" id="{8711E24A-7353-4A9C-B124-3A27499AE619}"/>
              </a:ext>
            </a:extLst>
          </p:cNvPr>
          <p:cNvGrpSpPr/>
          <p:nvPr/>
        </p:nvGrpSpPr>
        <p:grpSpPr>
          <a:xfrm>
            <a:off x="4000481" y="4030644"/>
            <a:ext cx="831060" cy="844560"/>
            <a:chOff x="5333975" y="5374192"/>
            <a:chExt cx="1108080" cy="1126080"/>
          </a:xfrm>
        </p:grpSpPr>
        <mc:AlternateContent xmlns:mc="http://schemas.openxmlformats.org/markup-compatibility/2006" xmlns:p14="http://schemas.microsoft.com/office/powerpoint/2010/main">
          <mc:Choice Requires="p14">
            <p:contentPart p14:bwMode="auto" r:id="rId320">
              <p14:nvContentPartPr>
                <p14:cNvPr id="378" name="Ink 377">
                  <a:extLst>
                    <a:ext uri="{FF2B5EF4-FFF2-40B4-BE49-F238E27FC236}">
                      <a16:creationId xmlns:a16="http://schemas.microsoft.com/office/drawing/2014/main" id="{9A7B80E4-5DEE-47CA-B78D-AD6F0BA8CFD6}"/>
                    </a:ext>
                  </a:extLst>
                </p14:cNvPr>
                <p14:cNvContentPartPr/>
                <p14:nvPr/>
              </p14:nvContentPartPr>
              <p14:xfrm>
                <a:off x="5787575" y="5585512"/>
                <a:ext cx="361080" cy="671400"/>
              </p14:xfrm>
            </p:contentPart>
          </mc:Choice>
          <mc:Fallback xmlns="">
            <p:pic>
              <p:nvPicPr>
                <p:cNvPr id="378" name="Ink 377">
                  <a:extLst>
                    <a:ext uri="{FF2B5EF4-FFF2-40B4-BE49-F238E27FC236}">
                      <a16:creationId xmlns:a16="http://schemas.microsoft.com/office/drawing/2014/main" id="{9A7B80E4-5DEE-47CA-B78D-AD6F0BA8CFD6}"/>
                    </a:ext>
                  </a:extLst>
                </p:cNvPr>
                <p:cNvPicPr/>
                <p:nvPr/>
              </p:nvPicPr>
              <p:blipFill>
                <a:blip r:embed="rId321"/>
                <a:stretch>
                  <a:fillRect/>
                </a:stretch>
              </p:blipFill>
              <p:spPr>
                <a:xfrm>
                  <a:off x="5778935" y="5576872"/>
                  <a:ext cx="378720" cy="6890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79" name="Ink 378">
                  <a:extLst>
                    <a:ext uri="{FF2B5EF4-FFF2-40B4-BE49-F238E27FC236}">
                      <a16:creationId xmlns:a16="http://schemas.microsoft.com/office/drawing/2014/main" id="{B6FFE806-99C3-4771-A941-8DBAEEE39EFA}"/>
                    </a:ext>
                  </a:extLst>
                </p14:cNvPr>
                <p14:cNvContentPartPr/>
                <p14:nvPr/>
              </p14:nvContentPartPr>
              <p14:xfrm>
                <a:off x="5812415" y="6142432"/>
                <a:ext cx="15840" cy="93600"/>
              </p14:xfrm>
            </p:contentPart>
          </mc:Choice>
          <mc:Fallback xmlns="">
            <p:pic>
              <p:nvPicPr>
                <p:cNvPr id="379" name="Ink 378">
                  <a:extLst>
                    <a:ext uri="{FF2B5EF4-FFF2-40B4-BE49-F238E27FC236}">
                      <a16:creationId xmlns:a16="http://schemas.microsoft.com/office/drawing/2014/main" id="{B6FFE806-99C3-4771-A941-8DBAEEE39EFA}"/>
                    </a:ext>
                  </a:extLst>
                </p:cNvPr>
                <p:cNvPicPr/>
                <p:nvPr/>
              </p:nvPicPr>
              <p:blipFill>
                <a:blip r:embed="rId323"/>
                <a:stretch>
                  <a:fillRect/>
                </a:stretch>
              </p:blipFill>
              <p:spPr>
                <a:xfrm>
                  <a:off x="5803415" y="6133792"/>
                  <a:ext cx="334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380" name="Ink 379">
                  <a:extLst>
                    <a:ext uri="{FF2B5EF4-FFF2-40B4-BE49-F238E27FC236}">
                      <a16:creationId xmlns:a16="http://schemas.microsoft.com/office/drawing/2014/main" id="{C90E4730-537E-4287-B312-2BF76F8AC6C1}"/>
                    </a:ext>
                  </a:extLst>
                </p14:cNvPr>
                <p14:cNvContentPartPr/>
                <p14:nvPr/>
              </p14:nvContentPartPr>
              <p14:xfrm>
                <a:off x="5857775" y="6210472"/>
                <a:ext cx="32040" cy="21240"/>
              </p14:xfrm>
            </p:contentPart>
          </mc:Choice>
          <mc:Fallback xmlns="">
            <p:pic>
              <p:nvPicPr>
                <p:cNvPr id="380" name="Ink 379">
                  <a:extLst>
                    <a:ext uri="{FF2B5EF4-FFF2-40B4-BE49-F238E27FC236}">
                      <a16:creationId xmlns:a16="http://schemas.microsoft.com/office/drawing/2014/main" id="{C90E4730-537E-4287-B312-2BF76F8AC6C1}"/>
                    </a:ext>
                  </a:extLst>
                </p:cNvPr>
                <p:cNvPicPr/>
                <p:nvPr/>
              </p:nvPicPr>
              <p:blipFill>
                <a:blip r:embed="rId325"/>
                <a:stretch>
                  <a:fillRect/>
                </a:stretch>
              </p:blipFill>
              <p:spPr>
                <a:xfrm>
                  <a:off x="5849135" y="6201832"/>
                  <a:ext cx="496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382" name="Ink 381">
                  <a:extLst>
                    <a:ext uri="{FF2B5EF4-FFF2-40B4-BE49-F238E27FC236}">
                      <a16:creationId xmlns:a16="http://schemas.microsoft.com/office/drawing/2014/main" id="{81D2883D-0971-4994-BB7D-61D84E81F8E6}"/>
                    </a:ext>
                  </a:extLst>
                </p14:cNvPr>
                <p14:cNvContentPartPr/>
                <p14:nvPr/>
              </p14:nvContentPartPr>
              <p14:xfrm>
                <a:off x="5579495" y="5885752"/>
                <a:ext cx="207360" cy="94680"/>
              </p14:xfrm>
            </p:contentPart>
          </mc:Choice>
          <mc:Fallback xmlns="">
            <p:pic>
              <p:nvPicPr>
                <p:cNvPr id="382" name="Ink 381">
                  <a:extLst>
                    <a:ext uri="{FF2B5EF4-FFF2-40B4-BE49-F238E27FC236}">
                      <a16:creationId xmlns:a16="http://schemas.microsoft.com/office/drawing/2014/main" id="{81D2883D-0971-4994-BB7D-61D84E81F8E6}"/>
                    </a:ext>
                  </a:extLst>
                </p:cNvPr>
                <p:cNvPicPr/>
                <p:nvPr/>
              </p:nvPicPr>
              <p:blipFill>
                <a:blip r:embed="rId327"/>
                <a:stretch>
                  <a:fillRect/>
                </a:stretch>
              </p:blipFill>
              <p:spPr>
                <a:xfrm>
                  <a:off x="5570495" y="5876752"/>
                  <a:ext cx="2250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383" name="Ink 382">
                  <a:extLst>
                    <a:ext uri="{FF2B5EF4-FFF2-40B4-BE49-F238E27FC236}">
                      <a16:creationId xmlns:a16="http://schemas.microsoft.com/office/drawing/2014/main" id="{20055FFE-2A14-4A89-9984-FDBEA30F3D5F}"/>
                    </a:ext>
                  </a:extLst>
                </p14:cNvPr>
                <p14:cNvContentPartPr/>
                <p14:nvPr/>
              </p14:nvContentPartPr>
              <p14:xfrm>
                <a:off x="5695055" y="5876392"/>
                <a:ext cx="3240" cy="23040"/>
              </p14:xfrm>
            </p:contentPart>
          </mc:Choice>
          <mc:Fallback xmlns="">
            <p:pic>
              <p:nvPicPr>
                <p:cNvPr id="383" name="Ink 382">
                  <a:extLst>
                    <a:ext uri="{FF2B5EF4-FFF2-40B4-BE49-F238E27FC236}">
                      <a16:creationId xmlns:a16="http://schemas.microsoft.com/office/drawing/2014/main" id="{20055FFE-2A14-4A89-9984-FDBEA30F3D5F}"/>
                    </a:ext>
                  </a:extLst>
                </p:cNvPr>
                <p:cNvPicPr/>
                <p:nvPr/>
              </p:nvPicPr>
              <p:blipFill>
                <a:blip r:embed="rId329"/>
                <a:stretch>
                  <a:fillRect/>
                </a:stretch>
              </p:blipFill>
              <p:spPr>
                <a:xfrm>
                  <a:off x="5686415" y="5867392"/>
                  <a:ext cx="208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385" name="Ink 384">
                  <a:extLst>
                    <a:ext uri="{FF2B5EF4-FFF2-40B4-BE49-F238E27FC236}">
                      <a16:creationId xmlns:a16="http://schemas.microsoft.com/office/drawing/2014/main" id="{EF577D7E-449D-4A55-B11D-754A2C9FE6CD}"/>
                    </a:ext>
                  </a:extLst>
                </p14:cNvPr>
                <p14:cNvContentPartPr/>
                <p14:nvPr/>
              </p14:nvContentPartPr>
              <p14:xfrm>
                <a:off x="5333975" y="5374192"/>
                <a:ext cx="1108080" cy="1126080"/>
              </p14:xfrm>
            </p:contentPart>
          </mc:Choice>
          <mc:Fallback xmlns="">
            <p:pic>
              <p:nvPicPr>
                <p:cNvPr id="385" name="Ink 384">
                  <a:extLst>
                    <a:ext uri="{FF2B5EF4-FFF2-40B4-BE49-F238E27FC236}">
                      <a16:creationId xmlns:a16="http://schemas.microsoft.com/office/drawing/2014/main" id="{EF577D7E-449D-4A55-B11D-754A2C9FE6CD}"/>
                    </a:ext>
                  </a:extLst>
                </p:cNvPr>
                <p:cNvPicPr/>
                <p:nvPr/>
              </p:nvPicPr>
              <p:blipFill>
                <a:blip r:embed="rId331"/>
                <a:stretch>
                  <a:fillRect/>
                </a:stretch>
              </p:blipFill>
              <p:spPr>
                <a:xfrm>
                  <a:off x="5324975" y="5365192"/>
                  <a:ext cx="1125720" cy="1143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2">
            <p14:nvContentPartPr>
              <p14:cNvPr id="387" name="Ink 386">
                <a:extLst>
                  <a:ext uri="{FF2B5EF4-FFF2-40B4-BE49-F238E27FC236}">
                    <a16:creationId xmlns:a16="http://schemas.microsoft.com/office/drawing/2014/main" id="{E360EEE6-3C99-4D12-8B47-323D535CE7FB}"/>
                  </a:ext>
                </a:extLst>
              </p14:cNvPr>
              <p14:cNvContentPartPr/>
              <p14:nvPr/>
            </p14:nvContentPartPr>
            <p14:xfrm>
              <a:off x="4087151" y="4145664"/>
              <a:ext cx="1080" cy="1080"/>
            </p14:xfrm>
          </p:contentPart>
        </mc:Choice>
        <mc:Fallback xmlns="">
          <p:pic>
            <p:nvPicPr>
              <p:cNvPr id="387" name="Ink 386">
                <a:extLst>
                  <a:ext uri="{FF2B5EF4-FFF2-40B4-BE49-F238E27FC236}">
                    <a16:creationId xmlns:a16="http://schemas.microsoft.com/office/drawing/2014/main" id="{E360EEE6-3C99-4D12-8B47-323D535CE7FB}"/>
                  </a:ext>
                </a:extLst>
              </p:cNvPr>
              <p:cNvPicPr/>
              <p:nvPr/>
            </p:nvPicPr>
            <p:blipFill>
              <a:blip r:embed="rId333"/>
              <a:stretch>
                <a:fillRect/>
              </a:stretch>
            </p:blipFill>
            <p:spPr>
              <a:xfrm>
                <a:off x="4080401" y="4136664"/>
                <a:ext cx="1431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92" name="Ink 391">
                <a:extLst>
                  <a:ext uri="{FF2B5EF4-FFF2-40B4-BE49-F238E27FC236}">
                    <a16:creationId xmlns:a16="http://schemas.microsoft.com/office/drawing/2014/main" id="{A87EB726-95D0-4CF8-8ED5-0EEA8BA1D327}"/>
                  </a:ext>
                </a:extLst>
              </p14:cNvPr>
              <p14:cNvContentPartPr/>
              <p14:nvPr/>
            </p14:nvContentPartPr>
            <p14:xfrm>
              <a:off x="4307197" y="4064135"/>
              <a:ext cx="176850" cy="107730"/>
            </p14:xfrm>
          </p:contentPart>
        </mc:Choice>
        <mc:Fallback xmlns="">
          <p:pic>
            <p:nvPicPr>
              <p:cNvPr id="392" name="Ink 391">
                <a:extLst>
                  <a:ext uri="{FF2B5EF4-FFF2-40B4-BE49-F238E27FC236}">
                    <a16:creationId xmlns:a16="http://schemas.microsoft.com/office/drawing/2014/main" id="{A87EB726-95D0-4CF8-8ED5-0EEA8BA1D327}"/>
                  </a:ext>
                </a:extLst>
              </p:cNvPr>
              <p:cNvPicPr/>
              <p:nvPr/>
            </p:nvPicPr>
            <p:blipFill>
              <a:blip r:embed="rId335"/>
              <a:stretch>
                <a:fillRect/>
              </a:stretch>
            </p:blipFill>
            <p:spPr>
              <a:xfrm>
                <a:off x="4298211" y="4055157"/>
                <a:ext cx="194463" cy="125326"/>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391" name="Ink 390">
                <a:extLst>
                  <a:ext uri="{FF2B5EF4-FFF2-40B4-BE49-F238E27FC236}">
                    <a16:creationId xmlns:a16="http://schemas.microsoft.com/office/drawing/2014/main" id="{025D686F-74C3-4BA0-870F-CDE91219C064}"/>
                  </a:ext>
                </a:extLst>
              </p14:cNvPr>
              <p14:cNvContentPartPr/>
              <p14:nvPr/>
            </p14:nvContentPartPr>
            <p14:xfrm>
              <a:off x="4079317" y="4072235"/>
              <a:ext cx="233280" cy="253800"/>
            </p14:xfrm>
          </p:contentPart>
        </mc:Choice>
        <mc:Fallback xmlns="">
          <p:pic>
            <p:nvPicPr>
              <p:cNvPr id="391" name="Ink 390">
                <a:extLst>
                  <a:ext uri="{FF2B5EF4-FFF2-40B4-BE49-F238E27FC236}">
                    <a16:creationId xmlns:a16="http://schemas.microsoft.com/office/drawing/2014/main" id="{025D686F-74C3-4BA0-870F-CDE91219C064}"/>
                  </a:ext>
                </a:extLst>
              </p:cNvPr>
              <p:cNvPicPr/>
              <p:nvPr/>
            </p:nvPicPr>
            <p:blipFill>
              <a:blip r:embed="rId337"/>
              <a:stretch>
                <a:fillRect/>
              </a:stretch>
            </p:blipFill>
            <p:spPr>
              <a:xfrm>
                <a:off x="4070317" y="4063235"/>
                <a:ext cx="2509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396" name="Ink 395">
                <a:extLst>
                  <a:ext uri="{FF2B5EF4-FFF2-40B4-BE49-F238E27FC236}">
                    <a16:creationId xmlns:a16="http://schemas.microsoft.com/office/drawing/2014/main" id="{1D6B0492-6EBE-4D28-822B-DAE44E8C75C5}"/>
                  </a:ext>
                </a:extLst>
              </p14:cNvPr>
              <p14:cNvContentPartPr/>
              <p14:nvPr/>
            </p14:nvContentPartPr>
            <p14:xfrm>
              <a:off x="4068517" y="4326035"/>
              <a:ext cx="81000" cy="210600"/>
            </p14:xfrm>
          </p:contentPart>
        </mc:Choice>
        <mc:Fallback xmlns="">
          <p:pic>
            <p:nvPicPr>
              <p:cNvPr id="396" name="Ink 395">
                <a:extLst>
                  <a:ext uri="{FF2B5EF4-FFF2-40B4-BE49-F238E27FC236}">
                    <a16:creationId xmlns:a16="http://schemas.microsoft.com/office/drawing/2014/main" id="{1D6B0492-6EBE-4D28-822B-DAE44E8C75C5}"/>
                  </a:ext>
                </a:extLst>
              </p:cNvPr>
              <p:cNvPicPr/>
              <p:nvPr/>
            </p:nvPicPr>
            <p:blipFill>
              <a:blip r:embed="rId339"/>
              <a:stretch>
                <a:fillRect/>
              </a:stretch>
            </p:blipFill>
            <p:spPr>
              <a:xfrm>
                <a:off x="4059517" y="4317035"/>
                <a:ext cx="98640" cy="228240"/>
              </a:xfrm>
              <a:prstGeom prst="rect">
                <a:avLst/>
              </a:prstGeom>
            </p:spPr>
          </p:pic>
        </mc:Fallback>
      </mc:AlternateContent>
      <p:grpSp>
        <p:nvGrpSpPr>
          <p:cNvPr id="410" name="Group 409">
            <a:extLst>
              <a:ext uri="{FF2B5EF4-FFF2-40B4-BE49-F238E27FC236}">
                <a16:creationId xmlns:a16="http://schemas.microsoft.com/office/drawing/2014/main" id="{A1AFD6CB-CE87-4D94-A8B4-48EC6EE8D39C}"/>
              </a:ext>
            </a:extLst>
          </p:cNvPr>
          <p:cNvGrpSpPr/>
          <p:nvPr/>
        </p:nvGrpSpPr>
        <p:grpSpPr>
          <a:xfrm>
            <a:off x="4079857" y="4514765"/>
            <a:ext cx="402030" cy="339660"/>
            <a:chOff x="5439809" y="6019686"/>
            <a:chExt cx="536040" cy="452880"/>
          </a:xfrm>
        </p:grpSpPr>
        <mc:AlternateContent xmlns:mc="http://schemas.openxmlformats.org/markup-compatibility/2006" xmlns:p14="http://schemas.microsoft.com/office/powerpoint/2010/main">
          <mc:Choice Requires="p14">
            <p:contentPart p14:bwMode="auto" r:id="rId340">
              <p14:nvContentPartPr>
                <p14:cNvPr id="406" name="Ink 405">
                  <a:extLst>
                    <a:ext uri="{FF2B5EF4-FFF2-40B4-BE49-F238E27FC236}">
                      <a16:creationId xmlns:a16="http://schemas.microsoft.com/office/drawing/2014/main" id="{F55C584A-9D1A-4712-B072-0C78D225BDC8}"/>
                    </a:ext>
                  </a:extLst>
                </p14:cNvPr>
                <p14:cNvContentPartPr/>
                <p14:nvPr/>
              </p14:nvContentPartPr>
              <p14:xfrm>
                <a:off x="5731409" y="6285726"/>
                <a:ext cx="244440" cy="142200"/>
              </p14:xfrm>
            </p:contentPart>
          </mc:Choice>
          <mc:Fallback xmlns="">
            <p:pic>
              <p:nvPicPr>
                <p:cNvPr id="406" name="Ink 405">
                  <a:extLst>
                    <a:ext uri="{FF2B5EF4-FFF2-40B4-BE49-F238E27FC236}">
                      <a16:creationId xmlns:a16="http://schemas.microsoft.com/office/drawing/2014/main" id="{F55C584A-9D1A-4712-B072-0C78D225BDC8}"/>
                    </a:ext>
                  </a:extLst>
                </p:cNvPr>
                <p:cNvPicPr/>
                <p:nvPr/>
              </p:nvPicPr>
              <p:blipFill>
                <a:blip r:embed="rId341"/>
                <a:stretch>
                  <a:fillRect/>
                </a:stretch>
              </p:blipFill>
              <p:spPr>
                <a:xfrm>
                  <a:off x="5722769" y="6276726"/>
                  <a:ext cx="2620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400" name="Ink 399">
                  <a:extLst>
                    <a:ext uri="{FF2B5EF4-FFF2-40B4-BE49-F238E27FC236}">
                      <a16:creationId xmlns:a16="http://schemas.microsoft.com/office/drawing/2014/main" id="{4F6B03F5-DC90-48B6-8CD2-5CECFC5E389D}"/>
                    </a:ext>
                  </a:extLst>
                </p14:cNvPr>
                <p14:cNvContentPartPr/>
                <p14:nvPr/>
              </p14:nvContentPartPr>
              <p14:xfrm>
                <a:off x="5439809" y="6019686"/>
                <a:ext cx="311040" cy="218160"/>
              </p14:xfrm>
            </p:contentPart>
          </mc:Choice>
          <mc:Fallback xmlns="">
            <p:pic>
              <p:nvPicPr>
                <p:cNvPr id="400" name="Ink 399">
                  <a:extLst>
                    <a:ext uri="{FF2B5EF4-FFF2-40B4-BE49-F238E27FC236}">
                      <a16:creationId xmlns:a16="http://schemas.microsoft.com/office/drawing/2014/main" id="{4F6B03F5-DC90-48B6-8CD2-5CECFC5E389D}"/>
                    </a:ext>
                  </a:extLst>
                </p:cNvPr>
                <p:cNvPicPr/>
                <p:nvPr/>
              </p:nvPicPr>
              <p:blipFill>
                <a:blip r:embed="rId343"/>
                <a:stretch>
                  <a:fillRect/>
                </a:stretch>
              </p:blipFill>
              <p:spPr>
                <a:xfrm>
                  <a:off x="5431169" y="6010686"/>
                  <a:ext cx="3286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401" name="Ink 400">
                  <a:extLst>
                    <a:ext uri="{FF2B5EF4-FFF2-40B4-BE49-F238E27FC236}">
                      <a16:creationId xmlns:a16="http://schemas.microsoft.com/office/drawing/2014/main" id="{3FADB200-20D6-4F2C-9E17-3BABA23D3499}"/>
                    </a:ext>
                  </a:extLst>
                </p14:cNvPr>
                <p14:cNvContentPartPr/>
                <p14:nvPr/>
              </p14:nvContentPartPr>
              <p14:xfrm>
                <a:off x="5457089" y="6215886"/>
                <a:ext cx="18360" cy="114840"/>
              </p14:xfrm>
            </p:contentPart>
          </mc:Choice>
          <mc:Fallback xmlns="">
            <p:pic>
              <p:nvPicPr>
                <p:cNvPr id="401" name="Ink 400">
                  <a:extLst>
                    <a:ext uri="{FF2B5EF4-FFF2-40B4-BE49-F238E27FC236}">
                      <a16:creationId xmlns:a16="http://schemas.microsoft.com/office/drawing/2014/main" id="{3FADB200-20D6-4F2C-9E17-3BABA23D3499}"/>
                    </a:ext>
                  </a:extLst>
                </p:cNvPr>
                <p:cNvPicPr/>
                <p:nvPr/>
              </p:nvPicPr>
              <p:blipFill>
                <a:blip r:embed="rId345"/>
                <a:stretch>
                  <a:fillRect/>
                </a:stretch>
              </p:blipFill>
              <p:spPr>
                <a:xfrm>
                  <a:off x="5448449" y="6206886"/>
                  <a:ext cx="360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402" name="Ink 401">
                  <a:extLst>
                    <a:ext uri="{FF2B5EF4-FFF2-40B4-BE49-F238E27FC236}">
                      <a16:creationId xmlns:a16="http://schemas.microsoft.com/office/drawing/2014/main" id="{74AFAF2A-03F5-4787-9398-20D3D3287E22}"/>
                    </a:ext>
                  </a:extLst>
                </p14:cNvPr>
                <p14:cNvContentPartPr/>
                <p14:nvPr/>
              </p14:nvContentPartPr>
              <p14:xfrm>
                <a:off x="5467529" y="6213006"/>
                <a:ext cx="262800" cy="259560"/>
              </p14:xfrm>
            </p:contentPart>
          </mc:Choice>
          <mc:Fallback xmlns="">
            <p:pic>
              <p:nvPicPr>
                <p:cNvPr id="402" name="Ink 401">
                  <a:extLst>
                    <a:ext uri="{FF2B5EF4-FFF2-40B4-BE49-F238E27FC236}">
                      <a16:creationId xmlns:a16="http://schemas.microsoft.com/office/drawing/2014/main" id="{74AFAF2A-03F5-4787-9398-20D3D3287E22}"/>
                    </a:ext>
                  </a:extLst>
                </p:cNvPr>
                <p:cNvPicPr/>
                <p:nvPr/>
              </p:nvPicPr>
              <p:blipFill>
                <a:blip r:embed="rId347"/>
                <a:stretch>
                  <a:fillRect/>
                </a:stretch>
              </p:blipFill>
              <p:spPr>
                <a:xfrm>
                  <a:off x="5458889" y="6204006"/>
                  <a:ext cx="28044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403" name="Ink 402">
                  <a:extLst>
                    <a:ext uri="{FF2B5EF4-FFF2-40B4-BE49-F238E27FC236}">
                      <a16:creationId xmlns:a16="http://schemas.microsoft.com/office/drawing/2014/main" id="{9564DA19-0B12-463F-924D-25832524DCF5}"/>
                    </a:ext>
                  </a:extLst>
                </p14:cNvPr>
                <p14:cNvContentPartPr/>
                <p14:nvPr/>
              </p14:nvContentPartPr>
              <p14:xfrm>
                <a:off x="5626649" y="6209406"/>
                <a:ext cx="12240" cy="45720"/>
              </p14:xfrm>
            </p:contentPart>
          </mc:Choice>
          <mc:Fallback xmlns="">
            <p:pic>
              <p:nvPicPr>
                <p:cNvPr id="403" name="Ink 402">
                  <a:extLst>
                    <a:ext uri="{FF2B5EF4-FFF2-40B4-BE49-F238E27FC236}">
                      <a16:creationId xmlns:a16="http://schemas.microsoft.com/office/drawing/2014/main" id="{9564DA19-0B12-463F-924D-25832524DCF5}"/>
                    </a:ext>
                  </a:extLst>
                </p:cNvPr>
                <p:cNvPicPr/>
                <p:nvPr/>
              </p:nvPicPr>
              <p:blipFill>
                <a:blip r:embed="rId349"/>
                <a:stretch>
                  <a:fillRect/>
                </a:stretch>
              </p:blipFill>
              <p:spPr>
                <a:xfrm>
                  <a:off x="5618009" y="6200766"/>
                  <a:ext cx="298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405" name="Ink 404">
                  <a:extLst>
                    <a:ext uri="{FF2B5EF4-FFF2-40B4-BE49-F238E27FC236}">
                      <a16:creationId xmlns:a16="http://schemas.microsoft.com/office/drawing/2014/main" id="{61076884-0FE1-4D1E-A311-48C33EED7F9A}"/>
                    </a:ext>
                  </a:extLst>
                </p14:cNvPr>
                <p14:cNvContentPartPr/>
                <p14:nvPr/>
              </p14:nvContentPartPr>
              <p14:xfrm>
                <a:off x="5626289" y="6412806"/>
                <a:ext cx="75600" cy="35280"/>
              </p14:xfrm>
            </p:contentPart>
          </mc:Choice>
          <mc:Fallback xmlns="">
            <p:pic>
              <p:nvPicPr>
                <p:cNvPr id="405" name="Ink 404">
                  <a:extLst>
                    <a:ext uri="{FF2B5EF4-FFF2-40B4-BE49-F238E27FC236}">
                      <a16:creationId xmlns:a16="http://schemas.microsoft.com/office/drawing/2014/main" id="{61076884-0FE1-4D1E-A311-48C33EED7F9A}"/>
                    </a:ext>
                  </a:extLst>
                </p:cNvPr>
                <p:cNvPicPr/>
                <p:nvPr/>
              </p:nvPicPr>
              <p:blipFill>
                <a:blip r:embed="rId351"/>
                <a:stretch>
                  <a:fillRect/>
                </a:stretch>
              </p:blipFill>
              <p:spPr>
                <a:xfrm>
                  <a:off x="5617649" y="6403806"/>
                  <a:ext cx="93240" cy="52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2">
            <p14:nvContentPartPr>
              <p14:cNvPr id="407" name="Ink 406">
                <a:extLst>
                  <a:ext uri="{FF2B5EF4-FFF2-40B4-BE49-F238E27FC236}">
                    <a16:creationId xmlns:a16="http://schemas.microsoft.com/office/drawing/2014/main" id="{6FB4CEDC-698F-4066-AB1F-C4F1012C46A5}"/>
                  </a:ext>
                </a:extLst>
              </p14:cNvPr>
              <p14:cNvContentPartPr/>
              <p14:nvPr/>
            </p14:nvContentPartPr>
            <p14:xfrm>
              <a:off x="4484317" y="4523675"/>
              <a:ext cx="280260" cy="307530"/>
            </p14:xfrm>
          </p:contentPart>
        </mc:Choice>
        <mc:Fallback xmlns="">
          <p:pic>
            <p:nvPicPr>
              <p:cNvPr id="407" name="Ink 406">
                <a:extLst>
                  <a:ext uri="{FF2B5EF4-FFF2-40B4-BE49-F238E27FC236}">
                    <a16:creationId xmlns:a16="http://schemas.microsoft.com/office/drawing/2014/main" id="{6FB4CEDC-698F-4066-AB1F-C4F1012C46A5}"/>
                  </a:ext>
                </a:extLst>
              </p:cNvPr>
              <p:cNvPicPr/>
              <p:nvPr/>
            </p:nvPicPr>
            <p:blipFill>
              <a:blip r:embed="rId353"/>
              <a:stretch>
                <a:fillRect/>
              </a:stretch>
            </p:blipFill>
            <p:spPr>
              <a:xfrm>
                <a:off x="4475323" y="4514683"/>
                <a:ext cx="297889" cy="325155"/>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408" name="Ink 407">
                <a:extLst>
                  <a:ext uri="{FF2B5EF4-FFF2-40B4-BE49-F238E27FC236}">
                    <a16:creationId xmlns:a16="http://schemas.microsoft.com/office/drawing/2014/main" id="{6DADB88F-2512-46AC-B60E-C5384F2407F6}"/>
                  </a:ext>
                </a:extLst>
              </p14:cNvPr>
              <p14:cNvContentPartPr/>
              <p14:nvPr/>
            </p14:nvContentPartPr>
            <p14:xfrm>
              <a:off x="4660627" y="4275275"/>
              <a:ext cx="110700" cy="304560"/>
            </p14:xfrm>
          </p:contentPart>
        </mc:Choice>
        <mc:Fallback xmlns="">
          <p:pic>
            <p:nvPicPr>
              <p:cNvPr id="408" name="Ink 407">
                <a:extLst>
                  <a:ext uri="{FF2B5EF4-FFF2-40B4-BE49-F238E27FC236}">
                    <a16:creationId xmlns:a16="http://schemas.microsoft.com/office/drawing/2014/main" id="{6DADB88F-2512-46AC-B60E-C5384F2407F6}"/>
                  </a:ext>
                </a:extLst>
              </p:cNvPr>
              <p:cNvPicPr/>
              <p:nvPr/>
            </p:nvPicPr>
            <p:blipFill>
              <a:blip r:embed="rId355"/>
              <a:stretch>
                <a:fillRect/>
              </a:stretch>
            </p:blipFill>
            <p:spPr>
              <a:xfrm>
                <a:off x="4651642" y="4266275"/>
                <a:ext cx="128311" cy="322200"/>
              </a:xfrm>
              <a:prstGeom prst="rect">
                <a:avLst/>
              </a:prstGeom>
            </p:spPr>
          </p:pic>
        </mc:Fallback>
      </mc:AlternateContent>
      <p:grpSp>
        <p:nvGrpSpPr>
          <p:cNvPr id="417" name="Group 416">
            <a:extLst>
              <a:ext uri="{FF2B5EF4-FFF2-40B4-BE49-F238E27FC236}">
                <a16:creationId xmlns:a16="http://schemas.microsoft.com/office/drawing/2014/main" id="{E99595FD-8F46-4A32-A927-1988AB1F260D}"/>
              </a:ext>
            </a:extLst>
          </p:cNvPr>
          <p:cNvGrpSpPr/>
          <p:nvPr/>
        </p:nvGrpSpPr>
        <p:grpSpPr>
          <a:xfrm>
            <a:off x="4037741" y="4037405"/>
            <a:ext cx="756266" cy="363960"/>
            <a:chOff x="5383655" y="5383206"/>
            <a:chExt cx="1008354" cy="485280"/>
          </a:xfrm>
        </p:grpSpPr>
        <mc:AlternateContent xmlns:mc="http://schemas.openxmlformats.org/markup-compatibility/2006" xmlns:p14="http://schemas.microsoft.com/office/powerpoint/2010/main">
          <mc:Choice Requires="p14">
            <p:contentPart p14:bwMode="auto" r:id="rId356">
              <p14:nvContentPartPr>
                <p14:cNvPr id="388" name="Ink 387">
                  <a:extLst>
                    <a:ext uri="{FF2B5EF4-FFF2-40B4-BE49-F238E27FC236}">
                      <a16:creationId xmlns:a16="http://schemas.microsoft.com/office/drawing/2014/main" id="{6867C144-420C-441E-8655-6C8C67E73937}"/>
                    </a:ext>
                  </a:extLst>
                </p14:cNvPr>
                <p14:cNvContentPartPr/>
                <p14:nvPr/>
              </p14:nvContentPartPr>
              <p14:xfrm>
                <a:off x="5383655" y="5429272"/>
                <a:ext cx="104760" cy="424080"/>
              </p14:xfrm>
            </p:contentPart>
          </mc:Choice>
          <mc:Fallback xmlns="">
            <p:pic>
              <p:nvPicPr>
                <p:cNvPr id="388" name="Ink 387">
                  <a:extLst>
                    <a:ext uri="{FF2B5EF4-FFF2-40B4-BE49-F238E27FC236}">
                      <a16:creationId xmlns:a16="http://schemas.microsoft.com/office/drawing/2014/main" id="{6867C144-420C-441E-8655-6C8C67E73937}"/>
                    </a:ext>
                  </a:extLst>
                </p:cNvPr>
                <p:cNvPicPr/>
                <p:nvPr/>
              </p:nvPicPr>
              <p:blipFill>
                <a:blip r:embed="rId357"/>
                <a:stretch>
                  <a:fillRect/>
                </a:stretch>
              </p:blipFill>
              <p:spPr>
                <a:xfrm>
                  <a:off x="5375015" y="5420272"/>
                  <a:ext cx="12240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89" name="Ink 388">
                  <a:extLst>
                    <a:ext uri="{FF2B5EF4-FFF2-40B4-BE49-F238E27FC236}">
                      <a16:creationId xmlns:a16="http://schemas.microsoft.com/office/drawing/2014/main" id="{EA0E90A4-AECE-4E35-AC01-033EE22A6F4F}"/>
                    </a:ext>
                  </a:extLst>
                </p14:cNvPr>
                <p14:cNvContentPartPr/>
                <p14:nvPr/>
              </p14:nvContentPartPr>
              <p14:xfrm>
                <a:off x="5405615" y="5433232"/>
                <a:ext cx="65160" cy="116640"/>
              </p14:xfrm>
            </p:contentPart>
          </mc:Choice>
          <mc:Fallback xmlns="">
            <p:pic>
              <p:nvPicPr>
                <p:cNvPr id="389" name="Ink 388">
                  <a:extLst>
                    <a:ext uri="{FF2B5EF4-FFF2-40B4-BE49-F238E27FC236}">
                      <a16:creationId xmlns:a16="http://schemas.microsoft.com/office/drawing/2014/main" id="{EA0E90A4-AECE-4E35-AC01-033EE22A6F4F}"/>
                    </a:ext>
                  </a:extLst>
                </p:cNvPr>
                <p:cNvPicPr/>
                <p:nvPr/>
              </p:nvPicPr>
              <p:blipFill>
                <a:blip r:embed="rId359"/>
                <a:stretch>
                  <a:fillRect/>
                </a:stretch>
              </p:blipFill>
              <p:spPr>
                <a:xfrm>
                  <a:off x="5396975" y="5424232"/>
                  <a:ext cx="828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93" name="Ink 392">
                  <a:extLst>
                    <a:ext uri="{FF2B5EF4-FFF2-40B4-BE49-F238E27FC236}">
                      <a16:creationId xmlns:a16="http://schemas.microsoft.com/office/drawing/2014/main" id="{849B5186-DED9-4734-B8FD-D397D8185A26}"/>
                    </a:ext>
                  </a:extLst>
                </p14:cNvPr>
                <p14:cNvContentPartPr/>
                <p14:nvPr/>
              </p14:nvContentPartPr>
              <p14:xfrm>
                <a:off x="5516849" y="5546286"/>
                <a:ext cx="259920" cy="255960"/>
              </p14:xfrm>
            </p:contentPart>
          </mc:Choice>
          <mc:Fallback xmlns="">
            <p:pic>
              <p:nvPicPr>
                <p:cNvPr id="393" name="Ink 392">
                  <a:extLst>
                    <a:ext uri="{FF2B5EF4-FFF2-40B4-BE49-F238E27FC236}">
                      <a16:creationId xmlns:a16="http://schemas.microsoft.com/office/drawing/2014/main" id="{849B5186-DED9-4734-B8FD-D397D8185A26}"/>
                    </a:ext>
                  </a:extLst>
                </p:cNvPr>
                <p:cNvPicPr/>
                <p:nvPr/>
              </p:nvPicPr>
              <p:blipFill>
                <a:blip r:embed="rId361"/>
                <a:stretch>
                  <a:fillRect/>
                </a:stretch>
              </p:blipFill>
              <p:spPr>
                <a:xfrm>
                  <a:off x="5507849" y="5537286"/>
                  <a:ext cx="27756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94" name="Ink 393">
                  <a:extLst>
                    <a:ext uri="{FF2B5EF4-FFF2-40B4-BE49-F238E27FC236}">
                      <a16:creationId xmlns:a16="http://schemas.microsoft.com/office/drawing/2014/main" id="{B9ABC617-06C4-4A05-B943-6D6F7FC015E1}"/>
                    </a:ext>
                  </a:extLst>
                </p14:cNvPr>
                <p14:cNvContentPartPr/>
                <p14:nvPr/>
              </p14:nvContentPartPr>
              <p14:xfrm>
                <a:off x="5634929" y="5557446"/>
                <a:ext cx="74160" cy="45720"/>
              </p14:xfrm>
            </p:contentPart>
          </mc:Choice>
          <mc:Fallback xmlns="">
            <p:pic>
              <p:nvPicPr>
                <p:cNvPr id="394" name="Ink 393">
                  <a:extLst>
                    <a:ext uri="{FF2B5EF4-FFF2-40B4-BE49-F238E27FC236}">
                      <a16:creationId xmlns:a16="http://schemas.microsoft.com/office/drawing/2014/main" id="{B9ABC617-06C4-4A05-B943-6D6F7FC015E1}"/>
                    </a:ext>
                  </a:extLst>
                </p:cNvPr>
                <p:cNvPicPr/>
                <p:nvPr/>
              </p:nvPicPr>
              <p:blipFill>
                <a:blip r:embed="rId363"/>
                <a:stretch>
                  <a:fillRect/>
                </a:stretch>
              </p:blipFill>
              <p:spPr>
                <a:xfrm>
                  <a:off x="5626289" y="5548446"/>
                  <a:ext cx="918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95" name="Ink 394">
                  <a:extLst>
                    <a:ext uri="{FF2B5EF4-FFF2-40B4-BE49-F238E27FC236}">
                      <a16:creationId xmlns:a16="http://schemas.microsoft.com/office/drawing/2014/main" id="{0D3E9D4E-3D86-4C0E-9C9C-8C51EFCE5D2F}"/>
                    </a:ext>
                  </a:extLst>
                </p14:cNvPr>
                <p14:cNvContentPartPr/>
                <p14:nvPr/>
              </p14:nvContentPartPr>
              <p14:xfrm>
                <a:off x="5577329" y="5733486"/>
                <a:ext cx="155160" cy="87480"/>
              </p14:xfrm>
            </p:contentPart>
          </mc:Choice>
          <mc:Fallback xmlns="">
            <p:pic>
              <p:nvPicPr>
                <p:cNvPr id="395" name="Ink 394">
                  <a:extLst>
                    <a:ext uri="{FF2B5EF4-FFF2-40B4-BE49-F238E27FC236}">
                      <a16:creationId xmlns:a16="http://schemas.microsoft.com/office/drawing/2014/main" id="{0D3E9D4E-3D86-4C0E-9C9C-8C51EFCE5D2F}"/>
                    </a:ext>
                  </a:extLst>
                </p:cNvPr>
                <p:cNvPicPr/>
                <p:nvPr/>
              </p:nvPicPr>
              <p:blipFill>
                <a:blip r:embed="rId365"/>
                <a:stretch>
                  <a:fillRect/>
                </a:stretch>
              </p:blipFill>
              <p:spPr>
                <a:xfrm>
                  <a:off x="5568329" y="5724846"/>
                  <a:ext cx="1728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411" name="Ink 410">
                  <a:extLst>
                    <a:ext uri="{FF2B5EF4-FFF2-40B4-BE49-F238E27FC236}">
                      <a16:creationId xmlns:a16="http://schemas.microsoft.com/office/drawing/2014/main" id="{7C153869-7557-4B14-8D3F-9456CAFBD100}"/>
                    </a:ext>
                  </a:extLst>
                </p14:cNvPr>
                <p14:cNvContentPartPr/>
                <p14:nvPr/>
              </p14:nvContentPartPr>
              <p14:xfrm>
                <a:off x="5991329" y="5383206"/>
                <a:ext cx="400680" cy="485280"/>
              </p14:xfrm>
            </p:contentPart>
          </mc:Choice>
          <mc:Fallback xmlns="">
            <p:pic>
              <p:nvPicPr>
                <p:cNvPr id="411" name="Ink 410">
                  <a:extLst>
                    <a:ext uri="{FF2B5EF4-FFF2-40B4-BE49-F238E27FC236}">
                      <a16:creationId xmlns:a16="http://schemas.microsoft.com/office/drawing/2014/main" id="{7C153869-7557-4B14-8D3F-9456CAFBD100}"/>
                    </a:ext>
                  </a:extLst>
                </p:cNvPr>
                <p:cNvPicPr/>
                <p:nvPr/>
              </p:nvPicPr>
              <p:blipFill>
                <a:blip r:embed="rId367"/>
                <a:stretch>
                  <a:fillRect/>
                </a:stretch>
              </p:blipFill>
              <p:spPr>
                <a:xfrm>
                  <a:off x="5982329" y="5374566"/>
                  <a:ext cx="41832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412" name="Ink 411">
                  <a:extLst>
                    <a:ext uri="{FF2B5EF4-FFF2-40B4-BE49-F238E27FC236}">
                      <a16:creationId xmlns:a16="http://schemas.microsoft.com/office/drawing/2014/main" id="{02CD03D9-5F63-4775-910E-5B820BF08267}"/>
                    </a:ext>
                  </a:extLst>
                </p14:cNvPr>
                <p14:cNvContentPartPr/>
                <p14:nvPr/>
              </p14:nvContentPartPr>
              <p14:xfrm>
                <a:off x="6068009" y="5778486"/>
                <a:ext cx="10800" cy="33120"/>
              </p14:xfrm>
            </p:contentPart>
          </mc:Choice>
          <mc:Fallback xmlns="">
            <p:pic>
              <p:nvPicPr>
                <p:cNvPr id="412" name="Ink 411">
                  <a:extLst>
                    <a:ext uri="{FF2B5EF4-FFF2-40B4-BE49-F238E27FC236}">
                      <a16:creationId xmlns:a16="http://schemas.microsoft.com/office/drawing/2014/main" id="{02CD03D9-5F63-4775-910E-5B820BF08267}"/>
                    </a:ext>
                  </a:extLst>
                </p:cNvPr>
                <p:cNvPicPr/>
                <p:nvPr/>
              </p:nvPicPr>
              <p:blipFill>
                <a:blip r:embed="rId369"/>
                <a:stretch>
                  <a:fillRect/>
                </a:stretch>
              </p:blipFill>
              <p:spPr>
                <a:xfrm>
                  <a:off x="6059009" y="5769486"/>
                  <a:ext cx="284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413" name="Ink 412">
                  <a:extLst>
                    <a:ext uri="{FF2B5EF4-FFF2-40B4-BE49-F238E27FC236}">
                      <a16:creationId xmlns:a16="http://schemas.microsoft.com/office/drawing/2014/main" id="{38B25936-AE67-4F21-BBBC-ABD249761786}"/>
                    </a:ext>
                  </a:extLst>
                </p14:cNvPr>
                <p14:cNvContentPartPr/>
                <p14:nvPr/>
              </p14:nvContentPartPr>
              <p14:xfrm>
                <a:off x="6163769" y="5457726"/>
                <a:ext cx="22320" cy="99360"/>
              </p14:xfrm>
            </p:contentPart>
          </mc:Choice>
          <mc:Fallback xmlns="">
            <p:pic>
              <p:nvPicPr>
                <p:cNvPr id="413" name="Ink 412">
                  <a:extLst>
                    <a:ext uri="{FF2B5EF4-FFF2-40B4-BE49-F238E27FC236}">
                      <a16:creationId xmlns:a16="http://schemas.microsoft.com/office/drawing/2014/main" id="{38B25936-AE67-4F21-BBBC-ABD249761786}"/>
                    </a:ext>
                  </a:extLst>
                </p:cNvPr>
                <p:cNvPicPr/>
                <p:nvPr/>
              </p:nvPicPr>
              <p:blipFill>
                <a:blip r:embed="rId371"/>
                <a:stretch>
                  <a:fillRect/>
                </a:stretch>
              </p:blipFill>
              <p:spPr>
                <a:xfrm>
                  <a:off x="6155129" y="5449086"/>
                  <a:ext cx="399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414" name="Ink 413">
                  <a:extLst>
                    <a:ext uri="{FF2B5EF4-FFF2-40B4-BE49-F238E27FC236}">
                      <a16:creationId xmlns:a16="http://schemas.microsoft.com/office/drawing/2014/main" id="{156C8E5E-BAC5-4C32-9071-653B8CE8F75A}"/>
                    </a:ext>
                  </a:extLst>
                </p14:cNvPr>
                <p14:cNvContentPartPr/>
                <p14:nvPr/>
              </p14:nvContentPartPr>
              <p14:xfrm>
                <a:off x="6096809" y="5437926"/>
                <a:ext cx="9720" cy="78480"/>
              </p14:xfrm>
            </p:contentPart>
          </mc:Choice>
          <mc:Fallback xmlns="">
            <p:pic>
              <p:nvPicPr>
                <p:cNvPr id="414" name="Ink 413">
                  <a:extLst>
                    <a:ext uri="{FF2B5EF4-FFF2-40B4-BE49-F238E27FC236}">
                      <a16:creationId xmlns:a16="http://schemas.microsoft.com/office/drawing/2014/main" id="{156C8E5E-BAC5-4C32-9071-653B8CE8F75A}"/>
                    </a:ext>
                  </a:extLst>
                </p:cNvPr>
                <p:cNvPicPr/>
                <p:nvPr/>
              </p:nvPicPr>
              <p:blipFill>
                <a:blip r:embed="rId373"/>
                <a:stretch>
                  <a:fillRect/>
                </a:stretch>
              </p:blipFill>
              <p:spPr>
                <a:xfrm>
                  <a:off x="6088169" y="5428926"/>
                  <a:ext cx="273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415" name="Ink 414">
                  <a:extLst>
                    <a:ext uri="{FF2B5EF4-FFF2-40B4-BE49-F238E27FC236}">
                      <a16:creationId xmlns:a16="http://schemas.microsoft.com/office/drawing/2014/main" id="{83ED1413-F133-42F9-83D1-5BC78064B87D}"/>
                    </a:ext>
                  </a:extLst>
                </p14:cNvPr>
                <p14:cNvContentPartPr/>
                <p14:nvPr/>
              </p14:nvContentPartPr>
              <p14:xfrm>
                <a:off x="5556089" y="5538006"/>
                <a:ext cx="181440" cy="99360"/>
              </p14:xfrm>
            </p:contentPart>
          </mc:Choice>
          <mc:Fallback xmlns="">
            <p:pic>
              <p:nvPicPr>
                <p:cNvPr id="415" name="Ink 414">
                  <a:extLst>
                    <a:ext uri="{FF2B5EF4-FFF2-40B4-BE49-F238E27FC236}">
                      <a16:creationId xmlns:a16="http://schemas.microsoft.com/office/drawing/2014/main" id="{83ED1413-F133-42F9-83D1-5BC78064B87D}"/>
                    </a:ext>
                  </a:extLst>
                </p:cNvPr>
                <p:cNvPicPr/>
                <p:nvPr/>
              </p:nvPicPr>
              <p:blipFill>
                <a:blip r:embed="rId375"/>
                <a:stretch>
                  <a:fillRect/>
                </a:stretch>
              </p:blipFill>
              <p:spPr>
                <a:xfrm>
                  <a:off x="5547449" y="5529366"/>
                  <a:ext cx="1990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416" name="Ink 415">
                  <a:extLst>
                    <a:ext uri="{FF2B5EF4-FFF2-40B4-BE49-F238E27FC236}">
                      <a16:creationId xmlns:a16="http://schemas.microsoft.com/office/drawing/2014/main" id="{C397DE01-1190-4D22-9912-7F9AC3070220}"/>
                    </a:ext>
                  </a:extLst>
                </p14:cNvPr>
                <p14:cNvContentPartPr/>
                <p14:nvPr/>
              </p14:nvContentPartPr>
              <p14:xfrm>
                <a:off x="5403809" y="5491206"/>
                <a:ext cx="126000" cy="372960"/>
              </p14:xfrm>
            </p:contentPart>
          </mc:Choice>
          <mc:Fallback xmlns="">
            <p:pic>
              <p:nvPicPr>
                <p:cNvPr id="416" name="Ink 415">
                  <a:extLst>
                    <a:ext uri="{FF2B5EF4-FFF2-40B4-BE49-F238E27FC236}">
                      <a16:creationId xmlns:a16="http://schemas.microsoft.com/office/drawing/2014/main" id="{C397DE01-1190-4D22-9912-7F9AC3070220}"/>
                    </a:ext>
                  </a:extLst>
                </p:cNvPr>
                <p:cNvPicPr/>
                <p:nvPr/>
              </p:nvPicPr>
              <p:blipFill>
                <a:blip r:embed="rId377"/>
                <a:stretch>
                  <a:fillRect/>
                </a:stretch>
              </p:blipFill>
              <p:spPr>
                <a:xfrm>
                  <a:off x="5395169" y="5482566"/>
                  <a:ext cx="143640" cy="39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8">
            <p14:nvContentPartPr>
              <p14:cNvPr id="418" name="Ink 417">
                <a:extLst>
                  <a:ext uri="{FF2B5EF4-FFF2-40B4-BE49-F238E27FC236}">
                    <a16:creationId xmlns:a16="http://schemas.microsoft.com/office/drawing/2014/main" id="{C331A5F3-9BC8-4A38-88C3-21F4A1BAF411}"/>
                  </a:ext>
                </a:extLst>
              </p14:cNvPr>
              <p14:cNvContentPartPr/>
              <p14:nvPr/>
            </p14:nvContentPartPr>
            <p14:xfrm>
              <a:off x="4586107" y="4806365"/>
              <a:ext cx="4050" cy="15660"/>
            </p14:xfrm>
          </p:contentPart>
        </mc:Choice>
        <mc:Fallback xmlns="">
          <p:pic>
            <p:nvPicPr>
              <p:cNvPr id="418" name="Ink 417">
                <a:extLst>
                  <a:ext uri="{FF2B5EF4-FFF2-40B4-BE49-F238E27FC236}">
                    <a16:creationId xmlns:a16="http://schemas.microsoft.com/office/drawing/2014/main" id="{C331A5F3-9BC8-4A38-88C3-21F4A1BAF411}"/>
                  </a:ext>
                </a:extLst>
              </p:cNvPr>
              <p:cNvPicPr/>
              <p:nvPr/>
            </p:nvPicPr>
            <p:blipFill>
              <a:blip r:embed="rId379"/>
              <a:stretch>
                <a:fillRect/>
              </a:stretch>
            </p:blipFill>
            <p:spPr>
              <a:xfrm>
                <a:off x="4576902" y="4797260"/>
                <a:ext cx="22091" cy="33505"/>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422" name="Ink 421">
                <a:extLst>
                  <a:ext uri="{FF2B5EF4-FFF2-40B4-BE49-F238E27FC236}">
                    <a16:creationId xmlns:a16="http://schemas.microsoft.com/office/drawing/2014/main" id="{9ACC7243-A8DD-4F93-84B1-120A529E5C76}"/>
                  </a:ext>
                </a:extLst>
              </p14:cNvPr>
              <p14:cNvContentPartPr/>
              <p14:nvPr/>
            </p14:nvContentPartPr>
            <p14:xfrm>
              <a:off x="5208344" y="4704097"/>
              <a:ext cx="187920" cy="10530"/>
            </p14:xfrm>
          </p:contentPart>
        </mc:Choice>
        <mc:Fallback xmlns="">
          <p:pic>
            <p:nvPicPr>
              <p:cNvPr id="422" name="Ink 421">
                <a:extLst>
                  <a:ext uri="{FF2B5EF4-FFF2-40B4-BE49-F238E27FC236}">
                    <a16:creationId xmlns:a16="http://schemas.microsoft.com/office/drawing/2014/main" id="{9ACC7243-A8DD-4F93-84B1-120A529E5C76}"/>
                  </a:ext>
                </a:extLst>
              </p:cNvPr>
              <p:cNvPicPr/>
              <p:nvPr/>
            </p:nvPicPr>
            <p:blipFill>
              <a:blip r:embed="rId381"/>
              <a:stretch>
                <a:fillRect/>
              </a:stretch>
            </p:blipFill>
            <p:spPr>
              <a:xfrm>
                <a:off x="5199344" y="4695322"/>
                <a:ext cx="205560" cy="27729"/>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424" name="Ink 423">
                <a:extLst>
                  <a:ext uri="{FF2B5EF4-FFF2-40B4-BE49-F238E27FC236}">
                    <a16:creationId xmlns:a16="http://schemas.microsoft.com/office/drawing/2014/main" id="{F341FDC1-640B-4B1D-8117-3B1A00378176}"/>
                  </a:ext>
                </a:extLst>
              </p14:cNvPr>
              <p14:cNvContentPartPr/>
              <p14:nvPr/>
            </p14:nvContentPartPr>
            <p14:xfrm>
              <a:off x="5199704" y="4172737"/>
              <a:ext cx="832950" cy="532170"/>
            </p14:xfrm>
          </p:contentPart>
        </mc:Choice>
        <mc:Fallback xmlns="">
          <p:pic>
            <p:nvPicPr>
              <p:cNvPr id="424" name="Ink 423">
                <a:extLst>
                  <a:ext uri="{FF2B5EF4-FFF2-40B4-BE49-F238E27FC236}">
                    <a16:creationId xmlns:a16="http://schemas.microsoft.com/office/drawing/2014/main" id="{F341FDC1-640B-4B1D-8117-3B1A00378176}"/>
                  </a:ext>
                </a:extLst>
              </p:cNvPr>
              <p:cNvPicPr/>
              <p:nvPr/>
            </p:nvPicPr>
            <p:blipFill>
              <a:blip r:embed="rId383"/>
              <a:stretch>
                <a:fillRect/>
              </a:stretch>
            </p:blipFill>
            <p:spPr>
              <a:xfrm>
                <a:off x="5190705" y="4163742"/>
                <a:ext cx="850588" cy="549801"/>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426" name="Ink 425">
                <a:extLst>
                  <a:ext uri="{FF2B5EF4-FFF2-40B4-BE49-F238E27FC236}">
                    <a16:creationId xmlns:a16="http://schemas.microsoft.com/office/drawing/2014/main" id="{E6D6F3D6-AD2F-42A9-8658-2668FF30EA2D}"/>
                  </a:ext>
                </a:extLst>
              </p14:cNvPr>
              <p14:cNvContentPartPr/>
              <p14:nvPr/>
            </p14:nvContentPartPr>
            <p14:xfrm>
              <a:off x="5395454" y="4437337"/>
              <a:ext cx="383940" cy="274320"/>
            </p14:xfrm>
          </p:contentPart>
        </mc:Choice>
        <mc:Fallback xmlns="">
          <p:pic>
            <p:nvPicPr>
              <p:cNvPr id="426" name="Ink 425">
                <a:extLst>
                  <a:ext uri="{FF2B5EF4-FFF2-40B4-BE49-F238E27FC236}">
                    <a16:creationId xmlns:a16="http://schemas.microsoft.com/office/drawing/2014/main" id="{E6D6F3D6-AD2F-42A9-8658-2668FF30EA2D}"/>
                  </a:ext>
                </a:extLst>
              </p:cNvPr>
              <p:cNvPicPr/>
              <p:nvPr/>
            </p:nvPicPr>
            <p:blipFill>
              <a:blip r:embed="rId385"/>
              <a:stretch>
                <a:fillRect/>
              </a:stretch>
            </p:blipFill>
            <p:spPr>
              <a:xfrm>
                <a:off x="5386458" y="4428337"/>
                <a:ext cx="401572" cy="291960"/>
              </a:xfrm>
              <a:prstGeom prst="rect">
                <a:avLst/>
              </a:prstGeom>
            </p:spPr>
          </p:pic>
        </mc:Fallback>
      </mc:AlternateContent>
      <p:grpSp>
        <p:nvGrpSpPr>
          <p:cNvPr id="442" name="Group 441">
            <a:extLst>
              <a:ext uri="{FF2B5EF4-FFF2-40B4-BE49-F238E27FC236}">
                <a16:creationId xmlns:a16="http://schemas.microsoft.com/office/drawing/2014/main" id="{E72C70EE-C9AE-4CAE-9014-8000D3425038}"/>
              </a:ext>
            </a:extLst>
          </p:cNvPr>
          <p:cNvGrpSpPr/>
          <p:nvPr/>
        </p:nvGrpSpPr>
        <p:grpSpPr>
          <a:xfrm>
            <a:off x="5729174" y="4374157"/>
            <a:ext cx="273240" cy="283230"/>
            <a:chOff x="7638899" y="5832209"/>
            <a:chExt cx="364320" cy="377640"/>
          </a:xfrm>
        </p:grpSpPr>
        <mc:AlternateContent xmlns:mc="http://schemas.openxmlformats.org/markup-compatibility/2006" xmlns:p14="http://schemas.microsoft.com/office/powerpoint/2010/main">
          <mc:Choice Requires="p14">
            <p:contentPart p14:bwMode="auto" r:id="rId386">
              <p14:nvContentPartPr>
                <p14:cNvPr id="428" name="Ink 427">
                  <a:extLst>
                    <a:ext uri="{FF2B5EF4-FFF2-40B4-BE49-F238E27FC236}">
                      <a16:creationId xmlns:a16="http://schemas.microsoft.com/office/drawing/2014/main" id="{FC65F609-650C-4F9C-B353-AEFE61744F0C}"/>
                    </a:ext>
                  </a:extLst>
                </p14:cNvPr>
                <p14:cNvContentPartPr/>
                <p14:nvPr/>
              </p14:nvContentPartPr>
              <p14:xfrm>
                <a:off x="7658699" y="6003569"/>
                <a:ext cx="3960" cy="18000"/>
              </p14:xfrm>
            </p:contentPart>
          </mc:Choice>
          <mc:Fallback xmlns="">
            <p:pic>
              <p:nvPicPr>
                <p:cNvPr id="428" name="Ink 427">
                  <a:extLst>
                    <a:ext uri="{FF2B5EF4-FFF2-40B4-BE49-F238E27FC236}">
                      <a16:creationId xmlns:a16="http://schemas.microsoft.com/office/drawing/2014/main" id="{FC65F609-650C-4F9C-B353-AEFE61744F0C}"/>
                    </a:ext>
                  </a:extLst>
                </p:cNvPr>
                <p:cNvPicPr/>
                <p:nvPr/>
              </p:nvPicPr>
              <p:blipFill>
                <a:blip r:embed="rId387"/>
                <a:stretch>
                  <a:fillRect/>
                </a:stretch>
              </p:blipFill>
              <p:spPr>
                <a:xfrm>
                  <a:off x="7650059" y="5994569"/>
                  <a:ext cx="216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429" name="Ink 428">
                  <a:extLst>
                    <a:ext uri="{FF2B5EF4-FFF2-40B4-BE49-F238E27FC236}">
                      <a16:creationId xmlns:a16="http://schemas.microsoft.com/office/drawing/2014/main" id="{1E9D02DB-48F1-4290-B437-9905AEE23BD4}"/>
                    </a:ext>
                  </a:extLst>
                </p14:cNvPr>
                <p14:cNvContentPartPr/>
                <p14:nvPr/>
              </p14:nvContentPartPr>
              <p14:xfrm>
                <a:off x="7638899" y="5970089"/>
                <a:ext cx="107640" cy="211680"/>
              </p14:xfrm>
            </p:contentPart>
          </mc:Choice>
          <mc:Fallback xmlns="">
            <p:pic>
              <p:nvPicPr>
                <p:cNvPr id="429" name="Ink 428">
                  <a:extLst>
                    <a:ext uri="{FF2B5EF4-FFF2-40B4-BE49-F238E27FC236}">
                      <a16:creationId xmlns:a16="http://schemas.microsoft.com/office/drawing/2014/main" id="{1E9D02DB-48F1-4290-B437-9905AEE23BD4}"/>
                    </a:ext>
                  </a:extLst>
                </p:cNvPr>
                <p:cNvPicPr/>
                <p:nvPr/>
              </p:nvPicPr>
              <p:blipFill>
                <a:blip r:embed="rId389"/>
                <a:stretch>
                  <a:fillRect/>
                </a:stretch>
              </p:blipFill>
              <p:spPr>
                <a:xfrm>
                  <a:off x="7629899" y="5961089"/>
                  <a:ext cx="1252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430" name="Ink 429">
                  <a:extLst>
                    <a:ext uri="{FF2B5EF4-FFF2-40B4-BE49-F238E27FC236}">
                      <a16:creationId xmlns:a16="http://schemas.microsoft.com/office/drawing/2014/main" id="{A77DA34E-3954-46D0-9AD7-C083C0438B3C}"/>
                    </a:ext>
                  </a:extLst>
                </p14:cNvPr>
                <p14:cNvContentPartPr/>
                <p14:nvPr/>
              </p14:nvContentPartPr>
              <p14:xfrm>
                <a:off x="7646099" y="5987009"/>
                <a:ext cx="91080" cy="218160"/>
              </p14:xfrm>
            </p:contentPart>
          </mc:Choice>
          <mc:Fallback xmlns="">
            <p:pic>
              <p:nvPicPr>
                <p:cNvPr id="430" name="Ink 429">
                  <a:extLst>
                    <a:ext uri="{FF2B5EF4-FFF2-40B4-BE49-F238E27FC236}">
                      <a16:creationId xmlns:a16="http://schemas.microsoft.com/office/drawing/2014/main" id="{A77DA34E-3954-46D0-9AD7-C083C0438B3C}"/>
                    </a:ext>
                  </a:extLst>
                </p:cNvPr>
                <p:cNvPicPr/>
                <p:nvPr/>
              </p:nvPicPr>
              <p:blipFill>
                <a:blip r:embed="rId391"/>
                <a:stretch>
                  <a:fillRect/>
                </a:stretch>
              </p:blipFill>
              <p:spPr>
                <a:xfrm>
                  <a:off x="7637459" y="5978009"/>
                  <a:ext cx="1087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432" name="Ink 431">
                  <a:extLst>
                    <a:ext uri="{FF2B5EF4-FFF2-40B4-BE49-F238E27FC236}">
                      <a16:creationId xmlns:a16="http://schemas.microsoft.com/office/drawing/2014/main" id="{F9324B04-7CC8-4C98-8B03-24033C45F8B7}"/>
                    </a:ext>
                  </a:extLst>
                </p14:cNvPr>
                <p14:cNvContentPartPr/>
                <p14:nvPr/>
              </p14:nvContentPartPr>
              <p14:xfrm>
                <a:off x="7640699" y="5832209"/>
                <a:ext cx="233640" cy="147960"/>
              </p14:xfrm>
            </p:contentPart>
          </mc:Choice>
          <mc:Fallback xmlns="">
            <p:pic>
              <p:nvPicPr>
                <p:cNvPr id="432" name="Ink 431">
                  <a:extLst>
                    <a:ext uri="{FF2B5EF4-FFF2-40B4-BE49-F238E27FC236}">
                      <a16:creationId xmlns:a16="http://schemas.microsoft.com/office/drawing/2014/main" id="{F9324B04-7CC8-4C98-8B03-24033C45F8B7}"/>
                    </a:ext>
                  </a:extLst>
                </p:cNvPr>
                <p:cNvPicPr/>
                <p:nvPr/>
              </p:nvPicPr>
              <p:blipFill>
                <a:blip r:embed="rId393"/>
                <a:stretch>
                  <a:fillRect/>
                </a:stretch>
              </p:blipFill>
              <p:spPr>
                <a:xfrm>
                  <a:off x="7631699" y="5823569"/>
                  <a:ext cx="2512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434" name="Ink 433">
                  <a:extLst>
                    <a:ext uri="{FF2B5EF4-FFF2-40B4-BE49-F238E27FC236}">
                      <a16:creationId xmlns:a16="http://schemas.microsoft.com/office/drawing/2014/main" id="{DD53A162-C497-42DC-886E-AC24EEF5DDFF}"/>
                    </a:ext>
                  </a:extLst>
                </p14:cNvPr>
                <p14:cNvContentPartPr/>
                <p14:nvPr/>
              </p14:nvContentPartPr>
              <p14:xfrm>
                <a:off x="7873259" y="5835089"/>
                <a:ext cx="66240" cy="140040"/>
              </p14:xfrm>
            </p:contentPart>
          </mc:Choice>
          <mc:Fallback xmlns="">
            <p:pic>
              <p:nvPicPr>
                <p:cNvPr id="434" name="Ink 433">
                  <a:extLst>
                    <a:ext uri="{FF2B5EF4-FFF2-40B4-BE49-F238E27FC236}">
                      <a16:creationId xmlns:a16="http://schemas.microsoft.com/office/drawing/2014/main" id="{DD53A162-C497-42DC-886E-AC24EEF5DDFF}"/>
                    </a:ext>
                  </a:extLst>
                </p:cNvPr>
                <p:cNvPicPr/>
                <p:nvPr/>
              </p:nvPicPr>
              <p:blipFill>
                <a:blip r:embed="rId395"/>
                <a:stretch>
                  <a:fillRect/>
                </a:stretch>
              </p:blipFill>
              <p:spPr>
                <a:xfrm>
                  <a:off x="7864619" y="5826089"/>
                  <a:ext cx="838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435" name="Ink 434">
                  <a:extLst>
                    <a:ext uri="{FF2B5EF4-FFF2-40B4-BE49-F238E27FC236}">
                      <a16:creationId xmlns:a16="http://schemas.microsoft.com/office/drawing/2014/main" id="{2338B553-1195-4DF1-8E66-50FBF5304453}"/>
                    </a:ext>
                  </a:extLst>
                </p14:cNvPr>
                <p14:cNvContentPartPr/>
                <p14:nvPr/>
              </p14:nvContentPartPr>
              <p14:xfrm>
                <a:off x="7891979" y="5833649"/>
                <a:ext cx="111240" cy="339480"/>
              </p14:xfrm>
            </p:contentPart>
          </mc:Choice>
          <mc:Fallback xmlns="">
            <p:pic>
              <p:nvPicPr>
                <p:cNvPr id="435" name="Ink 434">
                  <a:extLst>
                    <a:ext uri="{FF2B5EF4-FFF2-40B4-BE49-F238E27FC236}">
                      <a16:creationId xmlns:a16="http://schemas.microsoft.com/office/drawing/2014/main" id="{2338B553-1195-4DF1-8E66-50FBF5304453}"/>
                    </a:ext>
                  </a:extLst>
                </p:cNvPr>
                <p:cNvPicPr/>
                <p:nvPr/>
              </p:nvPicPr>
              <p:blipFill>
                <a:blip r:embed="rId397"/>
                <a:stretch>
                  <a:fillRect/>
                </a:stretch>
              </p:blipFill>
              <p:spPr>
                <a:xfrm>
                  <a:off x="7883339" y="5824649"/>
                  <a:ext cx="12888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436" name="Ink 435">
                  <a:extLst>
                    <a:ext uri="{FF2B5EF4-FFF2-40B4-BE49-F238E27FC236}">
                      <a16:creationId xmlns:a16="http://schemas.microsoft.com/office/drawing/2014/main" id="{C64229E0-4B1A-49FC-8E84-741FE4D8D2DF}"/>
                    </a:ext>
                  </a:extLst>
                </p14:cNvPr>
                <p14:cNvContentPartPr/>
                <p14:nvPr/>
              </p14:nvContentPartPr>
              <p14:xfrm>
                <a:off x="7750499" y="6183209"/>
                <a:ext cx="245880" cy="26640"/>
              </p14:xfrm>
            </p:contentPart>
          </mc:Choice>
          <mc:Fallback xmlns="">
            <p:pic>
              <p:nvPicPr>
                <p:cNvPr id="436" name="Ink 435">
                  <a:extLst>
                    <a:ext uri="{FF2B5EF4-FFF2-40B4-BE49-F238E27FC236}">
                      <a16:creationId xmlns:a16="http://schemas.microsoft.com/office/drawing/2014/main" id="{C64229E0-4B1A-49FC-8E84-741FE4D8D2DF}"/>
                    </a:ext>
                  </a:extLst>
                </p:cNvPr>
                <p:cNvPicPr/>
                <p:nvPr/>
              </p:nvPicPr>
              <p:blipFill>
                <a:blip r:embed="rId399"/>
                <a:stretch>
                  <a:fillRect/>
                </a:stretch>
              </p:blipFill>
              <p:spPr>
                <a:xfrm>
                  <a:off x="7741859" y="6174569"/>
                  <a:ext cx="2635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438" name="Ink 437">
                  <a:extLst>
                    <a:ext uri="{FF2B5EF4-FFF2-40B4-BE49-F238E27FC236}">
                      <a16:creationId xmlns:a16="http://schemas.microsoft.com/office/drawing/2014/main" id="{B1D7EFFD-E086-49E5-9596-BF8946C95112}"/>
                    </a:ext>
                  </a:extLst>
                </p14:cNvPr>
                <p14:cNvContentPartPr/>
                <p14:nvPr/>
              </p14:nvContentPartPr>
              <p14:xfrm>
                <a:off x="7663379" y="5848049"/>
                <a:ext cx="312120" cy="330840"/>
              </p14:xfrm>
            </p:contentPart>
          </mc:Choice>
          <mc:Fallback xmlns="">
            <p:pic>
              <p:nvPicPr>
                <p:cNvPr id="438" name="Ink 437">
                  <a:extLst>
                    <a:ext uri="{FF2B5EF4-FFF2-40B4-BE49-F238E27FC236}">
                      <a16:creationId xmlns:a16="http://schemas.microsoft.com/office/drawing/2014/main" id="{B1D7EFFD-E086-49E5-9596-BF8946C95112}"/>
                    </a:ext>
                  </a:extLst>
                </p:cNvPr>
                <p:cNvPicPr/>
                <p:nvPr/>
              </p:nvPicPr>
              <p:blipFill>
                <a:blip r:embed="rId401"/>
                <a:stretch>
                  <a:fillRect/>
                </a:stretch>
              </p:blipFill>
              <p:spPr>
                <a:xfrm>
                  <a:off x="7654739" y="5839049"/>
                  <a:ext cx="32976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440" name="Ink 439">
                  <a:extLst>
                    <a:ext uri="{FF2B5EF4-FFF2-40B4-BE49-F238E27FC236}">
                      <a16:creationId xmlns:a16="http://schemas.microsoft.com/office/drawing/2014/main" id="{49A08850-A0C8-4DD8-9F84-DC934C5BE0F3}"/>
                    </a:ext>
                  </a:extLst>
                </p14:cNvPr>
                <p14:cNvContentPartPr/>
                <p14:nvPr/>
              </p14:nvContentPartPr>
              <p14:xfrm>
                <a:off x="7728899" y="6113369"/>
                <a:ext cx="139320" cy="83160"/>
              </p14:xfrm>
            </p:contentPart>
          </mc:Choice>
          <mc:Fallback xmlns="">
            <p:pic>
              <p:nvPicPr>
                <p:cNvPr id="440" name="Ink 439">
                  <a:extLst>
                    <a:ext uri="{FF2B5EF4-FFF2-40B4-BE49-F238E27FC236}">
                      <a16:creationId xmlns:a16="http://schemas.microsoft.com/office/drawing/2014/main" id="{49A08850-A0C8-4DD8-9F84-DC934C5BE0F3}"/>
                    </a:ext>
                  </a:extLst>
                </p:cNvPr>
                <p:cNvPicPr/>
                <p:nvPr/>
              </p:nvPicPr>
              <p:blipFill>
                <a:blip r:embed="rId403"/>
                <a:stretch>
                  <a:fillRect/>
                </a:stretch>
              </p:blipFill>
              <p:spPr>
                <a:xfrm>
                  <a:off x="7719899" y="6104369"/>
                  <a:ext cx="156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441" name="Ink 440">
                  <a:extLst>
                    <a:ext uri="{FF2B5EF4-FFF2-40B4-BE49-F238E27FC236}">
                      <a16:creationId xmlns:a16="http://schemas.microsoft.com/office/drawing/2014/main" id="{3458BEE5-1DE0-47C0-B42C-945ECF345430}"/>
                    </a:ext>
                  </a:extLst>
                </p14:cNvPr>
                <p14:cNvContentPartPr/>
                <p14:nvPr/>
              </p14:nvContentPartPr>
              <p14:xfrm>
                <a:off x="7871459" y="6163049"/>
                <a:ext cx="33120" cy="16920"/>
              </p14:xfrm>
            </p:contentPart>
          </mc:Choice>
          <mc:Fallback xmlns="">
            <p:pic>
              <p:nvPicPr>
                <p:cNvPr id="441" name="Ink 440">
                  <a:extLst>
                    <a:ext uri="{FF2B5EF4-FFF2-40B4-BE49-F238E27FC236}">
                      <a16:creationId xmlns:a16="http://schemas.microsoft.com/office/drawing/2014/main" id="{3458BEE5-1DE0-47C0-B42C-945ECF345430}"/>
                    </a:ext>
                  </a:extLst>
                </p:cNvPr>
                <p:cNvPicPr/>
                <p:nvPr/>
              </p:nvPicPr>
              <p:blipFill>
                <a:blip r:embed="rId405"/>
                <a:stretch>
                  <a:fillRect/>
                </a:stretch>
              </p:blipFill>
              <p:spPr>
                <a:xfrm>
                  <a:off x="7862819" y="6154049"/>
                  <a:ext cx="50760" cy="3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6">
            <p14:nvContentPartPr>
              <p14:cNvPr id="449" name="Ink 448">
                <a:extLst>
                  <a:ext uri="{FF2B5EF4-FFF2-40B4-BE49-F238E27FC236}">
                    <a16:creationId xmlns:a16="http://schemas.microsoft.com/office/drawing/2014/main" id="{0454F672-F439-4D68-B6CA-8C05A85EBF56}"/>
                  </a:ext>
                </a:extLst>
              </p14:cNvPr>
              <p14:cNvContentPartPr/>
              <p14:nvPr/>
            </p14:nvContentPartPr>
            <p14:xfrm>
              <a:off x="5263694" y="4454887"/>
              <a:ext cx="172260" cy="139590"/>
            </p14:xfrm>
          </p:contentPart>
        </mc:Choice>
        <mc:Fallback xmlns="">
          <p:pic>
            <p:nvPicPr>
              <p:cNvPr id="449" name="Ink 448">
                <a:extLst>
                  <a:ext uri="{FF2B5EF4-FFF2-40B4-BE49-F238E27FC236}">
                    <a16:creationId xmlns:a16="http://schemas.microsoft.com/office/drawing/2014/main" id="{0454F672-F439-4D68-B6CA-8C05A85EBF56}"/>
                  </a:ext>
                </a:extLst>
              </p:cNvPr>
              <p:cNvPicPr/>
              <p:nvPr/>
            </p:nvPicPr>
            <p:blipFill>
              <a:blip r:embed="rId407"/>
              <a:stretch>
                <a:fillRect/>
              </a:stretch>
            </p:blipFill>
            <p:spPr>
              <a:xfrm>
                <a:off x="5254703" y="4445893"/>
                <a:ext cx="189882" cy="157219"/>
              </a:xfrm>
              <a:prstGeom prst="rect">
                <a:avLst/>
              </a:prstGeom>
            </p:spPr>
          </p:pic>
        </mc:Fallback>
      </mc:AlternateContent>
      <p:grpSp>
        <p:nvGrpSpPr>
          <p:cNvPr id="453" name="Group 452">
            <a:extLst>
              <a:ext uri="{FF2B5EF4-FFF2-40B4-BE49-F238E27FC236}">
                <a16:creationId xmlns:a16="http://schemas.microsoft.com/office/drawing/2014/main" id="{0C46BAFA-413E-498A-9213-E66CFCA1F2E5}"/>
              </a:ext>
            </a:extLst>
          </p:cNvPr>
          <p:cNvGrpSpPr/>
          <p:nvPr/>
        </p:nvGrpSpPr>
        <p:grpSpPr>
          <a:xfrm>
            <a:off x="5218604" y="4435987"/>
            <a:ext cx="229500" cy="259470"/>
            <a:chOff x="6958139" y="5914649"/>
            <a:chExt cx="306000" cy="345960"/>
          </a:xfrm>
        </p:grpSpPr>
        <mc:AlternateContent xmlns:mc="http://schemas.openxmlformats.org/markup-compatibility/2006" xmlns:p14="http://schemas.microsoft.com/office/powerpoint/2010/main">
          <mc:Choice Requires="p14">
            <p:contentPart p14:bwMode="auto" r:id="rId408">
              <p14:nvContentPartPr>
                <p14:cNvPr id="443" name="Ink 442">
                  <a:extLst>
                    <a:ext uri="{FF2B5EF4-FFF2-40B4-BE49-F238E27FC236}">
                      <a16:creationId xmlns:a16="http://schemas.microsoft.com/office/drawing/2014/main" id="{52AD531D-9499-4254-92A4-A7B7EB222B1D}"/>
                    </a:ext>
                  </a:extLst>
                </p14:cNvPr>
                <p14:cNvContentPartPr/>
                <p14:nvPr/>
              </p14:nvContentPartPr>
              <p14:xfrm>
                <a:off x="7204379" y="6032009"/>
                <a:ext cx="59760" cy="228600"/>
              </p14:xfrm>
            </p:contentPart>
          </mc:Choice>
          <mc:Fallback xmlns="">
            <p:pic>
              <p:nvPicPr>
                <p:cNvPr id="443" name="Ink 442">
                  <a:extLst>
                    <a:ext uri="{FF2B5EF4-FFF2-40B4-BE49-F238E27FC236}">
                      <a16:creationId xmlns:a16="http://schemas.microsoft.com/office/drawing/2014/main" id="{52AD531D-9499-4254-92A4-A7B7EB222B1D}"/>
                    </a:ext>
                  </a:extLst>
                </p:cNvPr>
                <p:cNvPicPr/>
                <p:nvPr/>
              </p:nvPicPr>
              <p:blipFill>
                <a:blip r:embed="rId409"/>
                <a:stretch>
                  <a:fillRect/>
                </a:stretch>
              </p:blipFill>
              <p:spPr>
                <a:xfrm>
                  <a:off x="7195739" y="6023009"/>
                  <a:ext cx="774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444" name="Ink 443">
                  <a:extLst>
                    <a:ext uri="{FF2B5EF4-FFF2-40B4-BE49-F238E27FC236}">
                      <a16:creationId xmlns:a16="http://schemas.microsoft.com/office/drawing/2014/main" id="{866BEFF5-C69C-4D38-93A9-471AE9632A2E}"/>
                    </a:ext>
                  </a:extLst>
                </p14:cNvPr>
                <p14:cNvContentPartPr/>
                <p14:nvPr/>
              </p14:nvContentPartPr>
              <p14:xfrm>
                <a:off x="6958139" y="5921489"/>
                <a:ext cx="77040" cy="329400"/>
              </p14:xfrm>
            </p:contentPart>
          </mc:Choice>
          <mc:Fallback xmlns="">
            <p:pic>
              <p:nvPicPr>
                <p:cNvPr id="444" name="Ink 443">
                  <a:extLst>
                    <a:ext uri="{FF2B5EF4-FFF2-40B4-BE49-F238E27FC236}">
                      <a16:creationId xmlns:a16="http://schemas.microsoft.com/office/drawing/2014/main" id="{866BEFF5-C69C-4D38-93A9-471AE9632A2E}"/>
                    </a:ext>
                  </a:extLst>
                </p:cNvPr>
                <p:cNvPicPr/>
                <p:nvPr/>
              </p:nvPicPr>
              <p:blipFill>
                <a:blip r:embed="rId411"/>
                <a:stretch>
                  <a:fillRect/>
                </a:stretch>
              </p:blipFill>
              <p:spPr>
                <a:xfrm>
                  <a:off x="6949139" y="5912849"/>
                  <a:ext cx="9468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446" name="Ink 445">
                  <a:extLst>
                    <a:ext uri="{FF2B5EF4-FFF2-40B4-BE49-F238E27FC236}">
                      <a16:creationId xmlns:a16="http://schemas.microsoft.com/office/drawing/2014/main" id="{1736E2B2-F7A1-4F80-88CA-4E52EE322D1C}"/>
                    </a:ext>
                  </a:extLst>
                </p14:cNvPr>
                <p14:cNvContentPartPr/>
                <p14:nvPr/>
              </p14:nvContentPartPr>
              <p14:xfrm>
                <a:off x="7042019" y="5914649"/>
                <a:ext cx="209520" cy="103680"/>
              </p14:xfrm>
            </p:contentPart>
          </mc:Choice>
          <mc:Fallback xmlns="">
            <p:pic>
              <p:nvPicPr>
                <p:cNvPr id="446" name="Ink 445">
                  <a:extLst>
                    <a:ext uri="{FF2B5EF4-FFF2-40B4-BE49-F238E27FC236}">
                      <a16:creationId xmlns:a16="http://schemas.microsoft.com/office/drawing/2014/main" id="{1736E2B2-F7A1-4F80-88CA-4E52EE322D1C}"/>
                    </a:ext>
                  </a:extLst>
                </p:cNvPr>
                <p:cNvPicPr/>
                <p:nvPr/>
              </p:nvPicPr>
              <p:blipFill>
                <a:blip r:embed="rId413"/>
                <a:stretch>
                  <a:fillRect/>
                </a:stretch>
              </p:blipFill>
              <p:spPr>
                <a:xfrm>
                  <a:off x="7033019" y="5905649"/>
                  <a:ext cx="2271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447" name="Ink 446">
                  <a:extLst>
                    <a:ext uri="{FF2B5EF4-FFF2-40B4-BE49-F238E27FC236}">
                      <a16:creationId xmlns:a16="http://schemas.microsoft.com/office/drawing/2014/main" id="{4D5BDBD5-1EE1-4ABE-B939-45C63F3C4753}"/>
                    </a:ext>
                  </a:extLst>
                </p14:cNvPr>
                <p14:cNvContentPartPr/>
                <p14:nvPr/>
              </p14:nvContentPartPr>
              <p14:xfrm>
                <a:off x="6963899" y="6242249"/>
                <a:ext cx="237240" cy="12600"/>
              </p14:xfrm>
            </p:contentPart>
          </mc:Choice>
          <mc:Fallback xmlns="">
            <p:pic>
              <p:nvPicPr>
                <p:cNvPr id="447" name="Ink 446">
                  <a:extLst>
                    <a:ext uri="{FF2B5EF4-FFF2-40B4-BE49-F238E27FC236}">
                      <a16:creationId xmlns:a16="http://schemas.microsoft.com/office/drawing/2014/main" id="{4D5BDBD5-1EE1-4ABE-B939-45C63F3C4753}"/>
                    </a:ext>
                  </a:extLst>
                </p:cNvPr>
                <p:cNvPicPr/>
                <p:nvPr/>
              </p:nvPicPr>
              <p:blipFill>
                <a:blip r:embed="rId415"/>
                <a:stretch>
                  <a:fillRect/>
                </a:stretch>
              </p:blipFill>
              <p:spPr>
                <a:xfrm>
                  <a:off x="6955259" y="6233249"/>
                  <a:ext cx="2548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451" name="Ink 450">
                  <a:extLst>
                    <a:ext uri="{FF2B5EF4-FFF2-40B4-BE49-F238E27FC236}">
                      <a16:creationId xmlns:a16="http://schemas.microsoft.com/office/drawing/2014/main" id="{ABEC8957-910C-4057-BD03-25E114716AA6}"/>
                    </a:ext>
                  </a:extLst>
                </p14:cNvPr>
                <p14:cNvContentPartPr/>
                <p14:nvPr/>
              </p14:nvContentPartPr>
              <p14:xfrm>
                <a:off x="6981539" y="6084569"/>
                <a:ext cx="245880" cy="160560"/>
              </p14:xfrm>
            </p:contentPart>
          </mc:Choice>
          <mc:Fallback xmlns="">
            <p:pic>
              <p:nvPicPr>
                <p:cNvPr id="451" name="Ink 450">
                  <a:extLst>
                    <a:ext uri="{FF2B5EF4-FFF2-40B4-BE49-F238E27FC236}">
                      <a16:creationId xmlns:a16="http://schemas.microsoft.com/office/drawing/2014/main" id="{ABEC8957-910C-4057-BD03-25E114716AA6}"/>
                    </a:ext>
                  </a:extLst>
                </p:cNvPr>
                <p:cNvPicPr/>
                <p:nvPr/>
              </p:nvPicPr>
              <p:blipFill>
                <a:blip r:embed="rId417"/>
                <a:stretch>
                  <a:fillRect/>
                </a:stretch>
              </p:blipFill>
              <p:spPr>
                <a:xfrm>
                  <a:off x="6972539" y="6075569"/>
                  <a:ext cx="2635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452" name="Ink 451">
                  <a:extLst>
                    <a:ext uri="{FF2B5EF4-FFF2-40B4-BE49-F238E27FC236}">
                      <a16:creationId xmlns:a16="http://schemas.microsoft.com/office/drawing/2014/main" id="{E31CB107-C8EA-4282-9C61-5D6649C2AD8E}"/>
                    </a:ext>
                  </a:extLst>
                </p14:cNvPr>
                <p14:cNvContentPartPr/>
                <p14:nvPr/>
              </p14:nvContentPartPr>
              <p14:xfrm>
                <a:off x="7057139" y="5943089"/>
                <a:ext cx="76680" cy="32400"/>
              </p14:xfrm>
            </p:contentPart>
          </mc:Choice>
          <mc:Fallback xmlns="">
            <p:pic>
              <p:nvPicPr>
                <p:cNvPr id="452" name="Ink 451">
                  <a:extLst>
                    <a:ext uri="{FF2B5EF4-FFF2-40B4-BE49-F238E27FC236}">
                      <a16:creationId xmlns:a16="http://schemas.microsoft.com/office/drawing/2014/main" id="{E31CB107-C8EA-4282-9C61-5D6649C2AD8E}"/>
                    </a:ext>
                  </a:extLst>
                </p:cNvPr>
                <p:cNvPicPr/>
                <p:nvPr/>
              </p:nvPicPr>
              <p:blipFill>
                <a:blip r:embed="rId419"/>
                <a:stretch>
                  <a:fillRect/>
                </a:stretch>
              </p:blipFill>
              <p:spPr>
                <a:xfrm>
                  <a:off x="7048139" y="5934089"/>
                  <a:ext cx="94320" cy="50040"/>
                </a:xfrm>
                <a:prstGeom prst="rect">
                  <a:avLst/>
                </a:prstGeom>
              </p:spPr>
            </p:pic>
          </mc:Fallback>
        </mc:AlternateContent>
      </p:grpSp>
      <p:grpSp>
        <p:nvGrpSpPr>
          <p:cNvPr id="461" name="Group 460">
            <a:extLst>
              <a:ext uri="{FF2B5EF4-FFF2-40B4-BE49-F238E27FC236}">
                <a16:creationId xmlns:a16="http://schemas.microsoft.com/office/drawing/2014/main" id="{3966005D-3B6E-4E37-9E44-31394AF03BEE}"/>
              </a:ext>
            </a:extLst>
          </p:cNvPr>
          <p:cNvGrpSpPr/>
          <p:nvPr/>
        </p:nvGrpSpPr>
        <p:grpSpPr>
          <a:xfrm>
            <a:off x="5552864" y="4328527"/>
            <a:ext cx="490590" cy="358020"/>
            <a:chOff x="7403819" y="5771369"/>
            <a:chExt cx="654120" cy="477360"/>
          </a:xfrm>
        </p:grpSpPr>
        <mc:AlternateContent xmlns:mc="http://schemas.openxmlformats.org/markup-compatibility/2006" xmlns:p14="http://schemas.microsoft.com/office/powerpoint/2010/main">
          <mc:Choice Requires="p14">
            <p:contentPart p14:bwMode="auto" r:id="rId420">
              <p14:nvContentPartPr>
                <p14:cNvPr id="454" name="Ink 453">
                  <a:extLst>
                    <a:ext uri="{FF2B5EF4-FFF2-40B4-BE49-F238E27FC236}">
                      <a16:creationId xmlns:a16="http://schemas.microsoft.com/office/drawing/2014/main" id="{934C4705-2727-48AF-A22F-8932B5A8399D}"/>
                    </a:ext>
                  </a:extLst>
                </p14:cNvPr>
                <p14:cNvContentPartPr/>
                <p14:nvPr/>
              </p14:nvContentPartPr>
              <p14:xfrm>
                <a:off x="7457819" y="6107969"/>
                <a:ext cx="720" cy="1080"/>
              </p14:xfrm>
            </p:contentPart>
          </mc:Choice>
          <mc:Fallback xmlns="">
            <p:pic>
              <p:nvPicPr>
                <p:cNvPr id="454" name="Ink 453">
                  <a:extLst>
                    <a:ext uri="{FF2B5EF4-FFF2-40B4-BE49-F238E27FC236}">
                      <a16:creationId xmlns:a16="http://schemas.microsoft.com/office/drawing/2014/main" id="{934C4705-2727-48AF-A22F-8932B5A8399D}"/>
                    </a:ext>
                  </a:extLst>
                </p:cNvPr>
                <p:cNvPicPr/>
                <p:nvPr/>
              </p:nvPicPr>
              <p:blipFill>
                <a:blip r:embed="rId421"/>
                <a:stretch>
                  <a:fillRect/>
                </a:stretch>
              </p:blipFill>
              <p:spPr>
                <a:xfrm>
                  <a:off x="7448819" y="6098969"/>
                  <a:ext cx="1836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455" name="Ink 454">
                  <a:extLst>
                    <a:ext uri="{FF2B5EF4-FFF2-40B4-BE49-F238E27FC236}">
                      <a16:creationId xmlns:a16="http://schemas.microsoft.com/office/drawing/2014/main" id="{B296340E-97AB-44E2-98E0-EB783628555D}"/>
                    </a:ext>
                  </a:extLst>
                </p14:cNvPr>
                <p14:cNvContentPartPr/>
                <p14:nvPr/>
              </p14:nvContentPartPr>
              <p14:xfrm>
                <a:off x="7456379" y="6112289"/>
                <a:ext cx="1080" cy="5400"/>
              </p14:xfrm>
            </p:contentPart>
          </mc:Choice>
          <mc:Fallback xmlns="">
            <p:pic>
              <p:nvPicPr>
                <p:cNvPr id="455" name="Ink 454">
                  <a:extLst>
                    <a:ext uri="{FF2B5EF4-FFF2-40B4-BE49-F238E27FC236}">
                      <a16:creationId xmlns:a16="http://schemas.microsoft.com/office/drawing/2014/main" id="{B296340E-97AB-44E2-98E0-EB783628555D}"/>
                    </a:ext>
                  </a:extLst>
                </p:cNvPr>
                <p:cNvPicPr/>
                <p:nvPr/>
              </p:nvPicPr>
              <p:blipFill>
                <a:blip r:embed="rId10"/>
                <a:stretch>
                  <a:fillRect/>
                </a:stretch>
              </p:blipFill>
              <p:spPr>
                <a:xfrm>
                  <a:off x="7447379" y="6103289"/>
                  <a:ext cx="187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457" name="Ink 456">
                  <a:extLst>
                    <a:ext uri="{FF2B5EF4-FFF2-40B4-BE49-F238E27FC236}">
                      <a16:creationId xmlns:a16="http://schemas.microsoft.com/office/drawing/2014/main" id="{D7A5D705-D40E-41E9-8469-797992A536FD}"/>
                    </a:ext>
                  </a:extLst>
                </p14:cNvPr>
                <p14:cNvContentPartPr/>
                <p14:nvPr/>
              </p14:nvContentPartPr>
              <p14:xfrm>
                <a:off x="7403819" y="6114449"/>
                <a:ext cx="120960" cy="134280"/>
              </p14:xfrm>
            </p:contentPart>
          </mc:Choice>
          <mc:Fallback xmlns="">
            <p:pic>
              <p:nvPicPr>
                <p:cNvPr id="457" name="Ink 456">
                  <a:extLst>
                    <a:ext uri="{FF2B5EF4-FFF2-40B4-BE49-F238E27FC236}">
                      <a16:creationId xmlns:a16="http://schemas.microsoft.com/office/drawing/2014/main" id="{D7A5D705-D40E-41E9-8469-797992A536FD}"/>
                    </a:ext>
                  </a:extLst>
                </p:cNvPr>
                <p:cNvPicPr/>
                <p:nvPr/>
              </p:nvPicPr>
              <p:blipFill>
                <a:blip r:embed="rId424"/>
                <a:stretch>
                  <a:fillRect/>
                </a:stretch>
              </p:blipFill>
              <p:spPr>
                <a:xfrm>
                  <a:off x="7394819" y="6105809"/>
                  <a:ext cx="1386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458" name="Ink 457">
                  <a:extLst>
                    <a:ext uri="{FF2B5EF4-FFF2-40B4-BE49-F238E27FC236}">
                      <a16:creationId xmlns:a16="http://schemas.microsoft.com/office/drawing/2014/main" id="{4FF02BD4-B81C-4E82-80FD-ADD6EC715CC9}"/>
                    </a:ext>
                  </a:extLst>
                </p14:cNvPr>
                <p14:cNvContentPartPr/>
                <p14:nvPr/>
              </p14:nvContentPartPr>
              <p14:xfrm>
                <a:off x="7503539" y="5789369"/>
                <a:ext cx="554040" cy="453960"/>
              </p14:xfrm>
            </p:contentPart>
          </mc:Choice>
          <mc:Fallback xmlns="">
            <p:pic>
              <p:nvPicPr>
                <p:cNvPr id="458" name="Ink 457">
                  <a:extLst>
                    <a:ext uri="{FF2B5EF4-FFF2-40B4-BE49-F238E27FC236}">
                      <a16:creationId xmlns:a16="http://schemas.microsoft.com/office/drawing/2014/main" id="{4FF02BD4-B81C-4E82-80FD-ADD6EC715CC9}"/>
                    </a:ext>
                  </a:extLst>
                </p:cNvPr>
                <p:cNvPicPr/>
                <p:nvPr/>
              </p:nvPicPr>
              <p:blipFill>
                <a:blip r:embed="rId426"/>
                <a:stretch>
                  <a:fillRect/>
                </a:stretch>
              </p:blipFill>
              <p:spPr>
                <a:xfrm>
                  <a:off x="7494899" y="5780729"/>
                  <a:ext cx="57168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460" name="Ink 459">
                  <a:extLst>
                    <a:ext uri="{FF2B5EF4-FFF2-40B4-BE49-F238E27FC236}">
                      <a16:creationId xmlns:a16="http://schemas.microsoft.com/office/drawing/2014/main" id="{13D0B971-AF79-48AA-AD33-6D24D7AFA26C}"/>
                    </a:ext>
                  </a:extLst>
                </p14:cNvPr>
                <p14:cNvContentPartPr/>
                <p14:nvPr/>
              </p14:nvContentPartPr>
              <p14:xfrm>
                <a:off x="7442339" y="5771369"/>
                <a:ext cx="615600" cy="348840"/>
              </p14:xfrm>
            </p:contentPart>
          </mc:Choice>
          <mc:Fallback xmlns="">
            <p:pic>
              <p:nvPicPr>
                <p:cNvPr id="460" name="Ink 459">
                  <a:extLst>
                    <a:ext uri="{FF2B5EF4-FFF2-40B4-BE49-F238E27FC236}">
                      <a16:creationId xmlns:a16="http://schemas.microsoft.com/office/drawing/2014/main" id="{13D0B971-AF79-48AA-AD33-6D24D7AFA26C}"/>
                    </a:ext>
                  </a:extLst>
                </p:cNvPr>
                <p:cNvPicPr/>
                <p:nvPr/>
              </p:nvPicPr>
              <p:blipFill>
                <a:blip r:embed="rId428"/>
                <a:stretch>
                  <a:fillRect/>
                </a:stretch>
              </p:blipFill>
              <p:spPr>
                <a:xfrm>
                  <a:off x="7433699" y="5762369"/>
                  <a:ext cx="633240" cy="366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9">
            <p14:nvContentPartPr>
              <p14:cNvPr id="464" name="Ink 463">
                <a:extLst>
                  <a:ext uri="{FF2B5EF4-FFF2-40B4-BE49-F238E27FC236}">
                    <a16:creationId xmlns:a16="http://schemas.microsoft.com/office/drawing/2014/main" id="{B04B40FE-F42F-4945-8709-BEEA02848958}"/>
                  </a:ext>
                </a:extLst>
              </p14:cNvPr>
              <p14:cNvContentPartPr/>
              <p14:nvPr/>
            </p14:nvContentPartPr>
            <p14:xfrm>
              <a:off x="5603624" y="4502407"/>
              <a:ext cx="199800" cy="146070"/>
            </p14:xfrm>
          </p:contentPart>
        </mc:Choice>
        <mc:Fallback xmlns="">
          <p:pic>
            <p:nvPicPr>
              <p:cNvPr id="464" name="Ink 463">
                <a:extLst>
                  <a:ext uri="{FF2B5EF4-FFF2-40B4-BE49-F238E27FC236}">
                    <a16:creationId xmlns:a16="http://schemas.microsoft.com/office/drawing/2014/main" id="{B04B40FE-F42F-4945-8709-BEEA02848958}"/>
                  </a:ext>
                </a:extLst>
              </p:cNvPr>
              <p:cNvPicPr/>
              <p:nvPr/>
            </p:nvPicPr>
            <p:blipFill>
              <a:blip r:embed="rId430"/>
              <a:stretch>
                <a:fillRect/>
              </a:stretch>
            </p:blipFill>
            <p:spPr>
              <a:xfrm>
                <a:off x="5594624" y="4493413"/>
                <a:ext cx="217440" cy="163699"/>
              </a:xfrm>
              <a:prstGeom prst="rect">
                <a:avLst/>
              </a:prstGeom>
            </p:spPr>
          </p:pic>
        </mc:Fallback>
      </mc:AlternateContent>
      <p:grpSp>
        <p:nvGrpSpPr>
          <p:cNvPr id="471" name="Group 470">
            <a:extLst>
              <a:ext uri="{FF2B5EF4-FFF2-40B4-BE49-F238E27FC236}">
                <a16:creationId xmlns:a16="http://schemas.microsoft.com/office/drawing/2014/main" id="{9649EF59-1FD8-4CA1-852F-F269ADAAC48C}"/>
              </a:ext>
            </a:extLst>
          </p:cNvPr>
          <p:cNvGrpSpPr/>
          <p:nvPr/>
        </p:nvGrpSpPr>
        <p:grpSpPr>
          <a:xfrm>
            <a:off x="5571764" y="4376317"/>
            <a:ext cx="419040" cy="282690"/>
            <a:chOff x="7429019" y="5835089"/>
            <a:chExt cx="558720" cy="376920"/>
          </a:xfrm>
        </p:grpSpPr>
        <mc:AlternateContent xmlns:mc="http://schemas.openxmlformats.org/markup-compatibility/2006" xmlns:p14="http://schemas.microsoft.com/office/powerpoint/2010/main">
          <mc:Choice Requires="p14">
            <p:contentPart p14:bwMode="auto" r:id="rId431">
              <p14:nvContentPartPr>
                <p14:cNvPr id="462" name="Ink 461">
                  <a:extLst>
                    <a:ext uri="{FF2B5EF4-FFF2-40B4-BE49-F238E27FC236}">
                      <a16:creationId xmlns:a16="http://schemas.microsoft.com/office/drawing/2014/main" id="{8F8E20A9-CDDE-474B-B55F-F59E784C40C0}"/>
                    </a:ext>
                  </a:extLst>
                </p14:cNvPr>
                <p14:cNvContentPartPr/>
                <p14:nvPr/>
              </p14:nvContentPartPr>
              <p14:xfrm>
                <a:off x="7432619" y="6132089"/>
                <a:ext cx="60120" cy="75240"/>
              </p14:xfrm>
            </p:contentPart>
          </mc:Choice>
          <mc:Fallback xmlns="">
            <p:pic>
              <p:nvPicPr>
                <p:cNvPr id="462" name="Ink 461">
                  <a:extLst>
                    <a:ext uri="{FF2B5EF4-FFF2-40B4-BE49-F238E27FC236}">
                      <a16:creationId xmlns:a16="http://schemas.microsoft.com/office/drawing/2014/main" id="{8F8E20A9-CDDE-474B-B55F-F59E784C40C0}"/>
                    </a:ext>
                  </a:extLst>
                </p:cNvPr>
                <p:cNvPicPr/>
                <p:nvPr/>
              </p:nvPicPr>
              <p:blipFill>
                <a:blip r:embed="rId432"/>
                <a:stretch>
                  <a:fillRect/>
                </a:stretch>
              </p:blipFill>
              <p:spPr>
                <a:xfrm>
                  <a:off x="7423619" y="6123449"/>
                  <a:ext cx="777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463" name="Ink 462">
                  <a:extLst>
                    <a:ext uri="{FF2B5EF4-FFF2-40B4-BE49-F238E27FC236}">
                      <a16:creationId xmlns:a16="http://schemas.microsoft.com/office/drawing/2014/main" id="{028D0FD9-0268-42E8-BACA-77586F18BB13}"/>
                    </a:ext>
                  </a:extLst>
                </p14:cNvPr>
                <p14:cNvContentPartPr/>
                <p14:nvPr/>
              </p14:nvContentPartPr>
              <p14:xfrm>
                <a:off x="7429019" y="6162329"/>
                <a:ext cx="97920" cy="49680"/>
              </p14:xfrm>
            </p:contentPart>
          </mc:Choice>
          <mc:Fallback xmlns="">
            <p:pic>
              <p:nvPicPr>
                <p:cNvPr id="463" name="Ink 462">
                  <a:extLst>
                    <a:ext uri="{FF2B5EF4-FFF2-40B4-BE49-F238E27FC236}">
                      <a16:creationId xmlns:a16="http://schemas.microsoft.com/office/drawing/2014/main" id="{028D0FD9-0268-42E8-BACA-77586F18BB13}"/>
                    </a:ext>
                  </a:extLst>
                </p:cNvPr>
                <p:cNvPicPr/>
                <p:nvPr/>
              </p:nvPicPr>
              <p:blipFill>
                <a:blip r:embed="rId434"/>
                <a:stretch>
                  <a:fillRect/>
                </a:stretch>
              </p:blipFill>
              <p:spPr>
                <a:xfrm>
                  <a:off x="7420379" y="6153329"/>
                  <a:ext cx="1155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465" name="Ink 464">
                  <a:extLst>
                    <a:ext uri="{FF2B5EF4-FFF2-40B4-BE49-F238E27FC236}">
                      <a16:creationId xmlns:a16="http://schemas.microsoft.com/office/drawing/2014/main" id="{78BCF060-0429-485F-AB7E-590E4529E1D0}"/>
                    </a:ext>
                  </a:extLst>
                </p14:cNvPr>
                <p14:cNvContentPartPr/>
                <p14:nvPr/>
              </p14:nvContentPartPr>
              <p14:xfrm>
                <a:off x="7637819" y="5839049"/>
                <a:ext cx="334080" cy="209520"/>
              </p14:xfrm>
            </p:contentPart>
          </mc:Choice>
          <mc:Fallback xmlns="">
            <p:pic>
              <p:nvPicPr>
                <p:cNvPr id="465" name="Ink 464">
                  <a:extLst>
                    <a:ext uri="{FF2B5EF4-FFF2-40B4-BE49-F238E27FC236}">
                      <a16:creationId xmlns:a16="http://schemas.microsoft.com/office/drawing/2014/main" id="{78BCF060-0429-485F-AB7E-590E4529E1D0}"/>
                    </a:ext>
                  </a:extLst>
                </p:cNvPr>
                <p:cNvPicPr/>
                <p:nvPr/>
              </p:nvPicPr>
              <p:blipFill>
                <a:blip r:embed="rId436"/>
                <a:stretch>
                  <a:fillRect/>
                </a:stretch>
              </p:blipFill>
              <p:spPr>
                <a:xfrm>
                  <a:off x="7628819" y="5830049"/>
                  <a:ext cx="3517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466" name="Ink 465">
                  <a:extLst>
                    <a:ext uri="{FF2B5EF4-FFF2-40B4-BE49-F238E27FC236}">
                      <a16:creationId xmlns:a16="http://schemas.microsoft.com/office/drawing/2014/main" id="{972360D8-18D9-4AD0-AC27-E292BAEA9F7F}"/>
                    </a:ext>
                  </a:extLst>
                </p14:cNvPr>
                <p14:cNvContentPartPr/>
                <p14:nvPr/>
              </p14:nvContentPartPr>
              <p14:xfrm>
                <a:off x="7638179" y="5937329"/>
                <a:ext cx="197280" cy="157680"/>
              </p14:xfrm>
            </p:contentPart>
          </mc:Choice>
          <mc:Fallback xmlns="">
            <p:pic>
              <p:nvPicPr>
                <p:cNvPr id="466" name="Ink 465">
                  <a:extLst>
                    <a:ext uri="{FF2B5EF4-FFF2-40B4-BE49-F238E27FC236}">
                      <a16:creationId xmlns:a16="http://schemas.microsoft.com/office/drawing/2014/main" id="{972360D8-18D9-4AD0-AC27-E292BAEA9F7F}"/>
                    </a:ext>
                  </a:extLst>
                </p:cNvPr>
                <p:cNvPicPr/>
                <p:nvPr/>
              </p:nvPicPr>
              <p:blipFill>
                <a:blip r:embed="rId438"/>
                <a:stretch>
                  <a:fillRect/>
                </a:stretch>
              </p:blipFill>
              <p:spPr>
                <a:xfrm>
                  <a:off x="7629539" y="5928329"/>
                  <a:ext cx="2149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469" name="Ink 468">
                  <a:extLst>
                    <a:ext uri="{FF2B5EF4-FFF2-40B4-BE49-F238E27FC236}">
                      <a16:creationId xmlns:a16="http://schemas.microsoft.com/office/drawing/2014/main" id="{6F6286C6-81FC-479D-A4E7-3A589AEEA651}"/>
                    </a:ext>
                  </a:extLst>
                </p14:cNvPr>
                <p14:cNvContentPartPr/>
                <p14:nvPr/>
              </p14:nvContentPartPr>
              <p14:xfrm>
                <a:off x="7913939" y="5889449"/>
                <a:ext cx="360" cy="360"/>
              </p14:xfrm>
            </p:contentPart>
          </mc:Choice>
          <mc:Fallback xmlns="">
            <p:pic>
              <p:nvPicPr>
                <p:cNvPr id="469" name="Ink 468">
                  <a:extLst>
                    <a:ext uri="{FF2B5EF4-FFF2-40B4-BE49-F238E27FC236}">
                      <a16:creationId xmlns:a16="http://schemas.microsoft.com/office/drawing/2014/main" id="{6F6286C6-81FC-479D-A4E7-3A589AEEA651}"/>
                    </a:ext>
                  </a:extLst>
                </p:cNvPr>
                <p:cNvPicPr/>
                <p:nvPr/>
              </p:nvPicPr>
              <p:blipFill>
                <a:blip r:embed="rId440"/>
                <a:stretch>
                  <a:fillRect/>
                </a:stretch>
              </p:blipFill>
              <p:spPr>
                <a:xfrm>
                  <a:off x="7904939" y="588044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470" name="Ink 469">
                  <a:extLst>
                    <a:ext uri="{FF2B5EF4-FFF2-40B4-BE49-F238E27FC236}">
                      <a16:creationId xmlns:a16="http://schemas.microsoft.com/office/drawing/2014/main" id="{2C711FC0-70C3-4169-A0F1-2F3F31EC825C}"/>
                    </a:ext>
                  </a:extLst>
                </p14:cNvPr>
                <p14:cNvContentPartPr/>
                <p14:nvPr/>
              </p14:nvContentPartPr>
              <p14:xfrm>
                <a:off x="7955699" y="5835089"/>
                <a:ext cx="32040" cy="20880"/>
              </p14:xfrm>
            </p:contentPart>
          </mc:Choice>
          <mc:Fallback xmlns="">
            <p:pic>
              <p:nvPicPr>
                <p:cNvPr id="470" name="Ink 469">
                  <a:extLst>
                    <a:ext uri="{FF2B5EF4-FFF2-40B4-BE49-F238E27FC236}">
                      <a16:creationId xmlns:a16="http://schemas.microsoft.com/office/drawing/2014/main" id="{2C711FC0-70C3-4169-A0F1-2F3F31EC825C}"/>
                    </a:ext>
                  </a:extLst>
                </p:cNvPr>
                <p:cNvPicPr/>
                <p:nvPr/>
              </p:nvPicPr>
              <p:blipFill>
                <a:blip r:embed="rId442"/>
                <a:stretch>
                  <a:fillRect/>
                </a:stretch>
              </p:blipFill>
              <p:spPr>
                <a:xfrm>
                  <a:off x="7947059" y="5826089"/>
                  <a:ext cx="49680" cy="3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3">
            <p14:nvContentPartPr>
              <p14:cNvPr id="478" name="Ink 477">
                <a:extLst>
                  <a:ext uri="{FF2B5EF4-FFF2-40B4-BE49-F238E27FC236}">
                    <a16:creationId xmlns:a16="http://schemas.microsoft.com/office/drawing/2014/main" id="{BC9EB299-9E34-4BE3-91B7-37436F75EDB9}"/>
                  </a:ext>
                </a:extLst>
              </p14:cNvPr>
              <p14:cNvContentPartPr/>
              <p14:nvPr/>
            </p14:nvContentPartPr>
            <p14:xfrm>
              <a:off x="4959881" y="3028791"/>
              <a:ext cx="393930" cy="230310"/>
            </p14:xfrm>
          </p:contentPart>
        </mc:Choice>
        <mc:Fallback xmlns="">
          <p:pic>
            <p:nvPicPr>
              <p:cNvPr id="478" name="Ink 477">
                <a:extLst>
                  <a:ext uri="{FF2B5EF4-FFF2-40B4-BE49-F238E27FC236}">
                    <a16:creationId xmlns:a16="http://schemas.microsoft.com/office/drawing/2014/main" id="{BC9EB299-9E34-4BE3-91B7-37436F75EDB9}"/>
                  </a:ext>
                </a:extLst>
              </p:cNvPr>
              <p:cNvPicPr/>
              <p:nvPr/>
            </p:nvPicPr>
            <p:blipFill>
              <a:blip r:embed="rId444"/>
              <a:stretch>
                <a:fillRect/>
              </a:stretch>
            </p:blipFill>
            <p:spPr>
              <a:xfrm>
                <a:off x="4950887" y="3019795"/>
                <a:ext cx="411558" cy="247943"/>
              </a:xfrm>
              <a:prstGeom prst="rect">
                <a:avLst/>
              </a:prstGeom>
            </p:spPr>
          </p:pic>
        </mc:Fallback>
      </mc:AlternateContent>
      <p:grpSp>
        <p:nvGrpSpPr>
          <p:cNvPr id="531" name="Group 530">
            <a:extLst>
              <a:ext uri="{FF2B5EF4-FFF2-40B4-BE49-F238E27FC236}">
                <a16:creationId xmlns:a16="http://schemas.microsoft.com/office/drawing/2014/main" id="{0AACB486-7C8E-4AFD-B4EF-F61A24051CA3}"/>
              </a:ext>
            </a:extLst>
          </p:cNvPr>
          <p:cNvGrpSpPr/>
          <p:nvPr/>
        </p:nvGrpSpPr>
        <p:grpSpPr>
          <a:xfrm>
            <a:off x="4720825" y="2906412"/>
            <a:ext cx="869400" cy="954990"/>
            <a:chOff x="6294433" y="3875216"/>
            <a:chExt cx="1159200" cy="1273320"/>
          </a:xfrm>
        </p:grpSpPr>
        <mc:AlternateContent xmlns:mc="http://schemas.openxmlformats.org/markup-compatibility/2006" xmlns:p14="http://schemas.microsoft.com/office/powerpoint/2010/main">
          <mc:Choice Requires="p14">
            <p:contentPart p14:bwMode="auto" r:id="rId445">
              <p14:nvContentPartPr>
                <p14:cNvPr id="473" name="Ink 472">
                  <a:extLst>
                    <a:ext uri="{FF2B5EF4-FFF2-40B4-BE49-F238E27FC236}">
                      <a16:creationId xmlns:a16="http://schemas.microsoft.com/office/drawing/2014/main" id="{956CA4BB-1EC9-4F06-A7AA-4FC46C93C10A}"/>
                    </a:ext>
                  </a:extLst>
                </p14:cNvPr>
                <p14:cNvContentPartPr/>
                <p14:nvPr/>
              </p14:nvContentPartPr>
              <p14:xfrm>
                <a:off x="6528215" y="4053148"/>
                <a:ext cx="33840" cy="343800"/>
              </p14:xfrm>
            </p:contentPart>
          </mc:Choice>
          <mc:Fallback xmlns="">
            <p:pic>
              <p:nvPicPr>
                <p:cNvPr id="473" name="Ink 472">
                  <a:extLst>
                    <a:ext uri="{FF2B5EF4-FFF2-40B4-BE49-F238E27FC236}">
                      <a16:creationId xmlns:a16="http://schemas.microsoft.com/office/drawing/2014/main" id="{956CA4BB-1EC9-4F06-A7AA-4FC46C93C10A}"/>
                    </a:ext>
                  </a:extLst>
                </p:cNvPr>
                <p:cNvPicPr/>
                <p:nvPr/>
              </p:nvPicPr>
              <p:blipFill>
                <a:blip r:embed="rId446"/>
                <a:stretch>
                  <a:fillRect/>
                </a:stretch>
              </p:blipFill>
              <p:spPr>
                <a:xfrm>
                  <a:off x="6519575" y="4044148"/>
                  <a:ext cx="5148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474" name="Ink 473">
                  <a:extLst>
                    <a:ext uri="{FF2B5EF4-FFF2-40B4-BE49-F238E27FC236}">
                      <a16:creationId xmlns:a16="http://schemas.microsoft.com/office/drawing/2014/main" id="{8F44A74E-872C-4828-9753-219132BA13AC}"/>
                    </a:ext>
                  </a:extLst>
                </p14:cNvPr>
                <p14:cNvContentPartPr/>
                <p14:nvPr/>
              </p14:nvContentPartPr>
              <p14:xfrm>
                <a:off x="6511295" y="3958828"/>
                <a:ext cx="767160" cy="425160"/>
              </p14:xfrm>
            </p:contentPart>
          </mc:Choice>
          <mc:Fallback xmlns="">
            <p:pic>
              <p:nvPicPr>
                <p:cNvPr id="474" name="Ink 473">
                  <a:extLst>
                    <a:ext uri="{FF2B5EF4-FFF2-40B4-BE49-F238E27FC236}">
                      <a16:creationId xmlns:a16="http://schemas.microsoft.com/office/drawing/2014/main" id="{8F44A74E-872C-4828-9753-219132BA13AC}"/>
                    </a:ext>
                  </a:extLst>
                </p:cNvPr>
                <p:cNvPicPr/>
                <p:nvPr/>
              </p:nvPicPr>
              <p:blipFill>
                <a:blip r:embed="rId448"/>
                <a:stretch>
                  <a:fillRect/>
                </a:stretch>
              </p:blipFill>
              <p:spPr>
                <a:xfrm>
                  <a:off x="6502655" y="3949828"/>
                  <a:ext cx="78480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476" name="Ink 475">
                  <a:extLst>
                    <a:ext uri="{FF2B5EF4-FFF2-40B4-BE49-F238E27FC236}">
                      <a16:creationId xmlns:a16="http://schemas.microsoft.com/office/drawing/2014/main" id="{9497A705-2229-4769-A923-651E9204783D}"/>
                    </a:ext>
                  </a:extLst>
                </p14:cNvPr>
                <p14:cNvContentPartPr/>
                <p14:nvPr/>
              </p14:nvContentPartPr>
              <p14:xfrm>
                <a:off x="6560975" y="4372828"/>
                <a:ext cx="686520" cy="41760"/>
              </p14:xfrm>
            </p:contentPart>
          </mc:Choice>
          <mc:Fallback xmlns="">
            <p:pic>
              <p:nvPicPr>
                <p:cNvPr id="476" name="Ink 475">
                  <a:extLst>
                    <a:ext uri="{FF2B5EF4-FFF2-40B4-BE49-F238E27FC236}">
                      <a16:creationId xmlns:a16="http://schemas.microsoft.com/office/drawing/2014/main" id="{9497A705-2229-4769-A923-651E9204783D}"/>
                    </a:ext>
                  </a:extLst>
                </p:cNvPr>
                <p:cNvPicPr/>
                <p:nvPr/>
              </p:nvPicPr>
              <p:blipFill>
                <a:blip r:embed="rId450"/>
                <a:stretch>
                  <a:fillRect/>
                </a:stretch>
              </p:blipFill>
              <p:spPr>
                <a:xfrm>
                  <a:off x="6552335" y="4363828"/>
                  <a:ext cx="7041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480" name="Ink 479">
                  <a:extLst>
                    <a:ext uri="{FF2B5EF4-FFF2-40B4-BE49-F238E27FC236}">
                      <a16:creationId xmlns:a16="http://schemas.microsoft.com/office/drawing/2014/main" id="{A466703F-FC8A-4B4E-A260-88FED1730C6E}"/>
                    </a:ext>
                  </a:extLst>
                </p14:cNvPr>
                <p14:cNvContentPartPr/>
                <p14:nvPr/>
              </p14:nvContentPartPr>
              <p14:xfrm>
                <a:off x="6591073" y="4415936"/>
                <a:ext cx="707040" cy="63360"/>
              </p14:xfrm>
            </p:contentPart>
          </mc:Choice>
          <mc:Fallback xmlns="">
            <p:pic>
              <p:nvPicPr>
                <p:cNvPr id="480" name="Ink 479">
                  <a:extLst>
                    <a:ext uri="{FF2B5EF4-FFF2-40B4-BE49-F238E27FC236}">
                      <a16:creationId xmlns:a16="http://schemas.microsoft.com/office/drawing/2014/main" id="{A466703F-FC8A-4B4E-A260-88FED1730C6E}"/>
                    </a:ext>
                  </a:extLst>
                </p:cNvPr>
                <p:cNvPicPr/>
                <p:nvPr/>
              </p:nvPicPr>
              <p:blipFill>
                <a:blip r:embed="rId452"/>
                <a:stretch>
                  <a:fillRect/>
                </a:stretch>
              </p:blipFill>
              <p:spPr>
                <a:xfrm>
                  <a:off x="6582433" y="4407296"/>
                  <a:ext cx="7246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481" name="Ink 480">
                  <a:extLst>
                    <a:ext uri="{FF2B5EF4-FFF2-40B4-BE49-F238E27FC236}">
                      <a16:creationId xmlns:a16="http://schemas.microsoft.com/office/drawing/2014/main" id="{6D85121B-7530-4CE0-A3BF-9B2A8239F37F}"/>
                    </a:ext>
                  </a:extLst>
                </p14:cNvPr>
                <p14:cNvContentPartPr/>
                <p14:nvPr/>
              </p14:nvContentPartPr>
              <p14:xfrm>
                <a:off x="6552553" y="4488656"/>
                <a:ext cx="734040" cy="65520"/>
              </p14:xfrm>
            </p:contentPart>
          </mc:Choice>
          <mc:Fallback xmlns="">
            <p:pic>
              <p:nvPicPr>
                <p:cNvPr id="481" name="Ink 480">
                  <a:extLst>
                    <a:ext uri="{FF2B5EF4-FFF2-40B4-BE49-F238E27FC236}">
                      <a16:creationId xmlns:a16="http://schemas.microsoft.com/office/drawing/2014/main" id="{6D85121B-7530-4CE0-A3BF-9B2A8239F37F}"/>
                    </a:ext>
                  </a:extLst>
                </p:cNvPr>
                <p:cNvPicPr/>
                <p:nvPr/>
              </p:nvPicPr>
              <p:blipFill>
                <a:blip r:embed="rId454"/>
                <a:stretch>
                  <a:fillRect/>
                </a:stretch>
              </p:blipFill>
              <p:spPr>
                <a:xfrm>
                  <a:off x="6543553" y="4480016"/>
                  <a:ext cx="7516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482" name="Ink 481">
                  <a:extLst>
                    <a:ext uri="{FF2B5EF4-FFF2-40B4-BE49-F238E27FC236}">
                      <a16:creationId xmlns:a16="http://schemas.microsoft.com/office/drawing/2014/main" id="{DCC56E79-8983-414B-834B-B88F77650559}"/>
                    </a:ext>
                  </a:extLst>
                </p14:cNvPr>
                <p14:cNvContentPartPr/>
                <p14:nvPr/>
              </p14:nvContentPartPr>
              <p14:xfrm>
                <a:off x="6570553" y="4563176"/>
                <a:ext cx="696240" cy="57240"/>
              </p14:xfrm>
            </p:contentPart>
          </mc:Choice>
          <mc:Fallback xmlns="">
            <p:pic>
              <p:nvPicPr>
                <p:cNvPr id="482" name="Ink 481">
                  <a:extLst>
                    <a:ext uri="{FF2B5EF4-FFF2-40B4-BE49-F238E27FC236}">
                      <a16:creationId xmlns:a16="http://schemas.microsoft.com/office/drawing/2014/main" id="{DCC56E79-8983-414B-834B-B88F77650559}"/>
                    </a:ext>
                  </a:extLst>
                </p:cNvPr>
                <p:cNvPicPr/>
                <p:nvPr/>
              </p:nvPicPr>
              <p:blipFill>
                <a:blip r:embed="rId456"/>
                <a:stretch>
                  <a:fillRect/>
                </a:stretch>
              </p:blipFill>
              <p:spPr>
                <a:xfrm>
                  <a:off x="6561553" y="4554176"/>
                  <a:ext cx="7138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484" name="Ink 483">
                  <a:extLst>
                    <a:ext uri="{FF2B5EF4-FFF2-40B4-BE49-F238E27FC236}">
                      <a16:creationId xmlns:a16="http://schemas.microsoft.com/office/drawing/2014/main" id="{4EAFDD96-050A-441D-9DF1-66C704A75E1F}"/>
                    </a:ext>
                  </a:extLst>
                </p14:cNvPr>
                <p14:cNvContentPartPr/>
                <p14:nvPr/>
              </p14:nvContentPartPr>
              <p14:xfrm>
                <a:off x="6532393" y="4711856"/>
                <a:ext cx="13680" cy="281520"/>
              </p14:xfrm>
            </p:contentPart>
          </mc:Choice>
          <mc:Fallback xmlns="">
            <p:pic>
              <p:nvPicPr>
                <p:cNvPr id="484" name="Ink 483">
                  <a:extLst>
                    <a:ext uri="{FF2B5EF4-FFF2-40B4-BE49-F238E27FC236}">
                      <a16:creationId xmlns:a16="http://schemas.microsoft.com/office/drawing/2014/main" id="{4EAFDD96-050A-441D-9DF1-66C704A75E1F}"/>
                    </a:ext>
                  </a:extLst>
                </p:cNvPr>
                <p:cNvPicPr/>
                <p:nvPr/>
              </p:nvPicPr>
              <p:blipFill>
                <a:blip r:embed="rId458"/>
                <a:stretch>
                  <a:fillRect/>
                </a:stretch>
              </p:blipFill>
              <p:spPr>
                <a:xfrm>
                  <a:off x="6523753" y="4702856"/>
                  <a:ext cx="313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485" name="Ink 484">
                  <a:extLst>
                    <a:ext uri="{FF2B5EF4-FFF2-40B4-BE49-F238E27FC236}">
                      <a16:creationId xmlns:a16="http://schemas.microsoft.com/office/drawing/2014/main" id="{30E03250-4633-48E3-991B-071A569CA29F}"/>
                    </a:ext>
                  </a:extLst>
                </p14:cNvPr>
                <p14:cNvContentPartPr/>
                <p14:nvPr/>
              </p14:nvContentPartPr>
              <p14:xfrm>
                <a:off x="6544633" y="4664336"/>
                <a:ext cx="722520" cy="48240"/>
              </p14:xfrm>
            </p:contentPart>
          </mc:Choice>
          <mc:Fallback xmlns="">
            <p:pic>
              <p:nvPicPr>
                <p:cNvPr id="485" name="Ink 484">
                  <a:extLst>
                    <a:ext uri="{FF2B5EF4-FFF2-40B4-BE49-F238E27FC236}">
                      <a16:creationId xmlns:a16="http://schemas.microsoft.com/office/drawing/2014/main" id="{30E03250-4633-48E3-991B-071A569CA29F}"/>
                    </a:ext>
                  </a:extLst>
                </p:cNvPr>
                <p:cNvPicPr/>
                <p:nvPr/>
              </p:nvPicPr>
              <p:blipFill>
                <a:blip r:embed="rId460"/>
                <a:stretch>
                  <a:fillRect/>
                </a:stretch>
              </p:blipFill>
              <p:spPr>
                <a:xfrm>
                  <a:off x="6535633" y="4655696"/>
                  <a:ext cx="7401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486" name="Ink 485">
                  <a:extLst>
                    <a:ext uri="{FF2B5EF4-FFF2-40B4-BE49-F238E27FC236}">
                      <a16:creationId xmlns:a16="http://schemas.microsoft.com/office/drawing/2014/main" id="{9356CC19-63E3-492C-8D81-CE9F2BA9429E}"/>
                    </a:ext>
                  </a:extLst>
                </p14:cNvPr>
                <p14:cNvContentPartPr/>
                <p14:nvPr/>
              </p14:nvContentPartPr>
              <p14:xfrm>
                <a:off x="7248793" y="4659656"/>
                <a:ext cx="14400" cy="331200"/>
              </p14:xfrm>
            </p:contentPart>
          </mc:Choice>
          <mc:Fallback xmlns="">
            <p:pic>
              <p:nvPicPr>
                <p:cNvPr id="486" name="Ink 485">
                  <a:extLst>
                    <a:ext uri="{FF2B5EF4-FFF2-40B4-BE49-F238E27FC236}">
                      <a16:creationId xmlns:a16="http://schemas.microsoft.com/office/drawing/2014/main" id="{9356CC19-63E3-492C-8D81-CE9F2BA9429E}"/>
                    </a:ext>
                  </a:extLst>
                </p:cNvPr>
                <p:cNvPicPr/>
                <p:nvPr/>
              </p:nvPicPr>
              <p:blipFill>
                <a:blip r:embed="rId462"/>
                <a:stretch>
                  <a:fillRect/>
                </a:stretch>
              </p:blipFill>
              <p:spPr>
                <a:xfrm>
                  <a:off x="7239793" y="4650656"/>
                  <a:ext cx="320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487" name="Ink 486">
                  <a:extLst>
                    <a:ext uri="{FF2B5EF4-FFF2-40B4-BE49-F238E27FC236}">
                      <a16:creationId xmlns:a16="http://schemas.microsoft.com/office/drawing/2014/main" id="{6FA63AE4-B82C-4210-895B-D9EB21AA3EE1}"/>
                    </a:ext>
                  </a:extLst>
                </p14:cNvPr>
                <p14:cNvContentPartPr/>
                <p14:nvPr/>
              </p14:nvContentPartPr>
              <p14:xfrm>
                <a:off x="6565873" y="4987616"/>
                <a:ext cx="8280" cy="720"/>
              </p14:xfrm>
            </p:contentPart>
          </mc:Choice>
          <mc:Fallback xmlns="">
            <p:pic>
              <p:nvPicPr>
                <p:cNvPr id="487" name="Ink 486">
                  <a:extLst>
                    <a:ext uri="{FF2B5EF4-FFF2-40B4-BE49-F238E27FC236}">
                      <a16:creationId xmlns:a16="http://schemas.microsoft.com/office/drawing/2014/main" id="{6FA63AE4-B82C-4210-895B-D9EB21AA3EE1}"/>
                    </a:ext>
                  </a:extLst>
                </p:cNvPr>
                <p:cNvPicPr/>
                <p:nvPr/>
              </p:nvPicPr>
              <p:blipFill>
                <a:blip r:embed="rId85"/>
                <a:stretch>
                  <a:fillRect/>
                </a:stretch>
              </p:blipFill>
              <p:spPr>
                <a:xfrm>
                  <a:off x="6556873" y="4978976"/>
                  <a:ext cx="259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488" name="Ink 487">
                  <a:extLst>
                    <a:ext uri="{FF2B5EF4-FFF2-40B4-BE49-F238E27FC236}">
                      <a16:creationId xmlns:a16="http://schemas.microsoft.com/office/drawing/2014/main" id="{23D9850F-9641-458B-86A4-67BFC4CF868D}"/>
                    </a:ext>
                  </a:extLst>
                </p14:cNvPr>
                <p14:cNvContentPartPr/>
                <p14:nvPr/>
              </p14:nvContentPartPr>
              <p14:xfrm>
                <a:off x="6586753" y="4946936"/>
                <a:ext cx="654120" cy="43920"/>
              </p14:xfrm>
            </p:contentPart>
          </mc:Choice>
          <mc:Fallback xmlns="">
            <p:pic>
              <p:nvPicPr>
                <p:cNvPr id="488" name="Ink 487">
                  <a:extLst>
                    <a:ext uri="{FF2B5EF4-FFF2-40B4-BE49-F238E27FC236}">
                      <a16:creationId xmlns:a16="http://schemas.microsoft.com/office/drawing/2014/main" id="{23D9850F-9641-458B-86A4-67BFC4CF868D}"/>
                    </a:ext>
                  </a:extLst>
                </p:cNvPr>
                <p:cNvPicPr/>
                <p:nvPr/>
              </p:nvPicPr>
              <p:blipFill>
                <a:blip r:embed="rId465"/>
                <a:stretch>
                  <a:fillRect/>
                </a:stretch>
              </p:blipFill>
              <p:spPr>
                <a:xfrm>
                  <a:off x="6578113" y="4938296"/>
                  <a:ext cx="6717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489" name="Ink 488">
                  <a:extLst>
                    <a:ext uri="{FF2B5EF4-FFF2-40B4-BE49-F238E27FC236}">
                      <a16:creationId xmlns:a16="http://schemas.microsoft.com/office/drawing/2014/main" id="{5AB25E49-E60D-4DFA-B9CB-E1A1C0D47B6B}"/>
                    </a:ext>
                  </a:extLst>
                </p14:cNvPr>
                <p14:cNvContentPartPr/>
                <p14:nvPr/>
              </p14:nvContentPartPr>
              <p14:xfrm>
                <a:off x="6716713" y="4720856"/>
                <a:ext cx="16200" cy="242640"/>
              </p14:xfrm>
            </p:contentPart>
          </mc:Choice>
          <mc:Fallback xmlns="">
            <p:pic>
              <p:nvPicPr>
                <p:cNvPr id="489" name="Ink 488">
                  <a:extLst>
                    <a:ext uri="{FF2B5EF4-FFF2-40B4-BE49-F238E27FC236}">
                      <a16:creationId xmlns:a16="http://schemas.microsoft.com/office/drawing/2014/main" id="{5AB25E49-E60D-4DFA-B9CB-E1A1C0D47B6B}"/>
                    </a:ext>
                  </a:extLst>
                </p:cNvPr>
                <p:cNvPicPr/>
                <p:nvPr/>
              </p:nvPicPr>
              <p:blipFill>
                <a:blip r:embed="rId467"/>
                <a:stretch>
                  <a:fillRect/>
                </a:stretch>
              </p:blipFill>
              <p:spPr>
                <a:xfrm>
                  <a:off x="6707713" y="4712216"/>
                  <a:ext cx="338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490" name="Ink 489">
                  <a:extLst>
                    <a:ext uri="{FF2B5EF4-FFF2-40B4-BE49-F238E27FC236}">
                      <a16:creationId xmlns:a16="http://schemas.microsoft.com/office/drawing/2014/main" id="{2783D74D-68DA-4B68-9C88-0EEFCEA46421}"/>
                    </a:ext>
                  </a:extLst>
                </p14:cNvPr>
                <p14:cNvContentPartPr/>
                <p14:nvPr/>
              </p14:nvContentPartPr>
              <p14:xfrm>
                <a:off x="6549313" y="4744256"/>
                <a:ext cx="690120" cy="36360"/>
              </p14:xfrm>
            </p:contentPart>
          </mc:Choice>
          <mc:Fallback xmlns="">
            <p:pic>
              <p:nvPicPr>
                <p:cNvPr id="490" name="Ink 489">
                  <a:extLst>
                    <a:ext uri="{FF2B5EF4-FFF2-40B4-BE49-F238E27FC236}">
                      <a16:creationId xmlns:a16="http://schemas.microsoft.com/office/drawing/2014/main" id="{2783D74D-68DA-4B68-9C88-0EEFCEA46421}"/>
                    </a:ext>
                  </a:extLst>
                </p:cNvPr>
                <p:cNvPicPr/>
                <p:nvPr/>
              </p:nvPicPr>
              <p:blipFill>
                <a:blip r:embed="rId469"/>
                <a:stretch>
                  <a:fillRect/>
                </a:stretch>
              </p:blipFill>
              <p:spPr>
                <a:xfrm>
                  <a:off x="6540673" y="4735256"/>
                  <a:ext cx="7077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491" name="Ink 490">
                  <a:extLst>
                    <a:ext uri="{FF2B5EF4-FFF2-40B4-BE49-F238E27FC236}">
                      <a16:creationId xmlns:a16="http://schemas.microsoft.com/office/drawing/2014/main" id="{BBDF1EAE-DCAC-41F9-BDEE-37BE5CB30637}"/>
                    </a:ext>
                  </a:extLst>
                </p14:cNvPr>
                <p14:cNvContentPartPr/>
                <p14:nvPr/>
              </p14:nvContentPartPr>
              <p14:xfrm>
                <a:off x="6528073" y="4810136"/>
                <a:ext cx="671040" cy="42840"/>
              </p14:xfrm>
            </p:contentPart>
          </mc:Choice>
          <mc:Fallback xmlns="">
            <p:pic>
              <p:nvPicPr>
                <p:cNvPr id="491" name="Ink 490">
                  <a:extLst>
                    <a:ext uri="{FF2B5EF4-FFF2-40B4-BE49-F238E27FC236}">
                      <a16:creationId xmlns:a16="http://schemas.microsoft.com/office/drawing/2014/main" id="{BBDF1EAE-DCAC-41F9-BDEE-37BE5CB30637}"/>
                    </a:ext>
                  </a:extLst>
                </p:cNvPr>
                <p:cNvPicPr/>
                <p:nvPr/>
              </p:nvPicPr>
              <p:blipFill>
                <a:blip r:embed="rId471"/>
                <a:stretch>
                  <a:fillRect/>
                </a:stretch>
              </p:blipFill>
              <p:spPr>
                <a:xfrm>
                  <a:off x="6519433" y="4801496"/>
                  <a:ext cx="6886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492" name="Ink 491">
                  <a:extLst>
                    <a:ext uri="{FF2B5EF4-FFF2-40B4-BE49-F238E27FC236}">
                      <a16:creationId xmlns:a16="http://schemas.microsoft.com/office/drawing/2014/main" id="{50BDFEDC-3F89-496D-BEEF-1CB376297D01}"/>
                    </a:ext>
                  </a:extLst>
                </p14:cNvPr>
                <p14:cNvContentPartPr/>
                <p14:nvPr/>
              </p14:nvContentPartPr>
              <p14:xfrm>
                <a:off x="6520513" y="4876016"/>
                <a:ext cx="711000" cy="41040"/>
              </p14:xfrm>
            </p:contentPart>
          </mc:Choice>
          <mc:Fallback xmlns="">
            <p:pic>
              <p:nvPicPr>
                <p:cNvPr id="492" name="Ink 491">
                  <a:extLst>
                    <a:ext uri="{FF2B5EF4-FFF2-40B4-BE49-F238E27FC236}">
                      <a16:creationId xmlns:a16="http://schemas.microsoft.com/office/drawing/2014/main" id="{50BDFEDC-3F89-496D-BEEF-1CB376297D01}"/>
                    </a:ext>
                  </a:extLst>
                </p:cNvPr>
                <p:cNvPicPr/>
                <p:nvPr/>
              </p:nvPicPr>
              <p:blipFill>
                <a:blip r:embed="rId473"/>
                <a:stretch>
                  <a:fillRect/>
                </a:stretch>
              </p:blipFill>
              <p:spPr>
                <a:xfrm>
                  <a:off x="6511513" y="4867016"/>
                  <a:ext cx="7286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493" name="Ink 492">
                  <a:extLst>
                    <a:ext uri="{FF2B5EF4-FFF2-40B4-BE49-F238E27FC236}">
                      <a16:creationId xmlns:a16="http://schemas.microsoft.com/office/drawing/2014/main" id="{178AD541-F5C7-42CF-BF4D-674B73792B7B}"/>
                    </a:ext>
                  </a:extLst>
                </p14:cNvPr>
                <p14:cNvContentPartPr/>
                <p14:nvPr/>
              </p14:nvContentPartPr>
              <p14:xfrm>
                <a:off x="6805633" y="4797896"/>
                <a:ext cx="19080" cy="16560"/>
              </p14:xfrm>
            </p:contentPart>
          </mc:Choice>
          <mc:Fallback xmlns="">
            <p:pic>
              <p:nvPicPr>
                <p:cNvPr id="493" name="Ink 492">
                  <a:extLst>
                    <a:ext uri="{FF2B5EF4-FFF2-40B4-BE49-F238E27FC236}">
                      <a16:creationId xmlns:a16="http://schemas.microsoft.com/office/drawing/2014/main" id="{178AD541-F5C7-42CF-BF4D-674B73792B7B}"/>
                    </a:ext>
                  </a:extLst>
                </p:cNvPr>
                <p:cNvPicPr/>
                <p:nvPr/>
              </p:nvPicPr>
              <p:blipFill>
                <a:blip r:embed="rId475"/>
                <a:stretch>
                  <a:fillRect/>
                </a:stretch>
              </p:blipFill>
              <p:spPr>
                <a:xfrm>
                  <a:off x="6796993" y="4789256"/>
                  <a:ext cx="367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494" name="Ink 493">
                  <a:extLst>
                    <a:ext uri="{FF2B5EF4-FFF2-40B4-BE49-F238E27FC236}">
                      <a16:creationId xmlns:a16="http://schemas.microsoft.com/office/drawing/2014/main" id="{E0881BD0-31F6-424B-93C5-D3AA5207304A}"/>
                    </a:ext>
                  </a:extLst>
                </p14:cNvPr>
                <p14:cNvContentPartPr/>
                <p14:nvPr/>
              </p14:nvContentPartPr>
              <p14:xfrm>
                <a:off x="6804913" y="4855496"/>
                <a:ext cx="20880" cy="21240"/>
              </p14:xfrm>
            </p:contentPart>
          </mc:Choice>
          <mc:Fallback xmlns="">
            <p:pic>
              <p:nvPicPr>
                <p:cNvPr id="494" name="Ink 493">
                  <a:extLst>
                    <a:ext uri="{FF2B5EF4-FFF2-40B4-BE49-F238E27FC236}">
                      <a16:creationId xmlns:a16="http://schemas.microsoft.com/office/drawing/2014/main" id="{E0881BD0-31F6-424B-93C5-D3AA5207304A}"/>
                    </a:ext>
                  </a:extLst>
                </p:cNvPr>
                <p:cNvPicPr/>
                <p:nvPr/>
              </p:nvPicPr>
              <p:blipFill>
                <a:blip r:embed="rId477"/>
                <a:stretch>
                  <a:fillRect/>
                </a:stretch>
              </p:blipFill>
              <p:spPr>
                <a:xfrm>
                  <a:off x="6796273" y="4846856"/>
                  <a:ext cx="385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495" name="Ink 494">
                  <a:extLst>
                    <a:ext uri="{FF2B5EF4-FFF2-40B4-BE49-F238E27FC236}">
                      <a16:creationId xmlns:a16="http://schemas.microsoft.com/office/drawing/2014/main" id="{2E6800DC-24F2-4A3E-B869-72BA1CE7DD77}"/>
                    </a:ext>
                  </a:extLst>
                </p14:cNvPr>
                <p14:cNvContentPartPr/>
                <p14:nvPr/>
              </p14:nvContentPartPr>
              <p14:xfrm>
                <a:off x="6807073" y="4933256"/>
                <a:ext cx="27000" cy="4680"/>
              </p14:xfrm>
            </p:contentPart>
          </mc:Choice>
          <mc:Fallback xmlns="">
            <p:pic>
              <p:nvPicPr>
                <p:cNvPr id="495" name="Ink 494">
                  <a:extLst>
                    <a:ext uri="{FF2B5EF4-FFF2-40B4-BE49-F238E27FC236}">
                      <a16:creationId xmlns:a16="http://schemas.microsoft.com/office/drawing/2014/main" id="{2E6800DC-24F2-4A3E-B869-72BA1CE7DD77}"/>
                    </a:ext>
                  </a:extLst>
                </p:cNvPr>
                <p:cNvPicPr/>
                <p:nvPr/>
              </p:nvPicPr>
              <p:blipFill>
                <a:blip r:embed="rId479"/>
                <a:stretch>
                  <a:fillRect/>
                </a:stretch>
              </p:blipFill>
              <p:spPr>
                <a:xfrm>
                  <a:off x="6798073" y="4924256"/>
                  <a:ext cx="44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497" name="Ink 496">
                  <a:extLst>
                    <a:ext uri="{FF2B5EF4-FFF2-40B4-BE49-F238E27FC236}">
                      <a16:creationId xmlns:a16="http://schemas.microsoft.com/office/drawing/2014/main" id="{75B0A0B0-2117-4307-847D-0396CAEB9033}"/>
                    </a:ext>
                  </a:extLst>
                </p14:cNvPr>
                <p14:cNvContentPartPr/>
                <p14:nvPr/>
              </p14:nvContentPartPr>
              <p14:xfrm>
                <a:off x="6887353" y="4724816"/>
                <a:ext cx="21600" cy="254880"/>
              </p14:xfrm>
            </p:contentPart>
          </mc:Choice>
          <mc:Fallback xmlns="">
            <p:pic>
              <p:nvPicPr>
                <p:cNvPr id="497" name="Ink 496">
                  <a:extLst>
                    <a:ext uri="{FF2B5EF4-FFF2-40B4-BE49-F238E27FC236}">
                      <a16:creationId xmlns:a16="http://schemas.microsoft.com/office/drawing/2014/main" id="{75B0A0B0-2117-4307-847D-0396CAEB9033}"/>
                    </a:ext>
                  </a:extLst>
                </p:cNvPr>
                <p:cNvPicPr/>
                <p:nvPr/>
              </p:nvPicPr>
              <p:blipFill>
                <a:blip r:embed="rId481"/>
                <a:stretch>
                  <a:fillRect/>
                </a:stretch>
              </p:blipFill>
              <p:spPr>
                <a:xfrm>
                  <a:off x="6878713" y="4716176"/>
                  <a:ext cx="3924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498" name="Ink 497">
                  <a:extLst>
                    <a:ext uri="{FF2B5EF4-FFF2-40B4-BE49-F238E27FC236}">
                      <a16:creationId xmlns:a16="http://schemas.microsoft.com/office/drawing/2014/main" id="{AD7AB55A-5149-4DC0-9B7D-9E8C74CE5B66}"/>
                    </a:ext>
                  </a:extLst>
                </p14:cNvPr>
                <p14:cNvContentPartPr/>
                <p14:nvPr/>
              </p14:nvContentPartPr>
              <p14:xfrm>
                <a:off x="6926953" y="4793576"/>
                <a:ext cx="17280" cy="9000"/>
              </p14:xfrm>
            </p:contentPart>
          </mc:Choice>
          <mc:Fallback xmlns="">
            <p:pic>
              <p:nvPicPr>
                <p:cNvPr id="498" name="Ink 497">
                  <a:extLst>
                    <a:ext uri="{FF2B5EF4-FFF2-40B4-BE49-F238E27FC236}">
                      <a16:creationId xmlns:a16="http://schemas.microsoft.com/office/drawing/2014/main" id="{AD7AB55A-5149-4DC0-9B7D-9E8C74CE5B66}"/>
                    </a:ext>
                  </a:extLst>
                </p:cNvPr>
                <p:cNvPicPr/>
                <p:nvPr/>
              </p:nvPicPr>
              <p:blipFill>
                <a:blip r:embed="rId483"/>
                <a:stretch>
                  <a:fillRect/>
                </a:stretch>
              </p:blipFill>
              <p:spPr>
                <a:xfrm>
                  <a:off x="6917953" y="4784936"/>
                  <a:ext cx="349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499" name="Ink 498">
                  <a:extLst>
                    <a:ext uri="{FF2B5EF4-FFF2-40B4-BE49-F238E27FC236}">
                      <a16:creationId xmlns:a16="http://schemas.microsoft.com/office/drawing/2014/main" id="{67EF74AF-7EA0-4757-8F6A-967E860A610B}"/>
                    </a:ext>
                  </a:extLst>
                </p14:cNvPr>
                <p14:cNvContentPartPr/>
                <p14:nvPr/>
              </p14:nvContentPartPr>
              <p14:xfrm>
                <a:off x="6948913" y="4855496"/>
                <a:ext cx="19800" cy="9360"/>
              </p14:xfrm>
            </p:contentPart>
          </mc:Choice>
          <mc:Fallback xmlns="">
            <p:pic>
              <p:nvPicPr>
                <p:cNvPr id="499" name="Ink 498">
                  <a:extLst>
                    <a:ext uri="{FF2B5EF4-FFF2-40B4-BE49-F238E27FC236}">
                      <a16:creationId xmlns:a16="http://schemas.microsoft.com/office/drawing/2014/main" id="{67EF74AF-7EA0-4757-8F6A-967E860A610B}"/>
                    </a:ext>
                  </a:extLst>
                </p:cNvPr>
                <p:cNvPicPr/>
                <p:nvPr/>
              </p:nvPicPr>
              <p:blipFill>
                <a:blip r:embed="rId485"/>
                <a:stretch>
                  <a:fillRect/>
                </a:stretch>
              </p:blipFill>
              <p:spPr>
                <a:xfrm>
                  <a:off x="6939913" y="4846856"/>
                  <a:ext cx="374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500" name="Ink 499">
                  <a:extLst>
                    <a:ext uri="{FF2B5EF4-FFF2-40B4-BE49-F238E27FC236}">
                      <a16:creationId xmlns:a16="http://schemas.microsoft.com/office/drawing/2014/main" id="{BF18006E-A209-4965-A77C-C6EC88C3C4FA}"/>
                    </a:ext>
                  </a:extLst>
                </p14:cNvPr>
                <p14:cNvContentPartPr/>
                <p14:nvPr/>
              </p14:nvContentPartPr>
              <p14:xfrm>
                <a:off x="6972313" y="4956296"/>
                <a:ext cx="12600" cy="9720"/>
              </p14:xfrm>
            </p:contentPart>
          </mc:Choice>
          <mc:Fallback xmlns="">
            <p:pic>
              <p:nvPicPr>
                <p:cNvPr id="500" name="Ink 499">
                  <a:extLst>
                    <a:ext uri="{FF2B5EF4-FFF2-40B4-BE49-F238E27FC236}">
                      <a16:creationId xmlns:a16="http://schemas.microsoft.com/office/drawing/2014/main" id="{BF18006E-A209-4965-A77C-C6EC88C3C4FA}"/>
                    </a:ext>
                  </a:extLst>
                </p:cNvPr>
                <p:cNvPicPr/>
                <p:nvPr/>
              </p:nvPicPr>
              <p:blipFill>
                <a:blip r:embed="rId487"/>
                <a:stretch>
                  <a:fillRect/>
                </a:stretch>
              </p:blipFill>
              <p:spPr>
                <a:xfrm>
                  <a:off x="6963313" y="4947656"/>
                  <a:ext cx="302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501" name="Ink 500">
                  <a:extLst>
                    <a:ext uri="{FF2B5EF4-FFF2-40B4-BE49-F238E27FC236}">
                      <a16:creationId xmlns:a16="http://schemas.microsoft.com/office/drawing/2014/main" id="{DF56536F-863D-4799-A687-3F8E476D0551}"/>
                    </a:ext>
                  </a:extLst>
                </p14:cNvPr>
                <p14:cNvContentPartPr/>
                <p14:nvPr/>
              </p14:nvContentPartPr>
              <p14:xfrm>
                <a:off x="7030633" y="4720856"/>
                <a:ext cx="22680" cy="254880"/>
              </p14:xfrm>
            </p:contentPart>
          </mc:Choice>
          <mc:Fallback xmlns="">
            <p:pic>
              <p:nvPicPr>
                <p:cNvPr id="501" name="Ink 500">
                  <a:extLst>
                    <a:ext uri="{FF2B5EF4-FFF2-40B4-BE49-F238E27FC236}">
                      <a16:creationId xmlns:a16="http://schemas.microsoft.com/office/drawing/2014/main" id="{DF56536F-863D-4799-A687-3F8E476D0551}"/>
                    </a:ext>
                  </a:extLst>
                </p:cNvPr>
                <p:cNvPicPr/>
                <p:nvPr/>
              </p:nvPicPr>
              <p:blipFill>
                <a:blip r:embed="rId489"/>
                <a:stretch>
                  <a:fillRect/>
                </a:stretch>
              </p:blipFill>
              <p:spPr>
                <a:xfrm>
                  <a:off x="7021633" y="4712216"/>
                  <a:ext cx="403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502" name="Ink 501">
                  <a:extLst>
                    <a:ext uri="{FF2B5EF4-FFF2-40B4-BE49-F238E27FC236}">
                      <a16:creationId xmlns:a16="http://schemas.microsoft.com/office/drawing/2014/main" id="{9A8E1CB4-65DB-41C9-9924-3865519BCB46}"/>
                    </a:ext>
                  </a:extLst>
                </p14:cNvPr>
                <p14:cNvContentPartPr/>
                <p14:nvPr/>
              </p14:nvContentPartPr>
              <p14:xfrm>
                <a:off x="7071673" y="4785656"/>
                <a:ext cx="16560" cy="7200"/>
              </p14:xfrm>
            </p:contentPart>
          </mc:Choice>
          <mc:Fallback xmlns="">
            <p:pic>
              <p:nvPicPr>
                <p:cNvPr id="502" name="Ink 501">
                  <a:extLst>
                    <a:ext uri="{FF2B5EF4-FFF2-40B4-BE49-F238E27FC236}">
                      <a16:creationId xmlns:a16="http://schemas.microsoft.com/office/drawing/2014/main" id="{9A8E1CB4-65DB-41C9-9924-3865519BCB46}"/>
                    </a:ext>
                  </a:extLst>
                </p:cNvPr>
                <p:cNvPicPr/>
                <p:nvPr/>
              </p:nvPicPr>
              <p:blipFill>
                <a:blip r:embed="rId491"/>
                <a:stretch>
                  <a:fillRect/>
                </a:stretch>
              </p:blipFill>
              <p:spPr>
                <a:xfrm>
                  <a:off x="7063033" y="4777016"/>
                  <a:ext cx="342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503" name="Ink 502">
                  <a:extLst>
                    <a:ext uri="{FF2B5EF4-FFF2-40B4-BE49-F238E27FC236}">
                      <a16:creationId xmlns:a16="http://schemas.microsoft.com/office/drawing/2014/main" id="{89758CF9-9E2D-4666-B74B-890941F733BD}"/>
                    </a:ext>
                  </a:extLst>
                </p14:cNvPr>
                <p14:cNvContentPartPr/>
                <p14:nvPr/>
              </p14:nvContentPartPr>
              <p14:xfrm>
                <a:off x="7088593" y="4851896"/>
                <a:ext cx="13680" cy="5040"/>
              </p14:xfrm>
            </p:contentPart>
          </mc:Choice>
          <mc:Fallback xmlns="">
            <p:pic>
              <p:nvPicPr>
                <p:cNvPr id="503" name="Ink 502">
                  <a:extLst>
                    <a:ext uri="{FF2B5EF4-FFF2-40B4-BE49-F238E27FC236}">
                      <a16:creationId xmlns:a16="http://schemas.microsoft.com/office/drawing/2014/main" id="{89758CF9-9E2D-4666-B74B-890941F733BD}"/>
                    </a:ext>
                  </a:extLst>
                </p:cNvPr>
                <p:cNvPicPr/>
                <p:nvPr/>
              </p:nvPicPr>
              <p:blipFill>
                <a:blip r:embed="rId493"/>
                <a:stretch>
                  <a:fillRect/>
                </a:stretch>
              </p:blipFill>
              <p:spPr>
                <a:xfrm>
                  <a:off x="7079953" y="4843256"/>
                  <a:ext cx="313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504" name="Ink 503">
                  <a:extLst>
                    <a:ext uri="{FF2B5EF4-FFF2-40B4-BE49-F238E27FC236}">
                      <a16:creationId xmlns:a16="http://schemas.microsoft.com/office/drawing/2014/main" id="{ED1378EF-8E14-4DC0-BF25-D79772E36FA9}"/>
                    </a:ext>
                  </a:extLst>
                </p14:cNvPr>
                <p14:cNvContentPartPr/>
                <p14:nvPr/>
              </p14:nvContentPartPr>
              <p14:xfrm>
                <a:off x="7094713" y="4920296"/>
                <a:ext cx="12960" cy="4320"/>
              </p14:xfrm>
            </p:contentPart>
          </mc:Choice>
          <mc:Fallback xmlns="">
            <p:pic>
              <p:nvPicPr>
                <p:cNvPr id="504" name="Ink 503">
                  <a:extLst>
                    <a:ext uri="{FF2B5EF4-FFF2-40B4-BE49-F238E27FC236}">
                      <a16:creationId xmlns:a16="http://schemas.microsoft.com/office/drawing/2014/main" id="{ED1378EF-8E14-4DC0-BF25-D79772E36FA9}"/>
                    </a:ext>
                  </a:extLst>
                </p:cNvPr>
                <p:cNvPicPr/>
                <p:nvPr/>
              </p:nvPicPr>
              <p:blipFill>
                <a:blip r:embed="rId495"/>
                <a:stretch>
                  <a:fillRect/>
                </a:stretch>
              </p:blipFill>
              <p:spPr>
                <a:xfrm>
                  <a:off x="7086073" y="4911296"/>
                  <a:ext cx="30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505" name="Ink 504">
                  <a:extLst>
                    <a:ext uri="{FF2B5EF4-FFF2-40B4-BE49-F238E27FC236}">
                      <a16:creationId xmlns:a16="http://schemas.microsoft.com/office/drawing/2014/main" id="{91765DB1-4B90-4031-9C1D-6DA8075AA966}"/>
                    </a:ext>
                  </a:extLst>
                </p14:cNvPr>
                <p14:cNvContentPartPr/>
                <p14:nvPr/>
              </p14:nvContentPartPr>
              <p14:xfrm>
                <a:off x="7151233" y="4701776"/>
                <a:ext cx="25560" cy="244080"/>
              </p14:xfrm>
            </p:contentPart>
          </mc:Choice>
          <mc:Fallback xmlns="">
            <p:pic>
              <p:nvPicPr>
                <p:cNvPr id="505" name="Ink 504">
                  <a:extLst>
                    <a:ext uri="{FF2B5EF4-FFF2-40B4-BE49-F238E27FC236}">
                      <a16:creationId xmlns:a16="http://schemas.microsoft.com/office/drawing/2014/main" id="{91765DB1-4B90-4031-9C1D-6DA8075AA966}"/>
                    </a:ext>
                  </a:extLst>
                </p:cNvPr>
                <p:cNvPicPr/>
                <p:nvPr/>
              </p:nvPicPr>
              <p:blipFill>
                <a:blip r:embed="rId497"/>
                <a:stretch>
                  <a:fillRect/>
                </a:stretch>
              </p:blipFill>
              <p:spPr>
                <a:xfrm>
                  <a:off x="7142233" y="4692776"/>
                  <a:ext cx="4320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506" name="Ink 505">
                  <a:extLst>
                    <a:ext uri="{FF2B5EF4-FFF2-40B4-BE49-F238E27FC236}">
                      <a16:creationId xmlns:a16="http://schemas.microsoft.com/office/drawing/2014/main" id="{20EB91C8-D22D-4581-AB37-A5731176731C}"/>
                    </a:ext>
                  </a:extLst>
                </p14:cNvPr>
                <p14:cNvContentPartPr/>
                <p14:nvPr/>
              </p14:nvContentPartPr>
              <p14:xfrm>
                <a:off x="7199473" y="4784936"/>
                <a:ext cx="1080" cy="4680"/>
              </p14:xfrm>
            </p:contentPart>
          </mc:Choice>
          <mc:Fallback xmlns="">
            <p:pic>
              <p:nvPicPr>
                <p:cNvPr id="506" name="Ink 505">
                  <a:extLst>
                    <a:ext uri="{FF2B5EF4-FFF2-40B4-BE49-F238E27FC236}">
                      <a16:creationId xmlns:a16="http://schemas.microsoft.com/office/drawing/2014/main" id="{20EB91C8-D22D-4581-AB37-A5731176731C}"/>
                    </a:ext>
                  </a:extLst>
                </p:cNvPr>
                <p:cNvPicPr/>
                <p:nvPr/>
              </p:nvPicPr>
              <p:blipFill>
                <a:blip r:embed="rId10"/>
                <a:stretch>
                  <a:fillRect/>
                </a:stretch>
              </p:blipFill>
              <p:spPr>
                <a:xfrm>
                  <a:off x="7190833" y="4776296"/>
                  <a:ext cx="187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508" name="Ink 507">
                  <a:extLst>
                    <a:ext uri="{FF2B5EF4-FFF2-40B4-BE49-F238E27FC236}">
                      <a16:creationId xmlns:a16="http://schemas.microsoft.com/office/drawing/2014/main" id="{CD0CDE57-0BEE-4767-AF4D-EEBCEC498153}"/>
                    </a:ext>
                  </a:extLst>
                </p14:cNvPr>
                <p14:cNvContentPartPr/>
                <p14:nvPr/>
              </p14:nvContentPartPr>
              <p14:xfrm>
                <a:off x="7318993" y="3949736"/>
                <a:ext cx="134640" cy="1190880"/>
              </p14:xfrm>
            </p:contentPart>
          </mc:Choice>
          <mc:Fallback xmlns="">
            <p:pic>
              <p:nvPicPr>
                <p:cNvPr id="508" name="Ink 507">
                  <a:extLst>
                    <a:ext uri="{FF2B5EF4-FFF2-40B4-BE49-F238E27FC236}">
                      <a16:creationId xmlns:a16="http://schemas.microsoft.com/office/drawing/2014/main" id="{CD0CDE57-0BEE-4767-AF4D-EEBCEC498153}"/>
                    </a:ext>
                  </a:extLst>
                </p:cNvPr>
                <p:cNvPicPr/>
                <p:nvPr/>
              </p:nvPicPr>
              <p:blipFill>
                <a:blip r:embed="rId500"/>
                <a:stretch>
                  <a:fillRect/>
                </a:stretch>
              </p:blipFill>
              <p:spPr>
                <a:xfrm>
                  <a:off x="7310353" y="3940736"/>
                  <a:ext cx="152280" cy="120852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509" name="Ink 508">
                  <a:extLst>
                    <a:ext uri="{FF2B5EF4-FFF2-40B4-BE49-F238E27FC236}">
                      <a16:creationId xmlns:a16="http://schemas.microsoft.com/office/drawing/2014/main" id="{7085BF90-863A-4B79-BAF2-0BC246CC62E9}"/>
                    </a:ext>
                  </a:extLst>
                </p14:cNvPr>
                <p14:cNvContentPartPr/>
                <p14:nvPr/>
              </p14:nvContentPartPr>
              <p14:xfrm>
                <a:off x="6435913" y="5094176"/>
                <a:ext cx="1010160" cy="54360"/>
              </p14:xfrm>
            </p:contentPart>
          </mc:Choice>
          <mc:Fallback xmlns="">
            <p:pic>
              <p:nvPicPr>
                <p:cNvPr id="509" name="Ink 508">
                  <a:extLst>
                    <a:ext uri="{FF2B5EF4-FFF2-40B4-BE49-F238E27FC236}">
                      <a16:creationId xmlns:a16="http://schemas.microsoft.com/office/drawing/2014/main" id="{7085BF90-863A-4B79-BAF2-0BC246CC62E9}"/>
                    </a:ext>
                  </a:extLst>
                </p:cNvPr>
                <p:cNvPicPr/>
                <p:nvPr/>
              </p:nvPicPr>
              <p:blipFill>
                <a:blip r:embed="rId502"/>
                <a:stretch>
                  <a:fillRect/>
                </a:stretch>
              </p:blipFill>
              <p:spPr>
                <a:xfrm>
                  <a:off x="6427273" y="5085536"/>
                  <a:ext cx="10278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511" name="Ink 510">
                  <a:extLst>
                    <a:ext uri="{FF2B5EF4-FFF2-40B4-BE49-F238E27FC236}">
                      <a16:creationId xmlns:a16="http://schemas.microsoft.com/office/drawing/2014/main" id="{24E5F64A-C25C-403C-B17B-D40D15BDA2E6}"/>
                    </a:ext>
                  </a:extLst>
                </p14:cNvPr>
                <p14:cNvContentPartPr/>
                <p14:nvPr/>
              </p14:nvContentPartPr>
              <p14:xfrm>
                <a:off x="7312153" y="3894656"/>
                <a:ext cx="98280" cy="1170720"/>
              </p14:xfrm>
            </p:contentPart>
          </mc:Choice>
          <mc:Fallback xmlns="">
            <p:pic>
              <p:nvPicPr>
                <p:cNvPr id="511" name="Ink 510">
                  <a:extLst>
                    <a:ext uri="{FF2B5EF4-FFF2-40B4-BE49-F238E27FC236}">
                      <a16:creationId xmlns:a16="http://schemas.microsoft.com/office/drawing/2014/main" id="{24E5F64A-C25C-403C-B17B-D40D15BDA2E6}"/>
                    </a:ext>
                  </a:extLst>
                </p:cNvPr>
                <p:cNvPicPr/>
                <p:nvPr/>
              </p:nvPicPr>
              <p:blipFill>
                <a:blip r:embed="rId504"/>
                <a:stretch>
                  <a:fillRect/>
                </a:stretch>
              </p:blipFill>
              <p:spPr>
                <a:xfrm>
                  <a:off x="7303513" y="3885656"/>
                  <a:ext cx="115920" cy="118836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513" name="Ink 512">
                  <a:extLst>
                    <a:ext uri="{FF2B5EF4-FFF2-40B4-BE49-F238E27FC236}">
                      <a16:creationId xmlns:a16="http://schemas.microsoft.com/office/drawing/2014/main" id="{04337E07-1DBA-4CC3-AD33-A92667AC80E1}"/>
                    </a:ext>
                  </a:extLst>
                </p14:cNvPr>
                <p14:cNvContentPartPr/>
                <p14:nvPr/>
              </p14:nvContentPartPr>
              <p14:xfrm>
                <a:off x="6360313" y="5055656"/>
                <a:ext cx="1031760" cy="48240"/>
              </p14:xfrm>
            </p:contentPart>
          </mc:Choice>
          <mc:Fallback xmlns="">
            <p:pic>
              <p:nvPicPr>
                <p:cNvPr id="513" name="Ink 512">
                  <a:extLst>
                    <a:ext uri="{FF2B5EF4-FFF2-40B4-BE49-F238E27FC236}">
                      <a16:creationId xmlns:a16="http://schemas.microsoft.com/office/drawing/2014/main" id="{04337E07-1DBA-4CC3-AD33-A92667AC80E1}"/>
                    </a:ext>
                  </a:extLst>
                </p:cNvPr>
                <p:cNvPicPr/>
                <p:nvPr/>
              </p:nvPicPr>
              <p:blipFill>
                <a:blip r:embed="rId506"/>
                <a:stretch>
                  <a:fillRect/>
                </a:stretch>
              </p:blipFill>
              <p:spPr>
                <a:xfrm>
                  <a:off x="6351673" y="5046656"/>
                  <a:ext cx="10494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514" name="Ink 513">
                  <a:extLst>
                    <a:ext uri="{FF2B5EF4-FFF2-40B4-BE49-F238E27FC236}">
                      <a16:creationId xmlns:a16="http://schemas.microsoft.com/office/drawing/2014/main" id="{78D3BFF8-EBF0-4DA4-A27C-A498EBE2E7D4}"/>
                    </a:ext>
                  </a:extLst>
                </p14:cNvPr>
                <p14:cNvContentPartPr/>
                <p14:nvPr/>
              </p14:nvContentPartPr>
              <p14:xfrm>
                <a:off x="6340873" y="3875216"/>
                <a:ext cx="974160" cy="73080"/>
              </p14:xfrm>
            </p:contentPart>
          </mc:Choice>
          <mc:Fallback xmlns="">
            <p:pic>
              <p:nvPicPr>
                <p:cNvPr id="514" name="Ink 513">
                  <a:extLst>
                    <a:ext uri="{FF2B5EF4-FFF2-40B4-BE49-F238E27FC236}">
                      <a16:creationId xmlns:a16="http://schemas.microsoft.com/office/drawing/2014/main" id="{78D3BFF8-EBF0-4DA4-A27C-A498EBE2E7D4}"/>
                    </a:ext>
                  </a:extLst>
                </p:cNvPr>
                <p:cNvPicPr/>
                <p:nvPr/>
              </p:nvPicPr>
              <p:blipFill>
                <a:blip r:embed="rId508"/>
                <a:stretch>
                  <a:fillRect/>
                </a:stretch>
              </p:blipFill>
              <p:spPr>
                <a:xfrm>
                  <a:off x="6332233" y="3866576"/>
                  <a:ext cx="9918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516" name="Ink 515">
                  <a:extLst>
                    <a:ext uri="{FF2B5EF4-FFF2-40B4-BE49-F238E27FC236}">
                      <a16:creationId xmlns:a16="http://schemas.microsoft.com/office/drawing/2014/main" id="{CB4994D6-46B4-4929-88CC-B19FAD29F5B3}"/>
                    </a:ext>
                  </a:extLst>
                </p14:cNvPr>
                <p14:cNvContentPartPr/>
                <p14:nvPr/>
              </p14:nvContentPartPr>
              <p14:xfrm>
                <a:off x="6318913" y="3957296"/>
                <a:ext cx="77400" cy="1134360"/>
              </p14:xfrm>
            </p:contentPart>
          </mc:Choice>
          <mc:Fallback xmlns="">
            <p:pic>
              <p:nvPicPr>
                <p:cNvPr id="516" name="Ink 515">
                  <a:extLst>
                    <a:ext uri="{FF2B5EF4-FFF2-40B4-BE49-F238E27FC236}">
                      <a16:creationId xmlns:a16="http://schemas.microsoft.com/office/drawing/2014/main" id="{CB4994D6-46B4-4929-88CC-B19FAD29F5B3}"/>
                    </a:ext>
                  </a:extLst>
                </p:cNvPr>
                <p:cNvPicPr/>
                <p:nvPr/>
              </p:nvPicPr>
              <p:blipFill>
                <a:blip r:embed="rId510"/>
                <a:stretch>
                  <a:fillRect/>
                </a:stretch>
              </p:blipFill>
              <p:spPr>
                <a:xfrm>
                  <a:off x="6310273" y="3948656"/>
                  <a:ext cx="9504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518" name="Ink 517">
                  <a:extLst>
                    <a:ext uri="{FF2B5EF4-FFF2-40B4-BE49-F238E27FC236}">
                      <a16:creationId xmlns:a16="http://schemas.microsoft.com/office/drawing/2014/main" id="{3B9D4D87-A2F4-4B67-9F84-2BBDA6B5C3D6}"/>
                    </a:ext>
                  </a:extLst>
                </p14:cNvPr>
                <p14:cNvContentPartPr/>
                <p14:nvPr/>
              </p14:nvContentPartPr>
              <p14:xfrm>
                <a:off x="6349153" y="5057096"/>
                <a:ext cx="16200" cy="10080"/>
              </p14:xfrm>
            </p:contentPart>
          </mc:Choice>
          <mc:Fallback xmlns="">
            <p:pic>
              <p:nvPicPr>
                <p:cNvPr id="518" name="Ink 517">
                  <a:extLst>
                    <a:ext uri="{FF2B5EF4-FFF2-40B4-BE49-F238E27FC236}">
                      <a16:creationId xmlns:a16="http://schemas.microsoft.com/office/drawing/2014/main" id="{3B9D4D87-A2F4-4B67-9F84-2BBDA6B5C3D6}"/>
                    </a:ext>
                  </a:extLst>
                </p:cNvPr>
                <p:cNvPicPr/>
                <p:nvPr/>
              </p:nvPicPr>
              <p:blipFill>
                <a:blip r:embed="rId512"/>
                <a:stretch>
                  <a:fillRect/>
                </a:stretch>
              </p:blipFill>
              <p:spPr>
                <a:xfrm>
                  <a:off x="6340513" y="5048096"/>
                  <a:ext cx="33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519" name="Ink 518">
                  <a:extLst>
                    <a:ext uri="{FF2B5EF4-FFF2-40B4-BE49-F238E27FC236}">
                      <a16:creationId xmlns:a16="http://schemas.microsoft.com/office/drawing/2014/main" id="{D95DC5FA-F04D-49EE-A98F-1B77B1E4484A}"/>
                    </a:ext>
                  </a:extLst>
                </p14:cNvPr>
                <p14:cNvContentPartPr/>
                <p14:nvPr/>
              </p14:nvContentPartPr>
              <p14:xfrm>
                <a:off x="6351313" y="4995176"/>
                <a:ext cx="27360" cy="8640"/>
              </p14:xfrm>
            </p:contentPart>
          </mc:Choice>
          <mc:Fallback xmlns="">
            <p:pic>
              <p:nvPicPr>
                <p:cNvPr id="519" name="Ink 518">
                  <a:extLst>
                    <a:ext uri="{FF2B5EF4-FFF2-40B4-BE49-F238E27FC236}">
                      <a16:creationId xmlns:a16="http://schemas.microsoft.com/office/drawing/2014/main" id="{D95DC5FA-F04D-49EE-A98F-1B77B1E4484A}"/>
                    </a:ext>
                  </a:extLst>
                </p:cNvPr>
                <p:cNvPicPr/>
                <p:nvPr/>
              </p:nvPicPr>
              <p:blipFill>
                <a:blip r:embed="rId514"/>
                <a:stretch>
                  <a:fillRect/>
                </a:stretch>
              </p:blipFill>
              <p:spPr>
                <a:xfrm>
                  <a:off x="6342313" y="4986176"/>
                  <a:ext cx="45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520" name="Ink 519">
                  <a:extLst>
                    <a:ext uri="{FF2B5EF4-FFF2-40B4-BE49-F238E27FC236}">
                      <a16:creationId xmlns:a16="http://schemas.microsoft.com/office/drawing/2014/main" id="{841565D2-BE1F-4E16-A340-51051E5872F7}"/>
                    </a:ext>
                  </a:extLst>
                </p14:cNvPr>
                <p14:cNvContentPartPr/>
                <p14:nvPr/>
              </p14:nvContentPartPr>
              <p14:xfrm>
                <a:off x="6336913" y="4944056"/>
                <a:ext cx="27000" cy="15480"/>
              </p14:xfrm>
            </p:contentPart>
          </mc:Choice>
          <mc:Fallback xmlns="">
            <p:pic>
              <p:nvPicPr>
                <p:cNvPr id="520" name="Ink 519">
                  <a:extLst>
                    <a:ext uri="{FF2B5EF4-FFF2-40B4-BE49-F238E27FC236}">
                      <a16:creationId xmlns:a16="http://schemas.microsoft.com/office/drawing/2014/main" id="{841565D2-BE1F-4E16-A340-51051E5872F7}"/>
                    </a:ext>
                  </a:extLst>
                </p:cNvPr>
                <p:cNvPicPr/>
                <p:nvPr/>
              </p:nvPicPr>
              <p:blipFill>
                <a:blip r:embed="rId516"/>
                <a:stretch>
                  <a:fillRect/>
                </a:stretch>
              </p:blipFill>
              <p:spPr>
                <a:xfrm>
                  <a:off x="6327913" y="4935056"/>
                  <a:ext cx="446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521" name="Ink 520">
                  <a:extLst>
                    <a:ext uri="{FF2B5EF4-FFF2-40B4-BE49-F238E27FC236}">
                      <a16:creationId xmlns:a16="http://schemas.microsoft.com/office/drawing/2014/main" id="{68BEBCC2-FB3C-4F51-A910-257BCAF8EB46}"/>
                    </a:ext>
                  </a:extLst>
                </p14:cNvPr>
                <p14:cNvContentPartPr/>
                <p14:nvPr/>
              </p14:nvContentPartPr>
              <p14:xfrm>
                <a:off x="6337993" y="4870616"/>
                <a:ext cx="32040" cy="8640"/>
              </p14:xfrm>
            </p:contentPart>
          </mc:Choice>
          <mc:Fallback xmlns="">
            <p:pic>
              <p:nvPicPr>
                <p:cNvPr id="521" name="Ink 520">
                  <a:extLst>
                    <a:ext uri="{FF2B5EF4-FFF2-40B4-BE49-F238E27FC236}">
                      <a16:creationId xmlns:a16="http://schemas.microsoft.com/office/drawing/2014/main" id="{68BEBCC2-FB3C-4F51-A910-257BCAF8EB46}"/>
                    </a:ext>
                  </a:extLst>
                </p:cNvPr>
                <p:cNvPicPr/>
                <p:nvPr/>
              </p:nvPicPr>
              <p:blipFill>
                <a:blip r:embed="rId518"/>
                <a:stretch>
                  <a:fillRect/>
                </a:stretch>
              </p:blipFill>
              <p:spPr>
                <a:xfrm>
                  <a:off x="6328993" y="4861976"/>
                  <a:ext cx="496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522" name="Ink 521">
                  <a:extLst>
                    <a:ext uri="{FF2B5EF4-FFF2-40B4-BE49-F238E27FC236}">
                      <a16:creationId xmlns:a16="http://schemas.microsoft.com/office/drawing/2014/main" id="{135ADBD1-AFD3-4D2E-A335-99E24BE28E70}"/>
                    </a:ext>
                  </a:extLst>
                </p14:cNvPr>
                <p14:cNvContentPartPr/>
                <p14:nvPr/>
              </p14:nvContentPartPr>
              <p14:xfrm>
                <a:off x="6330793" y="4811576"/>
                <a:ext cx="25200" cy="16560"/>
              </p14:xfrm>
            </p:contentPart>
          </mc:Choice>
          <mc:Fallback xmlns="">
            <p:pic>
              <p:nvPicPr>
                <p:cNvPr id="522" name="Ink 521">
                  <a:extLst>
                    <a:ext uri="{FF2B5EF4-FFF2-40B4-BE49-F238E27FC236}">
                      <a16:creationId xmlns:a16="http://schemas.microsoft.com/office/drawing/2014/main" id="{135ADBD1-AFD3-4D2E-A335-99E24BE28E70}"/>
                    </a:ext>
                  </a:extLst>
                </p:cNvPr>
                <p:cNvPicPr/>
                <p:nvPr/>
              </p:nvPicPr>
              <p:blipFill>
                <a:blip r:embed="rId520"/>
                <a:stretch>
                  <a:fillRect/>
                </a:stretch>
              </p:blipFill>
              <p:spPr>
                <a:xfrm>
                  <a:off x="6321793" y="4802576"/>
                  <a:ext cx="428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523" name="Ink 522">
                  <a:extLst>
                    <a:ext uri="{FF2B5EF4-FFF2-40B4-BE49-F238E27FC236}">
                      <a16:creationId xmlns:a16="http://schemas.microsoft.com/office/drawing/2014/main" id="{68EB7ED7-7DDF-4024-8548-66D59A439CCE}"/>
                    </a:ext>
                  </a:extLst>
                </p14:cNvPr>
                <p14:cNvContentPartPr/>
                <p14:nvPr/>
              </p14:nvContentPartPr>
              <p14:xfrm>
                <a:off x="6321433" y="4663976"/>
                <a:ext cx="34560" cy="94680"/>
              </p14:xfrm>
            </p:contentPart>
          </mc:Choice>
          <mc:Fallback xmlns="">
            <p:pic>
              <p:nvPicPr>
                <p:cNvPr id="523" name="Ink 522">
                  <a:extLst>
                    <a:ext uri="{FF2B5EF4-FFF2-40B4-BE49-F238E27FC236}">
                      <a16:creationId xmlns:a16="http://schemas.microsoft.com/office/drawing/2014/main" id="{68EB7ED7-7DDF-4024-8548-66D59A439CCE}"/>
                    </a:ext>
                  </a:extLst>
                </p:cNvPr>
                <p:cNvPicPr/>
                <p:nvPr/>
              </p:nvPicPr>
              <p:blipFill>
                <a:blip r:embed="rId522"/>
                <a:stretch>
                  <a:fillRect/>
                </a:stretch>
              </p:blipFill>
              <p:spPr>
                <a:xfrm>
                  <a:off x="6312793" y="4654976"/>
                  <a:ext cx="522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524" name="Ink 523">
                  <a:extLst>
                    <a:ext uri="{FF2B5EF4-FFF2-40B4-BE49-F238E27FC236}">
                      <a16:creationId xmlns:a16="http://schemas.microsoft.com/office/drawing/2014/main" id="{409D8E2C-26CF-4D6F-B1EF-240718FC2BEB}"/>
                    </a:ext>
                  </a:extLst>
                </p14:cNvPr>
                <p14:cNvContentPartPr/>
                <p14:nvPr/>
              </p14:nvContentPartPr>
              <p14:xfrm>
                <a:off x="6325033" y="4593416"/>
                <a:ext cx="24480" cy="18720"/>
              </p14:xfrm>
            </p:contentPart>
          </mc:Choice>
          <mc:Fallback xmlns="">
            <p:pic>
              <p:nvPicPr>
                <p:cNvPr id="524" name="Ink 523">
                  <a:extLst>
                    <a:ext uri="{FF2B5EF4-FFF2-40B4-BE49-F238E27FC236}">
                      <a16:creationId xmlns:a16="http://schemas.microsoft.com/office/drawing/2014/main" id="{409D8E2C-26CF-4D6F-B1EF-240718FC2BEB}"/>
                    </a:ext>
                  </a:extLst>
                </p:cNvPr>
                <p:cNvPicPr/>
                <p:nvPr/>
              </p:nvPicPr>
              <p:blipFill>
                <a:blip r:embed="rId516"/>
                <a:stretch>
                  <a:fillRect/>
                </a:stretch>
              </p:blipFill>
              <p:spPr>
                <a:xfrm>
                  <a:off x="6316393" y="4584416"/>
                  <a:ext cx="421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525" name="Ink 524">
                  <a:extLst>
                    <a:ext uri="{FF2B5EF4-FFF2-40B4-BE49-F238E27FC236}">
                      <a16:creationId xmlns:a16="http://schemas.microsoft.com/office/drawing/2014/main" id="{758F079A-8058-41E8-B832-75EA52C04565}"/>
                    </a:ext>
                  </a:extLst>
                </p14:cNvPr>
                <p14:cNvContentPartPr/>
                <p14:nvPr/>
              </p14:nvContentPartPr>
              <p14:xfrm>
                <a:off x="6327193" y="4513856"/>
                <a:ext cx="20160" cy="21240"/>
              </p14:xfrm>
            </p:contentPart>
          </mc:Choice>
          <mc:Fallback xmlns="">
            <p:pic>
              <p:nvPicPr>
                <p:cNvPr id="525" name="Ink 524">
                  <a:extLst>
                    <a:ext uri="{FF2B5EF4-FFF2-40B4-BE49-F238E27FC236}">
                      <a16:creationId xmlns:a16="http://schemas.microsoft.com/office/drawing/2014/main" id="{758F079A-8058-41E8-B832-75EA52C04565}"/>
                    </a:ext>
                  </a:extLst>
                </p:cNvPr>
                <p:cNvPicPr/>
                <p:nvPr/>
              </p:nvPicPr>
              <p:blipFill>
                <a:blip r:embed="rId525"/>
                <a:stretch>
                  <a:fillRect/>
                </a:stretch>
              </p:blipFill>
              <p:spPr>
                <a:xfrm>
                  <a:off x="6318193" y="4505216"/>
                  <a:ext cx="378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526" name="Ink 525">
                  <a:extLst>
                    <a:ext uri="{FF2B5EF4-FFF2-40B4-BE49-F238E27FC236}">
                      <a16:creationId xmlns:a16="http://schemas.microsoft.com/office/drawing/2014/main" id="{16E7E65A-0571-433A-ACEB-4EED79704FA2}"/>
                    </a:ext>
                  </a:extLst>
                </p14:cNvPr>
                <p14:cNvContentPartPr/>
                <p14:nvPr/>
              </p14:nvContentPartPr>
              <p14:xfrm>
                <a:off x="6320353" y="4432136"/>
                <a:ext cx="20160" cy="11520"/>
              </p14:xfrm>
            </p:contentPart>
          </mc:Choice>
          <mc:Fallback xmlns="">
            <p:pic>
              <p:nvPicPr>
                <p:cNvPr id="526" name="Ink 525">
                  <a:extLst>
                    <a:ext uri="{FF2B5EF4-FFF2-40B4-BE49-F238E27FC236}">
                      <a16:creationId xmlns:a16="http://schemas.microsoft.com/office/drawing/2014/main" id="{16E7E65A-0571-433A-ACEB-4EED79704FA2}"/>
                    </a:ext>
                  </a:extLst>
                </p:cNvPr>
                <p:cNvPicPr/>
                <p:nvPr/>
              </p:nvPicPr>
              <p:blipFill>
                <a:blip r:embed="rId527"/>
                <a:stretch>
                  <a:fillRect/>
                </a:stretch>
              </p:blipFill>
              <p:spPr>
                <a:xfrm>
                  <a:off x="6311713" y="4423496"/>
                  <a:ext cx="378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527" name="Ink 526">
                  <a:extLst>
                    <a:ext uri="{FF2B5EF4-FFF2-40B4-BE49-F238E27FC236}">
                      <a16:creationId xmlns:a16="http://schemas.microsoft.com/office/drawing/2014/main" id="{C6A8B181-AE56-4C53-87F0-8E47CF8D21D2}"/>
                    </a:ext>
                  </a:extLst>
                </p14:cNvPr>
                <p14:cNvContentPartPr/>
                <p14:nvPr/>
              </p14:nvContentPartPr>
              <p14:xfrm>
                <a:off x="6311353" y="4292096"/>
                <a:ext cx="27360" cy="94320"/>
              </p14:xfrm>
            </p:contentPart>
          </mc:Choice>
          <mc:Fallback xmlns="">
            <p:pic>
              <p:nvPicPr>
                <p:cNvPr id="527" name="Ink 526">
                  <a:extLst>
                    <a:ext uri="{FF2B5EF4-FFF2-40B4-BE49-F238E27FC236}">
                      <a16:creationId xmlns:a16="http://schemas.microsoft.com/office/drawing/2014/main" id="{C6A8B181-AE56-4C53-87F0-8E47CF8D21D2}"/>
                    </a:ext>
                  </a:extLst>
                </p:cNvPr>
                <p:cNvPicPr/>
                <p:nvPr/>
              </p:nvPicPr>
              <p:blipFill>
                <a:blip r:embed="rId529"/>
                <a:stretch>
                  <a:fillRect/>
                </a:stretch>
              </p:blipFill>
              <p:spPr>
                <a:xfrm>
                  <a:off x="6302713" y="4283456"/>
                  <a:ext cx="450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528" name="Ink 527">
                  <a:extLst>
                    <a:ext uri="{FF2B5EF4-FFF2-40B4-BE49-F238E27FC236}">
                      <a16:creationId xmlns:a16="http://schemas.microsoft.com/office/drawing/2014/main" id="{5BD5504B-B102-46A0-B991-ACA472143D18}"/>
                    </a:ext>
                  </a:extLst>
                </p14:cNvPr>
                <p14:cNvContentPartPr/>
                <p14:nvPr/>
              </p14:nvContentPartPr>
              <p14:xfrm>
                <a:off x="6300193" y="4207136"/>
                <a:ext cx="28800" cy="28080"/>
              </p14:xfrm>
            </p:contentPart>
          </mc:Choice>
          <mc:Fallback xmlns="">
            <p:pic>
              <p:nvPicPr>
                <p:cNvPr id="528" name="Ink 527">
                  <a:extLst>
                    <a:ext uri="{FF2B5EF4-FFF2-40B4-BE49-F238E27FC236}">
                      <a16:creationId xmlns:a16="http://schemas.microsoft.com/office/drawing/2014/main" id="{5BD5504B-B102-46A0-B991-ACA472143D18}"/>
                    </a:ext>
                  </a:extLst>
                </p:cNvPr>
                <p:cNvPicPr/>
                <p:nvPr/>
              </p:nvPicPr>
              <p:blipFill>
                <a:blip r:embed="rId531"/>
                <a:stretch>
                  <a:fillRect/>
                </a:stretch>
              </p:blipFill>
              <p:spPr>
                <a:xfrm>
                  <a:off x="6291193" y="4198136"/>
                  <a:ext cx="464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529" name="Ink 528">
                  <a:extLst>
                    <a:ext uri="{FF2B5EF4-FFF2-40B4-BE49-F238E27FC236}">
                      <a16:creationId xmlns:a16="http://schemas.microsoft.com/office/drawing/2014/main" id="{1F2514F8-4610-41A9-972D-9079CDBEEDEC}"/>
                    </a:ext>
                  </a:extLst>
                </p14:cNvPr>
                <p14:cNvContentPartPr/>
                <p14:nvPr/>
              </p14:nvContentPartPr>
              <p14:xfrm>
                <a:off x="6295513" y="4083296"/>
                <a:ext cx="31680" cy="70920"/>
              </p14:xfrm>
            </p:contentPart>
          </mc:Choice>
          <mc:Fallback xmlns="">
            <p:pic>
              <p:nvPicPr>
                <p:cNvPr id="529" name="Ink 528">
                  <a:extLst>
                    <a:ext uri="{FF2B5EF4-FFF2-40B4-BE49-F238E27FC236}">
                      <a16:creationId xmlns:a16="http://schemas.microsoft.com/office/drawing/2014/main" id="{1F2514F8-4610-41A9-972D-9079CDBEEDEC}"/>
                    </a:ext>
                  </a:extLst>
                </p:cNvPr>
                <p:cNvPicPr/>
                <p:nvPr/>
              </p:nvPicPr>
              <p:blipFill>
                <a:blip r:embed="rId533"/>
                <a:stretch>
                  <a:fillRect/>
                </a:stretch>
              </p:blipFill>
              <p:spPr>
                <a:xfrm>
                  <a:off x="6286873" y="4074296"/>
                  <a:ext cx="493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530" name="Ink 529">
                  <a:extLst>
                    <a:ext uri="{FF2B5EF4-FFF2-40B4-BE49-F238E27FC236}">
                      <a16:creationId xmlns:a16="http://schemas.microsoft.com/office/drawing/2014/main" id="{AB396DE2-335B-4A3C-A8F8-737EC6309198}"/>
                    </a:ext>
                  </a:extLst>
                </p14:cNvPr>
                <p14:cNvContentPartPr/>
                <p14:nvPr/>
              </p14:nvContentPartPr>
              <p14:xfrm>
                <a:off x="6294433" y="4001576"/>
                <a:ext cx="38880" cy="9360"/>
              </p14:xfrm>
            </p:contentPart>
          </mc:Choice>
          <mc:Fallback xmlns="">
            <p:pic>
              <p:nvPicPr>
                <p:cNvPr id="530" name="Ink 529">
                  <a:extLst>
                    <a:ext uri="{FF2B5EF4-FFF2-40B4-BE49-F238E27FC236}">
                      <a16:creationId xmlns:a16="http://schemas.microsoft.com/office/drawing/2014/main" id="{AB396DE2-335B-4A3C-A8F8-737EC6309198}"/>
                    </a:ext>
                  </a:extLst>
                </p:cNvPr>
                <p:cNvPicPr/>
                <p:nvPr/>
              </p:nvPicPr>
              <p:blipFill>
                <a:blip r:embed="rId535"/>
                <a:stretch>
                  <a:fillRect/>
                </a:stretch>
              </p:blipFill>
              <p:spPr>
                <a:xfrm>
                  <a:off x="6285793" y="3992576"/>
                  <a:ext cx="56520" cy="27000"/>
                </a:xfrm>
                <a:prstGeom prst="rect">
                  <a:avLst/>
                </a:prstGeom>
              </p:spPr>
            </p:pic>
          </mc:Fallback>
        </mc:AlternateContent>
      </p:grpSp>
    </p:spTree>
    <p:extLst>
      <p:ext uri="{BB962C8B-B14F-4D97-AF65-F5344CB8AC3E}">
        <p14:creationId xmlns:p14="http://schemas.microsoft.com/office/powerpoint/2010/main" val="2252365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rawing, table&#10;&#10;Description automatically generated">
            <a:extLst>
              <a:ext uri="{FF2B5EF4-FFF2-40B4-BE49-F238E27FC236}">
                <a16:creationId xmlns:a16="http://schemas.microsoft.com/office/drawing/2014/main" id="{D66BA08D-C6E9-4272-B70E-82D7BBA66560}"/>
              </a:ext>
            </a:extLst>
          </p:cNvPr>
          <p:cNvPicPr>
            <a:picLocks noChangeAspect="1"/>
          </p:cNvPicPr>
          <p:nvPr/>
        </p:nvPicPr>
        <p:blipFill>
          <a:blip r:embed="rId3">
            <a:alphaModFix amt="40000"/>
          </a:blip>
          <a:stretch>
            <a:fillRect/>
          </a:stretch>
        </p:blipFill>
        <p:spPr>
          <a:xfrm>
            <a:off x="7740425" y="4263703"/>
            <a:ext cx="1315233" cy="738994"/>
          </a:xfrm>
          <a:prstGeom prst="rect">
            <a:avLst/>
          </a:prstGeom>
        </p:spPr>
      </p:pic>
      <p:sp>
        <p:nvSpPr>
          <p:cNvPr id="2" name="Title 1"/>
          <p:cNvSpPr>
            <a:spLocks noGrp="1"/>
          </p:cNvSpPr>
          <p:nvPr>
            <p:ph type="title"/>
          </p:nvPr>
        </p:nvSpPr>
        <p:spPr/>
        <p:txBody>
          <a:bodyPr/>
          <a:lstStyle/>
          <a:p>
            <a:r>
              <a:rPr lang="en-US" dirty="0"/>
              <a:t>Derek S. Winchester</a:t>
            </a:r>
          </a:p>
        </p:txBody>
      </p:sp>
      <p:sp>
        <p:nvSpPr>
          <p:cNvPr id="3" name="Text Placeholder 2"/>
          <p:cNvSpPr>
            <a:spLocks noGrp="1"/>
          </p:cNvSpPr>
          <p:nvPr>
            <p:ph type="body" sz="half" idx="2"/>
          </p:nvPr>
        </p:nvSpPr>
        <p:spPr/>
        <p:txBody>
          <a:bodyPr/>
          <a:lstStyle/>
          <a:p>
            <a:r>
              <a:rPr lang="en-US" dirty="0"/>
              <a:t>Verizon</a:t>
            </a:r>
          </a:p>
        </p:txBody>
      </p:sp>
      <p:pic>
        <p:nvPicPr>
          <p:cNvPr id="7" name="Picture Placeholder 6" descr="A person posing for the camera&#10;&#10;Description automatically generated">
            <a:extLst>
              <a:ext uri="{FF2B5EF4-FFF2-40B4-BE49-F238E27FC236}">
                <a16:creationId xmlns:a16="http://schemas.microsoft.com/office/drawing/2014/main" id="{A811840E-F112-4930-B227-7B1D4E46309C}"/>
              </a:ext>
            </a:extLst>
          </p:cNvPr>
          <p:cNvPicPr>
            <a:picLocks noGrp="1" noChangeAspect="1"/>
          </p:cNvPicPr>
          <p:nvPr>
            <p:ph type="pic" sz="quarter" idx="13"/>
          </p:nvPr>
        </p:nvPicPr>
        <p:blipFill>
          <a:blip r:embed="rId4"/>
          <a:srcRect t="428" b="428"/>
          <a:stretch>
            <a:fillRect/>
          </a:stretch>
        </p:blipFill>
        <p:spPr/>
      </p:pic>
      <p:sp>
        <p:nvSpPr>
          <p:cNvPr id="5" name="Text Placeholder 4"/>
          <p:cNvSpPr>
            <a:spLocks noGrp="1"/>
          </p:cNvSpPr>
          <p:nvPr>
            <p:ph type="body" sz="half" idx="14"/>
          </p:nvPr>
        </p:nvSpPr>
        <p:spPr/>
        <p:txBody>
          <a:bodyPr>
            <a:normAutofit fontScale="77500" lnSpcReduction="20000"/>
          </a:bodyPr>
          <a:lstStyle/>
          <a:p>
            <a:r>
              <a:rPr lang="en-US" dirty="0"/>
              <a:t>Co- Founder of #init6 and a member of Cisco CCIE Advisory Council since 2016</a:t>
            </a:r>
          </a:p>
          <a:p>
            <a:r>
              <a:rPr lang="en-US" dirty="0"/>
              <a:t> CCIE Collaboration and RHCSA (Red Hat)</a:t>
            </a:r>
          </a:p>
          <a:p>
            <a:r>
              <a:rPr lang="en-US" sz="1900" dirty="0"/>
              <a:t>With over 25 years in Network and Telecommunications Derek has stayed at the bleeding edge of new technologies and is well versed in prepping the next generation of Engineers in future proofing themselves.  </a:t>
            </a:r>
          </a:p>
          <a:p>
            <a:endParaRPr lang="en-US" sz="1900" dirty="0"/>
          </a:p>
          <a:p>
            <a:r>
              <a:rPr lang="en-US" sz="1900" dirty="0"/>
              <a:t>“Continuous improvement through continuous education”</a:t>
            </a:r>
          </a:p>
        </p:txBody>
      </p:sp>
    </p:spTree>
    <p:extLst>
      <p:ext uri="{BB962C8B-B14F-4D97-AF65-F5344CB8AC3E}">
        <p14:creationId xmlns:p14="http://schemas.microsoft.com/office/powerpoint/2010/main" val="1197882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Daren Fulwell</a:t>
            </a:r>
          </a:p>
        </p:txBody>
      </p:sp>
      <p:sp>
        <p:nvSpPr>
          <p:cNvPr id="3" name="Text Placeholder 2"/>
          <p:cNvSpPr>
            <a:spLocks noGrp="1"/>
          </p:cNvSpPr>
          <p:nvPr>
            <p:ph type="body" sz="half" idx="2"/>
          </p:nvPr>
        </p:nvSpPr>
        <p:spPr/>
        <p:txBody>
          <a:bodyPr/>
          <a:lstStyle/>
          <a:p>
            <a:r>
              <a:rPr lang="en-US" dirty="0"/>
              <a:t>Network Architect, MAG</a:t>
            </a:r>
          </a:p>
        </p:txBody>
      </p:sp>
      <p:sp>
        <p:nvSpPr>
          <p:cNvPr id="5" name="Text Placeholder 4"/>
          <p:cNvSpPr>
            <a:spLocks noGrp="1"/>
          </p:cNvSpPr>
          <p:nvPr>
            <p:ph type="body" sz="half" idx="14"/>
          </p:nvPr>
        </p:nvSpPr>
        <p:spPr/>
        <p:txBody>
          <a:bodyPr>
            <a:normAutofit/>
          </a:bodyPr>
          <a:lstStyle/>
          <a:p>
            <a:r>
              <a:rPr lang="en-US" dirty="0"/>
              <a:t>#init6 co-founder and CCIE Advisory Council member since 2018.</a:t>
            </a:r>
          </a:p>
          <a:p>
            <a:r>
              <a:rPr lang="en-US" dirty="0"/>
              <a:t>A veteran of 20+ years of network support, implementation and design, working in all sectors. Passionate about good network design, mentoring and helping the next generation networkers Do The Right Thing. </a:t>
            </a:r>
          </a:p>
        </p:txBody>
      </p:sp>
      <p:pic>
        <p:nvPicPr>
          <p:cNvPr id="11" name="Picture Placeholder 10">
            <a:extLst>
              <a:ext uri="{FF2B5EF4-FFF2-40B4-BE49-F238E27FC236}">
                <a16:creationId xmlns:a16="http://schemas.microsoft.com/office/drawing/2014/main" id="{0A695D40-80DC-4542-965A-D5CC65028354}"/>
              </a:ext>
            </a:extLst>
          </p:cNvPr>
          <p:cNvPicPr>
            <a:picLocks noGrp="1" noChangeAspect="1"/>
          </p:cNvPicPr>
          <p:nvPr>
            <p:ph type="pic" sz="quarter" idx="13"/>
          </p:nvPr>
        </p:nvPicPr>
        <p:blipFill rotWithShape="1">
          <a:blip r:embed="rId3"/>
          <a:srcRect l="36137" t="37866" r="35178" b="11575"/>
          <a:stretch/>
        </p:blipFill>
        <p:spPr>
          <a:xfrm>
            <a:off x="772164" y="1065551"/>
            <a:ext cx="2443404" cy="2423607"/>
          </a:xfrm>
        </p:spPr>
      </p:pic>
    </p:spTree>
    <p:extLst>
      <p:ext uri="{BB962C8B-B14F-4D97-AF65-F5344CB8AC3E}">
        <p14:creationId xmlns:p14="http://schemas.microsoft.com/office/powerpoint/2010/main" val="2090236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19C1D-FC09-489B-93AC-F6FDAD9B067A}"/>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3ACDF7DD-2F62-4329-AF7B-59967299124C}"/>
              </a:ext>
            </a:extLst>
          </p:cNvPr>
          <p:cNvSpPr>
            <a:spLocks noGrp="1"/>
          </p:cNvSpPr>
          <p:nvPr>
            <p:ph type="subTitle" idx="1"/>
          </p:nvPr>
        </p:nvSpPr>
        <p:spPr/>
        <p:txBody>
          <a:bodyPr/>
          <a:lstStyle/>
          <a:p>
            <a:endParaRPr lang="en-GB"/>
          </a:p>
        </p:txBody>
      </p:sp>
      <p:pic>
        <p:nvPicPr>
          <p:cNvPr id="4" name="glitch title">
            <a:hlinkClick r:id="" action="ppaction://media"/>
            <a:extLst>
              <a:ext uri="{FF2B5EF4-FFF2-40B4-BE49-F238E27FC236}">
                <a16:creationId xmlns:a16="http://schemas.microsoft.com/office/drawing/2014/main" id="{DC8FEAD2-BCB4-4A5D-8275-52F680D8E929}"/>
              </a:ext>
            </a:extLst>
          </p:cNvPr>
          <p:cNvPicPr>
            <a:picLocks noChangeAspect="1"/>
          </p:cNvPicPr>
          <p:nvPr>
            <a:videoFile r:link="rId1"/>
            <p:extLst>
              <p:ext uri="{DAA4B4D4-6D71-4841-9C94-3DE7FCFB9230}">
                <p14:media xmlns:p14="http://schemas.microsoft.com/office/powerpoint/2010/main" r:embed="rId2">
                  <p14:trim end="845"/>
                </p14:media>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024380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D0D3A84E-117C-4449-802D-19AA26EC99C1}"/>
              </a:ext>
            </a:extLst>
          </p:cNvPr>
          <p:cNvSpPr txBox="1"/>
          <p:nvPr/>
        </p:nvSpPr>
        <p:spPr>
          <a:xfrm>
            <a:off x="4417338" y="3041740"/>
            <a:ext cx="3621761"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dirty="0">
                <a:solidFill>
                  <a:schemeClr val="bg1"/>
                </a:solidFill>
              </a:rPr>
              <a:t>Abdel-</a:t>
            </a:r>
            <a:r>
              <a:rPr lang="en-US" sz="2800" dirty="0" err="1">
                <a:solidFill>
                  <a:schemeClr val="bg1"/>
                </a:solidFill>
              </a:rPr>
              <a:t>Moniem</a:t>
            </a:r>
            <a:r>
              <a:rPr lang="en-US" sz="2800" dirty="0">
                <a:solidFill>
                  <a:schemeClr val="bg1"/>
                </a:solidFill>
              </a:rPr>
              <a:t> e. </a:t>
            </a:r>
            <a:r>
              <a:rPr lang="en-US" sz="2800" dirty="0" err="1">
                <a:solidFill>
                  <a:schemeClr val="bg1"/>
                </a:solidFill>
              </a:rPr>
              <a:t>Rezk</a:t>
            </a:r>
            <a:endParaRPr lang="en-GB" sz="2800" dirty="0">
              <a:solidFill>
                <a:schemeClr val="bg1"/>
              </a:solidFill>
            </a:endParaRPr>
          </a:p>
        </p:txBody>
      </p:sp>
      <p:sp>
        <p:nvSpPr>
          <p:cNvPr id="26" name="TextBox 25">
            <a:extLst>
              <a:ext uri="{FF2B5EF4-FFF2-40B4-BE49-F238E27FC236}">
                <a16:creationId xmlns:a16="http://schemas.microsoft.com/office/drawing/2014/main" id="{E02AA6AD-1872-4130-BB2C-22AECBD97846}"/>
              </a:ext>
            </a:extLst>
          </p:cNvPr>
          <p:cNvSpPr txBox="1"/>
          <p:nvPr/>
        </p:nvSpPr>
        <p:spPr>
          <a:xfrm>
            <a:off x="5440712" y="4273687"/>
            <a:ext cx="2830763" cy="52322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800" dirty="0">
                <a:solidFill>
                  <a:schemeClr val="bg1"/>
                </a:solidFill>
              </a:rPr>
              <a:t>Wolfram Seidel</a:t>
            </a:r>
            <a:endParaRPr lang="en-GB" sz="2800" dirty="0">
              <a:solidFill>
                <a:schemeClr val="bg1"/>
              </a:solidFill>
            </a:endParaRPr>
          </a:p>
        </p:txBody>
      </p:sp>
      <p:sp>
        <p:nvSpPr>
          <p:cNvPr id="20" name="TextBox 19">
            <a:extLst>
              <a:ext uri="{FF2B5EF4-FFF2-40B4-BE49-F238E27FC236}">
                <a16:creationId xmlns:a16="http://schemas.microsoft.com/office/drawing/2014/main" id="{9B795997-3A3E-4D22-BDF0-E1519BF182D0}"/>
              </a:ext>
            </a:extLst>
          </p:cNvPr>
          <p:cNvSpPr txBox="1"/>
          <p:nvPr/>
        </p:nvSpPr>
        <p:spPr>
          <a:xfrm>
            <a:off x="944470" y="1961311"/>
            <a:ext cx="1852070" cy="523220"/>
          </a:xfrm>
          <a:prstGeom prst="rect">
            <a:avLst/>
          </a:prstGeom>
          <a:noFill/>
        </p:spPr>
        <p:txBody>
          <a:bodyPr wrap="square" rtlCol="0">
            <a:spAutoFit/>
          </a:bodyPr>
          <a:lstStyle/>
          <a:p>
            <a:r>
              <a:rPr lang="en-US" sz="2800" dirty="0">
                <a:solidFill>
                  <a:schemeClr val="bg1"/>
                </a:solidFill>
              </a:rPr>
              <a:t>John</a:t>
            </a:r>
            <a:r>
              <a:rPr lang="en-US" sz="2800" dirty="0"/>
              <a:t> </a:t>
            </a:r>
            <a:r>
              <a:rPr lang="en-US" sz="2800" dirty="0">
                <a:solidFill>
                  <a:schemeClr val="bg1"/>
                </a:solidFill>
              </a:rPr>
              <a:t>Amer</a:t>
            </a:r>
            <a:endParaRPr lang="en-GB" sz="2800" dirty="0">
              <a:solidFill>
                <a:schemeClr val="bg1"/>
              </a:solidFill>
            </a:endParaRPr>
          </a:p>
        </p:txBody>
      </p:sp>
      <p:sp>
        <p:nvSpPr>
          <p:cNvPr id="21" name="TextBox 20">
            <a:extLst>
              <a:ext uri="{FF2B5EF4-FFF2-40B4-BE49-F238E27FC236}">
                <a16:creationId xmlns:a16="http://schemas.microsoft.com/office/drawing/2014/main" id="{BECCC37C-25F5-4372-AE0B-A9178CDA45D5}"/>
              </a:ext>
            </a:extLst>
          </p:cNvPr>
          <p:cNvSpPr txBox="1"/>
          <p:nvPr/>
        </p:nvSpPr>
        <p:spPr>
          <a:xfrm>
            <a:off x="3216795" y="75545"/>
            <a:ext cx="1869197"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dirty="0">
                <a:solidFill>
                  <a:schemeClr val="bg1"/>
                </a:solidFill>
              </a:rPr>
              <a:t>Rick Bauer</a:t>
            </a:r>
            <a:endParaRPr lang="en-GB" sz="2800" dirty="0">
              <a:solidFill>
                <a:schemeClr val="bg1"/>
              </a:solidFill>
            </a:endParaRPr>
          </a:p>
        </p:txBody>
      </p:sp>
      <p:sp>
        <p:nvSpPr>
          <p:cNvPr id="22" name="TextBox 21">
            <a:extLst>
              <a:ext uri="{FF2B5EF4-FFF2-40B4-BE49-F238E27FC236}">
                <a16:creationId xmlns:a16="http://schemas.microsoft.com/office/drawing/2014/main" id="{83C3F79E-F40A-4EED-88F7-20188723ECA4}"/>
              </a:ext>
            </a:extLst>
          </p:cNvPr>
          <p:cNvSpPr txBox="1"/>
          <p:nvPr/>
        </p:nvSpPr>
        <p:spPr>
          <a:xfrm>
            <a:off x="5518602" y="1640699"/>
            <a:ext cx="2284278"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dirty="0">
                <a:solidFill>
                  <a:schemeClr val="bg1"/>
                </a:solidFill>
              </a:rPr>
              <a:t>Daren Fulwell</a:t>
            </a:r>
            <a:endParaRPr lang="en-GB" sz="2800" dirty="0">
              <a:solidFill>
                <a:schemeClr val="bg1"/>
              </a:solidFill>
            </a:endParaRPr>
          </a:p>
        </p:txBody>
      </p:sp>
      <p:sp>
        <p:nvSpPr>
          <p:cNvPr id="23" name="TextBox 22">
            <a:extLst>
              <a:ext uri="{FF2B5EF4-FFF2-40B4-BE49-F238E27FC236}">
                <a16:creationId xmlns:a16="http://schemas.microsoft.com/office/drawing/2014/main" id="{A465E635-8D15-4836-9D31-9FFFA52BD747}"/>
              </a:ext>
            </a:extLst>
          </p:cNvPr>
          <p:cNvSpPr txBox="1"/>
          <p:nvPr/>
        </p:nvSpPr>
        <p:spPr>
          <a:xfrm>
            <a:off x="1018118" y="2876232"/>
            <a:ext cx="2253092"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dirty="0">
                <a:solidFill>
                  <a:schemeClr val="bg1"/>
                </a:solidFill>
              </a:rPr>
              <a:t>Rick Koenig Jr</a:t>
            </a:r>
            <a:endParaRPr lang="en-GB" sz="2800" dirty="0">
              <a:solidFill>
                <a:schemeClr val="bg1"/>
              </a:solidFill>
            </a:endParaRPr>
          </a:p>
        </p:txBody>
      </p:sp>
      <p:sp>
        <p:nvSpPr>
          <p:cNvPr id="24" name="TextBox 23">
            <a:extLst>
              <a:ext uri="{FF2B5EF4-FFF2-40B4-BE49-F238E27FC236}">
                <a16:creationId xmlns:a16="http://schemas.microsoft.com/office/drawing/2014/main" id="{1B741848-05EA-4371-B102-A4B71C678C2D}"/>
              </a:ext>
            </a:extLst>
          </p:cNvPr>
          <p:cNvSpPr txBox="1"/>
          <p:nvPr/>
        </p:nvSpPr>
        <p:spPr>
          <a:xfrm>
            <a:off x="6713220" y="377370"/>
            <a:ext cx="1869196"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dirty="0">
                <a:solidFill>
                  <a:schemeClr val="bg1"/>
                </a:solidFill>
              </a:rPr>
              <a:t>John Gibbs</a:t>
            </a:r>
            <a:endParaRPr lang="en-GB" sz="2800" dirty="0">
              <a:solidFill>
                <a:schemeClr val="bg1"/>
              </a:solidFill>
            </a:endParaRPr>
          </a:p>
        </p:txBody>
      </p:sp>
      <p:pic>
        <p:nvPicPr>
          <p:cNvPr id="13" name="Picture 12">
            <a:extLst>
              <a:ext uri="{FF2B5EF4-FFF2-40B4-BE49-F238E27FC236}">
                <a16:creationId xmlns:a16="http://schemas.microsoft.com/office/drawing/2014/main" id="{C637B90B-1A32-409C-AE5A-672BD34E7F5A}"/>
              </a:ext>
            </a:extLst>
          </p:cNvPr>
          <p:cNvPicPr>
            <a:picLocks noChangeAspect="1"/>
          </p:cNvPicPr>
          <p:nvPr/>
        </p:nvPicPr>
        <p:blipFill>
          <a:blip r:embed="rId4"/>
          <a:stretch>
            <a:fillRect/>
          </a:stretch>
        </p:blipFill>
        <p:spPr>
          <a:xfrm>
            <a:off x="1787616" y="539610"/>
            <a:ext cx="1399449" cy="1399449"/>
          </a:xfrm>
          <a:prstGeom prst="flowChartConnector">
            <a:avLst/>
          </a:prstGeom>
          <a:effectLst>
            <a:outerShdw blurRad="50800" dist="38100" dir="5400000" algn="t" rotWithShape="0">
              <a:prstClr val="black">
                <a:alpha val="40000"/>
              </a:prstClr>
            </a:outerShdw>
          </a:effectLst>
        </p:spPr>
      </p:pic>
      <p:pic>
        <p:nvPicPr>
          <p:cNvPr id="17" name="Picture 16">
            <a:extLst>
              <a:ext uri="{FF2B5EF4-FFF2-40B4-BE49-F238E27FC236}">
                <a16:creationId xmlns:a16="http://schemas.microsoft.com/office/drawing/2014/main" id="{14E9B028-0A79-434B-81D1-1F76BC8569B3}"/>
              </a:ext>
            </a:extLst>
          </p:cNvPr>
          <p:cNvPicPr>
            <a:picLocks noChangeAspect="1"/>
          </p:cNvPicPr>
          <p:nvPr/>
        </p:nvPicPr>
        <p:blipFill>
          <a:blip r:embed="rId5"/>
          <a:stretch>
            <a:fillRect/>
          </a:stretch>
        </p:blipFill>
        <p:spPr>
          <a:xfrm>
            <a:off x="1787616" y="3339869"/>
            <a:ext cx="1388110" cy="1388110"/>
          </a:xfrm>
          <a:prstGeom prst="flowChartConnector">
            <a:avLst/>
          </a:prstGeom>
          <a:effectLst>
            <a:outerShdw blurRad="50800" dist="38100" dir="5400000" algn="t" rotWithShape="0">
              <a:prstClr val="black">
                <a:alpha val="40000"/>
              </a:prstClr>
            </a:outerShdw>
          </a:effectLst>
        </p:spPr>
      </p:pic>
      <p:pic>
        <p:nvPicPr>
          <p:cNvPr id="8" name="Picture 7">
            <a:extLst>
              <a:ext uri="{FF2B5EF4-FFF2-40B4-BE49-F238E27FC236}">
                <a16:creationId xmlns:a16="http://schemas.microsoft.com/office/drawing/2014/main" id="{46C5A652-5C63-4AA3-BE63-9F90A7DD3030}"/>
              </a:ext>
            </a:extLst>
          </p:cNvPr>
          <p:cNvPicPr>
            <a:picLocks noChangeAspect="1"/>
          </p:cNvPicPr>
          <p:nvPr/>
        </p:nvPicPr>
        <p:blipFill>
          <a:blip r:embed="rId6"/>
          <a:stretch>
            <a:fillRect/>
          </a:stretch>
        </p:blipFill>
        <p:spPr>
          <a:xfrm>
            <a:off x="3068641" y="539610"/>
            <a:ext cx="1399449" cy="1399449"/>
          </a:xfrm>
          <a:prstGeom prst="ellipse">
            <a:avLst/>
          </a:prstGeom>
          <a:effectLst>
            <a:outerShdw blurRad="50800" dist="38100" dir="5400000" algn="t" rotWithShape="0">
              <a:prstClr val="black">
                <a:alpha val="40000"/>
              </a:prstClr>
            </a:outerShdw>
          </a:effectLst>
        </p:spPr>
      </p:pic>
      <p:pic>
        <p:nvPicPr>
          <p:cNvPr id="9" name="Picture Placeholder 10">
            <a:extLst>
              <a:ext uri="{FF2B5EF4-FFF2-40B4-BE49-F238E27FC236}">
                <a16:creationId xmlns:a16="http://schemas.microsoft.com/office/drawing/2014/main" id="{8DF12498-5C57-4F1F-827B-D5D02100A9BE}"/>
              </a:ext>
            </a:extLst>
          </p:cNvPr>
          <p:cNvPicPr>
            <a:picLocks noChangeAspect="1"/>
          </p:cNvPicPr>
          <p:nvPr/>
        </p:nvPicPr>
        <p:blipFill rotWithShape="1">
          <a:blip r:embed="rId7"/>
          <a:srcRect l="36137" t="37866" r="35178" b="11575"/>
          <a:stretch/>
        </p:blipFill>
        <p:spPr>
          <a:xfrm>
            <a:off x="4321855" y="537210"/>
            <a:ext cx="1399449" cy="1388110"/>
          </a:xfrm>
          <a:prstGeom prst="ellipse">
            <a:avLst/>
          </a:prstGeom>
          <a:effectLst>
            <a:outerShdw blurRad="50800" dist="38100" dir="5400000" algn="t" rotWithShape="0">
              <a:prstClr val="black">
                <a:alpha val="40000"/>
              </a:prstClr>
            </a:outerShdw>
          </a:effectLst>
        </p:spPr>
      </p:pic>
      <p:pic>
        <p:nvPicPr>
          <p:cNvPr id="19" name="Picture 18">
            <a:extLst>
              <a:ext uri="{FF2B5EF4-FFF2-40B4-BE49-F238E27FC236}">
                <a16:creationId xmlns:a16="http://schemas.microsoft.com/office/drawing/2014/main" id="{F62863F2-FD8E-41BA-A74B-A4EB7778484F}"/>
              </a:ext>
            </a:extLst>
          </p:cNvPr>
          <p:cNvPicPr>
            <a:picLocks noChangeAspect="1"/>
          </p:cNvPicPr>
          <p:nvPr/>
        </p:nvPicPr>
        <p:blipFill>
          <a:blip r:embed="rId8"/>
          <a:stretch>
            <a:fillRect/>
          </a:stretch>
        </p:blipFill>
        <p:spPr>
          <a:xfrm>
            <a:off x="5602880" y="537210"/>
            <a:ext cx="1388110" cy="1388110"/>
          </a:xfrm>
          <a:prstGeom prst="flowChartConnector">
            <a:avLst/>
          </a:prstGeom>
          <a:effectLst>
            <a:outerShdw blurRad="50800" dist="38100" dir="5400000" algn="t" rotWithShape="0">
              <a:prstClr val="black">
                <a:alpha val="40000"/>
              </a:prstClr>
            </a:outerShdw>
          </a:effectLst>
        </p:spPr>
      </p:pic>
      <p:pic>
        <p:nvPicPr>
          <p:cNvPr id="5" name="Picture 4">
            <a:extLst>
              <a:ext uri="{FF2B5EF4-FFF2-40B4-BE49-F238E27FC236}">
                <a16:creationId xmlns:a16="http://schemas.microsoft.com/office/drawing/2014/main" id="{CF3A2003-C1F1-427A-B46E-BE6C31D61180}"/>
              </a:ext>
            </a:extLst>
          </p:cNvPr>
          <p:cNvPicPr>
            <a:picLocks noChangeAspect="1"/>
          </p:cNvPicPr>
          <p:nvPr/>
        </p:nvPicPr>
        <p:blipFill>
          <a:blip r:embed="rId9"/>
          <a:stretch>
            <a:fillRect/>
          </a:stretch>
        </p:blipFill>
        <p:spPr>
          <a:xfrm>
            <a:off x="3068641" y="3339869"/>
            <a:ext cx="1388110" cy="1399448"/>
          </a:xfrm>
          <a:prstGeom prst="ellipse">
            <a:avLst/>
          </a:prstGeom>
          <a:effectLst>
            <a:outerShdw blurRad="50800" dist="38100" dir="5400000" algn="t" rotWithShape="0">
              <a:prstClr val="black">
                <a:alpha val="40000"/>
              </a:prstClr>
            </a:outerShdw>
          </a:effectLst>
        </p:spPr>
      </p:pic>
      <p:pic>
        <p:nvPicPr>
          <p:cNvPr id="15" name="Picture 14">
            <a:extLst>
              <a:ext uri="{FF2B5EF4-FFF2-40B4-BE49-F238E27FC236}">
                <a16:creationId xmlns:a16="http://schemas.microsoft.com/office/drawing/2014/main" id="{ED987AE1-126B-4FC1-8680-3029F93AC858}"/>
              </a:ext>
            </a:extLst>
          </p:cNvPr>
          <p:cNvPicPr>
            <a:picLocks noChangeAspect="1"/>
          </p:cNvPicPr>
          <p:nvPr/>
        </p:nvPicPr>
        <p:blipFill>
          <a:blip r:embed="rId10"/>
          <a:stretch>
            <a:fillRect/>
          </a:stretch>
        </p:blipFill>
        <p:spPr>
          <a:xfrm>
            <a:off x="4321855" y="3339869"/>
            <a:ext cx="1388110" cy="1399448"/>
          </a:xfrm>
          <a:prstGeom prst="flowChartConnector">
            <a:avLst/>
          </a:prstGeom>
          <a:effectLst>
            <a:outerShdw blurRad="50800" dist="38100" dir="5400000" algn="t" rotWithShape="0">
              <a:prstClr val="black">
                <a:alpha val="40000"/>
              </a:prstClr>
            </a:outerShdw>
          </a:effectLst>
        </p:spPr>
      </p:pic>
      <p:pic>
        <p:nvPicPr>
          <p:cNvPr id="10" name="Picture Placeholder 6" descr="A person posing for the camera&#10;&#10;Description automatically generated">
            <a:extLst>
              <a:ext uri="{FF2B5EF4-FFF2-40B4-BE49-F238E27FC236}">
                <a16:creationId xmlns:a16="http://schemas.microsoft.com/office/drawing/2014/main" id="{BF46EE4B-39BC-46FC-944D-587EB3222F7A}"/>
              </a:ext>
            </a:extLst>
          </p:cNvPr>
          <p:cNvPicPr>
            <a:picLocks noChangeAspect="1"/>
          </p:cNvPicPr>
          <p:nvPr/>
        </p:nvPicPr>
        <p:blipFill>
          <a:blip r:embed="rId11"/>
          <a:srcRect t="428" b="428"/>
          <a:stretch>
            <a:fillRect/>
          </a:stretch>
        </p:blipFill>
        <p:spPr>
          <a:xfrm>
            <a:off x="5602880" y="3339869"/>
            <a:ext cx="1399449" cy="1399448"/>
          </a:xfrm>
          <a:prstGeom prst="ellipse">
            <a:avLst/>
          </a:prstGeom>
          <a:effectLst>
            <a:outerShdw blurRad="50800" dist="38100" dir="5400000" algn="t" rotWithShape="0">
              <a:prstClr val="black">
                <a:alpha val="40000"/>
              </a:prstClr>
            </a:outerShdw>
          </a:effectLst>
        </p:spPr>
      </p:pic>
      <p:sp>
        <p:nvSpPr>
          <p:cNvPr id="27" name="TextBox 26">
            <a:extLst>
              <a:ext uri="{FF2B5EF4-FFF2-40B4-BE49-F238E27FC236}">
                <a16:creationId xmlns:a16="http://schemas.microsoft.com/office/drawing/2014/main" id="{ADFA4770-3057-41DA-8717-C86CC7EDB889}"/>
              </a:ext>
            </a:extLst>
          </p:cNvPr>
          <p:cNvSpPr txBox="1"/>
          <p:nvPr/>
        </p:nvSpPr>
        <p:spPr>
          <a:xfrm>
            <a:off x="5805448" y="2830113"/>
            <a:ext cx="3042652" cy="52322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800" dirty="0">
                <a:solidFill>
                  <a:schemeClr val="bg1"/>
                </a:solidFill>
              </a:rPr>
              <a:t>Derek Winchester</a:t>
            </a:r>
            <a:endParaRPr lang="en-GB" sz="2800" dirty="0">
              <a:solidFill>
                <a:schemeClr val="bg1"/>
              </a:solidFill>
            </a:endParaRPr>
          </a:p>
        </p:txBody>
      </p:sp>
    </p:spTree>
    <p:extLst>
      <p:ext uri="{BB962C8B-B14F-4D97-AF65-F5344CB8AC3E}">
        <p14:creationId xmlns:p14="http://schemas.microsoft.com/office/powerpoint/2010/main" val="1740067158"/>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3" name="explode.wav"/>
          </p:stSnd>
        </p:sndAc>
      </p:transition>
    </mc:Choice>
    <mc:Fallback xmlns="">
      <p:transition spd="slow">
        <p:fade/>
        <p:sndAc>
          <p:stSnd>
            <p:snd r:embed="rId12" name="explod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500"/>
                            </p:stCondLst>
                            <p:childTnLst>
                              <p:par>
                                <p:cTn id="13" presetID="10" presetClass="exit" presetSubtype="0" fill="hold" grpId="1" nodeType="afterEffect">
                                  <p:stCondLst>
                                    <p:cond delay="0"/>
                                  </p:stCondLst>
                                  <p:childTnLst>
                                    <p:animEffect transition="out" filter="fade">
                                      <p:cBhvr>
                                        <p:cTn id="14" dur="500"/>
                                        <p:tgtEl>
                                          <p:spTgt spid="20"/>
                                        </p:tgtEl>
                                      </p:cBhvr>
                                    </p:animEffect>
                                    <p:set>
                                      <p:cBhvr>
                                        <p:cTn id="15" dur="1" fill="hold">
                                          <p:stCondLst>
                                            <p:cond delay="499"/>
                                          </p:stCondLst>
                                        </p:cTn>
                                        <p:tgtEl>
                                          <p:spTgt spid="2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1+#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500"/>
                            </p:stCondLst>
                            <p:childTnLst>
                              <p:par>
                                <p:cTn id="26" presetID="10" presetClass="exit" presetSubtype="0" fill="hold" grpId="1" nodeType="afterEffect">
                                  <p:stCondLst>
                                    <p:cond delay="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1+#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par>
                          <p:cTn id="38" fill="hold">
                            <p:stCondLst>
                              <p:cond delay="500"/>
                            </p:stCondLst>
                            <p:childTnLst>
                              <p:par>
                                <p:cTn id="39" presetID="10" presetClass="exit" presetSubtype="0" fill="hold" grpId="1" nodeType="afterEffect">
                                  <p:stCondLst>
                                    <p:cond delay="0"/>
                                  </p:stCondLst>
                                  <p:childTnLst>
                                    <p:animEffect transition="out" filter="fade">
                                      <p:cBhvr>
                                        <p:cTn id="40" dur="500"/>
                                        <p:tgtEl>
                                          <p:spTgt spid="22"/>
                                        </p:tgtEl>
                                      </p:cBhvr>
                                    </p:animEffect>
                                    <p:set>
                                      <p:cBhvr>
                                        <p:cTn id="41" dur="1" fill="hold">
                                          <p:stCondLst>
                                            <p:cond delay="499"/>
                                          </p:stCondLst>
                                        </p:cTn>
                                        <p:tgtEl>
                                          <p:spTgt spid="2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1+#ppt_w/2"/>
                                          </p:val>
                                        </p:tav>
                                        <p:tav tm="100000">
                                          <p:val>
                                            <p:strVal val="#ppt_x"/>
                                          </p:val>
                                        </p:tav>
                                      </p:tavLst>
                                    </p:anim>
                                    <p:anim calcmode="lin" valueType="num">
                                      <p:cBhvr additive="base">
                                        <p:cTn id="47" dur="500" fill="hold"/>
                                        <p:tgtEl>
                                          <p:spTgt spid="19"/>
                                        </p:tgtEl>
                                        <p:attrNameLst>
                                          <p:attrName>ppt_y</p:attrName>
                                        </p:attrNameLst>
                                      </p:cBhvr>
                                      <p:tavLst>
                                        <p:tav tm="0">
                                          <p:val>
                                            <p:strVal val="#ppt_y"/>
                                          </p:val>
                                        </p:tav>
                                        <p:tav tm="100000">
                                          <p:val>
                                            <p:strVal val="#ppt_y"/>
                                          </p:val>
                                        </p:tav>
                                      </p:tavLst>
                                    </p:anim>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par>
                          <p:cTn id="51" fill="hold">
                            <p:stCondLst>
                              <p:cond delay="500"/>
                            </p:stCondLst>
                            <p:childTnLst>
                              <p:par>
                                <p:cTn id="52" presetID="10" presetClass="exit" presetSubtype="0" fill="hold" grpId="1" nodeType="afterEffect">
                                  <p:stCondLst>
                                    <p:cond delay="0"/>
                                  </p:stCondLst>
                                  <p:childTnLst>
                                    <p:animEffect transition="out" filter="fade">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0-#ppt_w/2"/>
                                          </p:val>
                                        </p:tav>
                                        <p:tav tm="100000">
                                          <p:val>
                                            <p:strVal val="#ppt_x"/>
                                          </p:val>
                                        </p:tav>
                                      </p:tavLst>
                                    </p:anim>
                                    <p:anim calcmode="lin" valueType="num">
                                      <p:cBhvr additive="base">
                                        <p:cTn id="60" dur="500" fill="hold"/>
                                        <p:tgtEl>
                                          <p:spTgt spid="17"/>
                                        </p:tgtEl>
                                        <p:attrNameLst>
                                          <p:attrName>ppt_y</p:attrName>
                                        </p:attrNameLst>
                                      </p:cBhvr>
                                      <p:tavLst>
                                        <p:tav tm="0">
                                          <p:val>
                                            <p:strVal val="#ppt_y"/>
                                          </p:val>
                                        </p:tav>
                                        <p:tav tm="100000">
                                          <p:val>
                                            <p:strVal val="#ppt_y"/>
                                          </p:val>
                                        </p:tav>
                                      </p:tavLst>
                                    </p:anim>
                                  </p:childTnLst>
                                </p:cTn>
                              </p:par>
                              <p:par>
                                <p:cTn id="61" presetID="10"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par>
                          <p:cTn id="64" fill="hold">
                            <p:stCondLst>
                              <p:cond delay="500"/>
                            </p:stCondLst>
                            <p:childTnLst>
                              <p:par>
                                <p:cTn id="65" presetID="10" presetClass="exit" presetSubtype="0" fill="hold" grpId="1" nodeType="afterEffect">
                                  <p:stCondLst>
                                    <p:cond delay="0"/>
                                  </p:stCondLst>
                                  <p:childTnLst>
                                    <p:animEffect transition="out" filter="fade">
                                      <p:cBhvr>
                                        <p:cTn id="66" dur="500"/>
                                        <p:tgtEl>
                                          <p:spTgt spid="23"/>
                                        </p:tgtEl>
                                      </p:cBhvr>
                                    </p:animEffect>
                                    <p:set>
                                      <p:cBhvr>
                                        <p:cTn id="67" dur="1" fill="hold">
                                          <p:stCondLst>
                                            <p:cond delay="499"/>
                                          </p:stCondLst>
                                        </p:cTn>
                                        <p:tgtEl>
                                          <p:spTgt spid="23"/>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nodeType="clickEffect">
                                  <p:stCondLst>
                                    <p:cond delay="0"/>
                                  </p:stCondLst>
                                  <p:childTnLst>
                                    <p:set>
                                      <p:cBhvr>
                                        <p:cTn id="71" dur="1" fill="hold">
                                          <p:stCondLst>
                                            <p:cond delay="0"/>
                                          </p:stCondLst>
                                        </p:cTn>
                                        <p:tgtEl>
                                          <p:spTgt spid="5"/>
                                        </p:tgtEl>
                                        <p:attrNameLst>
                                          <p:attrName>style.visibility</p:attrName>
                                        </p:attrNameLst>
                                      </p:cBhvr>
                                      <p:to>
                                        <p:strVal val="visible"/>
                                      </p:to>
                                    </p:set>
                                    <p:anim calcmode="lin" valueType="num">
                                      <p:cBhvr additive="base">
                                        <p:cTn id="72" dur="500" fill="hold"/>
                                        <p:tgtEl>
                                          <p:spTgt spid="5"/>
                                        </p:tgtEl>
                                        <p:attrNameLst>
                                          <p:attrName>ppt_x</p:attrName>
                                        </p:attrNameLst>
                                      </p:cBhvr>
                                      <p:tavLst>
                                        <p:tav tm="0">
                                          <p:val>
                                            <p:strVal val="0-#ppt_w/2"/>
                                          </p:val>
                                        </p:tav>
                                        <p:tav tm="100000">
                                          <p:val>
                                            <p:strVal val="#ppt_x"/>
                                          </p:val>
                                        </p:tav>
                                      </p:tavLst>
                                    </p:anim>
                                    <p:anim calcmode="lin" valueType="num">
                                      <p:cBhvr additive="base">
                                        <p:cTn id="73" dur="500" fill="hold"/>
                                        <p:tgtEl>
                                          <p:spTgt spid="5"/>
                                        </p:tgtEl>
                                        <p:attrNameLst>
                                          <p:attrName>ppt_y</p:attrName>
                                        </p:attrNameLst>
                                      </p:cBhvr>
                                      <p:tavLst>
                                        <p:tav tm="0">
                                          <p:val>
                                            <p:strVal val="#ppt_y"/>
                                          </p:val>
                                        </p:tav>
                                        <p:tav tm="100000">
                                          <p:val>
                                            <p:strVal val="#ppt_y"/>
                                          </p:val>
                                        </p:tav>
                                      </p:tavLst>
                                    </p:anim>
                                  </p:childTnLst>
                                </p:cTn>
                              </p:par>
                              <p:par>
                                <p:cTn id="74" presetID="10" presetClass="entr" presetSubtype="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childTnLst>
                          </p:cTn>
                        </p:par>
                        <p:par>
                          <p:cTn id="77" fill="hold">
                            <p:stCondLst>
                              <p:cond delay="500"/>
                            </p:stCondLst>
                            <p:childTnLst>
                              <p:par>
                                <p:cTn id="78" presetID="10" presetClass="exit" presetSubtype="0" fill="hold" grpId="1" nodeType="afterEffect">
                                  <p:stCondLst>
                                    <p:cond delay="0"/>
                                  </p:stCondLst>
                                  <p:childTnLst>
                                    <p:animEffect transition="out" filter="fade">
                                      <p:cBhvr>
                                        <p:cTn id="79" dur="500"/>
                                        <p:tgtEl>
                                          <p:spTgt spid="25"/>
                                        </p:tgtEl>
                                      </p:cBhvr>
                                    </p:animEffect>
                                    <p:set>
                                      <p:cBhvr>
                                        <p:cTn id="80" dur="1" fill="hold">
                                          <p:stCondLst>
                                            <p:cond delay="499"/>
                                          </p:stCondLst>
                                        </p:cTn>
                                        <p:tgtEl>
                                          <p:spTgt spid="25"/>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0-#ppt_w/2"/>
                                          </p:val>
                                        </p:tav>
                                        <p:tav tm="100000">
                                          <p:val>
                                            <p:strVal val="#ppt_x"/>
                                          </p:val>
                                        </p:tav>
                                      </p:tavLst>
                                    </p:anim>
                                    <p:anim calcmode="lin" valueType="num">
                                      <p:cBhvr additive="base">
                                        <p:cTn id="86" dur="500" fill="hold"/>
                                        <p:tgtEl>
                                          <p:spTgt spid="15"/>
                                        </p:tgtEl>
                                        <p:attrNameLst>
                                          <p:attrName>ppt_y</p:attrName>
                                        </p:attrNameLst>
                                      </p:cBhvr>
                                      <p:tavLst>
                                        <p:tav tm="0">
                                          <p:val>
                                            <p:strVal val="#ppt_y"/>
                                          </p:val>
                                        </p:tav>
                                        <p:tav tm="100000">
                                          <p:val>
                                            <p:strVal val="#ppt_y"/>
                                          </p:val>
                                        </p:tav>
                                      </p:tavLst>
                                    </p:anim>
                                  </p:childTnLst>
                                </p:cTn>
                              </p:par>
                              <p:par>
                                <p:cTn id="87" presetID="10" presetClass="entr" presetSubtype="0" fill="hold" grpId="0" nodeType="with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fade">
                                      <p:cBhvr>
                                        <p:cTn id="89" dur="500"/>
                                        <p:tgtEl>
                                          <p:spTgt spid="26"/>
                                        </p:tgtEl>
                                      </p:cBhvr>
                                    </p:animEffect>
                                  </p:childTnLst>
                                </p:cTn>
                              </p:par>
                            </p:childTnLst>
                          </p:cTn>
                        </p:par>
                        <p:par>
                          <p:cTn id="90" fill="hold">
                            <p:stCondLst>
                              <p:cond delay="500"/>
                            </p:stCondLst>
                            <p:childTnLst>
                              <p:par>
                                <p:cTn id="91" presetID="10" presetClass="exit" presetSubtype="0" fill="hold" grpId="1" nodeType="afterEffect">
                                  <p:stCondLst>
                                    <p:cond delay="0"/>
                                  </p:stCondLst>
                                  <p:childTnLst>
                                    <p:animEffect transition="out" filter="fade">
                                      <p:cBhvr>
                                        <p:cTn id="92" dur="500"/>
                                        <p:tgtEl>
                                          <p:spTgt spid="26"/>
                                        </p:tgtEl>
                                      </p:cBhvr>
                                    </p:animEffect>
                                    <p:set>
                                      <p:cBhvr>
                                        <p:cTn id="93" dur="1" fill="hold">
                                          <p:stCondLst>
                                            <p:cond delay="499"/>
                                          </p:stCondLst>
                                        </p:cTn>
                                        <p:tgtEl>
                                          <p:spTgt spid="26"/>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2" presetClass="entr" presetSubtype="8" fill="hold" nodeType="clickEffect">
                                  <p:stCondLst>
                                    <p:cond delay="0"/>
                                  </p:stCondLst>
                                  <p:childTnLst>
                                    <p:set>
                                      <p:cBhvr>
                                        <p:cTn id="97" dur="1" fill="hold">
                                          <p:stCondLst>
                                            <p:cond delay="0"/>
                                          </p:stCondLst>
                                        </p:cTn>
                                        <p:tgtEl>
                                          <p:spTgt spid="10"/>
                                        </p:tgtEl>
                                        <p:attrNameLst>
                                          <p:attrName>style.visibility</p:attrName>
                                        </p:attrNameLst>
                                      </p:cBhvr>
                                      <p:to>
                                        <p:strVal val="visible"/>
                                      </p:to>
                                    </p:set>
                                    <p:anim calcmode="lin" valueType="num">
                                      <p:cBhvr additive="base">
                                        <p:cTn id="98" dur="500" fill="hold"/>
                                        <p:tgtEl>
                                          <p:spTgt spid="10"/>
                                        </p:tgtEl>
                                        <p:attrNameLst>
                                          <p:attrName>ppt_x</p:attrName>
                                        </p:attrNameLst>
                                      </p:cBhvr>
                                      <p:tavLst>
                                        <p:tav tm="0">
                                          <p:val>
                                            <p:strVal val="0-#ppt_w/2"/>
                                          </p:val>
                                        </p:tav>
                                        <p:tav tm="100000">
                                          <p:val>
                                            <p:strVal val="#ppt_x"/>
                                          </p:val>
                                        </p:tav>
                                      </p:tavLst>
                                    </p:anim>
                                    <p:anim calcmode="lin" valueType="num">
                                      <p:cBhvr additive="base">
                                        <p:cTn id="99" dur="500" fill="hold"/>
                                        <p:tgtEl>
                                          <p:spTgt spid="10"/>
                                        </p:tgtEl>
                                        <p:attrNameLst>
                                          <p:attrName>ppt_y</p:attrName>
                                        </p:attrNameLst>
                                      </p:cBhvr>
                                      <p:tavLst>
                                        <p:tav tm="0">
                                          <p:val>
                                            <p:strVal val="#ppt_y"/>
                                          </p:val>
                                        </p:tav>
                                        <p:tav tm="100000">
                                          <p:val>
                                            <p:strVal val="#ppt_y"/>
                                          </p:val>
                                        </p:tav>
                                      </p:tavLst>
                                    </p:anim>
                                  </p:childTnLst>
                                </p:cTn>
                              </p:par>
                              <p:par>
                                <p:cTn id="100" presetID="10"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fade">
                                      <p:cBhvr>
                                        <p:cTn id="102" dur="500"/>
                                        <p:tgtEl>
                                          <p:spTgt spid="27"/>
                                        </p:tgtEl>
                                      </p:cBhvr>
                                    </p:animEffect>
                                  </p:childTnLst>
                                </p:cTn>
                              </p:par>
                            </p:childTnLst>
                          </p:cTn>
                        </p:par>
                        <p:par>
                          <p:cTn id="103" fill="hold">
                            <p:stCondLst>
                              <p:cond delay="500"/>
                            </p:stCondLst>
                            <p:childTnLst>
                              <p:par>
                                <p:cTn id="104" presetID="10" presetClass="exit" presetSubtype="0" fill="hold" grpId="1" nodeType="afterEffect">
                                  <p:stCondLst>
                                    <p:cond delay="0"/>
                                  </p:stCondLst>
                                  <p:childTnLst>
                                    <p:animEffect transition="out" filter="fade">
                                      <p:cBhvr>
                                        <p:cTn id="105" dur="500"/>
                                        <p:tgtEl>
                                          <p:spTgt spid="27"/>
                                        </p:tgtEl>
                                      </p:cBhvr>
                                    </p:animEffect>
                                    <p:set>
                                      <p:cBhvr>
                                        <p:cTn id="106"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6" grpId="0"/>
      <p:bldP spid="26" grpId="1"/>
      <p:bldP spid="20" grpId="0"/>
      <p:bldP spid="20" grpId="1"/>
      <p:bldP spid="21" grpId="0"/>
      <p:bldP spid="21" grpId="1"/>
      <p:bldP spid="22" grpId="0"/>
      <p:bldP spid="22" grpId="1"/>
      <p:bldP spid="23" grpId="0"/>
      <p:bldP spid="23" grpId="1"/>
      <p:bldP spid="24" grpId="0"/>
      <p:bldP spid="24" grpId="1"/>
      <p:bldP spid="27" grpId="0"/>
      <p:bldP spid="2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Right 3">
            <a:extLst>
              <a:ext uri="{FF2B5EF4-FFF2-40B4-BE49-F238E27FC236}">
                <a16:creationId xmlns:a16="http://schemas.microsoft.com/office/drawing/2014/main" id="{778E8B2F-3B04-4DC7-B969-CB7CB112B4BB}"/>
              </a:ext>
            </a:extLst>
          </p:cNvPr>
          <p:cNvSpPr/>
          <p:nvPr/>
        </p:nvSpPr>
        <p:spPr>
          <a:xfrm>
            <a:off x="1060903" y="1256160"/>
            <a:ext cx="7543378" cy="7078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382B5975-63F1-4464-A4F7-06E744B3378B}"/>
              </a:ext>
            </a:extLst>
          </p:cNvPr>
          <p:cNvSpPr txBox="1"/>
          <p:nvPr/>
        </p:nvSpPr>
        <p:spPr>
          <a:xfrm>
            <a:off x="1668222" y="2234768"/>
            <a:ext cx="5769413" cy="2308324"/>
          </a:xfrm>
          <a:prstGeom prst="rect">
            <a:avLst/>
          </a:prstGeom>
          <a:noFill/>
        </p:spPr>
        <p:txBody>
          <a:bodyPr wrap="square" rtlCol="0">
            <a:spAutoFit/>
          </a:bodyPr>
          <a:lstStyle/>
          <a:p>
            <a:pPr marL="685800" indent="-685800">
              <a:buFont typeface="Arial" panose="020B0604020202020204" pitchFamily="34" charset="0"/>
              <a:buChar char="•"/>
            </a:pPr>
            <a:r>
              <a:rPr lang="en-US" sz="3600" dirty="0">
                <a:solidFill>
                  <a:schemeClr val="bg1"/>
                </a:solidFill>
                <a:effectLst>
                  <a:outerShdw blurRad="279400" dist="152400" dir="2700000" algn="tl" rotWithShape="0">
                    <a:prstClr val="black">
                      <a:alpha val="40000"/>
                    </a:prstClr>
                  </a:outerShdw>
                </a:effectLst>
                <a:latin typeface="+mj-lt"/>
                <a:ea typeface="Jura" panose="02000703000000000000" pitchFamily="2" charset="0"/>
              </a:rPr>
              <a:t>Walk – Run – Fly</a:t>
            </a:r>
          </a:p>
          <a:p>
            <a:pPr marL="685800" indent="-685800">
              <a:buFont typeface="Arial" panose="020B0604020202020204" pitchFamily="34" charset="0"/>
              <a:buChar char="•"/>
            </a:pPr>
            <a:r>
              <a:rPr lang="en-US" sz="3600" dirty="0">
                <a:solidFill>
                  <a:schemeClr val="bg1"/>
                </a:solidFill>
                <a:effectLst>
                  <a:outerShdw blurRad="279400" dist="152400" dir="2700000" algn="tl" rotWithShape="0">
                    <a:prstClr val="black">
                      <a:alpha val="40000"/>
                    </a:prstClr>
                  </a:outerShdw>
                </a:effectLst>
                <a:latin typeface="+mj-lt"/>
                <a:ea typeface="Jura" panose="02000703000000000000" pitchFamily="2" charset="0"/>
              </a:rPr>
              <a:t>Use cases</a:t>
            </a:r>
          </a:p>
          <a:p>
            <a:pPr marL="685800" indent="-685800">
              <a:buFont typeface="Arial" panose="020B0604020202020204" pitchFamily="34" charset="0"/>
              <a:buChar char="•"/>
            </a:pPr>
            <a:r>
              <a:rPr lang="en-US" sz="3600" dirty="0">
                <a:solidFill>
                  <a:schemeClr val="bg1"/>
                </a:solidFill>
                <a:effectLst>
                  <a:outerShdw blurRad="279400" dist="152400" dir="2700000" algn="tl" rotWithShape="0">
                    <a:prstClr val="black">
                      <a:alpha val="40000"/>
                    </a:prstClr>
                  </a:outerShdw>
                </a:effectLst>
                <a:latin typeface="+mj-lt"/>
                <a:ea typeface="Jura" panose="02000703000000000000" pitchFamily="2" charset="0"/>
              </a:rPr>
              <a:t>Stand on the shoulders of giants!</a:t>
            </a:r>
            <a:endParaRPr lang="en-GB" sz="3600" dirty="0">
              <a:solidFill>
                <a:schemeClr val="bg1"/>
              </a:solidFill>
              <a:effectLst>
                <a:outerShdw blurRad="279400" dist="152400" dir="2700000" algn="tl" rotWithShape="0">
                  <a:prstClr val="black">
                    <a:alpha val="40000"/>
                  </a:prstClr>
                </a:outerShdw>
              </a:effectLst>
              <a:latin typeface="+mj-lt"/>
              <a:ea typeface="Jura" panose="02000703000000000000" pitchFamily="2" charset="0"/>
            </a:endParaRPr>
          </a:p>
        </p:txBody>
      </p:sp>
      <p:graphicFrame>
        <p:nvGraphicFramePr>
          <p:cNvPr id="2" name="Diagram 1">
            <a:extLst>
              <a:ext uri="{FF2B5EF4-FFF2-40B4-BE49-F238E27FC236}">
                <a16:creationId xmlns:a16="http://schemas.microsoft.com/office/drawing/2014/main" id="{28103CCC-4653-4642-A49B-FC0BF6665A91}"/>
              </a:ext>
            </a:extLst>
          </p:cNvPr>
          <p:cNvGraphicFramePr/>
          <p:nvPr>
            <p:extLst>
              <p:ext uri="{D42A27DB-BD31-4B8C-83A1-F6EECF244321}">
                <p14:modId xmlns:p14="http://schemas.microsoft.com/office/powerpoint/2010/main" val="306079176"/>
              </p:ext>
            </p:extLst>
          </p:nvPr>
        </p:nvGraphicFramePr>
        <p:xfrm>
          <a:off x="877102" y="5231200"/>
          <a:ext cx="7611325" cy="10396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8D2E8B2B-2BEC-4FAB-92C8-08D893079919}"/>
              </a:ext>
            </a:extLst>
          </p:cNvPr>
          <p:cNvSpPr txBox="1"/>
          <p:nvPr/>
        </p:nvSpPr>
        <p:spPr>
          <a:xfrm>
            <a:off x="877102" y="206261"/>
            <a:ext cx="7796063" cy="830997"/>
          </a:xfrm>
          <a:prstGeom prst="rect">
            <a:avLst/>
          </a:prstGeom>
          <a:noFill/>
        </p:spPr>
        <p:txBody>
          <a:bodyPr wrap="square" rtlCol="0">
            <a:spAutoFit/>
          </a:bodyPr>
          <a:lstStyle>
            <a:defPPr>
              <a:defRPr lang="en-US"/>
            </a:defPPr>
            <a:lvl1pPr marL="685800" indent="-685800">
              <a:buFont typeface="Arial" panose="020B0604020202020204" pitchFamily="34" charset="0"/>
              <a:buChar char="•"/>
              <a:defRPr sz="3600">
                <a:solidFill>
                  <a:schemeClr val="bg1"/>
                </a:solidFill>
                <a:effectLst>
                  <a:outerShdw blurRad="279400" dist="152400" dir="2700000" algn="tl" rotWithShape="0">
                    <a:prstClr val="black">
                      <a:alpha val="40000"/>
                    </a:prstClr>
                  </a:outerShdw>
                </a:effectLst>
                <a:latin typeface="Jura" panose="02000703000000000000" pitchFamily="2" charset="0"/>
                <a:ea typeface="Jura" panose="02000703000000000000" pitchFamily="2" charset="0"/>
              </a:defRPr>
            </a:lvl1pPr>
          </a:lstStyle>
          <a:p>
            <a:pPr marL="0" indent="0" algn="ctr">
              <a:spcBef>
                <a:spcPct val="0"/>
              </a:spcBef>
              <a:buNone/>
            </a:pPr>
            <a:r>
              <a:rPr lang="en-US" sz="4800" b="1" dirty="0">
                <a:latin typeface="+mj-lt"/>
                <a:ea typeface="+mj-ea"/>
                <a:cs typeface="+mj-cs"/>
              </a:rPr>
              <a:t>Three Main Lessons Learned</a:t>
            </a:r>
          </a:p>
        </p:txBody>
      </p:sp>
      <p:grpSp>
        <p:nvGrpSpPr>
          <p:cNvPr id="8" name="Group 7">
            <a:extLst>
              <a:ext uri="{FF2B5EF4-FFF2-40B4-BE49-F238E27FC236}">
                <a16:creationId xmlns:a16="http://schemas.microsoft.com/office/drawing/2014/main" id="{BC2A2287-579A-4DF7-82F7-392CB7E9A49D}"/>
              </a:ext>
            </a:extLst>
          </p:cNvPr>
          <p:cNvGrpSpPr/>
          <p:nvPr/>
        </p:nvGrpSpPr>
        <p:grpSpPr>
          <a:xfrm>
            <a:off x="6380178" y="1014958"/>
            <a:ext cx="1120776" cy="1112514"/>
            <a:chOff x="6196633" y="6008032"/>
            <a:chExt cx="1031359" cy="1017496"/>
          </a:xfrm>
          <a:effectLst>
            <a:outerShdw blurRad="50800" dist="38100" dir="2700000" algn="tl" rotWithShape="0">
              <a:prstClr val="black">
                <a:alpha val="40000"/>
              </a:prstClr>
            </a:outerShdw>
          </a:effectLst>
        </p:grpSpPr>
        <p:sp>
          <p:nvSpPr>
            <p:cNvPr id="9" name="Oval 8">
              <a:extLst>
                <a:ext uri="{FF2B5EF4-FFF2-40B4-BE49-F238E27FC236}">
                  <a16:creationId xmlns:a16="http://schemas.microsoft.com/office/drawing/2014/main" id="{4963AAD1-7694-47D0-97C4-18D1D37FAFE0}"/>
                </a:ext>
              </a:extLst>
            </p:cNvPr>
            <p:cNvSpPr/>
            <p:nvPr/>
          </p:nvSpPr>
          <p:spPr>
            <a:xfrm>
              <a:off x="6307810" y="6098068"/>
              <a:ext cx="836909" cy="8374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3C5268BD-5A23-4A9C-BE61-CA9E1F206B50}"/>
                </a:ext>
              </a:extLst>
            </p:cNvPr>
            <p:cNvPicPr>
              <a:picLocks noChangeAspect="1"/>
            </p:cNvPicPr>
            <p:nvPr/>
          </p:nvPicPr>
          <p:blipFill>
            <a:blip r:embed="rId8">
              <a:clrChange>
                <a:clrFrom>
                  <a:srgbClr val="FFFFFF"/>
                </a:clrFrom>
                <a:clrTo>
                  <a:srgbClr val="FFFFFF">
                    <a:alpha val="0"/>
                  </a:srgbClr>
                </a:clrTo>
              </a:clrChange>
              <a:duotone>
                <a:schemeClr val="accent6">
                  <a:shade val="45000"/>
                  <a:satMod val="135000"/>
                </a:schemeClr>
                <a:prstClr val="white"/>
              </a:duotone>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6196633" y="6008032"/>
              <a:ext cx="1031359" cy="1017496"/>
            </a:xfrm>
            <a:prstGeom prst="rect">
              <a:avLst/>
            </a:prstGeom>
            <a:noFill/>
          </p:spPr>
        </p:pic>
      </p:grpSp>
      <p:grpSp>
        <p:nvGrpSpPr>
          <p:cNvPr id="11" name="Group 10">
            <a:extLst>
              <a:ext uri="{FF2B5EF4-FFF2-40B4-BE49-F238E27FC236}">
                <a16:creationId xmlns:a16="http://schemas.microsoft.com/office/drawing/2014/main" id="{1C0A91CC-7430-409F-ABC9-A1FA913BFE47}"/>
              </a:ext>
            </a:extLst>
          </p:cNvPr>
          <p:cNvGrpSpPr/>
          <p:nvPr/>
        </p:nvGrpSpPr>
        <p:grpSpPr>
          <a:xfrm>
            <a:off x="4156075" y="1058091"/>
            <a:ext cx="1120776" cy="1112514"/>
            <a:chOff x="2354038" y="6082616"/>
            <a:chExt cx="987425" cy="1005659"/>
          </a:xfrm>
          <a:solidFill>
            <a:srgbClr val="492E8A"/>
          </a:solidFill>
          <a:effectLst>
            <a:outerShdw blurRad="50800" dist="38100" dir="2700000" algn="tl" rotWithShape="0">
              <a:prstClr val="black">
                <a:alpha val="40000"/>
              </a:prstClr>
            </a:outerShdw>
          </a:effectLst>
        </p:grpSpPr>
        <p:sp>
          <p:nvSpPr>
            <p:cNvPr id="12" name="Oval 11">
              <a:extLst>
                <a:ext uri="{FF2B5EF4-FFF2-40B4-BE49-F238E27FC236}">
                  <a16:creationId xmlns:a16="http://schemas.microsoft.com/office/drawing/2014/main" id="{CAD42528-8B20-4A98-A864-4E70E5CE4DBC}"/>
                </a:ext>
              </a:extLst>
            </p:cNvPr>
            <p:cNvSpPr/>
            <p:nvPr/>
          </p:nvSpPr>
          <p:spPr>
            <a:xfrm>
              <a:off x="2423286" y="6168372"/>
              <a:ext cx="836909" cy="83742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876ACF76-B13A-4FC1-8AE5-9909FE71F8BE}"/>
                </a:ext>
              </a:extLst>
            </p:cNvPr>
            <p:cNvPicPr>
              <a:picLocks noChangeAspect="1"/>
            </p:cNvPicPr>
            <p:nvPr/>
          </p:nvPicPr>
          <p:blipFill rotWithShape="1">
            <a:blip r:embed="rId10">
              <a:clrChange>
                <a:clrFrom>
                  <a:srgbClr val="E5FDFF"/>
                </a:clrFrom>
                <a:clrTo>
                  <a:srgbClr val="E5FD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11">
                      <a14:imgEffect>
                        <a14:colorTemperature colorTemp="4700"/>
                      </a14:imgEffect>
                      <a14:imgEffect>
                        <a14:saturation sat="400000"/>
                      </a14:imgEffect>
                    </a14:imgLayer>
                  </a14:imgProps>
                </a:ext>
              </a:extLst>
            </a:blip>
            <a:srcRect l="2330" t="1" r="1152" b="1163"/>
            <a:stretch/>
          </p:blipFill>
          <p:spPr>
            <a:xfrm>
              <a:off x="2354038" y="6082616"/>
              <a:ext cx="987425" cy="1005659"/>
            </a:xfrm>
            <a:prstGeom prst="ellipse">
              <a:avLst/>
            </a:prstGeom>
          </p:spPr>
        </p:pic>
      </p:grpSp>
      <p:grpSp>
        <p:nvGrpSpPr>
          <p:cNvPr id="14" name="Group 13">
            <a:extLst>
              <a:ext uri="{FF2B5EF4-FFF2-40B4-BE49-F238E27FC236}">
                <a16:creationId xmlns:a16="http://schemas.microsoft.com/office/drawing/2014/main" id="{09E00562-9CDE-4B53-948E-CC0E9A73AE92}"/>
              </a:ext>
            </a:extLst>
          </p:cNvPr>
          <p:cNvGrpSpPr/>
          <p:nvPr/>
        </p:nvGrpSpPr>
        <p:grpSpPr>
          <a:xfrm>
            <a:off x="1825578" y="993928"/>
            <a:ext cx="1290488" cy="1240840"/>
            <a:chOff x="5068180" y="6008032"/>
            <a:chExt cx="1120776" cy="1112514"/>
          </a:xfrm>
          <a:effectLst>
            <a:outerShdw blurRad="50800" dist="38100" dir="2700000" algn="tl" rotWithShape="0">
              <a:prstClr val="black">
                <a:alpha val="40000"/>
              </a:prstClr>
            </a:outerShdw>
          </a:effectLst>
        </p:grpSpPr>
        <p:sp>
          <p:nvSpPr>
            <p:cNvPr id="15" name="Oval 14">
              <a:extLst>
                <a:ext uri="{FF2B5EF4-FFF2-40B4-BE49-F238E27FC236}">
                  <a16:creationId xmlns:a16="http://schemas.microsoft.com/office/drawing/2014/main" id="{1B269DDE-A068-44D2-AF4D-4D5472F398F7}"/>
                </a:ext>
              </a:extLst>
            </p:cNvPr>
            <p:cNvSpPr/>
            <p:nvPr/>
          </p:nvSpPr>
          <p:spPr>
            <a:xfrm>
              <a:off x="5210114" y="6168372"/>
              <a:ext cx="836909" cy="8374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D1E04CD1-54A3-4ECA-AD89-A7D6B1CB56BC}"/>
                </a:ext>
              </a:extLst>
            </p:cNvPr>
            <p:cNvPicPr>
              <a:picLocks noChangeAspect="1"/>
            </p:cNvPicPr>
            <p:nvPr/>
          </p:nvPicPr>
          <p:blipFill>
            <a:blip r:embed="rId12">
              <a:clrChange>
                <a:clrFrom>
                  <a:srgbClr val="FFFFFF"/>
                </a:clrFrom>
                <a:clrTo>
                  <a:srgbClr val="FFFFFF">
                    <a:alpha val="0"/>
                  </a:srgbClr>
                </a:clrTo>
              </a:clrChange>
              <a:duotone>
                <a:schemeClr val="accent2">
                  <a:shade val="45000"/>
                  <a:satMod val="135000"/>
                </a:schemeClr>
                <a:prstClr val="white"/>
              </a:duotone>
            </a:blip>
            <a:stretch>
              <a:fillRect/>
            </a:stretch>
          </p:blipFill>
          <p:spPr>
            <a:xfrm>
              <a:off x="5068180" y="6008032"/>
              <a:ext cx="1120776" cy="1112514"/>
            </a:xfrm>
            <a:prstGeom prst="rect">
              <a:avLst/>
            </a:prstGeom>
          </p:spPr>
        </p:pic>
      </p:grpSp>
    </p:spTree>
    <p:extLst>
      <p:ext uri="{BB962C8B-B14F-4D97-AF65-F5344CB8AC3E}">
        <p14:creationId xmlns:p14="http://schemas.microsoft.com/office/powerpoint/2010/main" val="2876944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C98462DB-F136-487D-BA2B-19F435AA0EBC}"/>
              </a:ext>
            </a:extLst>
          </p:cNvPr>
          <p:cNvGrpSpPr/>
          <p:nvPr/>
        </p:nvGrpSpPr>
        <p:grpSpPr>
          <a:xfrm>
            <a:off x="4086101" y="471248"/>
            <a:ext cx="551070" cy="1263060"/>
            <a:chOff x="4200026" y="1924262"/>
            <a:chExt cx="734760" cy="1684080"/>
          </a:xfrm>
        </p:grpSpPr>
        <p:grpSp>
          <p:nvGrpSpPr>
            <p:cNvPr id="29" name="Group 28">
              <a:extLst>
                <a:ext uri="{FF2B5EF4-FFF2-40B4-BE49-F238E27FC236}">
                  <a16:creationId xmlns:a16="http://schemas.microsoft.com/office/drawing/2014/main" id="{C0B9EA5A-1F82-4C1A-9DE7-5F18E435701F}"/>
                </a:ext>
              </a:extLst>
            </p:cNvPr>
            <p:cNvGrpSpPr/>
            <p:nvPr/>
          </p:nvGrpSpPr>
          <p:grpSpPr>
            <a:xfrm>
              <a:off x="4253319" y="1924262"/>
              <a:ext cx="520920" cy="1684080"/>
              <a:chOff x="3434481" y="1970361"/>
              <a:chExt cx="520920" cy="1684080"/>
            </a:xfrm>
          </p:grpSpPr>
          <p:grpSp>
            <p:nvGrpSpPr>
              <p:cNvPr id="30" name="Group 29">
                <a:extLst>
                  <a:ext uri="{FF2B5EF4-FFF2-40B4-BE49-F238E27FC236}">
                    <a16:creationId xmlns:a16="http://schemas.microsoft.com/office/drawing/2014/main" id="{C68B4E46-3B24-4285-8673-A0F91A72F5B0}"/>
                  </a:ext>
                </a:extLst>
              </p:cNvPr>
              <p:cNvGrpSpPr/>
              <p:nvPr/>
            </p:nvGrpSpPr>
            <p:grpSpPr>
              <a:xfrm>
                <a:off x="3434481" y="1970361"/>
                <a:ext cx="496080" cy="525240"/>
                <a:chOff x="3434481" y="1970361"/>
                <a:chExt cx="496080" cy="525240"/>
              </a:xfrm>
            </p:grpSpPr>
            <mc:AlternateContent xmlns:mc="http://schemas.openxmlformats.org/markup-compatibility/2006" xmlns:p14="http://schemas.microsoft.com/office/powerpoint/2010/main">
              <mc:Choice Requires="p14">
                <p:contentPart p14:bwMode="auto" r:id="rId4">
                  <p14:nvContentPartPr>
                    <p14:cNvPr id="46" name="Ink 45">
                      <a:extLst>
                        <a:ext uri="{FF2B5EF4-FFF2-40B4-BE49-F238E27FC236}">
                          <a16:creationId xmlns:a16="http://schemas.microsoft.com/office/drawing/2014/main" id="{4BF14EF3-33AA-4FE3-AFE8-5AFF93EB7C79}"/>
                        </a:ext>
                      </a:extLst>
                    </p14:cNvPr>
                    <p14:cNvContentPartPr/>
                    <p14:nvPr/>
                  </p14:nvContentPartPr>
                  <p14:xfrm>
                    <a:off x="3583161" y="1970361"/>
                    <a:ext cx="347400" cy="525240"/>
                  </p14:xfrm>
                </p:contentPart>
              </mc:Choice>
              <mc:Fallback xmlns="">
                <p:pic>
                  <p:nvPicPr>
                    <p:cNvPr id="46" name="Ink 45">
                      <a:extLst>
                        <a:ext uri="{FF2B5EF4-FFF2-40B4-BE49-F238E27FC236}">
                          <a16:creationId xmlns:a16="http://schemas.microsoft.com/office/drawing/2014/main" id="{4BF14EF3-33AA-4FE3-AFE8-5AFF93EB7C79}"/>
                        </a:ext>
                      </a:extLst>
                    </p:cNvPr>
                    <p:cNvPicPr/>
                    <p:nvPr/>
                  </p:nvPicPr>
                  <p:blipFill>
                    <a:blip r:embed="rId5"/>
                    <a:stretch>
                      <a:fillRect/>
                    </a:stretch>
                  </p:blipFill>
                  <p:spPr>
                    <a:xfrm>
                      <a:off x="3574161" y="1961361"/>
                      <a:ext cx="36504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7" name="Ink 46">
                      <a:extLst>
                        <a:ext uri="{FF2B5EF4-FFF2-40B4-BE49-F238E27FC236}">
                          <a16:creationId xmlns:a16="http://schemas.microsoft.com/office/drawing/2014/main" id="{6C1145FC-527B-4C27-8E5F-9607294F9B58}"/>
                        </a:ext>
                      </a:extLst>
                    </p14:cNvPr>
                    <p14:cNvContentPartPr/>
                    <p14:nvPr/>
                  </p14:nvContentPartPr>
                  <p14:xfrm>
                    <a:off x="3666321" y="2255841"/>
                    <a:ext cx="14040" cy="7560"/>
                  </p14:xfrm>
                </p:contentPart>
              </mc:Choice>
              <mc:Fallback xmlns="">
                <p:pic>
                  <p:nvPicPr>
                    <p:cNvPr id="47" name="Ink 46">
                      <a:extLst>
                        <a:ext uri="{FF2B5EF4-FFF2-40B4-BE49-F238E27FC236}">
                          <a16:creationId xmlns:a16="http://schemas.microsoft.com/office/drawing/2014/main" id="{6C1145FC-527B-4C27-8E5F-9607294F9B58}"/>
                        </a:ext>
                      </a:extLst>
                    </p:cNvPr>
                    <p:cNvPicPr/>
                    <p:nvPr/>
                  </p:nvPicPr>
                  <p:blipFill>
                    <a:blip r:embed="rId7"/>
                    <a:stretch>
                      <a:fillRect/>
                    </a:stretch>
                  </p:blipFill>
                  <p:spPr>
                    <a:xfrm>
                      <a:off x="3657321" y="2247201"/>
                      <a:ext cx="316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8" name="Ink 47">
                      <a:extLst>
                        <a:ext uri="{FF2B5EF4-FFF2-40B4-BE49-F238E27FC236}">
                          <a16:creationId xmlns:a16="http://schemas.microsoft.com/office/drawing/2014/main" id="{FAC80B85-9E9A-4A51-B437-C2B48750F23E}"/>
                        </a:ext>
                      </a:extLst>
                    </p14:cNvPr>
                    <p14:cNvContentPartPr/>
                    <p14:nvPr/>
                  </p14:nvContentPartPr>
                  <p14:xfrm>
                    <a:off x="3775401" y="2258721"/>
                    <a:ext cx="3240" cy="3960"/>
                  </p14:xfrm>
                </p:contentPart>
              </mc:Choice>
              <mc:Fallback xmlns="">
                <p:pic>
                  <p:nvPicPr>
                    <p:cNvPr id="48" name="Ink 47">
                      <a:extLst>
                        <a:ext uri="{FF2B5EF4-FFF2-40B4-BE49-F238E27FC236}">
                          <a16:creationId xmlns:a16="http://schemas.microsoft.com/office/drawing/2014/main" id="{FAC80B85-9E9A-4A51-B437-C2B48750F23E}"/>
                        </a:ext>
                      </a:extLst>
                    </p:cNvPr>
                    <p:cNvPicPr/>
                    <p:nvPr/>
                  </p:nvPicPr>
                  <p:blipFill>
                    <a:blip r:embed="rId9"/>
                    <a:stretch>
                      <a:fillRect/>
                    </a:stretch>
                  </p:blipFill>
                  <p:spPr>
                    <a:xfrm>
                      <a:off x="3766401" y="2249721"/>
                      <a:ext cx="20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9" name="Ink 48">
                      <a:extLst>
                        <a:ext uri="{FF2B5EF4-FFF2-40B4-BE49-F238E27FC236}">
                          <a16:creationId xmlns:a16="http://schemas.microsoft.com/office/drawing/2014/main" id="{3CA2F774-BEFB-4BC1-9FDE-3E65CE855C09}"/>
                        </a:ext>
                      </a:extLst>
                    </p14:cNvPr>
                    <p14:cNvContentPartPr/>
                    <p14:nvPr/>
                  </p14:nvContentPartPr>
                  <p14:xfrm>
                    <a:off x="3643281" y="2364921"/>
                    <a:ext cx="135360" cy="45360"/>
                  </p14:xfrm>
                </p:contentPart>
              </mc:Choice>
              <mc:Fallback xmlns="">
                <p:pic>
                  <p:nvPicPr>
                    <p:cNvPr id="49" name="Ink 48">
                      <a:extLst>
                        <a:ext uri="{FF2B5EF4-FFF2-40B4-BE49-F238E27FC236}">
                          <a16:creationId xmlns:a16="http://schemas.microsoft.com/office/drawing/2014/main" id="{3CA2F774-BEFB-4BC1-9FDE-3E65CE855C09}"/>
                        </a:ext>
                      </a:extLst>
                    </p:cNvPr>
                    <p:cNvPicPr/>
                    <p:nvPr/>
                  </p:nvPicPr>
                  <p:blipFill>
                    <a:blip r:embed="rId11"/>
                    <a:stretch>
                      <a:fillRect/>
                    </a:stretch>
                  </p:blipFill>
                  <p:spPr>
                    <a:xfrm>
                      <a:off x="3634281" y="2356281"/>
                      <a:ext cx="153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49">
                      <a:extLst>
                        <a:ext uri="{FF2B5EF4-FFF2-40B4-BE49-F238E27FC236}">
                          <a16:creationId xmlns:a16="http://schemas.microsoft.com/office/drawing/2014/main" id="{04795A07-5A4F-477E-83B6-88A495C72198}"/>
                        </a:ext>
                      </a:extLst>
                    </p14:cNvPr>
                    <p14:cNvContentPartPr/>
                    <p14:nvPr/>
                  </p14:nvContentPartPr>
                  <p14:xfrm>
                    <a:off x="3434481" y="2130201"/>
                    <a:ext cx="466560" cy="29160"/>
                  </p14:xfrm>
                </p:contentPart>
              </mc:Choice>
              <mc:Fallback xmlns="">
                <p:pic>
                  <p:nvPicPr>
                    <p:cNvPr id="50" name="Ink 49">
                      <a:extLst>
                        <a:ext uri="{FF2B5EF4-FFF2-40B4-BE49-F238E27FC236}">
                          <a16:creationId xmlns:a16="http://schemas.microsoft.com/office/drawing/2014/main" id="{04795A07-5A4F-477E-83B6-88A495C72198}"/>
                        </a:ext>
                      </a:extLst>
                    </p:cNvPr>
                    <p:cNvPicPr/>
                    <p:nvPr/>
                  </p:nvPicPr>
                  <p:blipFill>
                    <a:blip r:embed="rId13"/>
                    <a:stretch>
                      <a:fillRect/>
                    </a:stretch>
                  </p:blipFill>
                  <p:spPr>
                    <a:xfrm>
                      <a:off x="3425481" y="2121201"/>
                      <a:ext cx="484200" cy="46800"/>
                    </a:xfrm>
                    <a:prstGeom prst="rect">
                      <a:avLst/>
                    </a:prstGeom>
                  </p:spPr>
                </p:pic>
              </mc:Fallback>
            </mc:AlternateContent>
          </p:grpSp>
          <p:grpSp>
            <p:nvGrpSpPr>
              <p:cNvPr id="31" name="Group 30">
                <a:extLst>
                  <a:ext uri="{FF2B5EF4-FFF2-40B4-BE49-F238E27FC236}">
                    <a16:creationId xmlns:a16="http://schemas.microsoft.com/office/drawing/2014/main" id="{01DA2EF5-08E6-43F7-89DF-146A7C0AE094}"/>
                  </a:ext>
                </a:extLst>
              </p:cNvPr>
              <p:cNvGrpSpPr/>
              <p:nvPr/>
            </p:nvGrpSpPr>
            <p:grpSpPr>
              <a:xfrm>
                <a:off x="3626001" y="1994481"/>
                <a:ext cx="266040" cy="133560"/>
                <a:chOff x="3626001" y="1994481"/>
                <a:chExt cx="266040" cy="133560"/>
              </a:xfrm>
            </p:grpSpPr>
            <mc:AlternateContent xmlns:mc="http://schemas.openxmlformats.org/markup-compatibility/2006" xmlns:p14="http://schemas.microsoft.com/office/powerpoint/2010/main">
              <mc:Choice Requires="p14">
                <p:contentPart p14:bwMode="auto" r:id="rId14">
                  <p14:nvContentPartPr>
                    <p14:cNvPr id="41" name="Ink 40">
                      <a:extLst>
                        <a:ext uri="{FF2B5EF4-FFF2-40B4-BE49-F238E27FC236}">
                          <a16:creationId xmlns:a16="http://schemas.microsoft.com/office/drawing/2014/main" id="{33DCEB87-A2EF-4BD1-8DCC-17EC1D42112D}"/>
                        </a:ext>
                      </a:extLst>
                    </p14:cNvPr>
                    <p14:cNvContentPartPr/>
                    <p14:nvPr/>
                  </p14:nvContentPartPr>
                  <p14:xfrm>
                    <a:off x="3645801" y="1996641"/>
                    <a:ext cx="244440" cy="121320"/>
                  </p14:xfrm>
                </p:contentPart>
              </mc:Choice>
              <mc:Fallback xmlns="">
                <p:pic>
                  <p:nvPicPr>
                    <p:cNvPr id="41" name="Ink 40">
                      <a:extLst>
                        <a:ext uri="{FF2B5EF4-FFF2-40B4-BE49-F238E27FC236}">
                          <a16:creationId xmlns:a16="http://schemas.microsoft.com/office/drawing/2014/main" id="{33DCEB87-A2EF-4BD1-8DCC-17EC1D42112D}"/>
                        </a:ext>
                      </a:extLst>
                    </p:cNvPr>
                    <p:cNvPicPr/>
                    <p:nvPr/>
                  </p:nvPicPr>
                  <p:blipFill>
                    <a:blip r:embed="rId15"/>
                    <a:stretch>
                      <a:fillRect/>
                    </a:stretch>
                  </p:blipFill>
                  <p:spPr>
                    <a:xfrm>
                      <a:off x="3636801" y="1987641"/>
                      <a:ext cx="2620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2" name="Ink 41">
                      <a:extLst>
                        <a:ext uri="{FF2B5EF4-FFF2-40B4-BE49-F238E27FC236}">
                          <a16:creationId xmlns:a16="http://schemas.microsoft.com/office/drawing/2014/main" id="{FA7E0186-4486-4AF6-AFD1-C886909E42D3}"/>
                        </a:ext>
                      </a:extLst>
                    </p14:cNvPr>
                    <p14:cNvContentPartPr/>
                    <p14:nvPr/>
                  </p14:nvContentPartPr>
                  <p14:xfrm>
                    <a:off x="3683961" y="2001321"/>
                    <a:ext cx="177840" cy="53640"/>
                  </p14:xfrm>
                </p:contentPart>
              </mc:Choice>
              <mc:Fallback xmlns="">
                <p:pic>
                  <p:nvPicPr>
                    <p:cNvPr id="42" name="Ink 41">
                      <a:extLst>
                        <a:ext uri="{FF2B5EF4-FFF2-40B4-BE49-F238E27FC236}">
                          <a16:creationId xmlns:a16="http://schemas.microsoft.com/office/drawing/2014/main" id="{FA7E0186-4486-4AF6-AFD1-C886909E42D3}"/>
                        </a:ext>
                      </a:extLst>
                    </p:cNvPr>
                    <p:cNvPicPr/>
                    <p:nvPr/>
                  </p:nvPicPr>
                  <p:blipFill>
                    <a:blip r:embed="rId17"/>
                    <a:stretch>
                      <a:fillRect/>
                    </a:stretch>
                  </p:blipFill>
                  <p:spPr>
                    <a:xfrm>
                      <a:off x="3674961" y="1992681"/>
                      <a:ext cx="1954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3" name="Ink 42">
                      <a:extLst>
                        <a:ext uri="{FF2B5EF4-FFF2-40B4-BE49-F238E27FC236}">
                          <a16:creationId xmlns:a16="http://schemas.microsoft.com/office/drawing/2014/main" id="{99904F49-4779-45F7-9B33-564EBF547325}"/>
                        </a:ext>
                      </a:extLst>
                    </p14:cNvPr>
                    <p14:cNvContentPartPr/>
                    <p14:nvPr/>
                  </p14:nvContentPartPr>
                  <p14:xfrm>
                    <a:off x="3626001" y="1994481"/>
                    <a:ext cx="266040" cy="126360"/>
                  </p14:xfrm>
                </p:contentPart>
              </mc:Choice>
              <mc:Fallback xmlns="">
                <p:pic>
                  <p:nvPicPr>
                    <p:cNvPr id="43" name="Ink 42">
                      <a:extLst>
                        <a:ext uri="{FF2B5EF4-FFF2-40B4-BE49-F238E27FC236}">
                          <a16:creationId xmlns:a16="http://schemas.microsoft.com/office/drawing/2014/main" id="{99904F49-4779-45F7-9B33-564EBF547325}"/>
                        </a:ext>
                      </a:extLst>
                    </p:cNvPr>
                    <p:cNvPicPr/>
                    <p:nvPr/>
                  </p:nvPicPr>
                  <p:blipFill>
                    <a:blip r:embed="rId19"/>
                    <a:stretch>
                      <a:fillRect/>
                    </a:stretch>
                  </p:blipFill>
                  <p:spPr>
                    <a:xfrm>
                      <a:off x="3617001" y="1985481"/>
                      <a:ext cx="283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C8131F1D-1BD0-4923-AB44-4F2B0BAA1D0D}"/>
                        </a:ext>
                      </a:extLst>
                    </p14:cNvPr>
                    <p14:cNvContentPartPr/>
                    <p14:nvPr/>
                  </p14:nvContentPartPr>
                  <p14:xfrm>
                    <a:off x="3678201" y="2089881"/>
                    <a:ext cx="176400" cy="38160"/>
                  </p14:xfrm>
                </p:contentPart>
              </mc:Choice>
              <mc:Fallback xmlns="">
                <p:pic>
                  <p:nvPicPr>
                    <p:cNvPr id="44" name="Ink 43">
                      <a:extLst>
                        <a:ext uri="{FF2B5EF4-FFF2-40B4-BE49-F238E27FC236}">
                          <a16:creationId xmlns:a16="http://schemas.microsoft.com/office/drawing/2014/main" id="{C8131F1D-1BD0-4923-AB44-4F2B0BAA1D0D}"/>
                        </a:ext>
                      </a:extLst>
                    </p:cNvPr>
                    <p:cNvPicPr/>
                    <p:nvPr/>
                  </p:nvPicPr>
                  <p:blipFill>
                    <a:blip r:embed="rId21"/>
                    <a:stretch>
                      <a:fillRect/>
                    </a:stretch>
                  </p:blipFill>
                  <p:spPr>
                    <a:xfrm>
                      <a:off x="3669201" y="2080881"/>
                      <a:ext cx="1940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5" name="Ink 44">
                      <a:extLst>
                        <a:ext uri="{FF2B5EF4-FFF2-40B4-BE49-F238E27FC236}">
                          <a16:creationId xmlns:a16="http://schemas.microsoft.com/office/drawing/2014/main" id="{2789E9EA-5E48-44CB-941D-DD465B4E5456}"/>
                        </a:ext>
                      </a:extLst>
                    </p14:cNvPr>
                    <p14:cNvContentPartPr/>
                    <p14:nvPr/>
                  </p14:nvContentPartPr>
                  <p14:xfrm>
                    <a:off x="3829761" y="2024361"/>
                    <a:ext cx="33120" cy="48600"/>
                  </p14:xfrm>
                </p:contentPart>
              </mc:Choice>
              <mc:Fallback xmlns="">
                <p:pic>
                  <p:nvPicPr>
                    <p:cNvPr id="45" name="Ink 44">
                      <a:extLst>
                        <a:ext uri="{FF2B5EF4-FFF2-40B4-BE49-F238E27FC236}">
                          <a16:creationId xmlns:a16="http://schemas.microsoft.com/office/drawing/2014/main" id="{2789E9EA-5E48-44CB-941D-DD465B4E5456}"/>
                        </a:ext>
                      </a:extLst>
                    </p:cNvPr>
                    <p:cNvPicPr/>
                    <p:nvPr/>
                  </p:nvPicPr>
                  <p:blipFill>
                    <a:blip r:embed="rId23"/>
                    <a:stretch>
                      <a:fillRect/>
                    </a:stretch>
                  </p:blipFill>
                  <p:spPr>
                    <a:xfrm>
                      <a:off x="3820761" y="2015361"/>
                      <a:ext cx="50760" cy="6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32" name="Ink 31">
                    <a:extLst>
                      <a:ext uri="{FF2B5EF4-FFF2-40B4-BE49-F238E27FC236}">
                        <a16:creationId xmlns:a16="http://schemas.microsoft.com/office/drawing/2014/main" id="{D391E8E9-3EA5-4EA3-A3C6-5C87096F85C3}"/>
                      </a:ext>
                    </a:extLst>
                  </p14:cNvPr>
                  <p14:cNvContentPartPr/>
                  <p14:nvPr/>
                </p14:nvContentPartPr>
                <p14:xfrm>
                  <a:off x="3536361" y="2433321"/>
                  <a:ext cx="419040" cy="853920"/>
                </p14:xfrm>
              </p:contentPart>
            </mc:Choice>
            <mc:Fallback xmlns="">
              <p:pic>
                <p:nvPicPr>
                  <p:cNvPr id="32" name="Ink 31">
                    <a:extLst>
                      <a:ext uri="{FF2B5EF4-FFF2-40B4-BE49-F238E27FC236}">
                        <a16:creationId xmlns:a16="http://schemas.microsoft.com/office/drawing/2014/main" id="{D391E8E9-3EA5-4EA3-A3C6-5C87096F85C3}"/>
                      </a:ext>
                    </a:extLst>
                  </p:cNvPr>
                  <p:cNvPicPr/>
                  <p:nvPr/>
                </p:nvPicPr>
                <p:blipFill>
                  <a:blip r:embed="rId25"/>
                  <a:stretch>
                    <a:fillRect/>
                  </a:stretch>
                </p:blipFill>
                <p:spPr>
                  <a:xfrm>
                    <a:off x="3527361" y="2424321"/>
                    <a:ext cx="436680" cy="871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26A0568F-556B-4E0E-B9FF-DDD057BA9182}"/>
                      </a:ext>
                    </a:extLst>
                  </p14:cNvPr>
                  <p14:cNvContentPartPr/>
                  <p14:nvPr/>
                </p14:nvContentPartPr>
                <p14:xfrm>
                  <a:off x="3543201" y="3011481"/>
                  <a:ext cx="376920" cy="75600"/>
                </p14:xfrm>
              </p:contentPart>
            </mc:Choice>
            <mc:Fallback xmlns="">
              <p:pic>
                <p:nvPicPr>
                  <p:cNvPr id="33" name="Ink 32">
                    <a:extLst>
                      <a:ext uri="{FF2B5EF4-FFF2-40B4-BE49-F238E27FC236}">
                        <a16:creationId xmlns:a16="http://schemas.microsoft.com/office/drawing/2014/main" id="{26A0568F-556B-4E0E-B9FF-DDD057BA9182}"/>
                      </a:ext>
                    </a:extLst>
                  </p:cNvPr>
                  <p:cNvPicPr/>
                  <p:nvPr/>
                </p:nvPicPr>
                <p:blipFill>
                  <a:blip r:embed="rId27"/>
                  <a:stretch>
                    <a:fillRect/>
                  </a:stretch>
                </p:blipFill>
                <p:spPr>
                  <a:xfrm>
                    <a:off x="3534201" y="3002481"/>
                    <a:ext cx="394560" cy="93240"/>
                  </a:xfrm>
                  <a:prstGeom prst="rect">
                    <a:avLst/>
                  </a:prstGeom>
                </p:spPr>
              </p:pic>
            </mc:Fallback>
          </mc:AlternateContent>
          <p:grpSp>
            <p:nvGrpSpPr>
              <p:cNvPr id="34" name="Group 33">
                <a:extLst>
                  <a:ext uri="{FF2B5EF4-FFF2-40B4-BE49-F238E27FC236}">
                    <a16:creationId xmlns:a16="http://schemas.microsoft.com/office/drawing/2014/main" id="{12AF6D47-92A0-42E9-A5F2-C43136ADE1FB}"/>
                  </a:ext>
                </a:extLst>
              </p:cNvPr>
              <p:cNvGrpSpPr/>
              <p:nvPr/>
            </p:nvGrpSpPr>
            <p:grpSpPr>
              <a:xfrm>
                <a:off x="3484881" y="3266001"/>
                <a:ext cx="447480" cy="388440"/>
                <a:chOff x="3484881" y="3266001"/>
                <a:chExt cx="447480" cy="388440"/>
              </a:xfrm>
            </p:grpSpPr>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3E260130-5E08-40C9-A8BA-BFFBE63EA566}"/>
                        </a:ext>
                      </a:extLst>
                    </p14:cNvPr>
                    <p14:cNvContentPartPr/>
                    <p14:nvPr/>
                  </p14:nvContentPartPr>
                  <p14:xfrm>
                    <a:off x="3484881" y="3295161"/>
                    <a:ext cx="127440" cy="359280"/>
                  </p14:xfrm>
                </p:contentPart>
              </mc:Choice>
              <mc:Fallback xmlns="">
                <p:pic>
                  <p:nvPicPr>
                    <p:cNvPr id="39" name="Ink 38">
                      <a:extLst>
                        <a:ext uri="{FF2B5EF4-FFF2-40B4-BE49-F238E27FC236}">
                          <a16:creationId xmlns:a16="http://schemas.microsoft.com/office/drawing/2014/main" id="{3E260130-5E08-40C9-A8BA-BFFBE63EA566}"/>
                        </a:ext>
                      </a:extLst>
                    </p:cNvPr>
                    <p:cNvPicPr/>
                    <p:nvPr/>
                  </p:nvPicPr>
                  <p:blipFill>
                    <a:blip r:embed="rId29"/>
                    <a:stretch>
                      <a:fillRect/>
                    </a:stretch>
                  </p:blipFill>
                  <p:spPr>
                    <a:xfrm>
                      <a:off x="3475881" y="3286521"/>
                      <a:ext cx="14508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0" name="Ink 39">
                      <a:extLst>
                        <a:ext uri="{FF2B5EF4-FFF2-40B4-BE49-F238E27FC236}">
                          <a16:creationId xmlns:a16="http://schemas.microsoft.com/office/drawing/2014/main" id="{A404EBEC-0369-4386-A143-96DC23B95FF0}"/>
                        </a:ext>
                      </a:extLst>
                    </p14:cNvPr>
                    <p14:cNvContentPartPr/>
                    <p14:nvPr/>
                  </p14:nvContentPartPr>
                  <p14:xfrm>
                    <a:off x="3812121" y="3266001"/>
                    <a:ext cx="120240" cy="383400"/>
                  </p14:xfrm>
                </p:contentPart>
              </mc:Choice>
              <mc:Fallback xmlns="">
                <p:pic>
                  <p:nvPicPr>
                    <p:cNvPr id="40" name="Ink 39">
                      <a:extLst>
                        <a:ext uri="{FF2B5EF4-FFF2-40B4-BE49-F238E27FC236}">
                          <a16:creationId xmlns:a16="http://schemas.microsoft.com/office/drawing/2014/main" id="{A404EBEC-0369-4386-A143-96DC23B95FF0}"/>
                        </a:ext>
                      </a:extLst>
                    </p:cNvPr>
                    <p:cNvPicPr/>
                    <p:nvPr/>
                  </p:nvPicPr>
                  <p:blipFill>
                    <a:blip r:embed="rId31"/>
                    <a:stretch>
                      <a:fillRect/>
                    </a:stretch>
                  </p:blipFill>
                  <p:spPr>
                    <a:xfrm>
                      <a:off x="3803121" y="3257001"/>
                      <a:ext cx="137880" cy="401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47E0306C-0BD1-4D6C-B867-CB1F74863EE4}"/>
                      </a:ext>
                    </a:extLst>
                  </p14:cNvPr>
                  <p14:cNvContentPartPr/>
                  <p14:nvPr/>
                </p14:nvContentPartPr>
                <p14:xfrm>
                  <a:off x="3657681" y="2485161"/>
                  <a:ext cx="160200" cy="152280"/>
                </p14:xfrm>
              </p:contentPart>
            </mc:Choice>
            <mc:Fallback xmlns="">
              <p:pic>
                <p:nvPicPr>
                  <p:cNvPr id="35" name="Ink 34">
                    <a:extLst>
                      <a:ext uri="{FF2B5EF4-FFF2-40B4-BE49-F238E27FC236}">
                        <a16:creationId xmlns:a16="http://schemas.microsoft.com/office/drawing/2014/main" id="{47E0306C-0BD1-4D6C-B867-CB1F74863EE4}"/>
                      </a:ext>
                    </a:extLst>
                  </p:cNvPr>
                  <p:cNvPicPr/>
                  <p:nvPr/>
                </p:nvPicPr>
                <p:blipFill>
                  <a:blip r:embed="rId33"/>
                  <a:stretch>
                    <a:fillRect/>
                  </a:stretch>
                </p:blipFill>
                <p:spPr>
                  <a:xfrm>
                    <a:off x="3648681" y="2476161"/>
                    <a:ext cx="1778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 name="Ink 35">
                    <a:extLst>
                      <a:ext uri="{FF2B5EF4-FFF2-40B4-BE49-F238E27FC236}">
                        <a16:creationId xmlns:a16="http://schemas.microsoft.com/office/drawing/2014/main" id="{93049375-B19E-45AE-B9A0-7914A2FE1A8F}"/>
                      </a:ext>
                    </a:extLst>
                  </p14:cNvPr>
                  <p14:cNvContentPartPr/>
                  <p14:nvPr/>
                </p14:nvContentPartPr>
                <p14:xfrm>
                  <a:off x="3569481" y="2506041"/>
                  <a:ext cx="82440" cy="520200"/>
                </p14:xfrm>
              </p:contentPart>
            </mc:Choice>
            <mc:Fallback xmlns="">
              <p:pic>
                <p:nvPicPr>
                  <p:cNvPr id="36" name="Ink 35">
                    <a:extLst>
                      <a:ext uri="{FF2B5EF4-FFF2-40B4-BE49-F238E27FC236}">
                        <a16:creationId xmlns:a16="http://schemas.microsoft.com/office/drawing/2014/main" id="{93049375-B19E-45AE-B9A0-7914A2FE1A8F}"/>
                      </a:ext>
                    </a:extLst>
                  </p:cNvPr>
                  <p:cNvPicPr/>
                  <p:nvPr/>
                </p:nvPicPr>
                <p:blipFill>
                  <a:blip r:embed="rId35"/>
                  <a:stretch>
                    <a:fillRect/>
                  </a:stretch>
                </p:blipFill>
                <p:spPr>
                  <a:xfrm>
                    <a:off x="3560481" y="2497401"/>
                    <a:ext cx="10008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7" name="Ink 36">
                    <a:extLst>
                      <a:ext uri="{FF2B5EF4-FFF2-40B4-BE49-F238E27FC236}">
                        <a16:creationId xmlns:a16="http://schemas.microsoft.com/office/drawing/2014/main" id="{467EF268-3D16-4190-A49F-92E61A31D436}"/>
                      </a:ext>
                    </a:extLst>
                  </p14:cNvPr>
                  <p14:cNvContentPartPr/>
                  <p14:nvPr/>
                </p14:nvContentPartPr>
                <p14:xfrm>
                  <a:off x="3574521" y="2630601"/>
                  <a:ext cx="145080" cy="415080"/>
                </p14:xfrm>
              </p:contentPart>
            </mc:Choice>
            <mc:Fallback xmlns="">
              <p:pic>
                <p:nvPicPr>
                  <p:cNvPr id="37" name="Ink 36">
                    <a:extLst>
                      <a:ext uri="{FF2B5EF4-FFF2-40B4-BE49-F238E27FC236}">
                        <a16:creationId xmlns:a16="http://schemas.microsoft.com/office/drawing/2014/main" id="{467EF268-3D16-4190-A49F-92E61A31D436}"/>
                      </a:ext>
                    </a:extLst>
                  </p:cNvPr>
                  <p:cNvPicPr/>
                  <p:nvPr/>
                </p:nvPicPr>
                <p:blipFill>
                  <a:blip r:embed="rId37"/>
                  <a:stretch>
                    <a:fillRect/>
                  </a:stretch>
                </p:blipFill>
                <p:spPr>
                  <a:xfrm>
                    <a:off x="3565521" y="2621961"/>
                    <a:ext cx="16272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8" name="Ink 37">
                    <a:extLst>
                      <a:ext uri="{FF2B5EF4-FFF2-40B4-BE49-F238E27FC236}">
                        <a16:creationId xmlns:a16="http://schemas.microsoft.com/office/drawing/2014/main" id="{8D6D3C36-9620-410C-BBEC-F889B9E19BC5}"/>
                      </a:ext>
                    </a:extLst>
                  </p14:cNvPr>
                  <p14:cNvContentPartPr/>
                  <p14:nvPr/>
                </p14:nvContentPartPr>
                <p14:xfrm>
                  <a:off x="3591801" y="2476521"/>
                  <a:ext cx="326160" cy="579960"/>
                </p14:xfrm>
              </p:contentPart>
            </mc:Choice>
            <mc:Fallback xmlns="">
              <p:pic>
                <p:nvPicPr>
                  <p:cNvPr id="38" name="Ink 37">
                    <a:extLst>
                      <a:ext uri="{FF2B5EF4-FFF2-40B4-BE49-F238E27FC236}">
                        <a16:creationId xmlns:a16="http://schemas.microsoft.com/office/drawing/2014/main" id="{8D6D3C36-9620-410C-BBEC-F889B9E19BC5}"/>
                      </a:ext>
                    </a:extLst>
                  </p:cNvPr>
                  <p:cNvPicPr/>
                  <p:nvPr/>
                </p:nvPicPr>
                <p:blipFill>
                  <a:blip r:embed="rId39"/>
                  <a:stretch>
                    <a:fillRect/>
                  </a:stretch>
                </p:blipFill>
                <p:spPr>
                  <a:xfrm>
                    <a:off x="3582801" y="2467521"/>
                    <a:ext cx="343800" cy="597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51" name="Ink 50">
                  <a:extLst>
                    <a:ext uri="{FF2B5EF4-FFF2-40B4-BE49-F238E27FC236}">
                      <a16:creationId xmlns:a16="http://schemas.microsoft.com/office/drawing/2014/main" id="{AEBCD32B-3557-4FC7-9B4C-DFF13AB9E39D}"/>
                    </a:ext>
                  </a:extLst>
                </p14:cNvPr>
                <p14:cNvContentPartPr/>
                <p14:nvPr/>
              </p14:nvContentPartPr>
              <p14:xfrm>
                <a:off x="4200026" y="2494735"/>
                <a:ext cx="185760" cy="367920"/>
              </p14:xfrm>
            </p:contentPart>
          </mc:Choice>
          <mc:Fallback xmlns="">
            <p:pic>
              <p:nvPicPr>
                <p:cNvPr id="51" name="Ink 50">
                  <a:extLst>
                    <a:ext uri="{FF2B5EF4-FFF2-40B4-BE49-F238E27FC236}">
                      <a16:creationId xmlns:a16="http://schemas.microsoft.com/office/drawing/2014/main" id="{AEBCD32B-3557-4FC7-9B4C-DFF13AB9E39D}"/>
                    </a:ext>
                  </a:extLst>
                </p:cNvPr>
                <p:cNvPicPr/>
                <p:nvPr/>
              </p:nvPicPr>
              <p:blipFill>
                <a:blip r:embed="rId41"/>
                <a:stretch>
                  <a:fillRect/>
                </a:stretch>
              </p:blipFill>
              <p:spPr>
                <a:xfrm>
                  <a:off x="4191386" y="2485735"/>
                  <a:ext cx="20340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2" name="Ink 51">
                  <a:extLst>
                    <a:ext uri="{FF2B5EF4-FFF2-40B4-BE49-F238E27FC236}">
                      <a16:creationId xmlns:a16="http://schemas.microsoft.com/office/drawing/2014/main" id="{CBD589E8-4F9D-4272-A609-8965AD2799C0}"/>
                    </a:ext>
                  </a:extLst>
                </p14:cNvPr>
                <p14:cNvContentPartPr/>
                <p14:nvPr/>
              </p14:nvContentPartPr>
              <p14:xfrm>
                <a:off x="4770266" y="2470615"/>
                <a:ext cx="164520" cy="398160"/>
              </p14:xfrm>
            </p:contentPart>
          </mc:Choice>
          <mc:Fallback xmlns="">
            <p:pic>
              <p:nvPicPr>
                <p:cNvPr id="52" name="Ink 51">
                  <a:extLst>
                    <a:ext uri="{FF2B5EF4-FFF2-40B4-BE49-F238E27FC236}">
                      <a16:creationId xmlns:a16="http://schemas.microsoft.com/office/drawing/2014/main" id="{CBD589E8-4F9D-4272-A609-8965AD2799C0}"/>
                    </a:ext>
                  </a:extLst>
                </p:cNvPr>
                <p:cNvPicPr/>
                <p:nvPr/>
              </p:nvPicPr>
              <p:blipFill>
                <a:blip r:embed="rId43"/>
                <a:stretch>
                  <a:fillRect/>
                </a:stretch>
              </p:blipFill>
              <p:spPr>
                <a:xfrm>
                  <a:off x="4761626" y="2461615"/>
                  <a:ext cx="182160" cy="415800"/>
                </a:xfrm>
                <a:prstGeom prst="rect">
                  <a:avLst/>
                </a:prstGeom>
              </p:spPr>
            </p:pic>
          </mc:Fallback>
        </mc:AlternateContent>
      </p:grpSp>
      <p:grpSp>
        <p:nvGrpSpPr>
          <p:cNvPr id="171" name="Group 170">
            <a:extLst>
              <a:ext uri="{FF2B5EF4-FFF2-40B4-BE49-F238E27FC236}">
                <a16:creationId xmlns:a16="http://schemas.microsoft.com/office/drawing/2014/main" id="{5B19F822-21F7-43CF-B0AD-C7DCBDE4CE5A}"/>
              </a:ext>
            </a:extLst>
          </p:cNvPr>
          <p:cNvGrpSpPr/>
          <p:nvPr/>
        </p:nvGrpSpPr>
        <p:grpSpPr>
          <a:xfrm>
            <a:off x="3942011" y="470797"/>
            <a:ext cx="699030" cy="1263060"/>
            <a:chOff x="3191481" y="1970361"/>
            <a:chExt cx="932040" cy="1684080"/>
          </a:xfrm>
        </p:grpSpPr>
        <p:grpSp>
          <p:nvGrpSpPr>
            <p:cNvPr id="28" name="Group 27">
              <a:extLst>
                <a:ext uri="{FF2B5EF4-FFF2-40B4-BE49-F238E27FC236}">
                  <a16:creationId xmlns:a16="http://schemas.microsoft.com/office/drawing/2014/main" id="{67285ED3-AE56-4518-A20C-4B1744040988}"/>
                </a:ext>
              </a:extLst>
            </p:cNvPr>
            <p:cNvGrpSpPr/>
            <p:nvPr/>
          </p:nvGrpSpPr>
          <p:grpSpPr>
            <a:xfrm>
              <a:off x="3434481" y="1970361"/>
              <a:ext cx="520920" cy="1684080"/>
              <a:chOff x="3434481" y="1970361"/>
              <a:chExt cx="520920" cy="1684080"/>
            </a:xfrm>
          </p:grpSpPr>
          <p:grpSp>
            <p:nvGrpSpPr>
              <p:cNvPr id="11" name="Group 10">
                <a:extLst>
                  <a:ext uri="{FF2B5EF4-FFF2-40B4-BE49-F238E27FC236}">
                    <a16:creationId xmlns:a16="http://schemas.microsoft.com/office/drawing/2014/main" id="{331268D7-7F47-4249-8937-7D885E3AFB02}"/>
                  </a:ext>
                </a:extLst>
              </p:cNvPr>
              <p:cNvGrpSpPr/>
              <p:nvPr/>
            </p:nvGrpSpPr>
            <p:grpSpPr>
              <a:xfrm>
                <a:off x="3434481" y="1970361"/>
                <a:ext cx="496080" cy="525240"/>
                <a:chOff x="3434481" y="1970361"/>
                <a:chExt cx="496080" cy="525240"/>
              </a:xfrm>
            </p:grpSpPr>
            <mc:AlternateContent xmlns:mc="http://schemas.openxmlformats.org/markup-compatibility/2006" xmlns:p14="http://schemas.microsoft.com/office/powerpoint/2010/main">
              <mc:Choice Requires="p14">
                <p:contentPart p14:bwMode="auto" r:id="rId44">
                  <p14:nvContentPartPr>
                    <p14:cNvPr id="3" name="Ink 2">
                      <a:extLst>
                        <a:ext uri="{FF2B5EF4-FFF2-40B4-BE49-F238E27FC236}">
                          <a16:creationId xmlns:a16="http://schemas.microsoft.com/office/drawing/2014/main" id="{4AAC8C0F-4486-4377-8198-18575325338C}"/>
                        </a:ext>
                      </a:extLst>
                    </p14:cNvPr>
                    <p14:cNvContentPartPr/>
                    <p14:nvPr/>
                  </p14:nvContentPartPr>
                  <p14:xfrm>
                    <a:off x="3583161" y="1970361"/>
                    <a:ext cx="347400" cy="525240"/>
                  </p14:xfrm>
                </p:contentPart>
              </mc:Choice>
              <mc:Fallback xmlns="">
                <p:pic>
                  <p:nvPicPr>
                    <p:cNvPr id="3" name="Ink 2">
                      <a:extLst>
                        <a:ext uri="{FF2B5EF4-FFF2-40B4-BE49-F238E27FC236}">
                          <a16:creationId xmlns:a16="http://schemas.microsoft.com/office/drawing/2014/main" id="{4AAC8C0F-4486-4377-8198-18575325338C}"/>
                        </a:ext>
                      </a:extLst>
                    </p:cNvPr>
                    <p:cNvPicPr/>
                    <p:nvPr/>
                  </p:nvPicPr>
                  <p:blipFill>
                    <a:blip r:embed="rId5"/>
                    <a:stretch>
                      <a:fillRect/>
                    </a:stretch>
                  </p:blipFill>
                  <p:spPr>
                    <a:xfrm>
                      <a:off x="3574161" y="1961361"/>
                      <a:ext cx="36504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 name="Ink 3">
                      <a:extLst>
                        <a:ext uri="{FF2B5EF4-FFF2-40B4-BE49-F238E27FC236}">
                          <a16:creationId xmlns:a16="http://schemas.microsoft.com/office/drawing/2014/main" id="{6BF885ED-ECF2-4D31-8C54-4376356A861A}"/>
                        </a:ext>
                      </a:extLst>
                    </p14:cNvPr>
                    <p14:cNvContentPartPr/>
                    <p14:nvPr/>
                  </p14:nvContentPartPr>
                  <p14:xfrm>
                    <a:off x="3666321" y="2255841"/>
                    <a:ext cx="14040" cy="7560"/>
                  </p14:xfrm>
                </p:contentPart>
              </mc:Choice>
              <mc:Fallback xmlns="">
                <p:pic>
                  <p:nvPicPr>
                    <p:cNvPr id="4" name="Ink 3">
                      <a:extLst>
                        <a:ext uri="{FF2B5EF4-FFF2-40B4-BE49-F238E27FC236}">
                          <a16:creationId xmlns:a16="http://schemas.microsoft.com/office/drawing/2014/main" id="{6BF885ED-ECF2-4D31-8C54-4376356A861A}"/>
                        </a:ext>
                      </a:extLst>
                    </p:cNvPr>
                    <p:cNvPicPr/>
                    <p:nvPr/>
                  </p:nvPicPr>
                  <p:blipFill>
                    <a:blip r:embed="rId7"/>
                    <a:stretch>
                      <a:fillRect/>
                    </a:stretch>
                  </p:blipFill>
                  <p:spPr>
                    <a:xfrm>
                      <a:off x="3657681" y="2247201"/>
                      <a:ext cx="316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 name="Ink 5">
                      <a:extLst>
                        <a:ext uri="{FF2B5EF4-FFF2-40B4-BE49-F238E27FC236}">
                          <a16:creationId xmlns:a16="http://schemas.microsoft.com/office/drawing/2014/main" id="{7FBF41FF-291E-4118-A698-B3F8DA30804F}"/>
                        </a:ext>
                      </a:extLst>
                    </p14:cNvPr>
                    <p14:cNvContentPartPr/>
                    <p14:nvPr/>
                  </p14:nvContentPartPr>
                  <p14:xfrm>
                    <a:off x="3775401" y="2258721"/>
                    <a:ext cx="3240" cy="3960"/>
                  </p14:xfrm>
                </p:contentPart>
              </mc:Choice>
              <mc:Fallback xmlns="">
                <p:pic>
                  <p:nvPicPr>
                    <p:cNvPr id="6" name="Ink 5">
                      <a:extLst>
                        <a:ext uri="{FF2B5EF4-FFF2-40B4-BE49-F238E27FC236}">
                          <a16:creationId xmlns:a16="http://schemas.microsoft.com/office/drawing/2014/main" id="{7FBF41FF-291E-4118-A698-B3F8DA30804F}"/>
                        </a:ext>
                      </a:extLst>
                    </p:cNvPr>
                    <p:cNvPicPr/>
                    <p:nvPr/>
                  </p:nvPicPr>
                  <p:blipFill>
                    <a:blip r:embed="rId9"/>
                    <a:stretch>
                      <a:fillRect/>
                    </a:stretch>
                  </p:blipFill>
                  <p:spPr>
                    <a:xfrm>
                      <a:off x="3766401" y="2249721"/>
                      <a:ext cx="20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 name="Ink 7">
                      <a:extLst>
                        <a:ext uri="{FF2B5EF4-FFF2-40B4-BE49-F238E27FC236}">
                          <a16:creationId xmlns:a16="http://schemas.microsoft.com/office/drawing/2014/main" id="{48C3B6C4-E421-4B24-ADD7-C1F5C8F2F016}"/>
                        </a:ext>
                      </a:extLst>
                    </p14:cNvPr>
                    <p14:cNvContentPartPr/>
                    <p14:nvPr/>
                  </p14:nvContentPartPr>
                  <p14:xfrm>
                    <a:off x="3643281" y="2364921"/>
                    <a:ext cx="135360" cy="45360"/>
                  </p14:xfrm>
                </p:contentPart>
              </mc:Choice>
              <mc:Fallback xmlns="">
                <p:pic>
                  <p:nvPicPr>
                    <p:cNvPr id="8" name="Ink 7">
                      <a:extLst>
                        <a:ext uri="{FF2B5EF4-FFF2-40B4-BE49-F238E27FC236}">
                          <a16:creationId xmlns:a16="http://schemas.microsoft.com/office/drawing/2014/main" id="{48C3B6C4-E421-4B24-ADD7-C1F5C8F2F016}"/>
                        </a:ext>
                      </a:extLst>
                    </p:cNvPr>
                    <p:cNvPicPr/>
                    <p:nvPr/>
                  </p:nvPicPr>
                  <p:blipFill>
                    <a:blip r:embed="rId11"/>
                    <a:stretch>
                      <a:fillRect/>
                    </a:stretch>
                  </p:blipFill>
                  <p:spPr>
                    <a:xfrm>
                      <a:off x="3634281" y="2356281"/>
                      <a:ext cx="153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 name="Ink 9">
                      <a:extLst>
                        <a:ext uri="{FF2B5EF4-FFF2-40B4-BE49-F238E27FC236}">
                          <a16:creationId xmlns:a16="http://schemas.microsoft.com/office/drawing/2014/main" id="{45546203-F17E-4D95-8289-E6F8AD1FEAE2}"/>
                        </a:ext>
                      </a:extLst>
                    </p14:cNvPr>
                    <p14:cNvContentPartPr/>
                    <p14:nvPr/>
                  </p14:nvContentPartPr>
                  <p14:xfrm>
                    <a:off x="3434481" y="2130201"/>
                    <a:ext cx="466560" cy="29160"/>
                  </p14:xfrm>
                </p:contentPart>
              </mc:Choice>
              <mc:Fallback xmlns="">
                <p:pic>
                  <p:nvPicPr>
                    <p:cNvPr id="10" name="Ink 9">
                      <a:extLst>
                        <a:ext uri="{FF2B5EF4-FFF2-40B4-BE49-F238E27FC236}">
                          <a16:creationId xmlns:a16="http://schemas.microsoft.com/office/drawing/2014/main" id="{45546203-F17E-4D95-8289-E6F8AD1FEAE2}"/>
                        </a:ext>
                      </a:extLst>
                    </p:cNvPr>
                    <p:cNvPicPr/>
                    <p:nvPr/>
                  </p:nvPicPr>
                  <p:blipFill>
                    <a:blip r:embed="rId13"/>
                    <a:stretch>
                      <a:fillRect/>
                    </a:stretch>
                  </p:blipFill>
                  <p:spPr>
                    <a:xfrm>
                      <a:off x="3425481" y="2121201"/>
                      <a:ext cx="484200" cy="46800"/>
                    </a:xfrm>
                    <a:prstGeom prst="rect">
                      <a:avLst/>
                    </a:prstGeom>
                  </p:spPr>
                </p:pic>
              </mc:Fallback>
            </mc:AlternateContent>
          </p:grpSp>
          <p:grpSp>
            <p:nvGrpSpPr>
              <p:cNvPr id="18" name="Group 17">
                <a:extLst>
                  <a:ext uri="{FF2B5EF4-FFF2-40B4-BE49-F238E27FC236}">
                    <a16:creationId xmlns:a16="http://schemas.microsoft.com/office/drawing/2014/main" id="{1488E9BE-C0B9-400E-B95C-70B06D59397D}"/>
                  </a:ext>
                </a:extLst>
              </p:cNvPr>
              <p:cNvGrpSpPr/>
              <p:nvPr/>
            </p:nvGrpSpPr>
            <p:grpSpPr>
              <a:xfrm>
                <a:off x="3626001" y="1994481"/>
                <a:ext cx="266040" cy="133560"/>
                <a:chOff x="3626001" y="1994481"/>
                <a:chExt cx="266040" cy="133560"/>
              </a:xfrm>
            </p:grpSpPr>
            <mc:AlternateContent xmlns:mc="http://schemas.openxmlformats.org/markup-compatibility/2006" xmlns:p14="http://schemas.microsoft.com/office/powerpoint/2010/main">
              <mc:Choice Requires="p14">
                <p:contentPart p14:bwMode="auto" r:id="rId49">
                  <p14:nvContentPartPr>
                    <p14:cNvPr id="13" name="Ink 12">
                      <a:extLst>
                        <a:ext uri="{FF2B5EF4-FFF2-40B4-BE49-F238E27FC236}">
                          <a16:creationId xmlns:a16="http://schemas.microsoft.com/office/drawing/2014/main" id="{FB487F70-C64F-4959-A4A6-B455C6147F94}"/>
                        </a:ext>
                      </a:extLst>
                    </p14:cNvPr>
                    <p14:cNvContentPartPr/>
                    <p14:nvPr/>
                  </p14:nvContentPartPr>
                  <p14:xfrm>
                    <a:off x="3645801" y="1996641"/>
                    <a:ext cx="244440" cy="121320"/>
                  </p14:xfrm>
                </p:contentPart>
              </mc:Choice>
              <mc:Fallback xmlns="">
                <p:pic>
                  <p:nvPicPr>
                    <p:cNvPr id="13" name="Ink 12">
                      <a:extLst>
                        <a:ext uri="{FF2B5EF4-FFF2-40B4-BE49-F238E27FC236}">
                          <a16:creationId xmlns:a16="http://schemas.microsoft.com/office/drawing/2014/main" id="{FB487F70-C64F-4959-A4A6-B455C6147F94}"/>
                        </a:ext>
                      </a:extLst>
                    </p:cNvPr>
                    <p:cNvPicPr/>
                    <p:nvPr/>
                  </p:nvPicPr>
                  <p:blipFill>
                    <a:blip r:embed="rId50"/>
                    <a:stretch>
                      <a:fillRect/>
                    </a:stretch>
                  </p:blipFill>
                  <p:spPr>
                    <a:xfrm>
                      <a:off x="3637161" y="1987641"/>
                      <a:ext cx="2620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4" name="Ink 13">
                      <a:extLst>
                        <a:ext uri="{FF2B5EF4-FFF2-40B4-BE49-F238E27FC236}">
                          <a16:creationId xmlns:a16="http://schemas.microsoft.com/office/drawing/2014/main" id="{FE1C8E56-5E34-4E5D-A1C7-87C9915383CA}"/>
                        </a:ext>
                      </a:extLst>
                    </p14:cNvPr>
                    <p14:cNvContentPartPr/>
                    <p14:nvPr/>
                  </p14:nvContentPartPr>
                  <p14:xfrm>
                    <a:off x="3683961" y="2001321"/>
                    <a:ext cx="177840" cy="53640"/>
                  </p14:xfrm>
                </p:contentPart>
              </mc:Choice>
              <mc:Fallback xmlns="">
                <p:pic>
                  <p:nvPicPr>
                    <p:cNvPr id="14" name="Ink 13">
                      <a:extLst>
                        <a:ext uri="{FF2B5EF4-FFF2-40B4-BE49-F238E27FC236}">
                          <a16:creationId xmlns:a16="http://schemas.microsoft.com/office/drawing/2014/main" id="{FE1C8E56-5E34-4E5D-A1C7-87C9915383CA}"/>
                        </a:ext>
                      </a:extLst>
                    </p:cNvPr>
                    <p:cNvPicPr/>
                    <p:nvPr/>
                  </p:nvPicPr>
                  <p:blipFill>
                    <a:blip r:embed="rId52"/>
                    <a:stretch>
                      <a:fillRect/>
                    </a:stretch>
                  </p:blipFill>
                  <p:spPr>
                    <a:xfrm>
                      <a:off x="3675321" y="1992681"/>
                      <a:ext cx="1954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5" name="Ink 14">
                      <a:extLst>
                        <a:ext uri="{FF2B5EF4-FFF2-40B4-BE49-F238E27FC236}">
                          <a16:creationId xmlns:a16="http://schemas.microsoft.com/office/drawing/2014/main" id="{798C5B64-3BE3-43ED-8FC9-ED1F6569B38A}"/>
                        </a:ext>
                      </a:extLst>
                    </p14:cNvPr>
                    <p14:cNvContentPartPr/>
                    <p14:nvPr/>
                  </p14:nvContentPartPr>
                  <p14:xfrm>
                    <a:off x="3626001" y="1994481"/>
                    <a:ext cx="266040" cy="126360"/>
                  </p14:xfrm>
                </p:contentPart>
              </mc:Choice>
              <mc:Fallback xmlns="">
                <p:pic>
                  <p:nvPicPr>
                    <p:cNvPr id="15" name="Ink 14">
                      <a:extLst>
                        <a:ext uri="{FF2B5EF4-FFF2-40B4-BE49-F238E27FC236}">
                          <a16:creationId xmlns:a16="http://schemas.microsoft.com/office/drawing/2014/main" id="{798C5B64-3BE3-43ED-8FC9-ED1F6569B38A}"/>
                        </a:ext>
                      </a:extLst>
                    </p:cNvPr>
                    <p:cNvPicPr/>
                    <p:nvPr/>
                  </p:nvPicPr>
                  <p:blipFill>
                    <a:blip r:embed="rId54"/>
                    <a:stretch>
                      <a:fillRect/>
                    </a:stretch>
                  </p:blipFill>
                  <p:spPr>
                    <a:xfrm>
                      <a:off x="3617361" y="1985481"/>
                      <a:ext cx="283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6" name="Ink 15">
                      <a:extLst>
                        <a:ext uri="{FF2B5EF4-FFF2-40B4-BE49-F238E27FC236}">
                          <a16:creationId xmlns:a16="http://schemas.microsoft.com/office/drawing/2014/main" id="{93113C15-923C-4539-9A53-44480E12C196}"/>
                        </a:ext>
                      </a:extLst>
                    </p14:cNvPr>
                    <p14:cNvContentPartPr/>
                    <p14:nvPr/>
                  </p14:nvContentPartPr>
                  <p14:xfrm>
                    <a:off x="3678201" y="2089881"/>
                    <a:ext cx="176400" cy="38160"/>
                  </p14:xfrm>
                </p:contentPart>
              </mc:Choice>
              <mc:Fallback xmlns="">
                <p:pic>
                  <p:nvPicPr>
                    <p:cNvPr id="16" name="Ink 15">
                      <a:extLst>
                        <a:ext uri="{FF2B5EF4-FFF2-40B4-BE49-F238E27FC236}">
                          <a16:creationId xmlns:a16="http://schemas.microsoft.com/office/drawing/2014/main" id="{93113C15-923C-4539-9A53-44480E12C196}"/>
                        </a:ext>
                      </a:extLst>
                    </p:cNvPr>
                    <p:cNvPicPr/>
                    <p:nvPr/>
                  </p:nvPicPr>
                  <p:blipFill>
                    <a:blip r:embed="rId56"/>
                    <a:stretch>
                      <a:fillRect/>
                    </a:stretch>
                  </p:blipFill>
                  <p:spPr>
                    <a:xfrm>
                      <a:off x="3669561" y="2080881"/>
                      <a:ext cx="1940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7" name="Ink 16">
                      <a:extLst>
                        <a:ext uri="{FF2B5EF4-FFF2-40B4-BE49-F238E27FC236}">
                          <a16:creationId xmlns:a16="http://schemas.microsoft.com/office/drawing/2014/main" id="{7B13DBDB-3BBC-4567-B810-1E52C4181002}"/>
                        </a:ext>
                      </a:extLst>
                    </p14:cNvPr>
                    <p14:cNvContentPartPr/>
                    <p14:nvPr/>
                  </p14:nvContentPartPr>
                  <p14:xfrm>
                    <a:off x="3829761" y="2024361"/>
                    <a:ext cx="33120" cy="48600"/>
                  </p14:xfrm>
                </p:contentPart>
              </mc:Choice>
              <mc:Fallback xmlns="">
                <p:pic>
                  <p:nvPicPr>
                    <p:cNvPr id="17" name="Ink 16">
                      <a:extLst>
                        <a:ext uri="{FF2B5EF4-FFF2-40B4-BE49-F238E27FC236}">
                          <a16:creationId xmlns:a16="http://schemas.microsoft.com/office/drawing/2014/main" id="{7B13DBDB-3BBC-4567-B810-1E52C4181002}"/>
                        </a:ext>
                      </a:extLst>
                    </p:cNvPr>
                    <p:cNvPicPr/>
                    <p:nvPr/>
                  </p:nvPicPr>
                  <p:blipFill>
                    <a:blip r:embed="rId23"/>
                    <a:stretch>
                      <a:fillRect/>
                    </a:stretch>
                  </p:blipFill>
                  <p:spPr>
                    <a:xfrm>
                      <a:off x="3820761" y="2015361"/>
                      <a:ext cx="50760" cy="6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19" name="Ink 18">
                    <a:extLst>
                      <a:ext uri="{FF2B5EF4-FFF2-40B4-BE49-F238E27FC236}">
                        <a16:creationId xmlns:a16="http://schemas.microsoft.com/office/drawing/2014/main" id="{D29A6F49-DCCA-48A2-91D2-E24CC14ECB6D}"/>
                      </a:ext>
                    </a:extLst>
                  </p14:cNvPr>
                  <p14:cNvContentPartPr/>
                  <p14:nvPr/>
                </p14:nvContentPartPr>
                <p14:xfrm>
                  <a:off x="3536361" y="2433321"/>
                  <a:ext cx="419040" cy="853920"/>
                </p14:xfrm>
              </p:contentPart>
            </mc:Choice>
            <mc:Fallback xmlns="">
              <p:pic>
                <p:nvPicPr>
                  <p:cNvPr id="19" name="Ink 18">
                    <a:extLst>
                      <a:ext uri="{FF2B5EF4-FFF2-40B4-BE49-F238E27FC236}">
                        <a16:creationId xmlns:a16="http://schemas.microsoft.com/office/drawing/2014/main" id="{D29A6F49-DCCA-48A2-91D2-E24CC14ECB6D}"/>
                      </a:ext>
                    </a:extLst>
                  </p:cNvPr>
                  <p:cNvPicPr/>
                  <p:nvPr/>
                </p:nvPicPr>
                <p:blipFill>
                  <a:blip r:embed="rId59"/>
                  <a:stretch>
                    <a:fillRect/>
                  </a:stretch>
                </p:blipFill>
                <p:spPr>
                  <a:xfrm>
                    <a:off x="3527721" y="2424321"/>
                    <a:ext cx="436680" cy="871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0" name="Ink 19">
                    <a:extLst>
                      <a:ext uri="{FF2B5EF4-FFF2-40B4-BE49-F238E27FC236}">
                        <a16:creationId xmlns:a16="http://schemas.microsoft.com/office/drawing/2014/main" id="{E3292057-0C81-49C4-A922-C8D84FCFAFEA}"/>
                      </a:ext>
                    </a:extLst>
                  </p14:cNvPr>
                  <p14:cNvContentPartPr/>
                  <p14:nvPr/>
                </p14:nvContentPartPr>
                <p14:xfrm>
                  <a:off x="3543201" y="3011481"/>
                  <a:ext cx="376920" cy="75600"/>
                </p14:xfrm>
              </p:contentPart>
            </mc:Choice>
            <mc:Fallback xmlns="">
              <p:pic>
                <p:nvPicPr>
                  <p:cNvPr id="20" name="Ink 19">
                    <a:extLst>
                      <a:ext uri="{FF2B5EF4-FFF2-40B4-BE49-F238E27FC236}">
                        <a16:creationId xmlns:a16="http://schemas.microsoft.com/office/drawing/2014/main" id="{E3292057-0C81-49C4-A922-C8D84FCFAFEA}"/>
                      </a:ext>
                    </a:extLst>
                  </p:cNvPr>
                  <p:cNvPicPr/>
                  <p:nvPr/>
                </p:nvPicPr>
                <p:blipFill>
                  <a:blip r:embed="rId61"/>
                  <a:stretch>
                    <a:fillRect/>
                  </a:stretch>
                </p:blipFill>
                <p:spPr>
                  <a:xfrm>
                    <a:off x="3534561" y="3002481"/>
                    <a:ext cx="394560" cy="93240"/>
                  </a:xfrm>
                  <a:prstGeom prst="rect">
                    <a:avLst/>
                  </a:prstGeom>
                </p:spPr>
              </p:pic>
            </mc:Fallback>
          </mc:AlternateContent>
          <p:grpSp>
            <p:nvGrpSpPr>
              <p:cNvPr id="23" name="Group 22">
                <a:extLst>
                  <a:ext uri="{FF2B5EF4-FFF2-40B4-BE49-F238E27FC236}">
                    <a16:creationId xmlns:a16="http://schemas.microsoft.com/office/drawing/2014/main" id="{DA873653-BAAD-4B79-BA24-34D504B2D087}"/>
                  </a:ext>
                </a:extLst>
              </p:cNvPr>
              <p:cNvGrpSpPr/>
              <p:nvPr/>
            </p:nvGrpSpPr>
            <p:grpSpPr>
              <a:xfrm>
                <a:off x="3484881" y="3266001"/>
                <a:ext cx="447480" cy="388440"/>
                <a:chOff x="3484881" y="3266001"/>
                <a:chExt cx="447480" cy="388440"/>
              </a:xfrm>
            </p:grpSpPr>
            <mc:AlternateContent xmlns:mc="http://schemas.openxmlformats.org/markup-compatibility/2006" xmlns:p14="http://schemas.microsoft.com/office/powerpoint/2010/main">
              <mc:Choice Requires="p14">
                <p:contentPart p14:bwMode="auto" r:id="rId62">
                  <p14:nvContentPartPr>
                    <p14:cNvPr id="21" name="Ink 20">
                      <a:extLst>
                        <a:ext uri="{FF2B5EF4-FFF2-40B4-BE49-F238E27FC236}">
                          <a16:creationId xmlns:a16="http://schemas.microsoft.com/office/drawing/2014/main" id="{31C8998E-24DC-4BE7-BC96-2C0772B335EB}"/>
                        </a:ext>
                      </a:extLst>
                    </p14:cNvPr>
                    <p14:cNvContentPartPr/>
                    <p14:nvPr/>
                  </p14:nvContentPartPr>
                  <p14:xfrm>
                    <a:off x="3484881" y="3295161"/>
                    <a:ext cx="127440" cy="359280"/>
                  </p14:xfrm>
                </p:contentPart>
              </mc:Choice>
              <mc:Fallback xmlns="">
                <p:pic>
                  <p:nvPicPr>
                    <p:cNvPr id="21" name="Ink 20">
                      <a:extLst>
                        <a:ext uri="{FF2B5EF4-FFF2-40B4-BE49-F238E27FC236}">
                          <a16:creationId xmlns:a16="http://schemas.microsoft.com/office/drawing/2014/main" id="{31C8998E-24DC-4BE7-BC96-2C0772B335EB}"/>
                        </a:ext>
                      </a:extLst>
                    </p:cNvPr>
                    <p:cNvPicPr/>
                    <p:nvPr/>
                  </p:nvPicPr>
                  <p:blipFill>
                    <a:blip r:embed="rId63"/>
                    <a:stretch>
                      <a:fillRect/>
                    </a:stretch>
                  </p:blipFill>
                  <p:spPr>
                    <a:xfrm>
                      <a:off x="3475881" y="3286521"/>
                      <a:ext cx="14508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2" name="Ink 21">
                      <a:extLst>
                        <a:ext uri="{FF2B5EF4-FFF2-40B4-BE49-F238E27FC236}">
                          <a16:creationId xmlns:a16="http://schemas.microsoft.com/office/drawing/2014/main" id="{22AAA926-FE7D-4444-9616-FE87A011CCE9}"/>
                        </a:ext>
                      </a:extLst>
                    </p14:cNvPr>
                    <p14:cNvContentPartPr/>
                    <p14:nvPr/>
                  </p14:nvContentPartPr>
                  <p14:xfrm>
                    <a:off x="3812121" y="3266001"/>
                    <a:ext cx="120240" cy="383400"/>
                  </p14:xfrm>
                </p:contentPart>
              </mc:Choice>
              <mc:Fallback xmlns="">
                <p:pic>
                  <p:nvPicPr>
                    <p:cNvPr id="22" name="Ink 21">
                      <a:extLst>
                        <a:ext uri="{FF2B5EF4-FFF2-40B4-BE49-F238E27FC236}">
                          <a16:creationId xmlns:a16="http://schemas.microsoft.com/office/drawing/2014/main" id="{22AAA926-FE7D-4444-9616-FE87A011CCE9}"/>
                        </a:ext>
                      </a:extLst>
                    </p:cNvPr>
                    <p:cNvPicPr/>
                    <p:nvPr/>
                  </p:nvPicPr>
                  <p:blipFill>
                    <a:blip r:embed="rId65"/>
                    <a:stretch>
                      <a:fillRect/>
                    </a:stretch>
                  </p:blipFill>
                  <p:spPr>
                    <a:xfrm>
                      <a:off x="3803481" y="3257001"/>
                      <a:ext cx="137880" cy="401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24" name="Ink 23">
                    <a:extLst>
                      <a:ext uri="{FF2B5EF4-FFF2-40B4-BE49-F238E27FC236}">
                        <a16:creationId xmlns:a16="http://schemas.microsoft.com/office/drawing/2014/main" id="{5519E3DD-77A7-47E4-BB1C-06B53CC8E865}"/>
                      </a:ext>
                    </a:extLst>
                  </p14:cNvPr>
                  <p14:cNvContentPartPr/>
                  <p14:nvPr/>
                </p14:nvContentPartPr>
                <p14:xfrm>
                  <a:off x="3657681" y="2485161"/>
                  <a:ext cx="160200" cy="152280"/>
                </p14:xfrm>
              </p:contentPart>
            </mc:Choice>
            <mc:Fallback xmlns="">
              <p:pic>
                <p:nvPicPr>
                  <p:cNvPr id="24" name="Ink 23">
                    <a:extLst>
                      <a:ext uri="{FF2B5EF4-FFF2-40B4-BE49-F238E27FC236}">
                        <a16:creationId xmlns:a16="http://schemas.microsoft.com/office/drawing/2014/main" id="{5519E3DD-77A7-47E4-BB1C-06B53CC8E865}"/>
                      </a:ext>
                    </a:extLst>
                  </p:cNvPr>
                  <p:cNvPicPr/>
                  <p:nvPr/>
                </p:nvPicPr>
                <p:blipFill>
                  <a:blip r:embed="rId67"/>
                  <a:stretch>
                    <a:fillRect/>
                  </a:stretch>
                </p:blipFill>
                <p:spPr>
                  <a:xfrm>
                    <a:off x="3649041" y="2476161"/>
                    <a:ext cx="1778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5" name="Ink 24">
                    <a:extLst>
                      <a:ext uri="{FF2B5EF4-FFF2-40B4-BE49-F238E27FC236}">
                        <a16:creationId xmlns:a16="http://schemas.microsoft.com/office/drawing/2014/main" id="{CE6DA35F-4943-4EAA-B55E-759635287CE4}"/>
                      </a:ext>
                    </a:extLst>
                  </p14:cNvPr>
                  <p14:cNvContentPartPr/>
                  <p14:nvPr/>
                </p14:nvContentPartPr>
                <p14:xfrm>
                  <a:off x="3569481" y="2506041"/>
                  <a:ext cx="82440" cy="520200"/>
                </p14:xfrm>
              </p:contentPart>
            </mc:Choice>
            <mc:Fallback xmlns="">
              <p:pic>
                <p:nvPicPr>
                  <p:cNvPr id="25" name="Ink 24">
                    <a:extLst>
                      <a:ext uri="{FF2B5EF4-FFF2-40B4-BE49-F238E27FC236}">
                        <a16:creationId xmlns:a16="http://schemas.microsoft.com/office/drawing/2014/main" id="{CE6DA35F-4943-4EAA-B55E-759635287CE4}"/>
                      </a:ext>
                    </a:extLst>
                  </p:cNvPr>
                  <p:cNvPicPr/>
                  <p:nvPr/>
                </p:nvPicPr>
                <p:blipFill>
                  <a:blip r:embed="rId69"/>
                  <a:stretch>
                    <a:fillRect/>
                  </a:stretch>
                </p:blipFill>
                <p:spPr>
                  <a:xfrm>
                    <a:off x="3560481" y="2497401"/>
                    <a:ext cx="10008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6" name="Ink 25">
                    <a:extLst>
                      <a:ext uri="{FF2B5EF4-FFF2-40B4-BE49-F238E27FC236}">
                        <a16:creationId xmlns:a16="http://schemas.microsoft.com/office/drawing/2014/main" id="{390B054E-2477-43E3-9E30-57967C10DBB8}"/>
                      </a:ext>
                    </a:extLst>
                  </p14:cNvPr>
                  <p14:cNvContentPartPr/>
                  <p14:nvPr/>
                </p14:nvContentPartPr>
                <p14:xfrm>
                  <a:off x="3574521" y="2630601"/>
                  <a:ext cx="145080" cy="415080"/>
                </p14:xfrm>
              </p:contentPart>
            </mc:Choice>
            <mc:Fallback xmlns="">
              <p:pic>
                <p:nvPicPr>
                  <p:cNvPr id="26" name="Ink 25">
                    <a:extLst>
                      <a:ext uri="{FF2B5EF4-FFF2-40B4-BE49-F238E27FC236}">
                        <a16:creationId xmlns:a16="http://schemas.microsoft.com/office/drawing/2014/main" id="{390B054E-2477-43E3-9E30-57967C10DBB8}"/>
                      </a:ext>
                    </a:extLst>
                  </p:cNvPr>
                  <p:cNvPicPr/>
                  <p:nvPr/>
                </p:nvPicPr>
                <p:blipFill>
                  <a:blip r:embed="rId71"/>
                  <a:stretch>
                    <a:fillRect/>
                  </a:stretch>
                </p:blipFill>
                <p:spPr>
                  <a:xfrm>
                    <a:off x="3565881" y="2621961"/>
                    <a:ext cx="16272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7" name="Ink 26">
                    <a:extLst>
                      <a:ext uri="{FF2B5EF4-FFF2-40B4-BE49-F238E27FC236}">
                        <a16:creationId xmlns:a16="http://schemas.microsoft.com/office/drawing/2014/main" id="{241D360A-A9FE-465C-A8BD-EBBE5D45C349}"/>
                      </a:ext>
                    </a:extLst>
                  </p14:cNvPr>
                  <p14:cNvContentPartPr/>
                  <p14:nvPr/>
                </p14:nvContentPartPr>
                <p14:xfrm>
                  <a:off x="3591801" y="2476521"/>
                  <a:ext cx="326160" cy="579960"/>
                </p14:xfrm>
              </p:contentPart>
            </mc:Choice>
            <mc:Fallback xmlns="">
              <p:pic>
                <p:nvPicPr>
                  <p:cNvPr id="27" name="Ink 26">
                    <a:extLst>
                      <a:ext uri="{FF2B5EF4-FFF2-40B4-BE49-F238E27FC236}">
                        <a16:creationId xmlns:a16="http://schemas.microsoft.com/office/drawing/2014/main" id="{241D360A-A9FE-465C-A8BD-EBBE5D45C349}"/>
                      </a:ext>
                    </a:extLst>
                  </p:cNvPr>
                  <p:cNvPicPr/>
                  <p:nvPr/>
                </p:nvPicPr>
                <p:blipFill>
                  <a:blip r:embed="rId39"/>
                  <a:stretch>
                    <a:fillRect/>
                  </a:stretch>
                </p:blipFill>
                <p:spPr>
                  <a:xfrm>
                    <a:off x="3582801" y="2467521"/>
                    <a:ext cx="343800" cy="597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
              <p14:nvContentPartPr>
                <p14:cNvPr id="53" name="Ink 52">
                  <a:extLst>
                    <a:ext uri="{FF2B5EF4-FFF2-40B4-BE49-F238E27FC236}">
                      <a16:creationId xmlns:a16="http://schemas.microsoft.com/office/drawing/2014/main" id="{F926191A-16DF-4E9A-96BF-4C4E142C9D39}"/>
                    </a:ext>
                  </a:extLst>
                </p14:cNvPr>
                <p14:cNvContentPartPr/>
                <p14:nvPr/>
              </p14:nvContentPartPr>
              <p14:xfrm>
                <a:off x="3959361" y="2573054"/>
                <a:ext cx="164160" cy="438120"/>
              </p14:xfrm>
            </p:contentPart>
          </mc:Choice>
          <mc:Fallback xmlns="">
            <p:pic>
              <p:nvPicPr>
                <p:cNvPr id="53" name="Ink 52">
                  <a:extLst>
                    <a:ext uri="{FF2B5EF4-FFF2-40B4-BE49-F238E27FC236}">
                      <a16:creationId xmlns:a16="http://schemas.microsoft.com/office/drawing/2014/main" id="{F926191A-16DF-4E9A-96BF-4C4E142C9D39}"/>
                    </a:ext>
                  </a:extLst>
                </p:cNvPr>
                <p:cNvPicPr/>
                <p:nvPr/>
              </p:nvPicPr>
              <p:blipFill>
                <a:blip r:embed="rId74"/>
                <a:stretch>
                  <a:fillRect/>
                </a:stretch>
              </p:blipFill>
              <p:spPr>
                <a:xfrm>
                  <a:off x="3950361" y="2564414"/>
                  <a:ext cx="181800" cy="455760"/>
                </a:xfrm>
                <a:prstGeom prst="rect">
                  <a:avLst/>
                </a:prstGeom>
              </p:spPr>
            </p:pic>
          </mc:Fallback>
        </mc:AlternateContent>
        <p:grpSp>
          <p:nvGrpSpPr>
            <p:cNvPr id="56" name="Group 55">
              <a:extLst>
                <a:ext uri="{FF2B5EF4-FFF2-40B4-BE49-F238E27FC236}">
                  <a16:creationId xmlns:a16="http://schemas.microsoft.com/office/drawing/2014/main" id="{378871DC-289F-4DC1-A70C-FF5DA8D63C20}"/>
                </a:ext>
              </a:extLst>
            </p:cNvPr>
            <p:cNvGrpSpPr/>
            <p:nvPr/>
          </p:nvGrpSpPr>
          <p:grpSpPr>
            <a:xfrm>
              <a:off x="3191481" y="2009294"/>
              <a:ext cx="335880" cy="600480"/>
              <a:chOff x="3191481" y="2009294"/>
              <a:chExt cx="335880" cy="600480"/>
            </a:xfrm>
          </p:grpSpPr>
          <mc:AlternateContent xmlns:mc="http://schemas.openxmlformats.org/markup-compatibility/2006" xmlns:p14="http://schemas.microsoft.com/office/powerpoint/2010/main">
            <mc:Choice Requires="p14">
              <p:contentPart p14:bwMode="auto" r:id="rId75">
                <p14:nvContentPartPr>
                  <p14:cNvPr id="54" name="Ink 53">
                    <a:extLst>
                      <a:ext uri="{FF2B5EF4-FFF2-40B4-BE49-F238E27FC236}">
                        <a16:creationId xmlns:a16="http://schemas.microsoft.com/office/drawing/2014/main" id="{F97CF3BD-0F1E-4778-95E3-88A0E9C19EDF}"/>
                      </a:ext>
                    </a:extLst>
                  </p14:cNvPr>
                  <p14:cNvContentPartPr/>
                  <p14:nvPr/>
                </p14:nvContentPartPr>
                <p14:xfrm>
                  <a:off x="3230361" y="2112254"/>
                  <a:ext cx="297000" cy="497520"/>
                </p14:xfrm>
              </p:contentPart>
            </mc:Choice>
            <mc:Fallback xmlns="">
              <p:pic>
                <p:nvPicPr>
                  <p:cNvPr id="54" name="Ink 53">
                    <a:extLst>
                      <a:ext uri="{FF2B5EF4-FFF2-40B4-BE49-F238E27FC236}">
                        <a16:creationId xmlns:a16="http://schemas.microsoft.com/office/drawing/2014/main" id="{F97CF3BD-0F1E-4778-95E3-88A0E9C19EDF}"/>
                      </a:ext>
                    </a:extLst>
                  </p:cNvPr>
                  <p:cNvPicPr/>
                  <p:nvPr/>
                </p:nvPicPr>
                <p:blipFill>
                  <a:blip r:embed="rId76"/>
                  <a:stretch>
                    <a:fillRect/>
                  </a:stretch>
                </p:blipFill>
                <p:spPr>
                  <a:xfrm>
                    <a:off x="3221721" y="2103614"/>
                    <a:ext cx="314640"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5" name="Ink 54">
                    <a:extLst>
                      <a:ext uri="{FF2B5EF4-FFF2-40B4-BE49-F238E27FC236}">
                        <a16:creationId xmlns:a16="http://schemas.microsoft.com/office/drawing/2014/main" id="{919D7CC6-EE72-46CB-A662-96120EE50527}"/>
                      </a:ext>
                    </a:extLst>
                  </p14:cNvPr>
                  <p14:cNvContentPartPr/>
                  <p14:nvPr/>
                </p14:nvContentPartPr>
                <p14:xfrm>
                  <a:off x="3191481" y="2009294"/>
                  <a:ext cx="85320" cy="105480"/>
                </p14:xfrm>
              </p:contentPart>
            </mc:Choice>
            <mc:Fallback xmlns="">
              <p:pic>
                <p:nvPicPr>
                  <p:cNvPr id="55" name="Ink 54">
                    <a:extLst>
                      <a:ext uri="{FF2B5EF4-FFF2-40B4-BE49-F238E27FC236}">
                        <a16:creationId xmlns:a16="http://schemas.microsoft.com/office/drawing/2014/main" id="{919D7CC6-EE72-46CB-A662-96120EE50527}"/>
                      </a:ext>
                    </a:extLst>
                  </p:cNvPr>
                  <p:cNvPicPr/>
                  <p:nvPr/>
                </p:nvPicPr>
                <p:blipFill>
                  <a:blip r:embed="rId78"/>
                  <a:stretch>
                    <a:fillRect/>
                  </a:stretch>
                </p:blipFill>
                <p:spPr>
                  <a:xfrm>
                    <a:off x="3182481" y="2000294"/>
                    <a:ext cx="102960" cy="123120"/>
                  </a:xfrm>
                  <a:prstGeom prst="rect">
                    <a:avLst/>
                  </a:prstGeom>
                </p:spPr>
              </p:pic>
            </mc:Fallback>
          </mc:AlternateContent>
        </p:grpSp>
      </p:grpSp>
      <p:grpSp>
        <p:nvGrpSpPr>
          <p:cNvPr id="67" name="Group 66">
            <a:extLst>
              <a:ext uri="{FF2B5EF4-FFF2-40B4-BE49-F238E27FC236}">
                <a16:creationId xmlns:a16="http://schemas.microsoft.com/office/drawing/2014/main" id="{D89708C0-9B9B-43CA-8F92-B9CDD02C82EA}"/>
              </a:ext>
            </a:extLst>
          </p:cNvPr>
          <p:cNvGrpSpPr/>
          <p:nvPr/>
        </p:nvGrpSpPr>
        <p:grpSpPr>
          <a:xfrm>
            <a:off x="3831050" y="470353"/>
            <a:ext cx="810781" cy="1263060"/>
            <a:chOff x="1884905" y="1955402"/>
            <a:chExt cx="1081041" cy="1684080"/>
          </a:xfrm>
        </p:grpSpPr>
        <p:grpSp>
          <p:nvGrpSpPr>
            <p:cNvPr id="172" name="Group 171">
              <a:extLst>
                <a:ext uri="{FF2B5EF4-FFF2-40B4-BE49-F238E27FC236}">
                  <a16:creationId xmlns:a16="http://schemas.microsoft.com/office/drawing/2014/main" id="{20B17322-EE21-42AB-800F-B85F82102E94}"/>
                </a:ext>
              </a:extLst>
            </p:cNvPr>
            <p:cNvGrpSpPr/>
            <p:nvPr/>
          </p:nvGrpSpPr>
          <p:grpSpPr>
            <a:xfrm>
              <a:off x="2276906" y="1955402"/>
              <a:ext cx="520920" cy="1684080"/>
              <a:chOff x="3434481" y="1970361"/>
              <a:chExt cx="520920" cy="1684080"/>
            </a:xfrm>
          </p:grpSpPr>
          <p:grpSp>
            <p:nvGrpSpPr>
              <p:cNvPr id="173" name="Group 172">
                <a:extLst>
                  <a:ext uri="{FF2B5EF4-FFF2-40B4-BE49-F238E27FC236}">
                    <a16:creationId xmlns:a16="http://schemas.microsoft.com/office/drawing/2014/main" id="{206ED35B-4DD6-4031-BC83-5089B9A11A7D}"/>
                  </a:ext>
                </a:extLst>
              </p:cNvPr>
              <p:cNvGrpSpPr/>
              <p:nvPr/>
            </p:nvGrpSpPr>
            <p:grpSpPr>
              <a:xfrm>
                <a:off x="3434481" y="1970361"/>
                <a:ext cx="496080" cy="525240"/>
                <a:chOff x="3434481" y="1970361"/>
                <a:chExt cx="496080" cy="525240"/>
              </a:xfrm>
            </p:grpSpPr>
            <mc:AlternateContent xmlns:mc="http://schemas.openxmlformats.org/markup-compatibility/2006" xmlns:p14="http://schemas.microsoft.com/office/powerpoint/2010/main">
              <mc:Choice Requires="p14">
                <p:contentPart p14:bwMode="auto" r:id="rId79">
                  <p14:nvContentPartPr>
                    <p14:cNvPr id="189" name="Ink 188">
                      <a:extLst>
                        <a:ext uri="{FF2B5EF4-FFF2-40B4-BE49-F238E27FC236}">
                          <a16:creationId xmlns:a16="http://schemas.microsoft.com/office/drawing/2014/main" id="{E0A9F582-3DFE-40D4-8A83-6C3879C52039}"/>
                        </a:ext>
                      </a:extLst>
                    </p14:cNvPr>
                    <p14:cNvContentPartPr/>
                    <p14:nvPr/>
                  </p14:nvContentPartPr>
                  <p14:xfrm>
                    <a:off x="3583161" y="1970361"/>
                    <a:ext cx="347400" cy="525240"/>
                  </p14:xfrm>
                </p:contentPart>
              </mc:Choice>
              <mc:Fallback xmlns="">
                <p:pic>
                  <p:nvPicPr>
                    <p:cNvPr id="189" name="Ink 188">
                      <a:extLst>
                        <a:ext uri="{FF2B5EF4-FFF2-40B4-BE49-F238E27FC236}">
                          <a16:creationId xmlns:a16="http://schemas.microsoft.com/office/drawing/2014/main" id="{E0A9F582-3DFE-40D4-8A83-6C3879C52039}"/>
                        </a:ext>
                      </a:extLst>
                    </p:cNvPr>
                    <p:cNvPicPr/>
                    <p:nvPr/>
                  </p:nvPicPr>
                  <p:blipFill>
                    <a:blip r:embed="rId5"/>
                    <a:stretch>
                      <a:fillRect/>
                    </a:stretch>
                  </p:blipFill>
                  <p:spPr>
                    <a:xfrm>
                      <a:off x="3574161" y="1961361"/>
                      <a:ext cx="36504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0" name="Ink 189">
                      <a:extLst>
                        <a:ext uri="{FF2B5EF4-FFF2-40B4-BE49-F238E27FC236}">
                          <a16:creationId xmlns:a16="http://schemas.microsoft.com/office/drawing/2014/main" id="{28FB5A8E-5AB9-4A3B-8647-0DA49CF0BAFC}"/>
                        </a:ext>
                      </a:extLst>
                    </p14:cNvPr>
                    <p14:cNvContentPartPr/>
                    <p14:nvPr/>
                  </p14:nvContentPartPr>
                  <p14:xfrm>
                    <a:off x="3666321" y="2255841"/>
                    <a:ext cx="14040" cy="7560"/>
                  </p14:xfrm>
                </p:contentPart>
              </mc:Choice>
              <mc:Fallback xmlns="">
                <p:pic>
                  <p:nvPicPr>
                    <p:cNvPr id="190" name="Ink 189">
                      <a:extLst>
                        <a:ext uri="{FF2B5EF4-FFF2-40B4-BE49-F238E27FC236}">
                          <a16:creationId xmlns:a16="http://schemas.microsoft.com/office/drawing/2014/main" id="{28FB5A8E-5AB9-4A3B-8647-0DA49CF0BAFC}"/>
                        </a:ext>
                      </a:extLst>
                    </p:cNvPr>
                    <p:cNvPicPr/>
                    <p:nvPr/>
                  </p:nvPicPr>
                  <p:blipFill>
                    <a:blip r:embed="rId7"/>
                    <a:stretch>
                      <a:fillRect/>
                    </a:stretch>
                  </p:blipFill>
                  <p:spPr>
                    <a:xfrm>
                      <a:off x="3657681" y="2247201"/>
                      <a:ext cx="316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91" name="Ink 190">
                      <a:extLst>
                        <a:ext uri="{FF2B5EF4-FFF2-40B4-BE49-F238E27FC236}">
                          <a16:creationId xmlns:a16="http://schemas.microsoft.com/office/drawing/2014/main" id="{F5427C70-E74E-4F3C-8DEE-4F592350D045}"/>
                        </a:ext>
                      </a:extLst>
                    </p14:cNvPr>
                    <p14:cNvContentPartPr/>
                    <p14:nvPr/>
                  </p14:nvContentPartPr>
                  <p14:xfrm>
                    <a:off x="3775401" y="2258721"/>
                    <a:ext cx="3240" cy="3960"/>
                  </p14:xfrm>
                </p:contentPart>
              </mc:Choice>
              <mc:Fallback xmlns="">
                <p:pic>
                  <p:nvPicPr>
                    <p:cNvPr id="191" name="Ink 190">
                      <a:extLst>
                        <a:ext uri="{FF2B5EF4-FFF2-40B4-BE49-F238E27FC236}">
                          <a16:creationId xmlns:a16="http://schemas.microsoft.com/office/drawing/2014/main" id="{F5427C70-E74E-4F3C-8DEE-4F592350D045}"/>
                        </a:ext>
                      </a:extLst>
                    </p:cNvPr>
                    <p:cNvPicPr/>
                    <p:nvPr/>
                  </p:nvPicPr>
                  <p:blipFill>
                    <a:blip r:embed="rId9"/>
                    <a:stretch>
                      <a:fillRect/>
                    </a:stretch>
                  </p:blipFill>
                  <p:spPr>
                    <a:xfrm>
                      <a:off x="3766401" y="2249721"/>
                      <a:ext cx="20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92" name="Ink 191">
                      <a:extLst>
                        <a:ext uri="{FF2B5EF4-FFF2-40B4-BE49-F238E27FC236}">
                          <a16:creationId xmlns:a16="http://schemas.microsoft.com/office/drawing/2014/main" id="{5D692A64-3800-4595-983A-D08E94C0765D}"/>
                        </a:ext>
                      </a:extLst>
                    </p14:cNvPr>
                    <p14:cNvContentPartPr/>
                    <p14:nvPr/>
                  </p14:nvContentPartPr>
                  <p14:xfrm>
                    <a:off x="3643281" y="2364921"/>
                    <a:ext cx="135360" cy="45360"/>
                  </p14:xfrm>
                </p:contentPart>
              </mc:Choice>
              <mc:Fallback xmlns="">
                <p:pic>
                  <p:nvPicPr>
                    <p:cNvPr id="192" name="Ink 191">
                      <a:extLst>
                        <a:ext uri="{FF2B5EF4-FFF2-40B4-BE49-F238E27FC236}">
                          <a16:creationId xmlns:a16="http://schemas.microsoft.com/office/drawing/2014/main" id="{5D692A64-3800-4595-983A-D08E94C0765D}"/>
                        </a:ext>
                      </a:extLst>
                    </p:cNvPr>
                    <p:cNvPicPr/>
                    <p:nvPr/>
                  </p:nvPicPr>
                  <p:blipFill>
                    <a:blip r:embed="rId11"/>
                    <a:stretch>
                      <a:fillRect/>
                    </a:stretch>
                  </p:blipFill>
                  <p:spPr>
                    <a:xfrm>
                      <a:off x="3634281" y="2356281"/>
                      <a:ext cx="153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93" name="Ink 192">
                      <a:extLst>
                        <a:ext uri="{FF2B5EF4-FFF2-40B4-BE49-F238E27FC236}">
                          <a16:creationId xmlns:a16="http://schemas.microsoft.com/office/drawing/2014/main" id="{552FED77-E150-49DD-9043-EF12B48ADB4C}"/>
                        </a:ext>
                      </a:extLst>
                    </p14:cNvPr>
                    <p14:cNvContentPartPr/>
                    <p14:nvPr/>
                  </p14:nvContentPartPr>
                  <p14:xfrm>
                    <a:off x="3434481" y="2130201"/>
                    <a:ext cx="466560" cy="29160"/>
                  </p14:xfrm>
                </p:contentPart>
              </mc:Choice>
              <mc:Fallback xmlns="">
                <p:pic>
                  <p:nvPicPr>
                    <p:cNvPr id="193" name="Ink 192">
                      <a:extLst>
                        <a:ext uri="{FF2B5EF4-FFF2-40B4-BE49-F238E27FC236}">
                          <a16:creationId xmlns:a16="http://schemas.microsoft.com/office/drawing/2014/main" id="{552FED77-E150-49DD-9043-EF12B48ADB4C}"/>
                        </a:ext>
                      </a:extLst>
                    </p:cNvPr>
                    <p:cNvPicPr/>
                    <p:nvPr/>
                  </p:nvPicPr>
                  <p:blipFill>
                    <a:blip r:embed="rId13"/>
                    <a:stretch>
                      <a:fillRect/>
                    </a:stretch>
                  </p:blipFill>
                  <p:spPr>
                    <a:xfrm>
                      <a:off x="3425481" y="2121201"/>
                      <a:ext cx="484200" cy="46800"/>
                    </a:xfrm>
                    <a:prstGeom prst="rect">
                      <a:avLst/>
                    </a:prstGeom>
                  </p:spPr>
                </p:pic>
              </mc:Fallback>
            </mc:AlternateContent>
          </p:grpSp>
          <p:grpSp>
            <p:nvGrpSpPr>
              <p:cNvPr id="174" name="Group 173">
                <a:extLst>
                  <a:ext uri="{FF2B5EF4-FFF2-40B4-BE49-F238E27FC236}">
                    <a16:creationId xmlns:a16="http://schemas.microsoft.com/office/drawing/2014/main" id="{64B2B82C-735E-4769-A57C-9359890092C0}"/>
                  </a:ext>
                </a:extLst>
              </p:cNvPr>
              <p:cNvGrpSpPr/>
              <p:nvPr/>
            </p:nvGrpSpPr>
            <p:grpSpPr>
              <a:xfrm>
                <a:off x="3626001" y="1994481"/>
                <a:ext cx="266040" cy="133560"/>
                <a:chOff x="3626001" y="1994481"/>
                <a:chExt cx="266040" cy="133560"/>
              </a:xfrm>
            </p:grpSpPr>
            <mc:AlternateContent xmlns:mc="http://schemas.openxmlformats.org/markup-compatibility/2006" xmlns:p14="http://schemas.microsoft.com/office/powerpoint/2010/main">
              <mc:Choice Requires="p14">
                <p:contentPart p14:bwMode="auto" r:id="rId84">
                  <p14:nvContentPartPr>
                    <p14:cNvPr id="184" name="Ink 183">
                      <a:extLst>
                        <a:ext uri="{FF2B5EF4-FFF2-40B4-BE49-F238E27FC236}">
                          <a16:creationId xmlns:a16="http://schemas.microsoft.com/office/drawing/2014/main" id="{1D470B76-CDB9-492C-B533-B7C60D4D0B89}"/>
                        </a:ext>
                      </a:extLst>
                    </p14:cNvPr>
                    <p14:cNvContentPartPr/>
                    <p14:nvPr/>
                  </p14:nvContentPartPr>
                  <p14:xfrm>
                    <a:off x="3645801" y="1996641"/>
                    <a:ext cx="244440" cy="121320"/>
                  </p14:xfrm>
                </p:contentPart>
              </mc:Choice>
              <mc:Fallback xmlns="">
                <p:pic>
                  <p:nvPicPr>
                    <p:cNvPr id="184" name="Ink 183">
                      <a:extLst>
                        <a:ext uri="{FF2B5EF4-FFF2-40B4-BE49-F238E27FC236}">
                          <a16:creationId xmlns:a16="http://schemas.microsoft.com/office/drawing/2014/main" id="{1D470B76-CDB9-492C-B533-B7C60D4D0B89}"/>
                        </a:ext>
                      </a:extLst>
                    </p:cNvPr>
                    <p:cNvPicPr/>
                    <p:nvPr/>
                  </p:nvPicPr>
                  <p:blipFill>
                    <a:blip r:embed="rId50"/>
                    <a:stretch>
                      <a:fillRect/>
                    </a:stretch>
                  </p:blipFill>
                  <p:spPr>
                    <a:xfrm>
                      <a:off x="3637161" y="1987641"/>
                      <a:ext cx="2620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85" name="Ink 184">
                      <a:extLst>
                        <a:ext uri="{FF2B5EF4-FFF2-40B4-BE49-F238E27FC236}">
                          <a16:creationId xmlns:a16="http://schemas.microsoft.com/office/drawing/2014/main" id="{D23ABE7D-0027-490F-B4C3-1AEC9C957EE9}"/>
                        </a:ext>
                      </a:extLst>
                    </p14:cNvPr>
                    <p14:cNvContentPartPr/>
                    <p14:nvPr/>
                  </p14:nvContentPartPr>
                  <p14:xfrm>
                    <a:off x="3683961" y="2001321"/>
                    <a:ext cx="177840" cy="53640"/>
                  </p14:xfrm>
                </p:contentPart>
              </mc:Choice>
              <mc:Fallback xmlns="">
                <p:pic>
                  <p:nvPicPr>
                    <p:cNvPr id="185" name="Ink 184">
                      <a:extLst>
                        <a:ext uri="{FF2B5EF4-FFF2-40B4-BE49-F238E27FC236}">
                          <a16:creationId xmlns:a16="http://schemas.microsoft.com/office/drawing/2014/main" id="{D23ABE7D-0027-490F-B4C3-1AEC9C957EE9}"/>
                        </a:ext>
                      </a:extLst>
                    </p:cNvPr>
                    <p:cNvPicPr/>
                    <p:nvPr/>
                  </p:nvPicPr>
                  <p:blipFill>
                    <a:blip r:embed="rId52"/>
                    <a:stretch>
                      <a:fillRect/>
                    </a:stretch>
                  </p:blipFill>
                  <p:spPr>
                    <a:xfrm>
                      <a:off x="3675321" y="1992681"/>
                      <a:ext cx="1954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6" name="Ink 185">
                      <a:extLst>
                        <a:ext uri="{FF2B5EF4-FFF2-40B4-BE49-F238E27FC236}">
                          <a16:creationId xmlns:a16="http://schemas.microsoft.com/office/drawing/2014/main" id="{3B3414F2-F51F-491D-B8AF-B931AE9950FA}"/>
                        </a:ext>
                      </a:extLst>
                    </p14:cNvPr>
                    <p14:cNvContentPartPr/>
                    <p14:nvPr/>
                  </p14:nvContentPartPr>
                  <p14:xfrm>
                    <a:off x="3626001" y="1994481"/>
                    <a:ext cx="266040" cy="126360"/>
                  </p14:xfrm>
                </p:contentPart>
              </mc:Choice>
              <mc:Fallback xmlns="">
                <p:pic>
                  <p:nvPicPr>
                    <p:cNvPr id="186" name="Ink 185">
                      <a:extLst>
                        <a:ext uri="{FF2B5EF4-FFF2-40B4-BE49-F238E27FC236}">
                          <a16:creationId xmlns:a16="http://schemas.microsoft.com/office/drawing/2014/main" id="{3B3414F2-F51F-491D-B8AF-B931AE9950FA}"/>
                        </a:ext>
                      </a:extLst>
                    </p:cNvPr>
                    <p:cNvPicPr/>
                    <p:nvPr/>
                  </p:nvPicPr>
                  <p:blipFill>
                    <a:blip r:embed="rId54"/>
                    <a:stretch>
                      <a:fillRect/>
                    </a:stretch>
                  </p:blipFill>
                  <p:spPr>
                    <a:xfrm>
                      <a:off x="3617361" y="1985481"/>
                      <a:ext cx="283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87" name="Ink 186">
                      <a:extLst>
                        <a:ext uri="{FF2B5EF4-FFF2-40B4-BE49-F238E27FC236}">
                          <a16:creationId xmlns:a16="http://schemas.microsoft.com/office/drawing/2014/main" id="{D9478016-AF3B-485A-B2B8-1E7103BD8DF2}"/>
                        </a:ext>
                      </a:extLst>
                    </p14:cNvPr>
                    <p14:cNvContentPartPr/>
                    <p14:nvPr/>
                  </p14:nvContentPartPr>
                  <p14:xfrm>
                    <a:off x="3678201" y="2089881"/>
                    <a:ext cx="176400" cy="38160"/>
                  </p14:xfrm>
                </p:contentPart>
              </mc:Choice>
              <mc:Fallback xmlns="">
                <p:pic>
                  <p:nvPicPr>
                    <p:cNvPr id="187" name="Ink 186">
                      <a:extLst>
                        <a:ext uri="{FF2B5EF4-FFF2-40B4-BE49-F238E27FC236}">
                          <a16:creationId xmlns:a16="http://schemas.microsoft.com/office/drawing/2014/main" id="{D9478016-AF3B-485A-B2B8-1E7103BD8DF2}"/>
                        </a:ext>
                      </a:extLst>
                    </p:cNvPr>
                    <p:cNvPicPr/>
                    <p:nvPr/>
                  </p:nvPicPr>
                  <p:blipFill>
                    <a:blip r:embed="rId56"/>
                    <a:stretch>
                      <a:fillRect/>
                    </a:stretch>
                  </p:blipFill>
                  <p:spPr>
                    <a:xfrm>
                      <a:off x="3669561" y="2080881"/>
                      <a:ext cx="1940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88" name="Ink 187">
                      <a:extLst>
                        <a:ext uri="{FF2B5EF4-FFF2-40B4-BE49-F238E27FC236}">
                          <a16:creationId xmlns:a16="http://schemas.microsoft.com/office/drawing/2014/main" id="{B53CAB0C-4A61-4D13-BCF9-8798D7A931C3}"/>
                        </a:ext>
                      </a:extLst>
                    </p14:cNvPr>
                    <p14:cNvContentPartPr/>
                    <p14:nvPr/>
                  </p14:nvContentPartPr>
                  <p14:xfrm>
                    <a:off x="3829761" y="2024361"/>
                    <a:ext cx="33120" cy="48600"/>
                  </p14:xfrm>
                </p:contentPart>
              </mc:Choice>
              <mc:Fallback xmlns="">
                <p:pic>
                  <p:nvPicPr>
                    <p:cNvPr id="188" name="Ink 187">
                      <a:extLst>
                        <a:ext uri="{FF2B5EF4-FFF2-40B4-BE49-F238E27FC236}">
                          <a16:creationId xmlns:a16="http://schemas.microsoft.com/office/drawing/2014/main" id="{B53CAB0C-4A61-4D13-BCF9-8798D7A931C3}"/>
                        </a:ext>
                      </a:extLst>
                    </p:cNvPr>
                    <p:cNvPicPr/>
                    <p:nvPr/>
                  </p:nvPicPr>
                  <p:blipFill>
                    <a:blip r:embed="rId23"/>
                    <a:stretch>
                      <a:fillRect/>
                    </a:stretch>
                  </p:blipFill>
                  <p:spPr>
                    <a:xfrm>
                      <a:off x="3820761" y="2015361"/>
                      <a:ext cx="50760" cy="6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
                <p14:nvContentPartPr>
                  <p14:cNvPr id="175" name="Ink 174">
                    <a:extLst>
                      <a:ext uri="{FF2B5EF4-FFF2-40B4-BE49-F238E27FC236}">
                        <a16:creationId xmlns:a16="http://schemas.microsoft.com/office/drawing/2014/main" id="{52BF0088-3E67-4048-AE00-99A76F74DB89}"/>
                      </a:ext>
                    </a:extLst>
                  </p14:cNvPr>
                  <p14:cNvContentPartPr/>
                  <p14:nvPr/>
                </p14:nvContentPartPr>
                <p14:xfrm>
                  <a:off x="3536361" y="2433321"/>
                  <a:ext cx="419040" cy="853920"/>
                </p14:xfrm>
              </p:contentPart>
            </mc:Choice>
            <mc:Fallback xmlns="">
              <p:pic>
                <p:nvPicPr>
                  <p:cNvPr id="175" name="Ink 174">
                    <a:extLst>
                      <a:ext uri="{FF2B5EF4-FFF2-40B4-BE49-F238E27FC236}">
                        <a16:creationId xmlns:a16="http://schemas.microsoft.com/office/drawing/2014/main" id="{52BF0088-3E67-4048-AE00-99A76F74DB89}"/>
                      </a:ext>
                    </a:extLst>
                  </p:cNvPr>
                  <p:cNvPicPr/>
                  <p:nvPr/>
                </p:nvPicPr>
                <p:blipFill>
                  <a:blip r:embed="rId59"/>
                  <a:stretch>
                    <a:fillRect/>
                  </a:stretch>
                </p:blipFill>
                <p:spPr>
                  <a:xfrm>
                    <a:off x="3527721" y="2424321"/>
                    <a:ext cx="436680" cy="871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76" name="Ink 175">
                    <a:extLst>
                      <a:ext uri="{FF2B5EF4-FFF2-40B4-BE49-F238E27FC236}">
                        <a16:creationId xmlns:a16="http://schemas.microsoft.com/office/drawing/2014/main" id="{C80AEF86-3E0A-43A0-ACAC-2A961684554A}"/>
                      </a:ext>
                    </a:extLst>
                  </p14:cNvPr>
                  <p14:cNvContentPartPr/>
                  <p14:nvPr/>
                </p14:nvContentPartPr>
                <p14:xfrm>
                  <a:off x="3543201" y="3011481"/>
                  <a:ext cx="376920" cy="75600"/>
                </p14:xfrm>
              </p:contentPart>
            </mc:Choice>
            <mc:Fallback xmlns="">
              <p:pic>
                <p:nvPicPr>
                  <p:cNvPr id="176" name="Ink 175">
                    <a:extLst>
                      <a:ext uri="{FF2B5EF4-FFF2-40B4-BE49-F238E27FC236}">
                        <a16:creationId xmlns:a16="http://schemas.microsoft.com/office/drawing/2014/main" id="{C80AEF86-3E0A-43A0-ACAC-2A961684554A}"/>
                      </a:ext>
                    </a:extLst>
                  </p:cNvPr>
                  <p:cNvPicPr/>
                  <p:nvPr/>
                </p:nvPicPr>
                <p:blipFill>
                  <a:blip r:embed="rId61"/>
                  <a:stretch>
                    <a:fillRect/>
                  </a:stretch>
                </p:blipFill>
                <p:spPr>
                  <a:xfrm>
                    <a:off x="3534561" y="3002481"/>
                    <a:ext cx="394560" cy="93240"/>
                  </a:xfrm>
                  <a:prstGeom prst="rect">
                    <a:avLst/>
                  </a:prstGeom>
                </p:spPr>
              </p:pic>
            </mc:Fallback>
          </mc:AlternateContent>
          <p:grpSp>
            <p:nvGrpSpPr>
              <p:cNvPr id="177" name="Group 176">
                <a:extLst>
                  <a:ext uri="{FF2B5EF4-FFF2-40B4-BE49-F238E27FC236}">
                    <a16:creationId xmlns:a16="http://schemas.microsoft.com/office/drawing/2014/main" id="{46A024F7-B6A9-4B5E-BCE3-A252B5B1CA52}"/>
                  </a:ext>
                </a:extLst>
              </p:cNvPr>
              <p:cNvGrpSpPr/>
              <p:nvPr/>
            </p:nvGrpSpPr>
            <p:grpSpPr>
              <a:xfrm>
                <a:off x="3484881" y="3266001"/>
                <a:ext cx="447480" cy="388440"/>
                <a:chOff x="3484881" y="3266001"/>
                <a:chExt cx="447480" cy="388440"/>
              </a:xfrm>
            </p:grpSpPr>
            <mc:AlternateContent xmlns:mc="http://schemas.openxmlformats.org/markup-compatibility/2006" xmlns:p14="http://schemas.microsoft.com/office/powerpoint/2010/main">
              <mc:Choice Requires="p14">
                <p:contentPart p14:bwMode="auto" r:id="rId91">
                  <p14:nvContentPartPr>
                    <p14:cNvPr id="182" name="Ink 181">
                      <a:extLst>
                        <a:ext uri="{FF2B5EF4-FFF2-40B4-BE49-F238E27FC236}">
                          <a16:creationId xmlns:a16="http://schemas.microsoft.com/office/drawing/2014/main" id="{C56640C6-E25A-4E9A-934D-E3E2DB9792D4}"/>
                        </a:ext>
                      </a:extLst>
                    </p14:cNvPr>
                    <p14:cNvContentPartPr/>
                    <p14:nvPr/>
                  </p14:nvContentPartPr>
                  <p14:xfrm>
                    <a:off x="3484881" y="3295161"/>
                    <a:ext cx="127440" cy="359280"/>
                  </p14:xfrm>
                </p:contentPart>
              </mc:Choice>
              <mc:Fallback xmlns="">
                <p:pic>
                  <p:nvPicPr>
                    <p:cNvPr id="182" name="Ink 181">
                      <a:extLst>
                        <a:ext uri="{FF2B5EF4-FFF2-40B4-BE49-F238E27FC236}">
                          <a16:creationId xmlns:a16="http://schemas.microsoft.com/office/drawing/2014/main" id="{C56640C6-E25A-4E9A-934D-E3E2DB9792D4}"/>
                        </a:ext>
                      </a:extLst>
                    </p:cNvPr>
                    <p:cNvPicPr/>
                    <p:nvPr/>
                  </p:nvPicPr>
                  <p:blipFill>
                    <a:blip r:embed="rId63"/>
                    <a:stretch>
                      <a:fillRect/>
                    </a:stretch>
                  </p:blipFill>
                  <p:spPr>
                    <a:xfrm>
                      <a:off x="3475881" y="3286521"/>
                      <a:ext cx="14508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83" name="Ink 182">
                      <a:extLst>
                        <a:ext uri="{FF2B5EF4-FFF2-40B4-BE49-F238E27FC236}">
                          <a16:creationId xmlns:a16="http://schemas.microsoft.com/office/drawing/2014/main" id="{DBE1C22C-DAB4-4BC8-9916-40BE0E6EFB59}"/>
                        </a:ext>
                      </a:extLst>
                    </p14:cNvPr>
                    <p14:cNvContentPartPr/>
                    <p14:nvPr/>
                  </p14:nvContentPartPr>
                  <p14:xfrm>
                    <a:off x="3812121" y="3266001"/>
                    <a:ext cx="120240" cy="383400"/>
                  </p14:xfrm>
                </p:contentPart>
              </mc:Choice>
              <mc:Fallback xmlns="">
                <p:pic>
                  <p:nvPicPr>
                    <p:cNvPr id="183" name="Ink 182">
                      <a:extLst>
                        <a:ext uri="{FF2B5EF4-FFF2-40B4-BE49-F238E27FC236}">
                          <a16:creationId xmlns:a16="http://schemas.microsoft.com/office/drawing/2014/main" id="{DBE1C22C-DAB4-4BC8-9916-40BE0E6EFB59}"/>
                        </a:ext>
                      </a:extLst>
                    </p:cNvPr>
                    <p:cNvPicPr/>
                    <p:nvPr/>
                  </p:nvPicPr>
                  <p:blipFill>
                    <a:blip r:embed="rId65"/>
                    <a:stretch>
                      <a:fillRect/>
                    </a:stretch>
                  </p:blipFill>
                  <p:spPr>
                    <a:xfrm>
                      <a:off x="3803481" y="3257001"/>
                      <a:ext cx="137880" cy="401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3">
                <p14:nvContentPartPr>
                  <p14:cNvPr id="178" name="Ink 177">
                    <a:extLst>
                      <a:ext uri="{FF2B5EF4-FFF2-40B4-BE49-F238E27FC236}">
                        <a16:creationId xmlns:a16="http://schemas.microsoft.com/office/drawing/2014/main" id="{099BCA34-7595-4CD8-96B3-A5337BEE30CA}"/>
                      </a:ext>
                    </a:extLst>
                  </p14:cNvPr>
                  <p14:cNvContentPartPr/>
                  <p14:nvPr/>
                </p14:nvContentPartPr>
                <p14:xfrm>
                  <a:off x="3657681" y="2485161"/>
                  <a:ext cx="160200" cy="152280"/>
                </p14:xfrm>
              </p:contentPart>
            </mc:Choice>
            <mc:Fallback xmlns="">
              <p:pic>
                <p:nvPicPr>
                  <p:cNvPr id="178" name="Ink 177">
                    <a:extLst>
                      <a:ext uri="{FF2B5EF4-FFF2-40B4-BE49-F238E27FC236}">
                        <a16:creationId xmlns:a16="http://schemas.microsoft.com/office/drawing/2014/main" id="{099BCA34-7595-4CD8-96B3-A5337BEE30CA}"/>
                      </a:ext>
                    </a:extLst>
                  </p:cNvPr>
                  <p:cNvPicPr/>
                  <p:nvPr/>
                </p:nvPicPr>
                <p:blipFill>
                  <a:blip r:embed="rId67"/>
                  <a:stretch>
                    <a:fillRect/>
                  </a:stretch>
                </p:blipFill>
                <p:spPr>
                  <a:xfrm>
                    <a:off x="3649041" y="2476161"/>
                    <a:ext cx="1778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79" name="Ink 178">
                    <a:extLst>
                      <a:ext uri="{FF2B5EF4-FFF2-40B4-BE49-F238E27FC236}">
                        <a16:creationId xmlns:a16="http://schemas.microsoft.com/office/drawing/2014/main" id="{7E23CF8A-3CF6-4C43-AD93-5C9CD3CF1B46}"/>
                      </a:ext>
                    </a:extLst>
                  </p14:cNvPr>
                  <p14:cNvContentPartPr/>
                  <p14:nvPr/>
                </p14:nvContentPartPr>
                <p14:xfrm>
                  <a:off x="3569481" y="2506041"/>
                  <a:ext cx="82440" cy="520200"/>
                </p14:xfrm>
              </p:contentPart>
            </mc:Choice>
            <mc:Fallback xmlns="">
              <p:pic>
                <p:nvPicPr>
                  <p:cNvPr id="179" name="Ink 178">
                    <a:extLst>
                      <a:ext uri="{FF2B5EF4-FFF2-40B4-BE49-F238E27FC236}">
                        <a16:creationId xmlns:a16="http://schemas.microsoft.com/office/drawing/2014/main" id="{7E23CF8A-3CF6-4C43-AD93-5C9CD3CF1B46}"/>
                      </a:ext>
                    </a:extLst>
                  </p:cNvPr>
                  <p:cNvPicPr/>
                  <p:nvPr/>
                </p:nvPicPr>
                <p:blipFill>
                  <a:blip r:embed="rId69"/>
                  <a:stretch>
                    <a:fillRect/>
                  </a:stretch>
                </p:blipFill>
                <p:spPr>
                  <a:xfrm>
                    <a:off x="3560481" y="2497401"/>
                    <a:ext cx="10008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80" name="Ink 179">
                    <a:extLst>
                      <a:ext uri="{FF2B5EF4-FFF2-40B4-BE49-F238E27FC236}">
                        <a16:creationId xmlns:a16="http://schemas.microsoft.com/office/drawing/2014/main" id="{471296F3-7486-440E-ADD8-9EDD155DCF3D}"/>
                      </a:ext>
                    </a:extLst>
                  </p14:cNvPr>
                  <p14:cNvContentPartPr/>
                  <p14:nvPr/>
                </p14:nvContentPartPr>
                <p14:xfrm>
                  <a:off x="3574521" y="2630601"/>
                  <a:ext cx="145080" cy="415080"/>
                </p14:xfrm>
              </p:contentPart>
            </mc:Choice>
            <mc:Fallback xmlns="">
              <p:pic>
                <p:nvPicPr>
                  <p:cNvPr id="180" name="Ink 179">
                    <a:extLst>
                      <a:ext uri="{FF2B5EF4-FFF2-40B4-BE49-F238E27FC236}">
                        <a16:creationId xmlns:a16="http://schemas.microsoft.com/office/drawing/2014/main" id="{471296F3-7486-440E-ADD8-9EDD155DCF3D}"/>
                      </a:ext>
                    </a:extLst>
                  </p:cNvPr>
                  <p:cNvPicPr/>
                  <p:nvPr/>
                </p:nvPicPr>
                <p:blipFill>
                  <a:blip r:embed="rId71"/>
                  <a:stretch>
                    <a:fillRect/>
                  </a:stretch>
                </p:blipFill>
                <p:spPr>
                  <a:xfrm>
                    <a:off x="3565881" y="2621961"/>
                    <a:ext cx="16272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81" name="Ink 180">
                    <a:extLst>
                      <a:ext uri="{FF2B5EF4-FFF2-40B4-BE49-F238E27FC236}">
                        <a16:creationId xmlns:a16="http://schemas.microsoft.com/office/drawing/2014/main" id="{B6A9E236-5859-4DA2-ABA2-3B56FE55F2D0}"/>
                      </a:ext>
                    </a:extLst>
                  </p14:cNvPr>
                  <p14:cNvContentPartPr/>
                  <p14:nvPr/>
                </p14:nvContentPartPr>
                <p14:xfrm>
                  <a:off x="3591801" y="2476521"/>
                  <a:ext cx="326160" cy="579960"/>
                </p14:xfrm>
              </p:contentPart>
            </mc:Choice>
            <mc:Fallback xmlns="">
              <p:pic>
                <p:nvPicPr>
                  <p:cNvPr id="181" name="Ink 180">
                    <a:extLst>
                      <a:ext uri="{FF2B5EF4-FFF2-40B4-BE49-F238E27FC236}">
                        <a16:creationId xmlns:a16="http://schemas.microsoft.com/office/drawing/2014/main" id="{B6A9E236-5859-4DA2-ABA2-3B56FE55F2D0}"/>
                      </a:ext>
                    </a:extLst>
                  </p:cNvPr>
                  <p:cNvPicPr/>
                  <p:nvPr/>
                </p:nvPicPr>
                <p:blipFill>
                  <a:blip r:embed="rId39"/>
                  <a:stretch>
                    <a:fillRect/>
                  </a:stretch>
                </p:blipFill>
                <p:spPr>
                  <a:xfrm>
                    <a:off x="3582801" y="2467521"/>
                    <a:ext cx="343800" cy="597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7">
              <p14:nvContentPartPr>
                <p14:cNvPr id="194" name="Ink 193">
                  <a:extLst>
                    <a:ext uri="{FF2B5EF4-FFF2-40B4-BE49-F238E27FC236}">
                      <a16:creationId xmlns:a16="http://schemas.microsoft.com/office/drawing/2014/main" id="{722C4ECB-DB99-44B7-AB84-20AC851604B2}"/>
                    </a:ext>
                  </a:extLst>
                </p14:cNvPr>
                <p14:cNvContentPartPr/>
                <p14:nvPr/>
              </p14:nvContentPartPr>
              <p14:xfrm>
                <a:off x="2801786" y="2558095"/>
                <a:ext cx="164160" cy="438120"/>
              </p14:xfrm>
            </p:contentPart>
          </mc:Choice>
          <mc:Fallback xmlns="">
            <p:pic>
              <p:nvPicPr>
                <p:cNvPr id="194" name="Ink 193">
                  <a:extLst>
                    <a:ext uri="{FF2B5EF4-FFF2-40B4-BE49-F238E27FC236}">
                      <a16:creationId xmlns:a16="http://schemas.microsoft.com/office/drawing/2014/main" id="{722C4ECB-DB99-44B7-AB84-20AC851604B2}"/>
                    </a:ext>
                  </a:extLst>
                </p:cNvPr>
                <p:cNvPicPr/>
                <p:nvPr/>
              </p:nvPicPr>
              <p:blipFill>
                <a:blip r:embed="rId74"/>
                <a:stretch>
                  <a:fillRect/>
                </a:stretch>
              </p:blipFill>
              <p:spPr>
                <a:xfrm>
                  <a:off x="2792786" y="2549455"/>
                  <a:ext cx="181800" cy="455760"/>
                </a:xfrm>
                <a:prstGeom prst="rect">
                  <a:avLst/>
                </a:prstGeom>
              </p:spPr>
            </p:pic>
          </mc:Fallback>
        </mc:AlternateContent>
        <p:grpSp>
          <p:nvGrpSpPr>
            <p:cNvPr id="200" name="Group 199">
              <a:extLst>
                <a:ext uri="{FF2B5EF4-FFF2-40B4-BE49-F238E27FC236}">
                  <a16:creationId xmlns:a16="http://schemas.microsoft.com/office/drawing/2014/main" id="{7820F0B4-9F90-477A-AAC7-E45EF8337BD4}"/>
                </a:ext>
              </a:extLst>
            </p:cNvPr>
            <p:cNvGrpSpPr/>
            <p:nvPr/>
          </p:nvGrpSpPr>
          <p:grpSpPr>
            <a:xfrm>
              <a:off x="1884905" y="2061001"/>
              <a:ext cx="470160" cy="533880"/>
              <a:chOff x="3042480" y="2075960"/>
              <a:chExt cx="470160" cy="533880"/>
            </a:xfrm>
          </p:grpSpPr>
          <mc:AlternateContent xmlns:mc="http://schemas.openxmlformats.org/markup-compatibility/2006" xmlns:p14="http://schemas.microsoft.com/office/powerpoint/2010/main">
            <mc:Choice Requires="p14">
              <p:contentPart p14:bwMode="auto" r:id="rId98">
                <p14:nvContentPartPr>
                  <p14:cNvPr id="198" name="Ink 197">
                    <a:extLst>
                      <a:ext uri="{FF2B5EF4-FFF2-40B4-BE49-F238E27FC236}">
                        <a16:creationId xmlns:a16="http://schemas.microsoft.com/office/drawing/2014/main" id="{5C571750-A162-4275-9C4C-6F8F337A3BA6}"/>
                      </a:ext>
                    </a:extLst>
                  </p14:cNvPr>
                  <p14:cNvContentPartPr/>
                  <p14:nvPr/>
                </p14:nvContentPartPr>
                <p14:xfrm>
                  <a:off x="3126000" y="2166320"/>
                  <a:ext cx="386640" cy="443520"/>
                </p14:xfrm>
              </p:contentPart>
            </mc:Choice>
            <mc:Fallback xmlns="">
              <p:pic>
                <p:nvPicPr>
                  <p:cNvPr id="198" name="Ink 197">
                    <a:extLst>
                      <a:ext uri="{FF2B5EF4-FFF2-40B4-BE49-F238E27FC236}">
                        <a16:creationId xmlns:a16="http://schemas.microsoft.com/office/drawing/2014/main" id="{5C571750-A162-4275-9C4C-6F8F337A3BA6}"/>
                      </a:ext>
                    </a:extLst>
                  </p:cNvPr>
                  <p:cNvPicPr/>
                  <p:nvPr/>
                </p:nvPicPr>
                <p:blipFill>
                  <a:blip r:embed="rId99"/>
                  <a:stretch>
                    <a:fillRect/>
                  </a:stretch>
                </p:blipFill>
                <p:spPr>
                  <a:xfrm>
                    <a:off x="3117360" y="2157320"/>
                    <a:ext cx="40428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99" name="Ink 198">
                    <a:extLst>
                      <a:ext uri="{FF2B5EF4-FFF2-40B4-BE49-F238E27FC236}">
                        <a16:creationId xmlns:a16="http://schemas.microsoft.com/office/drawing/2014/main" id="{73228EC3-BAFB-483E-B16F-6DC87BFA5709}"/>
                      </a:ext>
                    </a:extLst>
                  </p14:cNvPr>
                  <p14:cNvContentPartPr/>
                  <p14:nvPr/>
                </p14:nvContentPartPr>
                <p14:xfrm>
                  <a:off x="3042480" y="2075960"/>
                  <a:ext cx="89280" cy="98280"/>
                </p14:xfrm>
              </p:contentPart>
            </mc:Choice>
            <mc:Fallback xmlns="">
              <p:pic>
                <p:nvPicPr>
                  <p:cNvPr id="199" name="Ink 198">
                    <a:extLst>
                      <a:ext uri="{FF2B5EF4-FFF2-40B4-BE49-F238E27FC236}">
                        <a16:creationId xmlns:a16="http://schemas.microsoft.com/office/drawing/2014/main" id="{73228EC3-BAFB-483E-B16F-6DC87BFA5709}"/>
                      </a:ext>
                    </a:extLst>
                  </p:cNvPr>
                  <p:cNvPicPr/>
                  <p:nvPr/>
                </p:nvPicPr>
                <p:blipFill>
                  <a:blip r:embed="rId101"/>
                  <a:stretch>
                    <a:fillRect/>
                  </a:stretch>
                </p:blipFill>
                <p:spPr>
                  <a:xfrm>
                    <a:off x="3033840" y="2067320"/>
                    <a:ext cx="106920" cy="115920"/>
                  </a:xfrm>
                  <a:prstGeom prst="rect">
                    <a:avLst/>
                  </a:prstGeom>
                </p:spPr>
              </p:pic>
            </mc:Fallback>
          </mc:AlternateContent>
        </p:grpSp>
      </p:grpSp>
      <p:grpSp>
        <p:nvGrpSpPr>
          <p:cNvPr id="167" name="Group 166">
            <a:extLst>
              <a:ext uri="{FF2B5EF4-FFF2-40B4-BE49-F238E27FC236}">
                <a16:creationId xmlns:a16="http://schemas.microsoft.com/office/drawing/2014/main" id="{11DEEB1D-8C10-45E9-94A8-7B62748AB7D1}"/>
              </a:ext>
            </a:extLst>
          </p:cNvPr>
          <p:cNvGrpSpPr/>
          <p:nvPr/>
        </p:nvGrpSpPr>
        <p:grpSpPr>
          <a:xfrm>
            <a:off x="313558" y="3101239"/>
            <a:ext cx="1507140" cy="415530"/>
            <a:chOff x="568521" y="4911431"/>
            <a:chExt cx="2009520" cy="554040"/>
          </a:xfrm>
        </p:grpSpPr>
        <p:grpSp>
          <p:nvGrpSpPr>
            <p:cNvPr id="64" name="Group 63">
              <a:extLst>
                <a:ext uri="{FF2B5EF4-FFF2-40B4-BE49-F238E27FC236}">
                  <a16:creationId xmlns:a16="http://schemas.microsoft.com/office/drawing/2014/main" id="{EC993A9A-8A14-4ABD-9FB8-4486E3D4D257}"/>
                </a:ext>
              </a:extLst>
            </p:cNvPr>
            <p:cNvGrpSpPr/>
            <p:nvPr/>
          </p:nvGrpSpPr>
          <p:grpSpPr>
            <a:xfrm>
              <a:off x="568521" y="4954814"/>
              <a:ext cx="2009520" cy="459360"/>
              <a:chOff x="568521" y="4954814"/>
              <a:chExt cx="2009520" cy="459360"/>
            </a:xfrm>
          </p:grpSpPr>
          <mc:AlternateContent xmlns:mc="http://schemas.openxmlformats.org/markup-compatibility/2006" xmlns:p14="http://schemas.microsoft.com/office/powerpoint/2010/main">
            <mc:Choice Requires="p14">
              <p:contentPart p14:bwMode="auto" r:id="rId102">
                <p14:nvContentPartPr>
                  <p14:cNvPr id="57" name="Ink 56">
                    <a:extLst>
                      <a:ext uri="{FF2B5EF4-FFF2-40B4-BE49-F238E27FC236}">
                        <a16:creationId xmlns:a16="http://schemas.microsoft.com/office/drawing/2014/main" id="{94EE51B1-401A-44CB-B0A7-BB964A857096}"/>
                      </a:ext>
                    </a:extLst>
                  </p14:cNvPr>
                  <p14:cNvContentPartPr/>
                  <p14:nvPr/>
                </p14:nvContentPartPr>
                <p14:xfrm>
                  <a:off x="568521" y="4954814"/>
                  <a:ext cx="2009520" cy="459360"/>
                </p14:xfrm>
              </p:contentPart>
            </mc:Choice>
            <mc:Fallback xmlns="">
              <p:pic>
                <p:nvPicPr>
                  <p:cNvPr id="57" name="Ink 56">
                    <a:extLst>
                      <a:ext uri="{FF2B5EF4-FFF2-40B4-BE49-F238E27FC236}">
                        <a16:creationId xmlns:a16="http://schemas.microsoft.com/office/drawing/2014/main" id="{94EE51B1-401A-44CB-B0A7-BB964A857096}"/>
                      </a:ext>
                    </a:extLst>
                  </p:cNvPr>
                  <p:cNvPicPr/>
                  <p:nvPr/>
                </p:nvPicPr>
                <p:blipFill>
                  <a:blip r:embed="rId103"/>
                  <a:stretch>
                    <a:fillRect/>
                  </a:stretch>
                </p:blipFill>
                <p:spPr>
                  <a:xfrm>
                    <a:off x="559521" y="4946174"/>
                    <a:ext cx="2027160" cy="477000"/>
                  </a:xfrm>
                  <a:prstGeom prst="rect">
                    <a:avLst/>
                  </a:prstGeom>
                </p:spPr>
              </p:pic>
            </mc:Fallback>
          </mc:AlternateContent>
          <p:grpSp>
            <p:nvGrpSpPr>
              <p:cNvPr id="60" name="Group 59">
                <a:extLst>
                  <a:ext uri="{FF2B5EF4-FFF2-40B4-BE49-F238E27FC236}">
                    <a16:creationId xmlns:a16="http://schemas.microsoft.com/office/drawing/2014/main" id="{AEE5CF3A-888F-445D-A32A-5467BA763222}"/>
                  </a:ext>
                </a:extLst>
              </p:cNvPr>
              <p:cNvGrpSpPr/>
              <p:nvPr/>
            </p:nvGrpSpPr>
            <p:grpSpPr>
              <a:xfrm>
                <a:off x="638721" y="4993334"/>
                <a:ext cx="270000" cy="300960"/>
                <a:chOff x="638721" y="4993334"/>
                <a:chExt cx="270000" cy="300960"/>
              </a:xfrm>
            </p:grpSpPr>
            <mc:AlternateContent xmlns:mc="http://schemas.openxmlformats.org/markup-compatibility/2006" xmlns:p14="http://schemas.microsoft.com/office/powerpoint/2010/main">
              <mc:Choice Requires="p14">
                <p:contentPart p14:bwMode="auto" r:id="rId104">
                  <p14:nvContentPartPr>
                    <p14:cNvPr id="58" name="Ink 57">
                      <a:extLst>
                        <a:ext uri="{FF2B5EF4-FFF2-40B4-BE49-F238E27FC236}">
                          <a16:creationId xmlns:a16="http://schemas.microsoft.com/office/drawing/2014/main" id="{C6296305-9976-4839-B2AA-3A496F1958DB}"/>
                        </a:ext>
                      </a:extLst>
                    </p14:cNvPr>
                    <p14:cNvContentPartPr/>
                    <p14:nvPr/>
                  </p14:nvContentPartPr>
                  <p14:xfrm>
                    <a:off x="638721" y="4993334"/>
                    <a:ext cx="270000" cy="300960"/>
                  </p14:xfrm>
                </p:contentPart>
              </mc:Choice>
              <mc:Fallback xmlns="">
                <p:pic>
                  <p:nvPicPr>
                    <p:cNvPr id="58" name="Ink 57">
                      <a:extLst>
                        <a:ext uri="{FF2B5EF4-FFF2-40B4-BE49-F238E27FC236}">
                          <a16:creationId xmlns:a16="http://schemas.microsoft.com/office/drawing/2014/main" id="{C6296305-9976-4839-B2AA-3A496F1958DB}"/>
                        </a:ext>
                      </a:extLst>
                    </p:cNvPr>
                    <p:cNvPicPr/>
                    <p:nvPr/>
                  </p:nvPicPr>
                  <p:blipFill>
                    <a:blip r:embed="rId105"/>
                    <a:stretch>
                      <a:fillRect/>
                    </a:stretch>
                  </p:blipFill>
                  <p:spPr>
                    <a:xfrm>
                      <a:off x="630081" y="4984694"/>
                      <a:ext cx="28764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9" name="Ink 58">
                      <a:extLst>
                        <a:ext uri="{FF2B5EF4-FFF2-40B4-BE49-F238E27FC236}">
                          <a16:creationId xmlns:a16="http://schemas.microsoft.com/office/drawing/2014/main" id="{5BF4343D-1420-42E9-A5C5-25A8711E26EB}"/>
                        </a:ext>
                      </a:extLst>
                    </p14:cNvPr>
                    <p14:cNvContentPartPr/>
                    <p14:nvPr/>
                  </p14:nvContentPartPr>
                  <p14:xfrm>
                    <a:off x="776601" y="5141294"/>
                    <a:ext cx="7560" cy="2880"/>
                  </p14:xfrm>
                </p:contentPart>
              </mc:Choice>
              <mc:Fallback xmlns="">
                <p:pic>
                  <p:nvPicPr>
                    <p:cNvPr id="59" name="Ink 58">
                      <a:extLst>
                        <a:ext uri="{FF2B5EF4-FFF2-40B4-BE49-F238E27FC236}">
                          <a16:creationId xmlns:a16="http://schemas.microsoft.com/office/drawing/2014/main" id="{5BF4343D-1420-42E9-A5C5-25A8711E26EB}"/>
                        </a:ext>
                      </a:extLst>
                    </p:cNvPr>
                    <p:cNvPicPr/>
                    <p:nvPr/>
                  </p:nvPicPr>
                  <p:blipFill>
                    <a:blip r:embed="rId107"/>
                    <a:stretch>
                      <a:fillRect/>
                    </a:stretch>
                  </p:blipFill>
                  <p:spPr>
                    <a:xfrm>
                      <a:off x="767601" y="5132294"/>
                      <a:ext cx="25200" cy="20520"/>
                    </a:xfrm>
                    <a:prstGeom prst="rect">
                      <a:avLst/>
                    </a:prstGeom>
                  </p:spPr>
                </p:pic>
              </mc:Fallback>
            </mc:AlternateContent>
          </p:grpSp>
          <p:grpSp>
            <p:nvGrpSpPr>
              <p:cNvPr id="63" name="Group 62">
                <a:extLst>
                  <a:ext uri="{FF2B5EF4-FFF2-40B4-BE49-F238E27FC236}">
                    <a16:creationId xmlns:a16="http://schemas.microsoft.com/office/drawing/2014/main" id="{DDE122D3-682C-4391-A97F-936BBA4DB519}"/>
                  </a:ext>
                </a:extLst>
              </p:cNvPr>
              <p:cNvGrpSpPr/>
              <p:nvPr/>
            </p:nvGrpSpPr>
            <p:grpSpPr>
              <a:xfrm>
                <a:off x="2244681" y="5043014"/>
                <a:ext cx="225000" cy="258840"/>
                <a:chOff x="2244681" y="5043014"/>
                <a:chExt cx="225000" cy="258840"/>
              </a:xfrm>
            </p:grpSpPr>
            <mc:AlternateContent xmlns:mc="http://schemas.openxmlformats.org/markup-compatibility/2006" xmlns:p14="http://schemas.microsoft.com/office/powerpoint/2010/main">
              <mc:Choice Requires="p14">
                <p:contentPart p14:bwMode="auto" r:id="rId108">
                  <p14:nvContentPartPr>
                    <p14:cNvPr id="61" name="Ink 60">
                      <a:extLst>
                        <a:ext uri="{FF2B5EF4-FFF2-40B4-BE49-F238E27FC236}">
                          <a16:creationId xmlns:a16="http://schemas.microsoft.com/office/drawing/2014/main" id="{48FA4F87-9F93-4300-BFD8-5F47C7539959}"/>
                        </a:ext>
                      </a:extLst>
                    </p14:cNvPr>
                    <p14:cNvContentPartPr/>
                    <p14:nvPr/>
                  </p14:nvContentPartPr>
                  <p14:xfrm>
                    <a:off x="2244681" y="5043014"/>
                    <a:ext cx="225000" cy="258840"/>
                  </p14:xfrm>
                </p:contentPart>
              </mc:Choice>
              <mc:Fallback xmlns="">
                <p:pic>
                  <p:nvPicPr>
                    <p:cNvPr id="61" name="Ink 60">
                      <a:extLst>
                        <a:ext uri="{FF2B5EF4-FFF2-40B4-BE49-F238E27FC236}">
                          <a16:creationId xmlns:a16="http://schemas.microsoft.com/office/drawing/2014/main" id="{48FA4F87-9F93-4300-BFD8-5F47C7539959}"/>
                        </a:ext>
                      </a:extLst>
                    </p:cNvPr>
                    <p:cNvPicPr/>
                    <p:nvPr/>
                  </p:nvPicPr>
                  <p:blipFill>
                    <a:blip r:embed="rId109"/>
                    <a:stretch>
                      <a:fillRect/>
                    </a:stretch>
                  </p:blipFill>
                  <p:spPr>
                    <a:xfrm>
                      <a:off x="2235681" y="5034014"/>
                      <a:ext cx="24264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2" name="Ink 61">
                      <a:extLst>
                        <a:ext uri="{FF2B5EF4-FFF2-40B4-BE49-F238E27FC236}">
                          <a16:creationId xmlns:a16="http://schemas.microsoft.com/office/drawing/2014/main" id="{3B1CBEAE-504E-4AFD-9837-C5F065302B81}"/>
                        </a:ext>
                      </a:extLst>
                    </p14:cNvPr>
                    <p14:cNvContentPartPr/>
                    <p14:nvPr/>
                  </p14:nvContentPartPr>
                  <p14:xfrm>
                    <a:off x="2338641" y="5141294"/>
                    <a:ext cx="11160" cy="5400"/>
                  </p14:xfrm>
                </p:contentPart>
              </mc:Choice>
              <mc:Fallback xmlns="">
                <p:pic>
                  <p:nvPicPr>
                    <p:cNvPr id="62" name="Ink 61">
                      <a:extLst>
                        <a:ext uri="{FF2B5EF4-FFF2-40B4-BE49-F238E27FC236}">
                          <a16:creationId xmlns:a16="http://schemas.microsoft.com/office/drawing/2014/main" id="{3B1CBEAE-504E-4AFD-9837-C5F065302B81}"/>
                        </a:ext>
                      </a:extLst>
                    </p:cNvPr>
                    <p:cNvPicPr/>
                    <p:nvPr/>
                  </p:nvPicPr>
                  <p:blipFill>
                    <a:blip r:embed="rId111"/>
                    <a:stretch>
                      <a:fillRect/>
                    </a:stretch>
                  </p:blipFill>
                  <p:spPr>
                    <a:xfrm>
                      <a:off x="2330001" y="5132294"/>
                      <a:ext cx="28800" cy="23040"/>
                    </a:xfrm>
                    <a:prstGeom prst="rect">
                      <a:avLst/>
                    </a:prstGeom>
                  </p:spPr>
                </p:pic>
              </mc:Fallback>
            </mc:AlternateContent>
          </p:grpSp>
        </p:grpSp>
        <p:grpSp>
          <p:nvGrpSpPr>
            <p:cNvPr id="91" name="Group 90">
              <a:extLst>
                <a:ext uri="{FF2B5EF4-FFF2-40B4-BE49-F238E27FC236}">
                  <a16:creationId xmlns:a16="http://schemas.microsoft.com/office/drawing/2014/main" id="{B1A9013F-D3D7-4058-BE0C-F37D8703098F}"/>
                </a:ext>
              </a:extLst>
            </p:cNvPr>
            <p:cNvGrpSpPr/>
            <p:nvPr/>
          </p:nvGrpSpPr>
          <p:grpSpPr>
            <a:xfrm>
              <a:off x="803601" y="4911431"/>
              <a:ext cx="1522080" cy="554040"/>
              <a:chOff x="803601" y="4911431"/>
              <a:chExt cx="1522080" cy="554040"/>
            </a:xfrm>
          </p:grpSpPr>
          <p:grpSp>
            <p:nvGrpSpPr>
              <p:cNvPr id="81" name="Group 80">
                <a:extLst>
                  <a:ext uri="{FF2B5EF4-FFF2-40B4-BE49-F238E27FC236}">
                    <a16:creationId xmlns:a16="http://schemas.microsoft.com/office/drawing/2014/main" id="{1B61BF20-F003-402C-B296-43FF528B3E94}"/>
                  </a:ext>
                </a:extLst>
              </p:cNvPr>
              <p:cNvGrpSpPr/>
              <p:nvPr/>
            </p:nvGrpSpPr>
            <p:grpSpPr>
              <a:xfrm>
                <a:off x="803601" y="4911431"/>
                <a:ext cx="1522080" cy="47160"/>
                <a:chOff x="803601" y="4911431"/>
                <a:chExt cx="1522080" cy="47160"/>
              </a:xfrm>
            </p:grpSpPr>
            <mc:AlternateContent xmlns:mc="http://schemas.openxmlformats.org/markup-compatibility/2006" xmlns:p14="http://schemas.microsoft.com/office/powerpoint/2010/main">
              <mc:Choice Requires="p14">
                <p:contentPart p14:bwMode="auto" r:id="rId112">
                  <p14:nvContentPartPr>
                    <p14:cNvPr id="73" name="Ink 72">
                      <a:extLst>
                        <a:ext uri="{FF2B5EF4-FFF2-40B4-BE49-F238E27FC236}">
                          <a16:creationId xmlns:a16="http://schemas.microsoft.com/office/drawing/2014/main" id="{3CC4CC62-3B42-416C-AFEC-7039605D43F8}"/>
                        </a:ext>
                      </a:extLst>
                    </p14:cNvPr>
                    <p14:cNvContentPartPr/>
                    <p14:nvPr/>
                  </p14:nvContentPartPr>
                  <p14:xfrm>
                    <a:off x="803601" y="4911431"/>
                    <a:ext cx="102600" cy="20160"/>
                  </p14:xfrm>
                </p:contentPart>
              </mc:Choice>
              <mc:Fallback xmlns="">
                <p:pic>
                  <p:nvPicPr>
                    <p:cNvPr id="73" name="Ink 72">
                      <a:extLst>
                        <a:ext uri="{FF2B5EF4-FFF2-40B4-BE49-F238E27FC236}">
                          <a16:creationId xmlns:a16="http://schemas.microsoft.com/office/drawing/2014/main" id="{3CC4CC62-3B42-416C-AFEC-7039605D43F8}"/>
                        </a:ext>
                      </a:extLst>
                    </p:cNvPr>
                    <p:cNvPicPr/>
                    <p:nvPr/>
                  </p:nvPicPr>
                  <p:blipFill>
                    <a:blip r:embed="rId113"/>
                    <a:stretch>
                      <a:fillRect/>
                    </a:stretch>
                  </p:blipFill>
                  <p:spPr>
                    <a:xfrm>
                      <a:off x="794961" y="4902791"/>
                      <a:ext cx="1202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4" name="Ink 73">
                      <a:extLst>
                        <a:ext uri="{FF2B5EF4-FFF2-40B4-BE49-F238E27FC236}">
                          <a16:creationId xmlns:a16="http://schemas.microsoft.com/office/drawing/2014/main" id="{69C27EA2-DB52-40FE-9961-93D3BFE6423F}"/>
                        </a:ext>
                      </a:extLst>
                    </p14:cNvPr>
                    <p14:cNvContentPartPr/>
                    <p14:nvPr/>
                  </p14:nvContentPartPr>
                  <p14:xfrm>
                    <a:off x="1090881" y="4921871"/>
                    <a:ext cx="102240" cy="13320"/>
                  </p14:xfrm>
                </p:contentPart>
              </mc:Choice>
              <mc:Fallback xmlns="">
                <p:pic>
                  <p:nvPicPr>
                    <p:cNvPr id="74" name="Ink 73">
                      <a:extLst>
                        <a:ext uri="{FF2B5EF4-FFF2-40B4-BE49-F238E27FC236}">
                          <a16:creationId xmlns:a16="http://schemas.microsoft.com/office/drawing/2014/main" id="{69C27EA2-DB52-40FE-9961-93D3BFE6423F}"/>
                        </a:ext>
                      </a:extLst>
                    </p:cNvPr>
                    <p:cNvPicPr/>
                    <p:nvPr/>
                  </p:nvPicPr>
                  <p:blipFill>
                    <a:blip r:embed="rId115"/>
                    <a:stretch>
                      <a:fillRect/>
                    </a:stretch>
                  </p:blipFill>
                  <p:spPr>
                    <a:xfrm>
                      <a:off x="1082241" y="4912871"/>
                      <a:ext cx="1198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6" name="Ink 75">
                      <a:extLst>
                        <a:ext uri="{FF2B5EF4-FFF2-40B4-BE49-F238E27FC236}">
                          <a16:creationId xmlns:a16="http://schemas.microsoft.com/office/drawing/2014/main" id="{C27BCC45-0B0C-401D-845A-9C20143BC289}"/>
                        </a:ext>
                      </a:extLst>
                    </p14:cNvPr>
                    <p14:cNvContentPartPr/>
                    <p14:nvPr/>
                  </p14:nvContentPartPr>
                  <p14:xfrm>
                    <a:off x="1369881" y="4938071"/>
                    <a:ext cx="93240" cy="11160"/>
                  </p14:xfrm>
                </p:contentPart>
              </mc:Choice>
              <mc:Fallback xmlns="">
                <p:pic>
                  <p:nvPicPr>
                    <p:cNvPr id="76" name="Ink 75">
                      <a:extLst>
                        <a:ext uri="{FF2B5EF4-FFF2-40B4-BE49-F238E27FC236}">
                          <a16:creationId xmlns:a16="http://schemas.microsoft.com/office/drawing/2014/main" id="{C27BCC45-0B0C-401D-845A-9C20143BC289}"/>
                        </a:ext>
                      </a:extLst>
                    </p:cNvPr>
                    <p:cNvPicPr/>
                    <p:nvPr/>
                  </p:nvPicPr>
                  <p:blipFill>
                    <a:blip r:embed="rId117"/>
                    <a:stretch>
                      <a:fillRect/>
                    </a:stretch>
                  </p:blipFill>
                  <p:spPr>
                    <a:xfrm>
                      <a:off x="1361241" y="4929071"/>
                      <a:ext cx="1108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7" name="Ink 76">
                      <a:extLst>
                        <a:ext uri="{FF2B5EF4-FFF2-40B4-BE49-F238E27FC236}">
                          <a16:creationId xmlns:a16="http://schemas.microsoft.com/office/drawing/2014/main" id="{2FB9C66C-3524-44C9-ABD6-6960762D1018}"/>
                        </a:ext>
                      </a:extLst>
                    </p14:cNvPr>
                    <p14:cNvContentPartPr/>
                    <p14:nvPr/>
                  </p14:nvContentPartPr>
                  <p14:xfrm>
                    <a:off x="1656801" y="4936991"/>
                    <a:ext cx="90000" cy="18720"/>
                  </p14:xfrm>
                </p:contentPart>
              </mc:Choice>
              <mc:Fallback xmlns="">
                <p:pic>
                  <p:nvPicPr>
                    <p:cNvPr id="77" name="Ink 76">
                      <a:extLst>
                        <a:ext uri="{FF2B5EF4-FFF2-40B4-BE49-F238E27FC236}">
                          <a16:creationId xmlns:a16="http://schemas.microsoft.com/office/drawing/2014/main" id="{2FB9C66C-3524-44C9-ABD6-6960762D1018}"/>
                        </a:ext>
                      </a:extLst>
                    </p:cNvPr>
                    <p:cNvPicPr/>
                    <p:nvPr/>
                  </p:nvPicPr>
                  <p:blipFill>
                    <a:blip r:embed="rId119"/>
                    <a:stretch>
                      <a:fillRect/>
                    </a:stretch>
                  </p:blipFill>
                  <p:spPr>
                    <a:xfrm>
                      <a:off x="1647801" y="4927991"/>
                      <a:ext cx="1076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9" name="Ink 78">
                      <a:extLst>
                        <a:ext uri="{FF2B5EF4-FFF2-40B4-BE49-F238E27FC236}">
                          <a16:creationId xmlns:a16="http://schemas.microsoft.com/office/drawing/2014/main" id="{3E3E09BD-54A3-47BD-AAED-BE6C5B02D75E}"/>
                        </a:ext>
                      </a:extLst>
                    </p14:cNvPr>
                    <p14:cNvContentPartPr/>
                    <p14:nvPr/>
                  </p14:nvContentPartPr>
                  <p14:xfrm>
                    <a:off x="1906281" y="4925831"/>
                    <a:ext cx="108360" cy="17280"/>
                  </p14:xfrm>
                </p:contentPart>
              </mc:Choice>
              <mc:Fallback xmlns="">
                <p:pic>
                  <p:nvPicPr>
                    <p:cNvPr id="79" name="Ink 78">
                      <a:extLst>
                        <a:ext uri="{FF2B5EF4-FFF2-40B4-BE49-F238E27FC236}">
                          <a16:creationId xmlns:a16="http://schemas.microsoft.com/office/drawing/2014/main" id="{3E3E09BD-54A3-47BD-AAED-BE6C5B02D75E}"/>
                        </a:ext>
                      </a:extLst>
                    </p:cNvPr>
                    <p:cNvPicPr/>
                    <p:nvPr/>
                  </p:nvPicPr>
                  <p:blipFill>
                    <a:blip r:embed="rId121"/>
                    <a:stretch>
                      <a:fillRect/>
                    </a:stretch>
                  </p:blipFill>
                  <p:spPr>
                    <a:xfrm>
                      <a:off x="1897641" y="4916831"/>
                      <a:ext cx="1260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0" name="Ink 79">
                      <a:extLst>
                        <a:ext uri="{FF2B5EF4-FFF2-40B4-BE49-F238E27FC236}">
                          <a16:creationId xmlns:a16="http://schemas.microsoft.com/office/drawing/2014/main" id="{71F32183-BB66-4F45-AD27-F9537D785A3A}"/>
                        </a:ext>
                      </a:extLst>
                    </p14:cNvPr>
                    <p14:cNvContentPartPr/>
                    <p14:nvPr/>
                  </p14:nvContentPartPr>
                  <p14:xfrm>
                    <a:off x="2183481" y="4925471"/>
                    <a:ext cx="142200" cy="33120"/>
                  </p14:xfrm>
                </p:contentPart>
              </mc:Choice>
              <mc:Fallback xmlns="">
                <p:pic>
                  <p:nvPicPr>
                    <p:cNvPr id="80" name="Ink 79">
                      <a:extLst>
                        <a:ext uri="{FF2B5EF4-FFF2-40B4-BE49-F238E27FC236}">
                          <a16:creationId xmlns:a16="http://schemas.microsoft.com/office/drawing/2014/main" id="{71F32183-BB66-4F45-AD27-F9537D785A3A}"/>
                        </a:ext>
                      </a:extLst>
                    </p:cNvPr>
                    <p:cNvPicPr/>
                    <p:nvPr/>
                  </p:nvPicPr>
                  <p:blipFill>
                    <a:blip r:embed="rId123"/>
                    <a:stretch>
                      <a:fillRect/>
                    </a:stretch>
                  </p:blipFill>
                  <p:spPr>
                    <a:xfrm>
                      <a:off x="2174481" y="4916471"/>
                      <a:ext cx="159840" cy="50760"/>
                    </a:xfrm>
                    <a:prstGeom prst="rect">
                      <a:avLst/>
                    </a:prstGeom>
                  </p:spPr>
                </p:pic>
              </mc:Fallback>
            </mc:AlternateContent>
          </p:grpSp>
          <p:grpSp>
            <p:nvGrpSpPr>
              <p:cNvPr id="90" name="Group 89">
                <a:extLst>
                  <a:ext uri="{FF2B5EF4-FFF2-40B4-BE49-F238E27FC236}">
                    <a16:creationId xmlns:a16="http://schemas.microsoft.com/office/drawing/2014/main" id="{6A782FEB-7DA2-4311-90AF-EDBFF982C409}"/>
                  </a:ext>
                </a:extLst>
              </p:cNvPr>
              <p:cNvGrpSpPr/>
              <p:nvPr/>
            </p:nvGrpSpPr>
            <p:grpSpPr>
              <a:xfrm>
                <a:off x="932121" y="5403191"/>
                <a:ext cx="1306080" cy="62280"/>
                <a:chOff x="932121" y="5403191"/>
                <a:chExt cx="1306080" cy="62280"/>
              </a:xfrm>
            </p:grpSpPr>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435B1C50-0C63-4E16-A98B-FE709F7D21F9}"/>
                        </a:ext>
                      </a:extLst>
                    </p14:cNvPr>
                    <p14:cNvContentPartPr/>
                    <p14:nvPr/>
                  </p14:nvContentPartPr>
                  <p14:xfrm>
                    <a:off x="932121" y="5403191"/>
                    <a:ext cx="103680" cy="17280"/>
                  </p14:xfrm>
                </p:contentPart>
              </mc:Choice>
              <mc:Fallback xmlns="">
                <p:pic>
                  <p:nvPicPr>
                    <p:cNvPr id="82" name="Ink 81">
                      <a:extLst>
                        <a:ext uri="{FF2B5EF4-FFF2-40B4-BE49-F238E27FC236}">
                          <a16:creationId xmlns:a16="http://schemas.microsoft.com/office/drawing/2014/main" id="{435B1C50-0C63-4E16-A98B-FE709F7D21F9}"/>
                        </a:ext>
                      </a:extLst>
                    </p:cNvPr>
                    <p:cNvPicPr/>
                    <p:nvPr/>
                  </p:nvPicPr>
                  <p:blipFill>
                    <a:blip r:embed="rId125"/>
                    <a:stretch>
                      <a:fillRect/>
                    </a:stretch>
                  </p:blipFill>
                  <p:spPr>
                    <a:xfrm>
                      <a:off x="923481" y="5394191"/>
                      <a:ext cx="1213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371A9F79-B844-48CD-92D3-1AB3F0CEAA48}"/>
                        </a:ext>
                      </a:extLst>
                    </p14:cNvPr>
                    <p14:cNvContentPartPr/>
                    <p14:nvPr/>
                  </p14:nvContentPartPr>
                  <p14:xfrm>
                    <a:off x="1267641" y="5425871"/>
                    <a:ext cx="89280" cy="16560"/>
                  </p14:xfrm>
                </p:contentPart>
              </mc:Choice>
              <mc:Fallback xmlns="">
                <p:pic>
                  <p:nvPicPr>
                    <p:cNvPr id="83" name="Ink 82">
                      <a:extLst>
                        <a:ext uri="{FF2B5EF4-FFF2-40B4-BE49-F238E27FC236}">
                          <a16:creationId xmlns:a16="http://schemas.microsoft.com/office/drawing/2014/main" id="{371A9F79-B844-48CD-92D3-1AB3F0CEAA48}"/>
                        </a:ext>
                      </a:extLst>
                    </p:cNvPr>
                    <p:cNvPicPr/>
                    <p:nvPr/>
                  </p:nvPicPr>
                  <p:blipFill>
                    <a:blip r:embed="rId127"/>
                    <a:stretch>
                      <a:fillRect/>
                    </a:stretch>
                  </p:blipFill>
                  <p:spPr>
                    <a:xfrm>
                      <a:off x="1258641" y="5416871"/>
                      <a:ext cx="1069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5" name="Ink 84">
                      <a:extLst>
                        <a:ext uri="{FF2B5EF4-FFF2-40B4-BE49-F238E27FC236}">
                          <a16:creationId xmlns:a16="http://schemas.microsoft.com/office/drawing/2014/main" id="{54ADEDD3-7FB0-429A-BC32-6C4DDE99BA28}"/>
                        </a:ext>
                      </a:extLst>
                    </p14:cNvPr>
                    <p14:cNvContentPartPr/>
                    <p14:nvPr/>
                  </p14:nvContentPartPr>
                  <p14:xfrm>
                    <a:off x="1547721" y="5449271"/>
                    <a:ext cx="93960" cy="16200"/>
                  </p14:xfrm>
                </p:contentPart>
              </mc:Choice>
              <mc:Fallback xmlns="">
                <p:pic>
                  <p:nvPicPr>
                    <p:cNvPr id="85" name="Ink 84">
                      <a:extLst>
                        <a:ext uri="{FF2B5EF4-FFF2-40B4-BE49-F238E27FC236}">
                          <a16:creationId xmlns:a16="http://schemas.microsoft.com/office/drawing/2014/main" id="{54ADEDD3-7FB0-429A-BC32-6C4DDE99BA28}"/>
                        </a:ext>
                      </a:extLst>
                    </p:cNvPr>
                    <p:cNvPicPr/>
                    <p:nvPr/>
                  </p:nvPicPr>
                  <p:blipFill>
                    <a:blip r:embed="rId129"/>
                    <a:stretch>
                      <a:fillRect/>
                    </a:stretch>
                  </p:blipFill>
                  <p:spPr>
                    <a:xfrm>
                      <a:off x="1539081" y="5440631"/>
                      <a:ext cx="1116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7" name="Ink 86">
                      <a:extLst>
                        <a:ext uri="{FF2B5EF4-FFF2-40B4-BE49-F238E27FC236}">
                          <a16:creationId xmlns:a16="http://schemas.microsoft.com/office/drawing/2014/main" id="{4E62BC9D-A6F4-4CAB-B51D-C7D7A15738EB}"/>
                        </a:ext>
                      </a:extLst>
                    </p14:cNvPr>
                    <p14:cNvContentPartPr/>
                    <p14:nvPr/>
                  </p14:nvContentPartPr>
                  <p14:xfrm>
                    <a:off x="1860201" y="5407151"/>
                    <a:ext cx="103320" cy="28800"/>
                  </p14:xfrm>
                </p:contentPart>
              </mc:Choice>
              <mc:Fallback xmlns="">
                <p:pic>
                  <p:nvPicPr>
                    <p:cNvPr id="87" name="Ink 86">
                      <a:extLst>
                        <a:ext uri="{FF2B5EF4-FFF2-40B4-BE49-F238E27FC236}">
                          <a16:creationId xmlns:a16="http://schemas.microsoft.com/office/drawing/2014/main" id="{4E62BC9D-A6F4-4CAB-B51D-C7D7A15738EB}"/>
                        </a:ext>
                      </a:extLst>
                    </p:cNvPr>
                    <p:cNvPicPr/>
                    <p:nvPr/>
                  </p:nvPicPr>
                  <p:blipFill>
                    <a:blip r:embed="rId131"/>
                    <a:stretch>
                      <a:fillRect/>
                    </a:stretch>
                  </p:blipFill>
                  <p:spPr>
                    <a:xfrm>
                      <a:off x="1851201" y="5398151"/>
                      <a:ext cx="120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9" name="Ink 88">
                      <a:extLst>
                        <a:ext uri="{FF2B5EF4-FFF2-40B4-BE49-F238E27FC236}">
                          <a16:creationId xmlns:a16="http://schemas.microsoft.com/office/drawing/2014/main" id="{996E04CE-919D-4408-8613-B0A2C0E1D98C}"/>
                        </a:ext>
                      </a:extLst>
                    </p14:cNvPr>
                    <p14:cNvContentPartPr/>
                    <p14:nvPr/>
                  </p14:nvContentPartPr>
                  <p14:xfrm>
                    <a:off x="2124801" y="5404271"/>
                    <a:ext cx="113400" cy="11520"/>
                  </p14:xfrm>
                </p:contentPart>
              </mc:Choice>
              <mc:Fallback xmlns="">
                <p:pic>
                  <p:nvPicPr>
                    <p:cNvPr id="89" name="Ink 88">
                      <a:extLst>
                        <a:ext uri="{FF2B5EF4-FFF2-40B4-BE49-F238E27FC236}">
                          <a16:creationId xmlns:a16="http://schemas.microsoft.com/office/drawing/2014/main" id="{996E04CE-919D-4408-8613-B0A2C0E1D98C}"/>
                        </a:ext>
                      </a:extLst>
                    </p:cNvPr>
                    <p:cNvPicPr/>
                    <p:nvPr/>
                  </p:nvPicPr>
                  <p:blipFill>
                    <a:blip r:embed="rId133"/>
                    <a:stretch>
                      <a:fillRect/>
                    </a:stretch>
                  </p:blipFill>
                  <p:spPr>
                    <a:xfrm>
                      <a:off x="2115801" y="5395271"/>
                      <a:ext cx="131040" cy="29160"/>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34">
            <p14:nvContentPartPr>
              <p14:cNvPr id="254" name="Ink 253">
                <a:extLst>
                  <a:ext uri="{FF2B5EF4-FFF2-40B4-BE49-F238E27FC236}">
                    <a16:creationId xmlns:a16="http://schemas.microsoft.com/office/drawing/2014/main" id="{B7582420-C2AC-4A18-9BFC-B7999F14E7BB}"/>
                  </a:ext>
                </a:extLst>
              </p14:cNvPr>
              <p14:cNvContentPartPr/>
              <p14:nvPr/>
            </p14:nvContentPartPr>
            <p14:xfrm>
              <a:off x="373504" y="2675836"/>
              <a:ext cx="383670" cy="356130"/>
            </p14:xfrm>
          </p:contentPart>
        </mc:Choice>
        <mc:Fallback xmlns="">
          <p:pic>
            <p:nvPicPr>
              <p:cNvPr id="254" name="Ink 253">
                <a:extLst>
                  <a:ext uri="{FF2B5EF4-FFF2-40B4-BE49-F238E27FC236}">
                    <a16:creationId xmlns:a16="http://schemas.microsoft.com/office/drawing/2014/main" id="{B7582420-C2AC-4A18-9BFC-B7999F14E7BB}"/>
                  </a:ext>
                </a:extLst>
              </p:cNvPr>
              <p:cNvPicPr/>
              <p:nvPr/>
            </p:nvPicPr>
            <p:blipFill>
              <a:blip r:embed="rId135"/>
              <a:stretch>
                <a:fillRect/>
              </a:stretch>
            </p:blipFill>
            <p:spPr>
              <a:xfrm>
                <a:off x="364506" y="2666843"/>
                <a:ext cx="401306" cy="373757"/>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55" name="Ink 254">
                <a:extLst>
                  <a:ext uri="{FF2B5EF4-FFF2-40B4-BE49-F238E27FC236}">
                    <a16:creationId xmlns:a16="http://schemas.microsoft.com/office/drawing/2014/main" id="{BCE4753D-C9DA-4131-B283-3FCC072A55B7}"/>
                  </a:ext>
                </a:extLst>
              </p14:cNvPr>
              <p14:cNvContentPartPr/>
              <p14:nvPr/>
            </p14:nvContentPartPr>
            <p14:xfrm>
              <a:off x="445016" y="501010"/>
              <a:ext cx="606420" cy="470880"/>
            </p14:xfrm>
          </p:contentPart>
        </mc:Choice>
        <mc:Fallback xmlns="">
          <p:pic>
            <p:nvPicPr>
              <p:cNvPr id="255" name="Ink 254">
                <a:extLst>
                  <a:ext uri="{FF2B5EF4-FFF2-40B4-BE49-F238E27FC236}">
                    <a16:creationId xmlns:a16="http://schemas.microsoft.com/office/drawing/2014/main" id="{BCE4753D-C9DA-4131-B283-3FCC072A55B7}"/>
                  </a:ext>
                </a:extLst>
              </p:cNvPr>
              <p:cNvPicPr/>
              <p:nvPr/>
            </p:nvPicPr>
            <p:blipFill>
              <a:blip r:embed="rId137"/>
              <a:stretch>
                <a:fillRect/>
              </a:stretch>
            </p:blipFill>
            <p:spPr>
              <a:xfrm>
                <a:off x="436024" y="492017"/>
                <a:ext cx="624044" cy="488507"/>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256" name="Ink 255">
                <a:extLst>
                  <a:ext uri="{FF2B5EF4-FFF2-40B4-BE49-F238E27FC236}">
                    <a16:creationId xmlns:a16="http://schemas.microsoft.com/office/drawing/2014/main" id="{B6E3DF0F-2A40-45DC-974F-5E4A0373059F}"/>
                  </a:ext>
                </a:extLst>
              </p14:cNvPr>
              <p14:cNvContentPartPr/>
              <p14:nvPr/>
            </p14:nvContentPartPr>
            <p14:xfrm>
              <a:off x="412076" y="451870"/>
              <a:ext cx="711720" cy="325890"/>
            </p14:xfrm>
          </p:contentPart>
        </mc:Choice>
        <mc:Fallback>
          <p:pic>
            <p:nvPicPr>
              <p:cNvPr id="256" name="Ink 255">
                <a:extLst>
                  <a:ext uri="{FF2B5EF4-FFF2-40B4-BE49-F238E27FC236}">
                    <a16:creationId xmlns:a16="http://schemas.microsoft.com/office/drawing/2014/main" id="{B6E3DF0F-2A40-45DC-974F-5E4A0373059F}"/>
                  </a:ext>
                </a:extLst>
              </p:cNvPr>
              <p:cNvPicPr/>
              <p:nvPr/>
            </p:nvPicPr>
            <p:blipFill>
              <a:blip r:embed="rId139"/>
              <a:stretch>
                <a:fillRect/>
              </a:stretch>
            </p:blipFill>
            <p:spPr>
              <a:xfrm>
                <a:off x="403076" y="442868"/>
                <a:ext cx="729360" cy="343535"/>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257" name="Ink 256">
                <a:extLst>
                  <a:ext uri="{FF2B5EF4-FFF2-40B4-BE49-F238E27FC236}">
                    <a16:creationId xmlns:a16="http://schemas.microsoft.com/office/drawing/2014/main" id="{5884A25C-648C-4499-BB03-006BB49B4451}"/>
                  </a:ext>
                </a:extLst>
              </p14:cNvPr>
              <p14:cNvContentPartPr/>
              <p14:nvPr/>
            </p14:nvContentPartPr>
            <p14:xfrm>
              <a:off x="658046" y="755890"/>
              <a:ext cx="202500" cy="120690"/>
            </p14:xfrm>
          </p:contentPart>
        </mc:Choice>
        <mc:Fallback>
          <p:pic>
            <p:nvPicPr>
              <p:cNvPr id="257" name="Ink 256">
                <a:extLst>
                  <a:ext uri="{FF2B5EF4-FFF2-40B4-BE49-F238E27FC236}">
                    <a16:creationId xmlns:a16="http://schemas.microsoft.com/office/drawing/2014/main" id="{5884A25C-648C-4499-BB03-006BB49B4451}"/>
                  </a:ext>
                </a:extLst>
              </p:cNvPr>
              <p:cNvPicPr/>
              <p:nvPr/>
            </p:nvPicPr>
            <p:blipFill>
              <a:blip r:embed="rId141"/>
              <a:stretch>
                <a:fillRect/>
              </a:stretch>
            </p:blipFill>
            <p:spPr>
              <a:xfrm>
                <a:off x="649054" y="746910"/>
                <a:ext cx="220124" cy="138291"/>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77" name="Ink 276">
                <a:extLst>
                  <a:ext uri="{FF2B5EF4-FFF2-40B4-BE49-F238E27FC236}">
                    <a16:creationId xmlns:a16="http://schemas.microsoft.com/office/drawing/2014/main" id="{7E27058E-04A9-4CBA-B29E-3A47C0AD20EA}"/>
                  </a:ext>
                </a:extLst>
              </p14:cNvPr>
              <p14:cNvContentPartPr/>
              <p14:nvPr/>
            </p14:nvContentPartPr>
            <p14:xfrm>
              <a:off x="7327552" y="1217182"/>
              <a:ext cx="271350" cy="298350"/>
            </p14:xfrm>
          </p:contentPart>
        </mc:Choice>
        <mc:Fallback xmlns="">
          <p:pic>
            <p:nvPicPr>
              <p:cNvPr id="277" name="Ink 276">
                <a:extLst>
                  <a:ext uri="{FF2B5EF4-FFF2-40B4-BE49-F238E27FC236}">
                    <a16:creationId xmlns:a16="http://schemas.microsoft.com/office/drawing/2014/main" id="{7E27058E-04A9-4CBA-B29E-3A47C0AD20EA}"/>
                  </a:ext>
                </a:extLst>
              </p:cNvPr>
              <p:cNvPicPr/>
              <p:nvPr/>
            </p:nvPicPr>
            <p:blipFill>
              <a:blip r:embed="rId143"/>
              <a:stretch>
                <a:fillRect/>
              </a:stretch>
            </p:blipFill>
            <p:spPr>
              <a:xfrm>
                <a:off x="7318567" y="1208196"/>
                <a:ext cx="288961" cy="315963"/>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78" name="Ink 277">
                <a:extLst>
                  <a:ext uri="{FF2B5EF4-FFF2-40B4-BE49-F238E27FC236}">
                    <a16:creationId xmlns:a16="http://schemas.microsoft.com/office/drawing/2014/main" id="{65C71889-2965-48F6-B55E-D8092BCC03C8}"/>
                  </a:ext>
                </a:extLst>
              </p14:cNvPr>
              <p14:cNvContentPartPr/>
              <p14:nvPr/>
            </p14:nvContentPartPr>
            <p14:xfrm>
              <a:off x="7368322" y="1306012"/>
              <a:ext cx="270" cy="270"/>
            </p14:xfrm>
          </p:contentPart>
        </mc:Choice>
        <mc:Fallback xmlns="">
          <p:pic>
            <p:nvPicPr>
              <p:cNvPr id="278" name="Ink 277">
                <a:extLst>
                  <a:ext uri="{FF2B5EF4-FFF2-40B4-BE49-F238E27FC236}">
                    <a16:creationId xmlns:a16="http://schemas.microsoft.com/office/drawing/2014/main" id="{65C71889-2965-48F6-B55E-D8092BCC03C8}"/>
                  </a:ext>
                </a:extLst>
              </p:cNvPr>
              <p:cNvPicPr/>
              <p:nvPr/>
            </p:nvPicPr>
            <p:blipFill>
              <a:blip r:embed="rId145"/>
              <a:stretch>
                <a:fillRect/>
              </a:stretch>
            </p:blipFill>
            <p:spPr>
              <a:xfrm>
                <a:off x="7361572" y="1299262"/>
                <a:ext cx="13500" cy="13500"/>
              </a:xfrm>
              <a:prstGeom prst="rect">
                <a:avLst/>
              </a:prstGeom>
            </p:spPr>
          </p:pic>
        </mc:Fallback>
      </mc:AlternateContent>
      <p:grpSp>
        <p:nvGrpSpPr>
          <p:cNvPr id="286" name="Group 285">
            <a:extLst>
              <a:ext uri="{FF2B5EF4-FFF2-40B4-BE49-F238E27FC236}">
                <a16:creationId xmlns:a16="http://schemas.microsoft.com/office/drawing/2014/main" id="{4990896F-A387-49B2-A236-4026355F67B3}"/>
              </a:ext>
            </a:extLst>
          </p:cNvPr>
          <p:cNvGrpSpPr/>
          <p:nvPr/>
        </p:nvGrpSpPr>
        <p:grpSpPr>
          <a:xfrm>
            <a:off x="7230892" y="1114042"/>
            <a:ext cx="454140" cy="502470"/>
            <a:chOff x="6981116" y="635988"/>
            <a:chExt cx="605520" cy="669960"/>
          </a:xfrm>
        </p:grpSpPr>
        <mc:AlternateContent xmlns:mc="http://schemas.openxmlformats.org/markup-compatibility/2006" xmlns:p14="http://schemas.microsoft.com/office/powerpoint/2010/main">
          <mc:Choice Requires="p14">
            <p:contentPart p14:bwMode="auto" r:id="rId146">
              <p14:nvContentPartPr>
                <p14:cNvPr id="279" name="Ink 278">
                  <a:extLst>
                    <a:ext uri="{FF2B5EF4-FFF2-40B4-BE49-F238E27FC236}">
                      <a16:creationId xmlns:a16="http://schemas.microsoft.com/office/drawing/2014/main" id="{994C4442-13FE-4654-B547-781F722589A4}"/>
                    </a:ext>
                  </a:extLst>
                </p14:cNvPr>
                <p14:cNvContentPartPr/>
                <p14:nvPr/>
              </p14:nvContentPartPr>
              <p14:xfrm>
                <a:off x="7150316" y="829308"/>
                <a:ext cx="268920" cy="280440"/>
              </p14:xfrm>
            </p:contentPart>
          </mc:Choice>
          <mc:Fallback xmlns="">
            <p:pic>
              <p:nvPicPr>
                <p:cNvPr id="279" name="Ink 278">
                  <a:extLst>
                    <a:ext uri="{FF2B5EF4-FFF2-40B4-BE49-F238E27FC236}">
                      <a16:creationId xmlns:a16="http://schemas.microsoft.com/office/drawing/2014/main" id="{994C4442-13FE-4654-B547-781F722589A4}"/>
                    </a:ext>
                  </a:extLst>
                </p:cNvPr>
                <p:cNvPicPr/>
                <p:nvPr/>
              </p:nvPicPr>
              <p:blipFill>
                <a:blip r:embed="rId147"/>
                <a:stretch>
                  <a:fillRect/>
                </a:stretch>
              </p:blipFill>
              <p:spPr>
                <a:xfrm>
                  <a:off x="7141676" y="820308"/>
                  <a:ext cx="2865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80" name="Ink 279">
                  <a:extLst>
                    <a:ext uri="{FF2B5EF4-FFF2-40B4-BE49-F238E27FC236}">
                      <a16:creationId xmlns:a16="http://schemas.microsoft.com/office/drawing/2014/main" id="{08093CC2-56B9-40E6-9EE6-5F9645BFE3D0}"/>
                    </a:ext>
                  </a:extLst>
                </p14:cNvPr>
                <p14:cNvContentPartPr/>
                <p14:nvPr/>
              </p14:nvContentPartPr>
              <p14:xfrm>
                <a:off x="6981116" y="676308"/>
                <a:ext cx="118800" cy="157320"/>
              </p14:xfrm>
            </p:contentPart>
          </mc:Choice>
          <mc:Fallback xmlns="">
            <p:pic>
              <p:nvPicPr>
                <p:cNvPr id="280" name="Ink 279">
                  <a:extLst>
                    <a:ext uri="{FF2B5EF4-FFF2-40B4-BE49-F238E27FC236}">
                      <a16:creationId xmlns:a16="http://schemas.microsoft.com/office/drawing/2014/main" id="{08093CC2-56B9-40E6-9EE6-5F9645BFE3D0}"/>
                    </a:ext>
                  </a:extLst>
                </p:cNvPr>
                <p:cNvPicPr/>
                <p:nvPr/>
              </p:nvPicPr>
              <p:blipFill>
                <a:blip r:embed="rId149"/>
                <a:stretch>
                  <a:fillRect/>
                </a:stretch>
              </p:blipFill>
              <p:spPr>
                <a:xfrm>
                  <a:off x="6972116" y="667308"/>
                  <a:ext cx="1364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82" name="Ink 281">
                  <a:extLst>
                    <a:ext uri="{FF2B5EF4-FFF2-40B4-BE49-F238E27FC236}">
                      <a16:creationId xmlns:a16="http://schemas.microsoft.com/office/drawing/2014/main" id="{EFE22855-54D9-4142-A9A5-92A88FB6E8D7}"/>
                    </a:ext>
                  </a:extLst>
                </p14:cNvPr>
                <p14:cNvContentPartPr/>
                <p14:nvPr/>
              </p14:nvContentPartPr>
              <p14:xfrm>
                <a:off x="7048436" y="1195068"/>
                <a:ext cx="129240" cy="110880"/>
              </p14:xfrm>
            </p:contentPart>
          </mc:Choice>
          <mc:Fallback xmlns="">
            <p:pic>
              <p:nvPicPr>
                <p:cNvPr id="282" name="Ink 281">
                  <a:extLst>
                    <a:ext uri="{FF2B5EF4-FFF2-40B4-BE49-F238E27FC236}">
                      <a16:creationId xmlns:a16="http://schemas.microsoft.com/office/drawing/2014/main" id="{EFE22855-54D9-4142-A9A5-92A88FB6E8D7}"/>
                    </a:ext>
                  </a:extLst>
                </p:cNvPr>
                <p:cNvPicPr/>
                <p:nvPr/>
              </p:nvPicPr>
              <p:blipFill>
                <a:blip r:embed="rId151"/>
                <a:stretch>
                  <a:fillRect/>
                </a:stretch>
              </p:blipFill>
              <p:spPr>
                <a:xfrm>
                  <a:off x="7039796" y="1186068"/>
                  <a:ext cx="146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83" name="Ink 282">
                  <a:extLst>
                    <a:ext uri="{FF2B5EF4-FFF2-40B4-BE49-F238E27FC236}">
                      <a16:creationId xmlns:a16="http://schemas.microsoft.com/office/drawing/2014/main" id="{310A926D-AEAA-4E0C-BE76-D86F74C0F923}"/>
                    </a:ext>
                  </a:extLst>
                </p14:cNvPr>
                <p14:cNvContentPartPr/>
                <p14:nvPr/>
              </p14:nvContentPartPr>
              <p14:xfrm>
                <a:off x="7482956" y="1016868"/>
                <a:ext cx="103680" cy="187920"/>
              </p14:xfrm>
            </p:contentPart>
          </mc:Choice>
          <mc:Fallback xmlns="">
            <p:pic>
              <p:nvPicPr>
                <p:cNvPr id="283" name="Ink 282">
                  <a:extLst>
                    <a:ext uri="{FF2B5EF4-FFF2-40B4-BE49-F238E27FC236}">
                      <a16:creationId xmlns:a16="http://schemas.microsoft.com/office/drawing/2014/main" id="{310A926D-AEAA-4E0C-BE76-D86F74C0F923}"/>
                    </a:ext>
                  </a:extLst>
                </p:cNvPr>
                <p:cNvPicPr/>
                <p:nvPr/>
              </p:nvPicPr>
              <p:blipFill>
                <a:blip r:embed="rId153"/>
                <a:stretch>
                  <a:fillRect/>
                </a:stretch>
              </p:blipFill>
              <p:spPr>
                <a:xfrm>
                  <a:off x="7474316" y="1007868"/>
                  <a:ext cx="1213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85" name="Ink 284">
                  <a:extLst>
                    <a:ext uri="{FF2B5EF4-FFF2-40B4-BE49-F238E27FC236}">
                      <a16:creationId xmlns:a16="http://schemas.microsoft.com/office/drawing/2014/main" id="{C575A85A-70BA-4FFA-A077-7880B4363F6E}"/>
                    </a:ext>
                  </a:extLst>
                </p14:cNvPr>
                <p14:cNvContentPartPr/>
                <p14:nvPr/>
              </p14:nvContentPartPr>
              <p14:xfrm>
                <a:off x="7473956" y="635988"/>
                <a:ext cx="102240" cy="180360"/>
              </p14:xfrm>
            </p:contentPart>
          </mc:Choice>
          <mc:Fallback xmlns="">
            <p:pic>
              <p:nvPicPr>
                <p:cNvPr id="285" name="Ink 284">
                  <a:extLst>
                    <a:ext uri="{FF2B5EF4-FFF2-40B4-BE49-F238E27FC236}">
                      <a16:creationId xmlns:a16="http://schemas.microsoft.com/office/drawing/2014/main" id="{C575A85A-70BA-4FFA-A077-7880B4363F6E}"/>
                    </a:ext>
                  </a:extLst>
                </p:cNvPr>
                <p:cNvPicPr/>
                <p:nvPr/>
              </p:nvPicPr>
              <p:blipFill>
                <a:blip r:embed="rId155"/>
                <a:stretch>
                  <a:fillRect/>
                </a:stretch>
              </p:blipFill>
              <p:spPr>
                <a:xfrm>
                  <a:off x="7465316" y="627348"/>
                  <a:ext cx="119880" cy="19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6">
            <p14:nvContentPartPr>
              <p14:cNvPr id="287" name="Ink 286">
                <a:extLst>
                  <a:ext uri="{FF2B5EF4-FFF2-40B4-BE49-F238E27FC236}">
                    <a16:creationId xmlns:a16="http://schemas.microsoft.com/office/drawing/2014/main" id="{2E7DE857-F629-4540-B9A7-404192AB3A99}"/>
                  </a:ext>
                </a:extLst>
              </p14:cNvPr>
              <p14:cNvContentPartPr/>
              <p14:nvPr/>
            </p14:nvContentPartPr>
            <p14:xfrm>
              <a:off x="2120000" y="1741878"/>
              <a:ext cx="271350" cy="298350"/>
            </p14:xfrm>
          </p:contentPart>
        </mc:Choice>
        <mc:Fallback xmlns="">
          <p:pic>
            <p:nvPicPr>
              <p:cNvPr id="287" name="Ink 286">
                <a:extLst>
                  <a:ext uri="{FF2B5EF4-FFF2-40B4-BE49-F238E27FC236}">
                    <a16:creationId xmlns:a16="http://schemas.microsoft.com/office/drawing/2014/main" id="{2E7DE857-F629-4540-B9A7-404192AB3A99}"/>
                  </a:ext>
                </a:extLst>
              </p:cNvPr>
              <p:cNvPicPr/>
              <p:nvPr/>
            </p:nvPicPr>
            <p:blipFill>
              <a:blip r:embed="rId143"/>
              <a:stretch>
                <a:fillRect/>
              </a:stretch>
            </p:blipFill>
            <p:spPr>
              <a:xfrm>
                <a:off x="2111015" y="1732892"/>
                <a:ext cx="288961" cy="315963"/>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88" name="Ink 287">
                <a:extLst>
                  <a:ext uri="{FF2B5EF4-FFF2-40B4-BE49-F238E27FC236}">
                    <a16:creationId xmlns:a16="http://schemas.microsoft.com/office/drawing/2014/main" id="{61865E80-CE33-451B-97EC-3E89FDF81221}"/>
                  </a:ext>
                </a:extLst>
              </p14:cNvPr>
              <p14:cNvContentPartPr/>
              <p14:nvPr/>
            </p14:nvContentPartPr>
            <p14:xfrm>
              <a:off x="2160770" y="1830708"/>
              <a:ext cx="270" cy="270"/>
            </p14:xfrm>
          </p:contentPart>
        </mc:Choice>
        <mc:Fallback xmlns="">
          <p:pic>
            <p:nvPicPr>
              <p:cNvPr id="288" name="Ink 287">
                <a:extLst>
                  <a:ext uri="{FF2B5EF4-FFF2-40B4-BE49-F238E27FC236}">
                    <a16:creationId xmlns:a16="http://schemas.microsoft.com/office/drawing/2014/main" id="{61865E80-CE33-451B-97EC-3E89FDF81221}"/>
                  </a:ext>
                </a:extLst>
              </p:cNvPr>
              <p:cNvPicPr/>
              <p:nvPr/>
            </p:nvPicPr>
            <p:blipFill>
              <a:blip r:embed="rId145"/>
              <a:stretch>
                <a:fillRect/>
              </a:stretch>
            </p:blipFill>
            <p:spPr>
              <a:xfrm>
                <a:off x="2154020" y="1823958"/>
                <a:ext cx="13500" cy="13500"/>
              </a:xfrm>
              <a:prstGeom prst="rect">
                <a:avLst/>
              </a:prstGeom>
            </p:spPr>
          </p:pic>
        </mc:Fallback>
      </mc:AlternateContent>
      <p:grpSp>
        <p:nvGrpSpPr>
          <p:cNvPr id="289" name="Group 288">
            <a:extLst>
              <a:ext uri="{FF2B5EF4-FFF2-40B4-BE49-F238E27FC236}">
                <a16:creationId xmlns:a16="http://schemas.microsoft.com/office/drawing/2014/main" id="{65B0F97F-F9E5-4C60-B262-C20E880A099A}"/>
              </a:ext>
            </a:extLst>
          </p:cNvPr>
          <p:cNvGrpSpPr/>
          <p:nvPr/>
        </p:nvGrpSpPr>
        <p:grpSpPr>
          <a:xfrm>
            <a:off x="2023340" y="1638738"/>
            <a:ext cx="454140" cy="502470"/>
            <a:chOff x="6981116" y="635988"/>
            <a:chExt cx="605520" cy="669960"/>
          </a:xfrm>
        </p:grpSpPr>
        <mc:AlternateContent xmlns:mc="http://schemas.openxmlformats.org/markup-compatibility/2006" xmlns:p14="http://schemas.microsoft.com/office/powerpoint/2010/main">
          <mc:Choice Requires="p14">
            <p:contentPart p14:bwMode="auto" r:id="rId158">
              <p14:nvContentPartPr>
                <p14:cNvPr id="290" name="Ink 289">
                  <a:extLst>
                    <a:ext uri="{FF2B5EF4-FFF2-40B4-BE49-F238E27FC236}">
                      <a16:creationId xmlns:a16="http://schemas.microsoft.com/office/drawing/2014/main" id="{732A9609-DBF5-42A3-9650-5DAC848C9FD8}"/>
                    </a:ext>
                  </a:extLst>
                </p14:cNvPr>
                <p14:cNvContentPartPr/>
                <p14:nvPr/>
              </p14:nvContentPartPr>
              <p14:xfrm>
                <a:off x="7150316" y="829308"/>
                <a:ext cx="268920" cy="280440"/>
              </p14:xfrm>
            </p:contentPart>
          </mc:Choice>
          <mc:Fallback xmlns="">
            <p:pic>
              <p:nvPicPr>
                <p:cNvPr id="290" name="Ink 289">
                  <a:extLst>
                    <a:ext uri="{FF2B5EF4-FFF2-40B4-BE49-F238E27FC236}">
                      <a16:creationId xmlns:a16="http://schemas.microsoft.com/office/drawing/2014/main" id="{732A9609-DBF5-42A3-9650-5DAC848C9FD8}"/>
                    </a:ext>
                  </a:extLst>
                </p:cNvPr>
                <p:cNvPicPr/>
                <p:nvPr/>
              </p:nvPicPr>
              <p:blipFill>
                <a:blip r:embed="rId159"/>
                <a:stretch>
                  <a:fillRect/>
                </a:stretch>
              </p:blipFill>
              <p:spPr>
                <a:xfrm>
                  <a:off x="7141676" y="820308"/>
                  <a:ext cx="2865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91" name="Ink 290">
                  <a:extLst>
                    <a:ext uri="{FF2B5EF4-FFF2-40B4-BE49-F238E27FC236}">
                      <a16:creationId xmlns:a16="http://schemas.microsoft.com/office/drawing/2014/main" id="{0BF52C58-5991-44EB-84AF-7F7489DE7CDD}"/>
                    </a:ext>
                  </a:extLst>
                </p14:cNvPr>
                <p14:cNvContentPartPr/>
                <p14:nvPr/>
              </p14:nvContentPartPr>
              <p14:xfrm>
                <a:off x="6981116" y="676308"/>
                <a:ext cx="118800" cy="157320"/>
              </p14:xfrm>
            </p:contentPart>
          </mc:Choice>
          <mc:Fallback xmlns="">
            <p:pic>
              <p:nvPicPr>
                <p:cNvPr id="291" name="Ink 290">
                  <a:extLst>
                    <a:ext uri="{FF2B5EF4-FFF2-40B4-BE49-F238E27FC236}">
                      <a16:creationId xmlns:a16="http://schemas.microsoft.com/office/drawing/2014/main" id="{0BF52C58-5991-44EB-84AF-7F7489DE7CDD}"/>
                    </a:ext>
                  </a:extLst>
                </p:cNvPr>
                <p:cNvPicPr/>
                <p:nvPr/>
              </p:nvPicPr>
              <p:blipFill>
                <a:blip r:embed="rId161"/>
                <a:stretch>
                  <a:fillRect/>
                </a:stretch>
              </p:blipFill>
              <p:spPr>
                <a:xfrm>
                  <a:off x="6972116" y="667308"/>
                  <a:ext cx="1364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92" name="Ink 291">
                  <a:extLst>
                    <a:ext uri="{FF2B5EF4-FFF2-40B4-BE49-F238E27FC236}">
                      <a16:creationId xmlns:a16="http://schemas.microsoft.com/office/drawing/2014/main" id="{F0720A36-9D49-4C56-9A8F-C210D30B7A0D}"/>
                    </a:ext>
                  </a:extLst>
                </p14:cNvPr>
                <p14:cNvContentPartPr/>
                <p14:nvPr/>
              </p14:nvContentPartPr>
              <p14:xfrm>
                <a:off x="7048436" y="1195068"/>
                <a:ext cx="129240" cy="110880"/>
              </p14:xfrm>
            </p:contentPart>
          </mc:Choice>
          <mc:Fallback xmlns="">
            <p:pic>
              <p:nvPicPr>
                <p:cNvPr id="292" name="Ink 291">
                  <a:extLst>
                    <a:ext uri="{FF2B5EF4-FFF2-40B4-BE49-F238E27FC236}">
                      <a16:creationId xmlns:a16="http://schemas.microsoft.com/office/drawing/2014/main" id="{F0720A36-9D49-4C56-9A8F-C210D30B7A0D}"/>
                    </a:ext>
                  </a:extLst>
                </p:cNvPr>
                <p:cNvPicPr/>
                <p:nvPr/>
              </p:nvPicPr>
              <p:blipFill>
                <a:blip r:embed="rId163"/>
                <a:stretch>
                  <a:fillRect/>
                </a:stretch>
              </p:blipFill>
              <p:spPr>
                <a:xfrm>
                  <a:off x="7039796" y="1186068"/>
                  <a:ext cx="146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93" name="Ink 292">
                  <a:extLst>
                    <a:ext uri="{FF2B5EF4-FFF2-40B4-BE49-F238E27FC236}">
                      <a16:creationId xmlns:a16="http://schemas.microsoft.com/office/drawing/2014/main" id="{7DF14804-D41C-4301-943D-B090B5757338}"/>
                    </a:ext>
                  </a:extLst>
                </p14:cNvPr>
                <p14:cNvContentPartPr/>
                <p14:nvPr/>
              </p14:nvContentPartPr>
              <p14:xfrm>
                <a:off x="7482956" y="1016868"/>
                <a:ext cx="103680" cy="187920"/>
              </p14:xfrm>
            </p:contentPart>
          </mc:Choice>
          <mc:Fallback xmlns="">
            <p:pic>
              <p:nvPicPr>
                <p:cNvPr id="293" name="Ink 292">
                  <a:extLst>
                    <a:ext uri="{FF2B5EF4-FFF2-40B4-BE49-F238E27FC236}">
                      <a16:creationId xmlns:a16="http://schemas.microsoft.com/office/drawing/2014/main" id="{7DF14804-D41C-4301-943D-B090B5757338}"/>
                    </a:ext>
                  </a:extLst>
                </p:cNvPr>
                <p:cNvPicPr/>
                <p:nvPr/>
              </p:nvPicPr>
              <p:blipFill>
                <a:blip r:embed="rId165"/>
                <a:stretch>
                  <a:fillRect/>
                </a:stretch>
              </p:blipFill>
              <p:spPr>
                <a:xfrm>
                  <a:off x="7474316" y="1007868"/>
                  <a:ext cx="1213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94" name="Ink 293">
                  <a:extLst>
                    <a:ext uri="{FF2B5EF4-FFF2-40B4-BE49-F238E27FC236}">
                      <a16:creationId xmlns:a16="http://schemas.microsoft.com/office/drawing/2014/main" id="{3395879C-CD4F-41D1-92A2-299F39FECD19}"/>
                    </a:ext>
                  </a:extLst>
                </p14:cNvPr>
                <p14:cNvContentPartPr/>
                <p14:nvPr/>
              </p14:nvContentPartPr>
              <p14:xfrm>
                <a:off x="7473956" y="635988"/>
                <a:ext cx="102240" cy="180360"/>
              </p14:xfrm>
            </p:contentPart>
          </mc:Choice>
          <mc:Fallback xmlns="">
            <p:pic>
              <p:nvPicPr>
                <p:cNvPr id="294" name="Ink 293">
                  <a:extLst>
                    <a:ext uri="{FF2B5EF4-FFF2-40B4-BE49-F238E27FC236}">
                      <a16:creationId xmlns:a16="http://schemas.microsoft.com/office/drawing/2014/main" id="{3395879C-CD4F-41D1-92A2-299F39FECD19}"/>
                    </a:ext>
                  </a:extLst>
                </p:cNvPr>
                <p:cNvPicPr/>
                <p:nvPr/>
              </p:nvPicPr>
              <p:blipFill>
                <a:blip r:embed="rId167"/>
                <a:stretch>
                  <a:fillRect/>
                </a:stretch>
              </p:blipFill>
              <p:spPr>
                <a:xfrm>
                  <a:off x="7465316" y="627348"/>
                  <a:ext cx="119880" cy="19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8">
            <p14:nvContentPartPr>
              <p14:cNvPr id="295" name="Ink 294">
                <a:extLst>
                  <a:ext uri="{FF2B5EF4-FFF2-40B4-BE49-F238E27FC236}">
                    <a16:creationId xmlns:a16="http://schemas.microsoft.com/office/drawing/2014/main" id="{AC20D242-B2C6-4A6A-B6C5-F5A136FB6249}"/>
                  </a:ext>
                </a:extLst>
              </p14:cNvPr>
              <p14:cNvContentPartPr/>
              <p14:nvPr/>
            </p14:nvContentPartPr>
            <p14:xfrm>
              <a:off x="1361742" y="1735474"/>
              <a:ext cx="271350" cy="298350"/>
            </p14:xfrm>
          </p:contentPart>
        </mc:Choice>
        <mc:Fallback xmlns="">
          <p:pic>
            <p:nvPicPr>
              <p:cNvPr id="295" name="Ink 294">
                <a:extLst>
                  <a:ext uri="{FF2B5EF4-FFF2-40B4-BE49-F238E27FC236}">
                    <a16:creationId xmlns:a16="http://schemas.microsoft.com/office/drawing/2014/main" id="{AC20D242-B2C6-4A6A-B6C5-F5A136FB6249}"/>
                  </a:ext>
                </a:extLst>
              </p:cNvPr>
              <p:cNvPicPr/>
              <p:nvPr/>
            </p:nvPicPr>
            <p:blipFill>
              <a:blip r:embed="rId143"/>
              <a:stretch>
                <a:fillRect/>
              </a:stretch>
            </p:blipFill>
            <p:spPr>
              <a:xfrm>
                <a:off x="1352757" y="1726488"/>
                <a:ext cx="288961" cy="315963"/>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96" name="Ink 295">
                <a:extLst>
                  <a:ext uri="{FF2B5EF4-FFF2-40B4-BE49-F238E27FC236}">
                    <a16:creationId xmlns:a16="http://schemas.microsoft.com/office/drawing/2014/main" id="{D8629DFB-B4E0-40B0-BAF4-2F45DF34F975}"/>
                  </a:ext>
                </a:extLst>
              </p14:cNvPr>
              <p14:cNvContentPartPr/>
              <p14:nvPr/>
            </p14:nvContentPartPr>
            <p14:xfrm>
              <a:off x="1402512" y="1824304"/>
              <a:ext cx="270" cy="270"/>
            </p14:xfrm>
          </p:contentPart>
        </mc:Choice>
        <mc:Fallback xmlns="">
          <p:pic>
            <p:nvPicPr>
              <p:cNvPr id="296" name="Ink 295">
                <a:extLst>
                  <a:ext uri="{FF2B5EF4-FFF2-40B4-BE49-F238E27FC236}">
                    <a16:creationId xmlns:a16="http://schemas.microsoft.com/office/drawing/2014/main" id="{D8629DFB-B4E0-40B0-BAF4-2F45DF34F975}"/>
                  </a:ext>
                </a:extLst>
              </p:cNvPr>
              <p:cNvPicPr/>
              <p:nvPr/>
            </p:nvPicPr>
            <p:blipFill>
              <a:blip r:embed="rId145"/>
              <a:stretch>
                <a:fillRect/>
              </a:stretch>
            </p:blipFill>
            <p:spPr>
              <a:xfrm>
                <a:off x="1395762" y="1817554"/>
                <a:ext cx="13500" cy="13500"/>
              </a:xfrm>
              <a:prstGeom prst="rect">
                <a:avLst/>
              </a:prstGeom>
            </p:spPr>
          </p:pic>
        </mc:Fallback>
      </mc:AlternateContent>
      <p:grpSp>
        <p:nvGrpSpPr>
          <p:cNvPr id="297" name="Group 296">
            <a:extLst>
              <a:ext uri="{FF2B5EF4-FFF2-40B4-BE49-F238E27FC236}">
                <a16:creationId xmlns:a16="http://schemas.microsoft.com/office/drawing/2014/main" id="{D9F37156-3584-4D3E-B057-815B09936840}"/>
              </a:ext>
            </a:extLst>
          </p:cNvPr>
          <p:cNvGrpSpPr/>
          <p:nvPr/>
        </p:nvGrpSpPr>
        <p:grpSpPr>
          <a:xfrm>
            <a:off x="1265082" y="1632334"/>
            <a:ext cx="454140" cy="502470"/>
            <a:chOff x="6981116" y="635988"/>
            <a:chExt cx="605520" cy="669960"/>
          </a:xfrm>
        </p:grpSpPr>
        <mc:AlternateContent xmlns:mc="http://schemas.openxmlformats.org/markup-compatibility/2006" xmlns:p14="http://schemas.microsoft.com/office/powerpoint/2010/main">
          <mc:Choice Requires="p14">
            <p:contentPart p14:bwMode="auto" r:id="rId170">
              <p14:nvContentPartPr>
                <p14:cNvPr id="298" name="Ink 297">
                  <a:extLst>
                    <a:ext uri="{FF2B5EF4-FFF2-40B4-BE49-F238E27FC236}">
                      <a16:creationId xmlns:a16="http://schemas.microsoft.com/office/drawing/2014/main" id="{8F4FB3B4-1216-4DB0-9535-AA0DE9AE86FA}"/>
                    </a:ext>
                  </a:extLst>
                </p14:cNvPr>
                <p14:cNvContentPartPr/>
                <p14:nvPr/>
              </p14:nvContentPartPr>
              <p14:xfrm>
                <a:off x="7150316" y="829308"/>
                <a:ext cx="268920" cy="280440"/>
              </p14:xfrm>
            </p:contentPart>
          </mc:Choice>
          <mc:Fallback xmlns="">
            <p:pic>
              <p:nvPicPr>
                <p:cNvPr id="298" name="Ink 297">
                  <a:extLst>
                    <a:ext uri="{FF2B5EF4-FFF2-40B4-BE49-F238E27FC236}">
                      <a16:creationId xmlns:a16="http://schemas.microsoft.com/office/drawing/2014/main" id="{8F4FB3B4-1216-4DB0-9535-AA0DE9AE86FA}"/>
                    </a:ext>
                  </a:extLst>
                </p:cNvPr>
                <p:cNvPicPr/>
                <p:nvPr/>
              </p:nvPicPr>
              <p:blipFill>
                <a:blip r:embed="rId171"/>
                <a:stretch>
                  <a:fillRect/>
                </a:stretch>
              </p:blipFill>
              <p:spPr>
                <a:xfrm>
                  <a:off x="7141676" y="820308"/>
                  <a:ext cx="2865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99" name="Ink 298">
                  <a:extLst>
                    <a:ext uri="{FF2B5EF4-FFF2-40B4-BE49-F238E27FC236}">
                      <a16:creationId xmlns:a16="http://schemas.microsoft.com/office/drawing/2014/main" id="{814EED69-9162-4512-9A3A-BA096A4C11A1}"/>
                    </a:ext>
                  </a:extLst>
                </p14:cNvPr>
                <p14:cNvContentPartPr/>
                <p14:nvPr/>
              </p14:nvContentPartPr>
              <p14:xfrm>
                <a:off x="6981116" y="676308"/>
                <a:ext cx="118800" cy="157320"/>
              </p14:xfrm>
            </p:contentPart>
          </mc:Choice>
          <mc:Fallback xmlns="">
            <p:pic>
              <p:nvPicPr>
                <p:cNvPr id="299" name="Ink 298">
                  <a:extLst>
                    <a:ext uri="{FF2B5EF4-FFF2-40B4-BE49-F238E27FC236}">
                      <a16:creationId xmlns:a16="http://schemas.microsoft.com/office/drawing/2014/main" id="{814EED69-9162-4512-9A3A-BA096A4C11A1}"/>
                    </a:ext>
                  </a:extLst>
                </p:cNvPr>
                <p:cNvPicPr/>
                <p:nvPr/>
              </p:nvPicPr>
              <p:blipFill>
                <a:blip r:embed="rId173"/>
                <a:stretch>
                  <a:fillRect/>
                </a:stretch>
              </p:blipFill>
              <p:spPr>
                <a:xfrm>
                  <a:off x="6972116" y="667308"/>
                  <a:ext cx="1364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00" name="Ink 299">
                  <a:extLst>
                    <a:ext uri="{FF2B5EF4-FFF2-40B4-BE49-F238E27FC236}">
                      <a16:creationId xmlns:a16="http://schemas.microsoft.com/office/drawing/2014/main" id="{EA6258C6-1A2C-41DA-893B-8108886DC183}"/>
                    </a:ext>
                  </a:extLst>
                </p14:cNvPr>
                <p14:cNvContentPartPr/>
                <p14:nvPr/>
              </p14:nvContentPartPr>
              <p14:xfrm>
                <a:off x="7048436" y="1195068"/>
                <a:ext cx="129240" cy="110880"/>
              </p14:xfrm>
            </p:contentPart>
          </mc:Choice>
          <mc:Fallback xmlns="">
            <p:pic>
              <p:nvPicPr>
                <p:cNvPr id="300" name="Ink 299">
                  <a:extLst>
                    <a:ext uri="{FF2B5EF4-FFF2-40B4-BE49-F238E27FC236}">
                      <a16:creationId xmlns:a16="http://schemas.microsoft.com/office/drawing/2014/main" id="{EA6258C6-1A2C-41DA-893B-8108886DC183}"/>
                    </a:ext>
                  </a:extLst>
                </p:cNvPr>
                <p:cNvPicPr/>
                <p:nvPr/>
              </p:nvPicPr>
              <p:blipFill>
                <a:blip r:embed="rId175"/>
                <a:stretch>
                  <a:fillRect/>
                </a:stretch>
              </p:blipFill>
              <p:spPr>
                <a:xfrm>
                  <a:off x="7039796" y="1186068"/>
                  <a:ext cx="146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301" name="Ink 300">
                  <a:extLst>
                    <a:ext uri="{FF2B5EF4-FFF2-40B4-BE49-F238E27FC236}">
                      <a16:creationId xmlns:a16="http://schemas.microsoft.com/office/drawing/2014/main" id="{583CD8D9-FC2C-48EB-992C-14F22BC51493}"/>
                    </a:ext>
                  </a:extLst>
                </p14:cNvPr>
                <p14:cNvContentPartPr/>
                <p14:nvPr/>
              </p14:nvContentPartPr>
              <p14:xfrm>
                <a:off x="7482956" y="1016868"/>
                <a:ext cx="103680" cy="187920"/>
              </p14:xfrm>
            </p:contentPart>
          </mc:Choice>
          <mc:Fallback xmlns="">
            <p:pic>
              <p:nvPicPr>
                <p:cNvPr id="301" name="Ink 300">
                  <a:extLst>
                    <a:ext uri="{FF2B5EF4-FFF2-40B4-BE49-F238E27FC236}">
                      <a16:creationId xmlns:a16="http://schemas.microsoft.com/office/drawing/2014/main" id="{583CD8D9-FC2C-48EB-992C-14F22BC51493}"/>
                    </a:ext>
                  </a:extLst>
                </p:cNvPr>
                <p:cNvPicPr/>
                <p:nvPr/>
              </p:nvPicPr>
              <p:blipFill>
                <a:blip r:embed="rId177"/>
                <a:stretch>
                  <a:fillRect/>
                </a:stretch>
              </p:blipFill>
              <p:spPr>
                <a:xfrm>
                  <a:off x="7474316" y="1007868"/>
                  <a:ext cx="1213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02" name="Ink 301">
                  <a:extLst>
                    <a:ext uri="{FF2B5EF4-FFF2-40B4-BE49-F238E27FC236}">
                      <a16:creationId xmlns:a16="http://schemas.microsoft.com/office/drawing/2014/main" id="{CC384F80-037F-4D6F-8000-AB6596A5219E}"/>
                    </a:ext>
                  </a:extLst>
                </p14:cNvPr>
                <p14:cNvContentPartPr/>
                <p14:nvPr/>
              </p14:nvContentPartPr>
              <p14:xfrm>
                <a:off x="7473956" y="635988"/>
                <a:ext cx="102240" cy="180360"/>
              </p14:xfrm>
            </p:contentPart>
          </mc:Choice>
          <mc:Fallback xmlns="">
            <p:pic>
              <p:nvPicPr>
                <p:cNvPr id="302" name="Ink 301">
                  <a:extLst>
                    <a:ext uri="{FF2B5EF4-FFF2-40B4-BE49-F238E27FC236}">
                      <a16:creationId xmlns:a16="http://schemas.microsoft.com/office/drawing/2014/main" id="{CC384F80-037F-4D6F-8000-AB6596A5219E}"/>
                    </a:ext>
                  </a:extLst>
                </p:cNvPr>
                <p:cNvPicPr/>
                <p:nvPr/>
              </p:nvPicPr>
              <p:blipFill>
                <a:blip r:embed="rId179"/>
                <a:stretch>
                  <a:fillRect/>
                </a:stretch>
              </p:blipFill>
              <p:spPr>
                <a:xfrm>
                  <a:off x="7465316" y="627348"/>
                  <a:ext cx="119880" cy="198000"/>
                </a:xfrm>
                <a:prstGeom prst="rect">
                  <a:avLst/>
                </a:prstGeom>
              </p:spPr>
            </p:pic>
          </mc:Fallback>
        </mc:AlternateContent>
      </p:grpSp>
      <p:grpSp>
        <p:nvGrpSpPr>
          <p:cNvPr id="66" name="Group 65">
            <a:extLst>
              <a:ext uri="{FF2B5EF4-FFF2-40B4-BE49-F238E27FC236}">
                <a16:creationId xmlns:a16="http://schemas.microsoft.com/office/drawing/2014/main" id="{6DC57A8D-E09E-437A-8A1E-F688DCA4CDA9}"/>
              </a:ext>
            </a:extLst>
          </p:cNvPr>
          <p:cNvGrpSpPr/>
          <p:nvPr/>
        </p:nvGrpSpPr>
        <p:grpSpPr>
          <a:xfrm>
            <a:off x="4087787" y="470219"/>
            <a:ext cx="903437" cy="1289699"/>
            <a:chOff x="5041083" y="3799437"/>
            <a:chExt cx="1204582" cy="1719599"/>
          </a:xfrm>
        </p:grpSpPr>
        <p:grpSp>
          <p:nvGrpSpPr>
            <p:cNvPr id="304" name="Group 303">
              <a:extLst>
                <a:ext uri="{FF2B5EF4-FFF2-40B4-BE49-F238E27FC236}">
                  <a16:creationId xmlns:a16="http://schemas.microsoft.com/office/drawing/2014/main" id="{0D1E851A-2DC7-485B-9B76-B0178DD6733F}"/>
                </a:ext>
              </a:extLst>
            </p:cNvPr>
            <p:cNvGrpSpPr/>
            <p:nvPr/>
          </p:nvGrpSpPr>
          <p:grpSpPr>
            <a:xfrm>
              <a:off x="5094376" y="3799437"/>
              <a:ext cx="520920" cy="1684080"/>
              <a:chOff x="3434481" y="1970361"/>
              <a:chExt cx="520920" cy="1684080"/>
            </a:xfrm>
          </p:grpSpPr>
          <p:grpSp>
            <p:nvGrpSpPr>
              <p:cNvPr id="305" name="Group 304">
                <a:extLst>
                  <a:ext uri="{FF2B5EF4-FFF2-40B4-BE49-F238E27FC236}">
                    <a16:creationId xmlns:a16="http://schemas.microsoft.com/office/drawing/2014/main" id="{52A91FD8-A543-4496-965A-619062F631D9}"/>
                  </a:ext>
                </a:extLst>
              </p:cNvPr>
              <p:cNvGrpSpPr/>
              <p:nvPr/>
            </p:nvGrpSpPr>
            <p:grpSpPr>
              <a:xfrm>
                <a:off x="3434481" y="1970361"/>
                <a:ext cx="496080" cy="525240"/>
                <a:chOff x="3434481" y="1970361"/>
                <a:chExt cx="496080" cy="525240"/>
              </a:xfrm>
            </p:grpSpPr>
            <mc:AlternateContent xmlns:mc="http://schemas.openxmlformats.org/markup-compatibility/2006" xmlns:p14="http://schemas.microsoft.com/office/powerpoint/2010/main">
              <mc:Choice Requires="p14">
                <p:contentPart p14:bwMode="auto" r:id="rId180">
                  <p14:nvContentPartPr>
                    <p14:cNvPr id="321" name="Ink 320">
                      <a:extLst>
                        <a:ext uri="{FF2B5EF4-FFF2-40B4-BE49-F238E27FC236}">
                          <a16:creationId xmlns:a16="http://schemas.microsoft.com/office/drawing/2014/main" id="{C0FD6752-0C92-4252-9D88-DFAA2ABC2AA8}"/>
                        </a:ext>
                      </a:extLst>
                    </p14:cNvPr>
                    <p14:cNvContentPartPr/>
                    <p14:nvPr/>
                  </p14:nvContentPartPr>
                  <p14:xfrm>
                    <a:off x="3583161" y="1970361"/>
                    <a:ext cx="347400" cy="525240"/>
                  </p14:xfrm>
                </p:contentPart>
              </mc:Choice>
              <mc:Fallback xmlns="">
                <p:pic>
                  <p:nvPicPr>
                    <p:cNvPr id="321" name="Ink 320">
                      <a:extLst>
                        <a:ext uri="{FF2B5EF4-FFF2-40B4-BE49-F238E27FC236}">
                          <a16:creationId xmlns:a16="http://schemas.microsoft.com/office/drawing/2014/main" id="{C0FD6752-0C92-4252-9D88-DFAA2ABC2AA8}"/>
                        </a:ext>
                      </a:extLst>
                    </p:cNvPr>
                    <p:cNvPicPr/>
                    <p:nvPr/>
                  </p:nvPicPr>
                  <p:blipFill>
                    <a:blip r:embed="rId5"/>
                    <a:stretch>
                      <a:fillRect/>
                    </a:stretch>
                  </p:blipFill>
                  <p:spPr>
                    <a:xfrm>
                      <a:off x="3574161" y="1961361"/>
                      <a:ext cx="36504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22" name="Ink 321">
                      <a:extLst>
                        <a:ext uri="{FF2B5EF4-FFF2-40B4-BE49-F238E27FC236}">
                          <a16:creationId xmlns:a16="http://schemas.microsoft.com/office/drawing/2014/main" id="{74565E83-F5A5-4A72-B8F9-30D7CAE57385}"/>
                        </a:ext>
                      </a:extLst>
                    </p14:cNvPr>
                    <p14:cNvContentPartPr/>
                    <p14:nvPr/>
                  </p14:nvContentPartPr>
                  <p14:xfrm>
                    <a:off x="3666321" y="2255841"/>
                    <a:ext cx="14040" cy="7560"/>
                  </p14:xfrm>
                </p:contentPart>
              </mc:Choice>
              <mc:Fallback xmlns="">
                <p:pic>
                  <p:nvPicPr>
                    <p:cNvPr id="322" name="Ink 321">
                      <a:extLst>
                        <a:ext uri="{FF2B5EF4-FFF2-40B4-BE49-F238E27FC236}">
                          <a16:creationId xmlns:a16="http://schemas.microsoft.com/office/drawing/2014/main" id="{74565E83-F5A5-4A72-B8F9-30D7CAE57385}"/>
                        </a:ext>
                      </a:extLst>
                    </p:cNvPr>
                    <p:cNvPicPr/>
                    <p:nvPr/>
                  </p:nvPicPr>
                  <p:blipFill>
                    <a:blip r:embed="rId7"/>
                    <a:stretch>
                      <a:fillRect/>
                    </a:stretch>
                  </p:blipFill>
                  <p:spPr>
                    <a:xfrm>
                      <a:off x="3657321" y="2247201"/>
                      <a:ext cx="316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23" name="Ink 322">
                      <a:extLst>
                        <a:ext uri="{FF2B5EF4-FFF2-40B4-BE49-F238E27FC236}">
                          <a16:creationId xmlns:a16="http://schemas.microsoft.com/office/drawing/2014/main" id="{7EF238F6-FEE8-4767-90BF-1122FF664B0D}"/>
                        </a:ext>
                      </a:extLst>
                    </p14:cNvPr>
                    <p14:cNvContentPartPr/>
                    <p14:nvPr/>
                  </p14:nvContentPartPr>
                  <p14:xfrm>
                    <a:off x="3775401" y="2258721"/>
                    <a:ext cx="3240" cy="3960"/>
                  </p14:xfrm>
                </p:contentPart>
              </mc:Choice>
              <mc:Fallback xmlns="">
                <p:pic>
                  <p:nvPicPr>
                    <p:cNvPr id="323" name="Ink 322">
                      <a:extLst>
                        <a:ext uri="{FF2B5EF4-FFF2-40B4-BE49-F238E27FC236}">
                          <a16:creationId xmlns:a16="http://schemas.microsoft.com/office/drawing/2014/main" id="{7EF238F6-FEE8-4767-90BF-1122FF664B0D}"/>
                        </a:ext>
                      </a:extLst>
                    </p:cNvPr>
                    <p:cNvPicPr/>
                    <p:nvPr/>
                  </p:nvPicPr>
                  <p:blipFill>
                    <a:blip r:embed="rId9"/>
                    <a:stretch>
                      <a:fillRect/>
                    </a:stretch>
                  </p:blipFill>
                  <p:spPr>
                    <a:xfrm>
                      <a:off x="3766401" y="2249721"/>
                      <a:ext cx="20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24" name="Ink 323">
                      <a:extLst>
                        <a:ext uri="{FF2B5EF4-FFF2-40B4-BE49-F238E27FC236}">
                          <a16:creationId xmlns:a16="http://schemas.microsoft.com/office/drawing/2014/main" id="{4B82E4CD-E660-4058-AD9D-12EABA7C83E8}"/>
                        </a:ext>
                      </a:extLst>
                    </p14:cNvPr>
                    <p14:cNvContentPartPr/>
                    <p14:nvPr/>
                  </p14:nvContentPartPr>
                  <p14:xfrm>
                    <a:off x="3643281" y="2364921"/>
                    <a:ext cx="135360" cy="45360"/>
                  </p14:xfrm>
                </p:contentPart>
              </mc:Choice>
              <mc:Fallback xmlns="">
                <p:pic>
                  <p:nvPicPr>
                    <p:cNvPr id="324" name="Ink 323">
                      <a:extLst>
                        <a:ext uri="{FF2B5EF4-FFF2-40B4-BE49-F238E27FC236}">
                          <a16:creationId xmlns:a16="http://schemas.microsoft.com/office/drawing/2014/main" id="{4B82E4CD-E660-4058-AD9D-12EABA7C83E8}"/>
                        </a:ext>
                      </a:extLst>
                    </p:cNvPr>
                    <p:cNvPicPr/>
                    <p:nvPr/>
                  </p:nvPicPr>
                  <p:blipFill>
                    <a:blip r:embed="rId11"/>
                    <a:stretch>
                      <a:fillRect/>
                    </a:stretch>
                  </p:blipFill>
                  <p:spPr>
                    <a:xfrm>
                      <a:off x="3634281" y="2356281"/>
                      <a:ext cx="153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25" name="Ink 324">
                      <a:extLst>
                        <a:ext uri="{FF2B5EF4-FFF2-40B4-BE49-F238E27FC236}">
                          <a16:creationId xmlns:a16="http://schemas.microsoft.com/office/drawing/2014/main" id="{B4B2594E-6C69-451F-9DF2-0FD319C961F0}"/>
                        </a:ext>
                      </a:extLst>
                    </p14:cNvPr>
                    <p14:cNvContentPartPr/>
                    <p14:nvPr/>
                  </p14:nvContentPartPr>
                  <p14:xfrm>
                    <a:off x="3434481" y="2130201"/>
                    <a:ext cx="466560" cy="29160"/>
                  </p14:xfrm>
                </p:contentPart>
              </mc:Choice>
              <mc:Fallback xmlns="">
                <p:pic>
                  <p:nvPicPr>
                    <p:cNvPr id="325" name="Ink 324">
                      <a:extLst>
                        <a:ext uri="{FF2B5EF4-FFF2-40B4-BE49-F238E27FC236}">
                          <a16:creationId xmlns:a16="http://schemas.microsoft.com/office/drawing/2014/main" id="{B4B2594E-6C69-451F-9DF2-0FD319C961F0}"/>
                        </a:ext>
                      </a:extLst>
                    </p:cNvPr>
                    <p:cNvPicPr/>
                    <p:nvPr/>
                  </p:nvPicPr>
                  <p:blipFill>
                    <a:blip r:embed="rId13"/>
                    <a:stretch>
                      <a:fillRect/>
                    </a:stretch>
                  </p:blipFill>
                  <p:spPr>
                    <a:xfrm>
                      <a:off x="3425481" y="2121201"/>
                      <a:ext cx="484200" cy="46800"/>
                    </a:xfrm>
                    <a:prstGeom prst="rect">
                      <a:avLst/>
                    </a:prstGeom>
                  </p:spPr>
                </p:pic>
              </mc:Fallback>
            </mc:AlternateContent>
          </p:grpSp>
          <p:grpSp>
            <p:nvGrpSpPr>
              <p:cNvPr id="306" name="Group 305">
                <a:extLst>
                  <a:ext uri="{FF2B5EF4-FFF2-40B4-BE49-F238E27FC236}">
                    <a16:creationId xmlns:a16="http://schemas.microsoft.com/office/drawing/2014/main" id="{1813F130-7AE1-422E-95E7-73AF15BD3D75}"/>
                  </a:ext>
                </a:extLst>
              </p:cNvPr>
              <p:cNvGrpSpPr/>
              <p:nvPr/>
            </p:nvGrpSpPr>
            <p:grpSpPr>
              <a:xfrm>
                <a:off x="3626001" y="1994481"/>
                <a:ext cx="266040" cy="133560"/>
                <a:chOff x="3626001" y="1994481"/>
                <a:chExt cx="266040" cy="133560"/>
              </a:xfrm>
            </p:grpSpPr>
            <mc:AlternateContent xmlns:mc="http://schemas.openxmlformats.org/markup-compatibility/2006" xmlns:p14="http://schemas.microsoft.com/office/powerpoint/2010/main">
              <mc:Choice Requires="p14">
                <p:contentPart p14:bwMode="auto" r:id="rId185">
                  <p14:nvContentPartPr>
                    <p14:cNvPr id="316" name="Ink 315">
                      <a:extLst>
                        <a:ext uri="{FF2B5EF4-FFF2-40B4-BE49-F238E27FC236}">
                          <a16:creationId xmlns:a16="http://schemas.microsoft.com/office/drawing/2014/main" id="{FC900A04-C197-4B91-AD72-6E2CCEB44A1E}"/>
                        </a:ext>
                      </a:extLst>
                    </p14:cNvPr>
                    <p14:cNvContentPartPr/>
                    <p14:nvPr/>
                  </p14:nvContentPartPr>
                  <p14:xfrm>
                    <a:off x="3645801" y="1996641"/>
                    <a:ext cx="244440" cy="121320"/>
                  </p14:xfrm>
                </p:contentPart>
              </mc:Choice>
              <mc:Fallback xmlns="">
                <p:pic>
                  <p:nvPicPr>
                    <p:cNvPr id="316" name="Ink 315">
                      <a:extLst>
                        <a:ext uri="{FF2B5EF4-FFF2-40B4-BE49-F238E27FC236}">
                          <a16:creationId xmlns:a16="http://schemas.microsoft.com/office/drawing/2014/main" id="{FC900A04-C197-4B91-AD72-6E2CCEB44A1E}"/>
                        </a:ext>
                      </a:extLst>
                    </p:cNvPr>
                    <p:cNvPicPr/>
                    <p:nvPr/>
                  </p:nvPicPr>
                  <p:blipFill>
                    <a:blip r:embed="rId15"/>
                    <a:stretch>
                      <a:fillRect/>
                    </a:stretch>
                  </p:blipFill>
                  <p:spPr>
                    <a:xfrm>
                      <a:off x="3636801" y="1987641"/>
                      <a:ext cx="2620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17" name="Ink 316">
                      <a:extLst>
                        <a:ext uri="{FF2B5EF4-FFF2-40B4-BE49-F238E27FC236}">
                          <a16:creationId xmlns:a16="http://schemas.microsoft.com/office/drawing/2014/main" id="{511052AD-3B45-4563-B894-AC3B20C4A6ED}"/>
                        </a:ext>
                      </a:extLst>
                    </p14:cNvPr>
                    <p14:cNvContentPartPr/>
                    <p14:nvPr/>
                  </p14:nvContentPartPr>
                  <p14:xfrm>
                    <a:off x="3683961" y="2001321"/>
                    <a:ext cx="177840" cy="53640"/>
                  </p14:xfrm>
                </p:contentPart>
              </mc:Choice>
              <mc:Fallback xmlns="">
                <p:pic>
                  <p:nvPicPr>
                    <p:cNvPr id="317" name="Ink 316">
                      <a:extLst>
                        <a:ext uri="{FF2B5EF4-FFF2-40B4-BE49-F238E27FC236}">
                          <a16:creationId xmlns:a16="http://schemas.microsoft.com/office/drawing/2014/main" id="{511052AD-3B45-4563-B894-AC3B20C4A6ED}"/>
                        </a:ext>
                      </a:extLst>
                    </p:cNvPr>
                    <p:cNvPicPr/>
                    <p:nvPr/>
                  </p:nvPicPr>
                  <p:blipFill>
                    <a:blip r:embed="rId17"/>
                    <a:stretch>
                      <a:fillRect/>
                    </a:stretch>
                  </p:blipFill>
                  <p:spPr>
                    <a:xfrm>
                      <a:off x="3674961" y="1992681"/>
                      <a:ext cx="1954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18" name="Ink 317">
                      <a:extLst>
                        <a:ext uri="{FF2B5EF4-FFF2-40B4-BE49-F238E27FC236}">
                          <a16:creationId xmlns:a16="http://schemas.microsoft.com/office/drawing/2014/main" id="{F5F6447F-6B63-4575-B292-FD5E14D1750E}"/>
                        </a:ext>
                      </a:extLst>
                    </p14:cNvPr>
                    <p14:cNvContentPartPr/>
                    <p14:nvPr/>
                  </p14:nvContentPartPr>
                  <p14:xfrm>
                    <a:off x="3626001" y="1994481"/>
                    <a:ext cx="266040" cy="126360"/>
                  </p14:xfrm>
                </p:contentPart>
              </mc:Choice>
              <mc:Fallback xmlns="">
                <p:pic>
                  <p:nvPicPr>
                    <p:cNvPr id="318" name="Ink 317">
                      <a:extLst>
                        <a:ext uri="{FF2B5EF4-FFF2-40B4-BE49-F238E27FC236}">
                          <a16:creationId xmlns:a16="http://schemas.microsoft.com/office/drawing/2014/main" id="{F5F6447F-6B63-4575-B292-FD5E14D1750E}"/>
                        </a:ext>
                      </a:extLst>
                    </p:cNvPr>
                    <p:cNvPicPr/>
                    <p:nvPr/>
                  </p:nvPicPr>
                  <p:blipFill>
                    <a:blip r:embed="rId19"/>
                    <a:stretch>
                      <a:fillRect/>
                    </a:stretch>
                  </p:blipFill>
                  <p:spPr>
                    <a:xfrm>
                      <a:off x="3617001" y="1985481"/>
                      <a:ext cx="283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319" name="Ink 318">
                      <a:extLst>
                        <a:ext uri="{FF2B5EF4-FFF2-40B4-BE49-F238E27FC236}">
                          <a16:creationId xmlns:a16="http://schemas.microsoft.com/office/drawing/2014/main" id="{B6F79DF1-372B-4E89-BF93-972F963A0917}"/>
                        </a:ext>
                      </a:extLst>
                    </p14:cNvPr>
                    <p14:cNvContentPartPr/>
                    <p14:nvPr/>
                  </p14:nvContentPartPr>
                  <p14:xfrm>
                    <a:off x="3678201" y="2089881"/>
                    <a:ext cx="176400" cy="38160"/>
                  </p14:xfrm>
                </p:contentPart>
              </mc:Choice>
              <mc:Fallback xmlns="">
                <p:pic>
                  <p:nvPicPr>
                    <p:cNvPr id="319" name="Ink 318">
                      <a:extLst>
                        <a:ext uri="{FF2B5EF4-FFF2-40B4-BE49-F238E27FC236}">
                          <a16:creationId xmlns:a16="http://schemas.microsoft.com/office/drawing/2014/main" id="{B6F79DF1-372B-4E89-BF93-972F963A0917}"/>
                        </a:ext>
                      </a:extLst>
                    </p:cNvPr>
                    <p:cNvPicPr/>
                    <p:nvPr/>
                  </p:nvPicPr>
                  <p:blipFill>
                    <a:blip r:embed="rId21"/>
                    <a:stretch>
                      <a:fillRect/>
                    </a:stretch>
                  </p:blipFill>
                  <p:spPr>
                    <a:xfrm>
                      <a:off x="3669201" y="2080881"/>
                      <a:ext cx="1940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20" name="Ink 319">
                      <a:extLst>
                        <a:ext uri="{FF2B5EF4-FFF2-40B4-BE49-F238E27FC236}">
                          <a16:creationId xmlns:a16="http://schemas.microsoft.com/office/drawing/2014/main" id="{9E8BD74F-12D0-4CEE-964A-C9CDE375DAD4}"/>
                        </a:ext>
                      </a:extLst>
                    </p14:cNvPr>
                    <p14:cNvContentPartPr/>
                    <p14:nvPr/>
                  </p14:nvContentPartPr>
                  <p14:xfrm>
                    <a:off x="3829761" y="2024361"/>
                    <a:ext cx="33120" cy="48600"/>
                  </p14:xfrm>
                </p:contentPart>
              </mc:Choice>
              <mc:Fallback xmlns="">
                <p:pic>
                  <p:nvPicPr>
                    <p:cNvPr id="320" name="Ink 319">
                      <a:extLst>
                        <a:ext uri="{FF2B5EF4-FFF2-40B4-BE49-F238E27FC236}">
                          <a16:creationId xmlns:a16="http://schemas.microsoft.com/office/drawing/2014/main" id="{9E8BD74F-12D0-4CEE-964A-C9CDE375DAD4}"/>
                        </a:ext>
                      </a:extLst>
                    </p:cNvPr>
                    <p:cNvPicPr/>
                    <p:nvPr/>
                  </p:nvPicPr>
                  <p:blipFill>
                    <a:blip r:embed="rId23"/>
                    <a:stretch>
                      <a:fillRect/>
                    </a:stretch>
                  </p:blipFill>
                  <p:spPr>
                    <a:xfrm>
                      <a:off x="3820761" y="2015361"/>
                      <a:ext cx="50760" cy="6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0">
                <p14:nvContentPartPr>
                  <p14:cNvPr id="307" name="Ink 306">
                    <a:extLst>
                      <a:ext uri="{FF2B5EF4-FFF2-40B4-BE49-F238E27FC236}">
                        <a16:creationId xmlns:a16="http://schemas.microsoft.com/office/drawing/2014/main" id="{F72F93BB-7944-4E73-85C6-002A05A260C9}"/>
                      </a:ext>
                    </a:extLst>
                  </p14:cNvPr>
                  <p14:cNvContentPartPr/>
                  <p14:nvPr/>
                </p14:nvContentPartPr>
                <p14:xfrm>
                  <a:off x="3536361" y="2433321"/>
                  <a:ext cx="419040" cy="853920"/>
                </p14:xfrm>
              </p:contentPart>
            </mc:Choice>
            <mc:Fallback xmlns="">
              <p:pic>
                <p:nvPicPr>
                  <p:cNvPr id="307" name="Ink 306">
                    <a:extLst>
                      <a:ext uri="{FF2B5EF4-FFF2-40B4-BE49-F238E27FC236}">
                        <a16:creationId xmlns:a16="http://schemas.microsoft.com/office/drawing/2014/main" id="{F72F93BB-7944-4E73-85C6-002A05A260C9}"/>
                      </a:ext>
                    </a:extLst>
                  </p:cNvPr>
                  <p:cNvPicPr/>
                  <p:nvPr/>
                </p:nvPicPr>
                <p:blipFill>
                  <a:blip r:embed="rId25"/>
                  <a:stretch>
                    <a:fillRect/>
                  </a:stretch>
                </p:blipFill>
                <p:spPr>
                  <a:xfrm>
                    <a:off x="3527361" y="2424321"/>
                    <a:ext cx="436680" cy="8715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08" name="Ink 307">
                    <a:extLst>
                      <a:ext uri="{FF2B5EF4-FFF2-40B4-BE49-F238E27FC236}">
                        <a16:creationId xmlns:a16="http://schemas.microsoft.com/office/drawing/2014/main" id="{4D40F71D-9BC3-471D-A75D-4ED733FF206F}"/>
                      </a:ext>
                    </a:extLst>
                  </p14:cNvPr>
                  <p14:cNvContentPartPr/>
                  <p14:nvPr/>
                </p14:nvContentPartPr>
                <p14:xfrm>
                  <a:off x="3543201" y="3011481"/>
                  <a:ext cx="376920" cy="75600"/>
                </p14:xfrm>
              </p:contentPart>
            </mc:Choice>
            <mc:Fallback xmlns="">
              <p:pic>
                <p:nvPicPr>
                  <p:cNvPr id="308" name="Ink 307">
                    <a:extLst>
                      <a:ext uri="{FF2B5EF4-FFF2-40B4-BE49-F238E27FC236}">
                        <a16:creationId xmlns:a16="http://schemas.microsoft.com/office/drawing/2014/main" id="{4D40F71D-9BC3-471D-A75D-4ED733FF206F}"/>
                      </a:ext>
                    </a:extLst>
                  </p:cNvPr>
                  <p:cNvPicPr/>
                  <p:nvPr/>
                </p:nvPicPr>
                <p:blipFill>
                  <a:blip r:embed="rId27"/>
                  <a:stretch>
                    <a:fillRect/>
                  </a:stretch>
                </p:blipFill>
                <p:spPr>
                  <a:xfrm>
                    <a:off x="3534201" y="3002481"/>
                    <a:ext cx="394560" cy="93240"/>
                  </a:xfrm>
                  <a:prstGeom prst="rect">
                    <a:avLst/>
                  </a:prstGeom>
                </p:spPr>
              </p:pic>
            </mc:Fallback>
          </mc:AlternateContent>
          <p:grpSp>
            <p:nvGrpSpPr>
              <p:cNvPr id="309" name="Group 308">
                <a:extLst>
                  <a:ext uri="{FF2B5EF4-FFF2-40B4-BE49-F238E27FC236}">
                    <a16:creationId xmlns:a16="http://schemas.microsoft.com/office/drawing/2014/main" id="{BD0F8E4A-000A-4D2B-A803-365196F5499F}"/>
                  </a:ext>
                </a:extLst>
              </p:cNvPr>
              <p:cNvGrpSpPr/>
              <p:nvPr/>
            </p:nvGrpSpPr>
            <p:grpSpPr>
              <a:xfrm>
                <a:off x="3484881" y="3266001"/>
                <a:ext cx="447480" cy="388440"/>
                <a:chOff x="3484881" y="3266001"/>
                <a:chExt cx="447480" cy="388440"/>
              </a:xfrm>
            </p:grpSpPr>
            <mc:AlternateContent xmlns:mc="http://schemas.openxmlformats.org/markup-compatibility/2006" xmlns:p14="http://schemas.microsoft.com/office/powerpoint/2010/main">
              <mc:Choice Requires="p14">
                <p:contentPart p14:bwMode="auto" r:id="rId192">
                  <p14:nvContentPartPr>
                    <p14:cNvPr id="314" name="Ink 313">
                      <a:extLst>
                        <a:ext uri="{FF2B5EF4-FFF2-40B4-BE49-F238E27FC236}">
                          <a16:creationId xmlns:a16="http://schemas.microsoft.com/office/drawing/2014/main" id="{D2F92954-035F-4EAC-AF44-74BE7736B0BB}"/>
                        </a:ext>
                      </a:extLst>
                    </p14:cNvPr>
                    <p14:cNvContentPartPr/>
                    <p14:nvPr/>
                  </p14:nvContentPartPr>
                  <p14:xfrm>
                    <a:off x="3484881" y="3295161"/>
                    <a:ext cx="127440" cy="359280"/>
                  </p14:xfrm>
                </p:contentPart>
              </mc:Choice>
              <mc:Fallback xmlns="">
                <p:pic>
                  <p:nvPicPr>
                    <p:cNvPr id="314" name="Ink 313">
                      <a:extLst>
                        <a:ext uri="{FF2B5EF4-FFF2-40B4-BE49-F238E27FC236}">
                          <a16:creationId xmlns:a16="http://schemas.microsoft.com/office/drawing/2014/main" id="{D2F92954-035F-4EAC-AF44-74BE7736B0BB}"/>
                        </a:ext>
                      </a:extLst>
                    </p:cNvPr>
                    <p:cNvPicPr/>
                    <p:nvPr/>
                  </p:nvPicPr>
                  <p:blipFill>
                    <a:blip r:embed="rId29"/>
                    <a:stretch>
                      <a:fillRect/>
                    </a:stretch>
                  </p:blipFill>
                  <p:spPr>
                    <a:xfrm>
                      <a:off x="3475881" y="3286521"/>
                      <a:ext cx="14508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15" name="Ink 314">
                      <a:extLst>
                        <a:ext uri="{FF2B5EF4-FFF2-40B4-BE49-F238E27FC236}">
                          <a16:creationId xmlns:a16="http://schemas.microsoft.com/office/drawing/2014/main" id="{BE7ACB69-C46E-4231-AC16-3D02C5288D93}"/>
                        </a:ext>
                      </a:extLst>
                    </p14:cNvPr>
                    <p14:cNvContentPartPr/>
                    <p14:nvPr/>
                  </p14:nvContentPartPr>
                  <p14:xfrm>
                    <a:off x="3812121" y="3266001"/>
                    <a:ext cx="120240" cy="383400"/>
                  </p14:xfrm>
                </p:contentPart>
              </mc:Choice>
              <mc:Fallback xmlns="">
                <p:pic>
                  <p:nvPicPr>
                    <p:cNvPr id="315" name="Ink 314">
                      <a:extLst>
                        <a:ext uri="{FF2B5EF4-FFF2-40B4-BE49-F238E27FC236}">
                          <a16:creationId xmlns:a16="http://schemas.microsoft.com/office/drawing/2014/main" id="{BE7ACB69-C46E-4231-AC16-3D02C5288D93}"/>
                        </a:ext>
                      </a:extLst>
                    </p:cNvPr>
                    <p:cNvPicPr/>
                    <p:nvPr/>
                  </p:nvPicPr>
                  <p:blipFill>
                    <a:blip r:embed="rId31"/>
                    <a:stretch>
                      <a:fillRect/>
                    </a:stretch>
                  </p:blipFill>
                  <p:spPr>
                    <a:xfrm>
                      <a:off x="3803121" y="3257001"/>
                      <a:ext cx="137880" cy="401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4">
                <p14:nvContentPartPr>
                  <p14:cNvPr id="310" name="Ink 309">
                    <a:extLst>
                      <a:ext uri="{FF2B5EF4-FFF2-40B4-BE49-F238E27FC236}">
                        <a16:creationId xmlns:a16="http://schemas.microsoft.com/office/drawing/2014/main" id="{81374B01-AD0A-455C-9779-8A661C3EB65D}"/>
                      </a:ext>
                    </a:extLst>
                  </p14:cNvPr>
                  <p14:cNvContentPartPr/>
                  <p14:nvPr/>
                </p14:nvContentPartPr>
                <p14:xfrm>
                  <a:off x="3657681" y="2485161"/>
                  <a:ext cx="160200" cy="152280"/>
                </p14:xfrm>
              </p:contentPart>
            </mc:Choice>
            <mc:Fallback xmlns="">
              <p:pic>
                <p:nvPicPr>
                  <p:cNvPr id="310" name="Ink 309">
                    <a:extLst>
                      <a:ext uri="{FF2B5EF4-FFF2-40B4-BE49-F238E27FC236}">
                        <a16:creationId xmlns:a16="http://schemas.microsoft.com/office/drawing/2014/main" id="{81374B01-AD0A-455C-9779-8A661C3EB65D}"/>
                      </a:ext>
                    </a:extLst>
                  </p:cNvPr>
                  <p:cNvPicPr/>
                  <p:nvPr/>
                </p:nvPicPr>
                <p:blipFill>
                  <a:blip r:embed="rId33"/>
                  <a:stretch>
                    <a:fillRect/>
                  </a:stretch>
                </p:blipFill>
                <p:spPr>
                  <a:xfrm>
                    <a:off x="3648681" y="2476161"/>
                    <a:ext cx="1778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11" name="Ink 310">
                    <a:extLst>
                      <a:ext uri="{FF2B5EF4-FFF2-40B4-BE49-F238E27FC236}">
                        <a16:creationId xmlns:a16="http://schemas.microsoft.com/office/drawing/2014/main" id="{EDB51BF4-2286-40DD-BAA6-741C0EEE05D8}"/>
                      </a:ext>
                    </a:extLst>
                  </p14:cNvPr>
                  <p14:cNvContentPartPr/>
                  <p14:nvPr/>
                </p14:nvContentPartPr>
                <p14:xfrm>
                  <a:off x="3569481" y="2506041"/>
                  <a:ext cx="82440" cy="520200"/>
                </p14:xfrm>
              </p:contentPart>
            </mc:Choice>
            <mc:Fallback xmlns="">
              <p:pic>
                <p:nvPicPr>
                  <p:cNvPr id="311" name="Ink 310">
                    <a:extLst>
                      <a:ext uri="{FF2B5EF4-FFF2-40B4-BE49-F238E27FC236}">
                        <a16:creationId xmlns:a16="http://schemas.microsoft.com/office/drawing/2014/main" id="{EDB51BF4-2286-40DD-BAA6-741C0EEE05D8}"/>
                      </a:ext>
                    </a:extLst>
                  </p:cNvPr>
                  <p:cNvPicPr/>
                  <p:nvPr/>
                </p:nvPicPr>
                <p:blipFill>
                  <a:blip r:embed="rId35"/>
                  <a:stretch>
                    <a:fillRect/>
                  </a:stretch>
                </p:blipFill>
                <p:spPr>
                  <a:xfrm>
                    <a:off x="3560481" y="2497401"/>
                    <a:ext cx="10008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12" name="Ink 311">
                    <a:extLst>
                      <a:ext uri="{FF2B5EF4-FFF2-40B4-BE49-F238E27FC236}">
                        <a16:creationId xmlns:a16="http://schemas.microsoft.com/office/drawing/2014/main" id="{61A8957C-92A6-45D8-90B2-6405EC9B6119}"/>
                      </a:ext>
                    </a:extLst>
                  </p14:cNvPr>
                  <p14:cNvContentPartPr/>
                  <p14:nvPr/>
                </p14:nvContentPartPr>
                <p14:xfrm>
                  <a:off x="3574521" y="2630601"/>
                  <a:ext cx="145080" cy="415080"/>
                </p14:xfrm>
              </p:contentPart>
            </mc:Choice>
            <mc:Fallback xmlns="">
              <p:pic>
                <p:nvPicPr>
                  <p:cNvPr id="312" name="Ink 311">
                    <a:extLst>
                      <a:ext uri="{FF2B5EF4-FFF2-40B4-BE49-F238E27FC236}">
                        <a16:creationId xmlns:a16="http://schemas.microsoft.com/office/drawing/2014/main" id="{61A8957C-92A6-45D8-90B2-6405EC9B6119}"/>
                      </a:ext>
                    </a:extLst>
                  </p:cNvPr>
                  <p:cNvPicPr/>
                  <p:nvPr/>
                </p:nvPicPr>
                <p:blipFill>
                  <a:blip r:embed="rId37"/>
                  <a:stretch>
                    <a:fillRect/>
                  </a:stretch>
                </p:blipFill>
                <p:spPr>
                  <a:xfrm>
                    <a:off x="3565521" y="2621961"/>
                    <a:ext cx="16272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13" name="Ink 312">
                    <a:extLst>
                      <a:ext uri="{FF2B5EF4-FFF2-40B4-BE49-F238E27FC236}">
                        <a16:creationId xmlns:a16="http://schemas.microsoft.com/office/drawing/2014/main" id="{7A010FF2-7582-43AA-87CD-90DA98495B76}"/>
                      </a:ext>
                    </a:extLst>
                  </p14:cNvPr>
                  <p14:cNvContentPartPr/>
                  <p14:nvPr/>
                </p14:nvContentPartPr>
                <p14:xfrm>
                  <a:off x="3591801" y="2476521"/>
                  <a:ext cx="326160" cy="579960"/>
                </p14:xfrm>
              </p:contentPart>
            </mc:Choice>
            <mc:Fallback xmlns="">
              <p:pic>
                <p:nvPicPr>
                  <p:cNvPr id="313" name="Ink 312">
                    <a:extLst>
                      <a:ext uri="{FF2B5EF4-FFF2-40B4-BE49-F238E27FC236}">
                        <a16:creationId xmlns:a16="http://schemas.microsoft.com/office/drawing/2014/main" id="{7A010FF2-7582-43AA-87CD-90DA98495B76}"/>
                      </a:ext>
                    </a:extLst>
                  </p:cNvPr>
                  <p:cNvPicPr/>
                  <p:nvPr/>
                </p:nvPicPr>
                <p:blipFill>
                  <a:blip r:embed="rId39"/>
                  <a:stretch>
                    <a:fillRect/>
                  </a:stretch>
                </p:blipFill>
                <p:spPr>
                  <a:xfrm>
                    <a:off x="3582801" y="2467521"/>
                    <a:ext cx="343800" cy="597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326" name="Ink 325">
                  <a:extLst>
                    <a:ext uri="{FF2B5EF4-FFF2-40B4-BE49-F238E27FC236}">
                      <a16:creationId xmlns:a16="http://schemas.microsoft.com/office/drawing/2014/main" id="{BA298AF4-C92A-4427-8875-BEF571195F87}"/>
                    </a:ext>
                  </a:extLst>
                </p14:cNvPr>
                <p14:cNvContentPartPr/>
                <p14:nvPr/>
              </p14:nvContentPartPr>
              <p14:xfrm>
                <a:off x="5041083" y="4369910"/>
                <a:ext cx="185760" cy="367920"/>
              </p14:xfrm>
            </p:contentPart>
          </mc:Choice>
          <mc:Fallback xmlns="">
            <p:pic>
              <p:nvPicPr>
                <p:cNvPr id="326" name="Ink 325">
                  <a:extLst>
                    <a:ext uri="{FF2B5EF4-FFF2-40B4-BE49-F238E27FC236}">
                      <a16:creationId xmlns:a16="http://schemas.microsoft.com/office/drawing/2014/main" id="{BA298AF4-C92A-4427-8875-BEF571195F87}"/>
                    </a:ext>
                  </a:extLst>
                </p:cNvPr>
                <p:cNvPicPr/>
                <p:nvPr/>
              </p:nvPicPr>
              <p:blipFill>
                <a:blip r:embed="rId41"/>
                <a:stretch>
                  <a:fillRect/>
                </a:stretch>
              </p:blipFill>
              <p:spPr>
                <a:xfrm>
                  <a:off x="5032443" y="4360910"/>
                  <a:ext cx="203400" cy="385560"/>
                </a:xfrm>
                <a:prstGeom prst="rect">
                  <a:avLst/>
                </a:prstGeom>
              </p:spPr>
            </p:pic>
          </mc:Fallback>
        </mc:AlternateContent>
        <p:grpSp>
          <p:nvGrpSpPr>
            <p:cNvPr id="9" name="Group 8">
              <a:extLst>
                <a:ext uri="{FF2B5EF4-FFF2-40B4-BE49-F238E27FC236}">
                  <a16:creationId xmlns:a16="http://schemas.microsoft.com/office/drawing/2014/main" id="{5D6B6878-7326-4579-AFB2-C25208275E41}"/>
                </a:ext>
              </a:extLst>
            </p:cNvPr>
            <p:cNvGrpSpPr/>
            <p:nvPr/>
          </p:nvGrpSpPr>
          <p:grpSpPr>
            <a:xfrm>
              <a:off x="5654905" y="4722356"/>
              <a:ext cx="590760" cy="796680"/>
              <a:chOff x="5723135" y="2841592"/>
              <a:chExt cx="590760" cy="796680"/>
            </a:xfrm>
          </p:grpSpPr>
          <p:grpSp>
            <p:nvGrpSpPr>
              <p:cNvPr id="331" name="Group 330">
                <a:extLst>
                  <a:ext uri="{FF2B5EF4-FFF2-40B4-BE49-F238E27FC236}">
                    <a16:creationId xmlns:a16="http://schemas.microsoft.com/office/drawing/2014/main" id="{E6D9B6B4-0D3C-44E4-8BCD-79B17E528A60}"/>
                  </a:ext>
                </a:extLst>
              </p:cNvPr>
              <p:cNvGrpSpPr/>
              <p:nvPr/>
            </p:nvGrpSpPr>
            <p:grpSpPr>
              <a:xfrm>
                <a:off x="5848055" y="3321112"/>
                <a:ext cx="465840" cy="317160"/>
                <a:chOff x="5848055" y="3321112"/>
                <a:chExt cx="465840" cy="317160"/>
              </a:xfrm>
            </p:grpSpPr>
            <mc:AlternateContent xmlns:mc="http://schemas.openxmlformats.org/markup-compatibility/2006" xmlns:p14="http://schemas.microsoft.com/office/powerpoint/2010/main">
              <mc:Choice Requires="p14">
                <p:contentPart p14:bwMode="auto" r:id="rId199">
                  <p14:nvContentPartPr>
                    <p14:cNvPr id="328" name="Ink 327">
                      <a:extLst>
                        <a:ext uri="{FF2B5EF4-FFF2-40B4-BE49-F238E27FC236}">
                          <a16:creationId xmlns:a16="http://schemas.microsoft.com/office/drawing/2014/main" id="{D4FC4482-8D42-4335-A875-64B3892B96F7}"/>
                        </a:ext>
                      </a:extLst>
                    </p14:cNvPr>
                    <p14:cNvContentPartPr/>
                    <p14:nvPr/>
                  </p14:nvContentPartPr>
                  <p14:xfrm>
                    <a:off x="5848055" y="3321112"/>
                    <a:ext cx="465840" cy="279360"/>
                  </p14:xfrm>
                </p:contentPart>
              </mc:Choice>
              <mc:Fallback xmlns="">
                <p:pic>
                  <p:nvPicPr>
                    <p:cNvPr id="328" name="Ink 327">
                      <a:extLst>
                        <a:ext uri="{FF2B5EF4-FFF2-40B4-BE49-F238E27FC236}">
                          <a16:creationId xmlns:a16="http://schemas.microsoft.com/office/drawing/2014/main" id="{D4FC4482-8D42-4335-A875-64B3892B96F7}"/>
                        </a:ext>
                      </a:extLst>
                    </p:cNvPr>
                    <p:cNvPicPr/>
                    <p:nvPr/>
                  </p:nvPicPr>
                  <p:blipFill>
                    <a:blip r:embed="rId200"/>
                    <a:stretch>
                      <a:fillRect/>
                    </a:stretch>
                  </p:blipFill>
                  <p:spPr>
                    <a:xfrm>
                      <a:off x="5839055" y="3312112"/>
                      <a:ext cx="4834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29" name="Ink 328">
                      <a:extLst>
                        <a:ext uri="{FF2B5EF4-FFF2-40B4-BE49-F238E27FC236}">
                          <a16:creationId xmlns:a16="http://schemas.microsoft.com/office/drawing/2014/main" id="{F315B959-5B6D-42C5-9DEA-B2862578C7D7}"/>
                        </a:ext>
                      </a:extLst>
                    </p14:cNvPr>
                    <p14:cNvContentPartPr/>
                    <p14:nvPr/>
                  </p14:nvContentPartPr>
                  <p14:xfrm>
                    <a:off x="5850575" y="3585352"/>
                    <a:ext cx="446400" cy="52920"/>
                  </p14:xfrm>
                </p:contentPart>
              </mc:Choice>
              <mc:Fallback xmlns="">
                <p:pic>
                  <p:nvPicPr>
                    <p:cNvPr id="329" name="Ink 328">
                      <a:extLst>
                        <a:ext uri="{FF2B5EF4-FFF2-40B4-BE49-F238E27FC236}">
                          <a16:creationId xmlns:a16="http://schemas.microsoft.com/office/drawing/2014/main" id="{F315B959-5B6D-42C5-9DEA-B2862578C7D7}"/>
                        </a:ext>
                      </a:extLst>
                    </p:cNvPr>
                    <p:cNvPicPr/>
                    <p:nvPr/>
                  </p:nvPicPr>
                  <p:blipFill>
                    <a:blip r:embed="rId202"/>
                    <a:stretch>
                      <a:fillRect/>
                    </a:stretch>
                  </p:blipFill>
                  <p:spPr>
                    <a:xfrm>
                      <a:off x="5841935" y="3576352"/>
                      <a:ext cx="4640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330" name="Ink 329">
                      <a:extLst>
                        <a:ext uri="{FF2B5EF4-FFF2-40B4-BE49-F238E27FC236}">
                          <a16:creationId xmlns:a16="http://schemas.microsoft.com/office/drawing/2014/main" id="{22792C67-FE94-47E6-9A8F-1AC525D4F114}"/>
                        </a:ext>
                      </a:extLst>
                    </p14:cNvPr>
                    <p14:cNvContentPartPr/>
                    <p14:nvPr/>
                  </p14:nvContentPartPr>
                  <p14:xfrm>
                    <a:off x="6296615" y="3598672"/>
                    <a:ext cx="14040" cy="23040"/>
                  </p14:xfrm>
                </p:contentPart>
              </mc:Choice>
              <mc:Fallback xmlns="">
                <p:pic>
                  <p:nvPicPr>
                    <p:cNvPr id="330" name="Ink 329">
                      <a:extLst>
                        <a:ext uri="{FF2B5EF4-FFF2-40B4-BE49-F238E27FC236}">
                          <a16:creationId xmlns:a16="http://schemas.microsoft.com/office/drawing/2014/main" id="{22792C67-FE94-47E6-9A8F-1AC525D4F114}"/>
                        </a:ext>
                      </a:extLst>
                    </p:cNvPr>
                    <p:cNvPicPr/>
                    <p:nvPr/>
                  </p:nvPicPr>
                  <p:blipFill>
                    <a:blip r:embed="rId204"/>
                    <a:stretch>
                      <a:fillRect/>
                    </a:stretch>
                  </p:blipFill>
                  <p:spPr>
                    <a:xfrm>
                      <a:off x="6287975" y="3589672"/>
                      <a:ext cx="31680" cy="40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5">
                <p14:nvContentPartPr>
                  <p14:cNvPr id="332" name="Ink 331">
                    <a:extLst>
                      <a:ext uri="{FF2B5EF4-FFF2-40B4-BE49-F238E27FC236}">
                        <a16:creationId xmlns:a16="http://schemas.microsoft.com/office/drawing/2014/main" id="{1CEF838D-B7EB-4471-A5CA-AF9810C21E49}"/>
                      </a:ext>
                    </a:extLst>
                  </p14:cNvPr>
                  <p14:cNvContentPartPr/>
                  <p14:nvPr/>
                </p14:nvContentPartPr>
                <p14:xfrm>
                  <a:off x="5760935" y="2927992"/>
                  <a:ext cx="169200" cy="456480"/>
                </p14:xfrm>
              </p:contentPart>
            </mc:Choice>
            <mc:Fallback xmlns="">
              <p:pic>
                <p:nvPicPr>
                  <p:cNvPr id="332" name="Ink 331">
                    <a:extLst>
                      <a:ext uri="{FF2B5EF4-FFF2-40B4-BE49-F238E27FC236}">
                        <a16:creationId xmlns:a16="http://schemas.microsoft.com/office/drawing/2014/main" id="{1CEF838D-B7EB-4471-A5CA-AF9810C21E49}"/>
                      </a:ext>
                    </a:extLst>
                  </p:cNvPr>
                  <p:cNvPicPr/>
                  <p:nvPr/>
                </p:nvPicPr>
                <p:blipFill>
                  <a:blip r:embed="rId206"/>
                  <a:stretch>
                    <a:fillRect/>
                  </a:stretch>
                </p:blipFill>
                <p:spPr>
                  <a:xfrm>
                    <a:off x="5752295" y="2918992"/>
                    <a:ext cx="1868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33" name="Ink 332">
                    <a:extLst>
                      <a:ext uri="{FF2B5EF4-FFF2-40B4-BE49-F238E27FC236}">
                        <a16:creationId xmlns:a16="http://schemas.microsoft.com/office/drawing/2014/main" id="{EF358DF5-230D-49AB-BB2F-A2C17D28FE28}"/>
                      </a:ext>
                    </a:extLst>
                  </p14:cNvPr>
                  <p14:cNvContentPartPr/>
                  <p14:nvPr/>
                </p14:nvContentPartPr>
                <p14:xfrm>
                  <a:off x="5789375" y="2929432"/>
                  <a:ext cx="155880" cy="406800"/>
                </p14:xfrm>
              </p:contentPart>
            </mc:Choice>
            <mc:Fallback xmlns="">
              <p:pic>
                <p:nvPicPr>
                  <p:cNvPr id="333" name="Ink 332">
                    <a:extLst>
                      <a:ext uri="{FF2B5EF4-FFF2-40B4-BE49-F238E27FC236}">
                        <a16:creationId xmlns:a16="http://schemas.microsoft.com/office/drawing/2014/main" id="{EF358DF5-230D-49AB-BB2F-A2C17D28FE28}"/>
                      </a:ext>
                    </a:extLst>
                  </p:cNvPr>
                  <p:cNvPicPr/>
                  <p:nvPr/>
                </p:nvPicPr>
                <p:blipFill>
                  <a:blip r:embed="rId208"/>
                  <a:stretch>
                    <a:fillRect/>
                  </a:stretch>
                </p:blipFill>
                <p:spPr>
                  <a:xfrm>
                    <a:off x="5780375" y="2920792"/>
                    <a:ext cx="17352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34" name="Ink 333">
                    <a:extLst>
                      <a:ext uri="{FF2B5EF4-FFF2-40B4-BE49-F238E27FC236}">
                        <a16:creationId xmlns:a16="http://schemas.microsoft.com/office/drawing/2014/main" id="{9FBB7911-9B7F-4798-96B7-1C1E27FA78B9}"/>
                      </a:ext>
                    </a:extLst>
                  </p14:cNvPr>
                  <p14:cNvContentPartPr/>
                  <p14:nvPr/>
                </p14:nvContentPartPr>
                <p14:xfrm>
                  <a:off x="5723135" y="2841592"/>
                  <a:ext cx="93600" cy="118440"/>
                </p14:xfrm>
              </p:contentPart>
            </mc:Choice>
            <mc:Fallback xmlns="">
              <p:pic>
                <p:nvPicPr>
                  <p:cNvPr id="334" name="Ink 333">
                    <a:extLst>
                      <a:ext uri="{FF2B5EF4-FFF2-40B4-BE49-F238E27FC236}">
                        <a16:creationId xmlns:a16="http://schemas.microsoft.com/office/drawing/2014/main" id="{9FBB7911-9B7F-4798-96B7-1C1E27FA78B9}"/>
                      </a:ext>
                    </a:extLst>
                  </p:cNvPr>
                  <p:cNvPicPr/>
                  <p:nvPr/>
                </p:nvPicPr>
                <p:blipFill>
                  <a:blip r:embed="rId210"/>
                  <a:stretch>
                    <a:fillRect/>
                  </a:stretch>
                </p:blipFill>
                <p:spPr>
                  <a:xfrm>
                    <a:off x="5714495" y="2832952"/>
                    <a:ext cx="111240" cy="13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1">
              <p14:nvContentPartPr>
                <p14:cNvPr id="336" name="Ink 335">
                  <a:extLst>
                    <a:ext uri="{FF2B5EF4-FFF2-40B4-BE49-F238E27FC236}">
                      <a16:creationId xmlns:a16="http://schemas.microsoft.com/office/drawing/2014/main" id="{AA913BF1-80A1-4FC7-A650-C7714D255A7D}"/>
                    </a:ext>
                  </a:extLst>
                </p14:cNvPr>
                <p14:cNvContentPartPr/>
                <p14:nvPr/>
              </p14:nvContentPartPr>
              <p14:xfrm>
                <a:off x="5625385" y="4348316"/>
                <a:ext cx="176760" cy="390600"/>
              </p14:xfrm>
            </p:contentPart>
          </mc:Choice>
          <mc:Fallback xmlns="">
            <p:pic>
              <p:nvPicPr>
                <p:cNvPr id="336" name="Ink 335">
                  <a:extLst>
                    <a:ext uri="{FF2B5EF4-FFF2-40B4-BE49-F238E27FC236}">
                      <a16:creationId xmlns:a16="http://schemas.microsoft.com/office/drawing/2014/main" id="{AA913BF1-80A1-4FC7-A650-C7714D255A7D}"/>
                    </a:ext>
                  </a:extLst>
                </p:cNvPr>
                <p:cNvPicPr/>
                <p:nvPr/>
              </p:nvPicPr>
              <p:blipFill>
                <a:blip r:embed="rId212"/>
                <a:stretch>
                  <a:fillRect/>
                </a:stretch>
              </p:blipFill>
              <p:spPr>
                <a:xfrm>
                  <a:off x="5616385" y="4339316"/>
                  <a:ext cx="194400" cy="408240"/>
                </a:xfrm>
                <a:prstGeom prst="rect">
                  <a:avLst/>
                </a:prstGeom>
              </p:spPr>
            </p:pic>
          </mc:Fallback>
        </mc:AlternateContent>
      </p:grpSp>
      <p:grpSp>
        <p:nvGrpSpPr>
          <p:cNvPr id="12" name="Group 11">
            <a:extLst>
              <a:ext uri="{FF2B5EF4-FFF2-40B4-BE49-F238E27FC236}">
                <a16:creationId xmlns:a16="http://schemas.microsoft.com/office/drawing/2014/main" id="{06B63196-E5FA-4B62-8E48-01EF9F2AD828}"/>
              </a:ext>
            </a:extLst>
          </p:cNvPr>
          <p:cNvGrpSpPr/>
          <p:nvPr/>
        </p:nvGrpSpPr>
        <p:grpSpPr>
          <a:xfrm>
            <a:off x="4638616" y="1121188"/>
            <a:ext cx="480770" cy="640538"/>
            <a:chOff x="7102473" y="2789810"/>
            <a:chExt cx="641026" cy="854051"/>
          </a:xfrm>
        </p:grpSpPr>
        <p:grpSp>
          <p:nvGrpSpPr>
            <p:cNvPr id="361" name="Group 360">
              <a:extLst>
                <a:ext uri="{FF2B5EF4-FFF2-40B4-BE49-F238E27FC236}">
                  <a16:creationId xmlns:a16="http://schemas.microsoft.com/office/drawing/2014/main" id="{9661DA89-2966-49B3-80CE-903A44FC559B}"/>
                </a:ext>
              </a:extLst>
            </p:cNvPr>
            <p:cNvGrpSpPr/>
            <p:nvPr/>
          </p:nvGrpSpPr>
          <p:grpSpPr>
            <a:xfrm>
              <a:off x="7102473" y="3326701"/>
              <a:ext cx="465840" cy="317160"/>
              <a:chOff x="5848055" y="3321112"/>
              <a:chExt cx="465840" cy="317160"/>
            </a:xfrm>
          </p:grpSpPr>
          <mc:AlternateContent xmlns:mc="http://schemas.openxmlformats.org/markup-compatibility/2006" xmlns:p14="http://schemas.microsoft.com/office/powerpoint/2010/main">
            <mc:Choice Requires="p14">
              <p:contentPart p14:bwMode="auto" r:id="rId213">
                <p14:nvContentPartPr>
                  <p14:cNvPr id="362" name="Ink 361">
                    <a:extLst>
                      <a:ext uri="{FF2B5EF4-FFF2-40B4-BE49-F238E27FC236}">
                        <a16:creationId xmlns:a16="http://schemas.microsoft.com/office/drawing/2014/main" id="{68CAD4E9-D61F-4FB2-8A8F-2348CC929E2E}"/>
                      </a:ext>
                    </a:extLst>
                  </p14:cNvPr>
                  <p14:cNvContentPartPr/>
                  <p14:nvPr/>
                </p14:nvContentPartPr>
                <p14:xfrm>
                  <a:off x="5848055" y="3321112"/>
                  <a:ext cx="465840" cy="279360"/>
                </p14:xfrm>
              </p:contentPart>
            </mc:Choice>
            <mc:Fallback xmlns="">
              <p:pic>
                <p:nvPicPr>
                  <p:cNvPr id="362" name="Ink 361">
                    <a:extLst>
                      <a:ext uri="{FF2B5EF4-FFF2-40B4-BE49-F238E27FC236}">
                        <a16:creationId xmlns:a16="http://schemas.microsoft.com/office/drawing/2014/main" id="{68CAD4E9-D61F-4FB2-8A8F-2348CC929E2E}"/>
                      </a:ext>
                    </a:extLst>
                  </p:cNvPr>
                  <p:cNvPicPr/>
                  <p:nvPr/>
                </p:nvPicPr>
                <p:blipFill>
                  <a:blip r:embed="rId214"/>
                  <a:stretch>
                    <a:fillRect/>
                  </a:stretch>
                </p:blipFill>
                <p:spPr>
                  <a:xfrm>
                    <a:off x="5839055" y="3312112"/>
                    <a:ext cx="4834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63" name="Ink 362">
                    <a:extLst>
                      <a:ext uri="{FF2B5EF4-FFF2-40B4-BE49-F238E27FC236}">
                        <a16:creationId xmlns:a16="http://schemas.microsoft.com/office/drawing/2014/main" id="{75655A8B-1BD5-4D7C-BB83-D5A803617325}"/>
                      </a:ext>
                    </a:extLst>
                  </p14:cNvPr>
                  <p14:cNvContentPartPr/>
                  <p14:nvPr/>
                </p14:nvContentPartPr>
                <p14:xfrm>
                  <a:off x="5850575" y="3585352"/>
                  <a:ext cx="446400" cy="52920"/>
                </p14:xfrm>
              </p:contentPart>
            </mc:Choice>
            <mc:Fallback xmlns="">
              <p:pic>
                <p:nvPicPr>
                  <p:cNvPr id="363" name="Ink 362">
                    <a:extLst>
                      <a:ext uri="{FF2B5EF4-FFF2-40B4-BE49-F238E27FC236}">
                        <a16:creationId xmlns:a16="http://schemas.microsoft.com/office/drawing/2014/main" id="{75655A8B-1BD5-4D7C-BB83-D5A803617325}"/>
                      </a:ext>
                    </a:extLst>
                  </p:cNvPr>
                  <p:cNvPicPr/>
                  <p:nvPr/>
                </p:nvPicPr>
                <p:blipFill>
                  <a:blip r:embed="rId202"/>
                  <a:stretch>
                    <a:fillRect/>
                  </a:stretch>
                </p:blipFill>
                <p:spPr>
                  <a:xfrm>
                    <a:off x="5841935" y="3576352"/>
                    <a:ext cx="4640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364" name="Ink 363">
                    <a:extLst>
                      <a:ext uri="{FF2B5EF4-FFF2-40B4-BE49-F238E27FC236}">
                        <a16:creationId xmlns:a16="http://schemas.microsoft.com/office/drawing/2014/main" id="{5BCD91F8-1599-4E85-8DE9-D06F3438D415}"/>
                      </a:ext>
                    </a:extLst>
                  </p14:cNvPr>
                  <p14:cNvContentPartPr/>
                  <p14:nvPr/>
                </p14:nvContentPartPr>
                <p14:xfrm>
                  <a:off x="6296615" y="3598672"/>
                  <a:ext cx="14040" cy="23040"/>
                </p14:xfrm>
              </p:contentPart>
            </mc:Choice>
            <mc:Fallback xmlns="">
              <p:pic>
                <p:nvPicPr>
                  <p:cNvPr id="364" name="Ink 363">
                    <a:extLst>
                      <a:ext uri="{FF2B5EF4-FFF2-40B4-BE49-F238E27FC236}">
                        <a16:creationId xmlns:a16="http://schemas.microsoft.com/office/drawing/2014/main" id="{5BCD91F8-1599-4E85-8DE9-D06F3438D415}"/>
                      </a:ext>
                    </a:extLst>
                  </p:cNvPr>
                  <p:cNvPicPr/>
                  <p:nvPr/>
                </p:nvPicPr>
                <p:blipFill>
                  <a:blip r:embed="rId204"/>
                  <a:stretch>
                    <a:fillRect/>
                  </a:stretch>
                </p:blipFill>
                <p:spPr>
                  <a:xfrm>
                    <a:off x="6287615" y="3589672"/>
                    <a:ext cx="31680" cy="40680"/>
                  </a:xfrm>
                  <a:prstGeom prst="rect">
                    <a:avLst/>
                  </a:prstGeom>
                </p:spPr>
              </p:pic>
            </mc:Fallback>
          </mc:AlternateContent>
        </p:grpSp>
        <p:grpSp>
          <p:nvGrpSpPr>
            <p:cNvPr id="374" name="Group 373">
              <a:extLst>
                <a:ext uri="{FF2B5EF4-FFF2-40B4-BE49-F238E27FC236}">
                  <a16:creationId xmlns:a16="http://schemas.microsoft.com/office/drawing/2014/main" id="{A5DE0193-A0F9-4DBF-A820-E000B431DA45}"/>
                </a:ext>
              </a:extLst>
            </p:cNvPr>
            <p:cNvGrpSpPr/>
            <p:nvPr/>
          </p:nvGrpSpPr>
          <p:grpSpPr>
            <a:xfrm>
              <a:off x="7442495" y="2789810"/>
              <a:ext cx="301004" cy="634622"/>
              <a:chOff x="7442495" y="2789810"/>
              <a:chExt cx="301004" cy="634622"/>
            </a:xfrm>
          </p:grpSpPr>
          <mc:AlternateContent xmlns:mc="http://schemas.openxmlformats.org/markup-compatibility/2006" xmlns:p14="http://schemas.microsoft.com/office/powerpoint/2010/main">
            <mc:Choice Requires="p14">
              <p:contentPart p14:bwMode="auto" r:id="rId217">
                <p14:nvContentPartPr>
                  <p14:cNvPr id="370" name="Ink 369">
                    <a:extLst>
                      <a:ext uri="{FF2B5EF4-FFF2-40B4-BE49-F238E27FC236}">
                        <a16:creationId xmlns:a16="http://schemas.microsoft.com/office/drawing/2014/main" id="{6969A467-4E95-4737-A705-4DB2D4F58555}"/>
                      </a:ext>
                    </a:extLst>
                  </p14:cNvPr>
                  <p14:cNvContentPartPr/>
                  <p14:nvPr/>
                </p14:nvContentPartPr>
                <p14:xfrm>
                  <a:off x="7442495" y="2898472"/>
                  <a:ext cx="211680" cy="477000"/>
                </p14:xfrm>
              </p:contentPart>
            </mc:Choice>
            <mc:Fallback xmlns="">
              <p:pic>
                <p:nvPicPr>
                  <p:cNvPr id="370" name="Ink 369">
                    <a:extLst>
                      <a:ext uri="{FF2B5EF4-FFF2-40B4-BE49-F238E27FC236}">
                        <a16:creationId xmlns:a16="http://schemas.microsoft.com/office/drawing/2014/main" id="{6969A467-4E95-4737-A705-4DB2D4F58555}"/>
                      </a:ext>
                    </a:extLst>
                  </p:cNvPr>
                  <p:cNvPicPr/>
                  <p:nvPr/>
                </p:nvPicPr>
                <p:blipFill>
                  <a:blip r:embed="rId218"/>
                  <a:stretch>
                    <a:fillRect/>
                  </a:stretch>
                </p:blipFill>
                <p:spPr>
                  <a:xfrm>
                    <a:off x="7433495" y="2889832"/>
                    <a:ext cx="22932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71" name="Ink 370">
                    <a:extLst>
                      <a:ext uri="{FF2B5EF4-FFF2-40B4-BE49-F238E27FC236}">
                        <a16:creationId xmlns:a16="http://schemas.microsoft.com/office/drawing/2014/main" id="{1FD794C5-B540-4FC6-A970-227D3A01176D}"/>
                      </a:ext>
                    </a:extLst>
                  </p14:cNvPr>
                  <p14:cNvContentPartPr/>
                  <p14:nvPr/>
                </p14:nvContentPartPr>
                <p14:xfrm>
                  <a:off x="7454375" y="2894512"/>
                  <a:ext cx="254520" cy="529920"/>
                </p14:xfrm>
              </p:contentPart>
            </mc:Choice>
            <mc:Fallback xmlns="">
              <p:pic>
                <p:nvPicPr>
                  <p:cNvPr id="371" name="Ink 370">
                    <a:extLst>
                      <a:ext uri="{FF2B5EF4-FFF2-40B4-BE49-F238E27FC236}">
                        <a16:creationId xmlns:a16="http://schemas.microsoft.com/office/drawing/2014/main" id="{1FD794C5-B540-4FC6-A970-227D3A01176D}"/>
                      </a:ext>
                    </a:extLst>
                  </p:cNvPr>
                  <p:cNvPicPr/>
                  <p:nvPr/>
                </p:nvPicPr>
                <p:blipFill>
                  <a:blip r:embed="rId220"/>
                  <a:stretch>
                    <a:fillRect/>
                  </a:stretch>
                </p:blipFill>
                <p:spPr>
                  <a:xfrm>
                    <a:off x="7445735" y="2885872"/>
                    <a:ext cx="27216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73" name="Ink 372">
                    <a:extLst>
                      <a:ext uri="{FF2B5EF4-FFF2-40B4-BE49-F238E27FC236}">
                        <a16:creationId xmlns:a16="http://schemas.microsoft.com/office/drawing/2014/main" id="{EB8400CD-98B9-497D-9E59-8965CD9B2516}"/>
                      </a:ext>
                    </a:extLst>
                  </p14:cNvPr>
                  <p14:cNvContentPartPr/>
                  <p14:nvPr/>
                </p14:nvContentPartPr>
                <p14:xfrm>
                  <a:off x="7641979" y="2789810"/>
                  <a:ext cx="101520" cy="122040"/>
                </p14:xfrm>
              </p:contentPart>
            </mc:Choice>
            <mc:Fallback xmlns="">
              <p:pic>
                <p:nvPicPr>
                  <p:cNvPr id="373" name="Ink 372">
                    <a:extLst>
                      <a:ext uri="{FF2B5EF4-FFF2-40B4-BE49-F238E27FC236}">
                        <a16:creationId xmlns:a16="http://schemas.microsoft.com/office/drawing/2014/main" id="{EB8400CD-98B9-497D-9E59-8965CD9B2516}"/>
                      </a:ext>
                    </a:extLst>
                  </p:cNvPr>
                  <p:cNvPicPr/>
                  <p:nvPr/>
                </p:nvPicPr>
                <p:blipFill>
                  <a:blip r:embed="rId222"/>
                  <a:stretch>
                    <a:fillRect/>
                  </a:stretch>
                </p:blipFill>
                <p:spPr>
                  <a:xfrm>
                    <a:off x="7632979" y="2780810"/>
                    <a:ext cx="119160" cy="139680"/>
                  </a:xfrm>
                  <a:prstGeom prst="rect">
                    <a:avLst/>
                  </a:prstGeom>
                </p:spPr>
              </p:pic>
            </mc:Fallback>
          </mc:AlternateContent>
        </p:grpSp>
      </p:grpSp>
      <p:grpSp>
        <p:nvGrpSpPr>
          <p:cNvPr id="366" name="Group 365">
            <a:extLst>
              <a:ext uri="{FF2B5EF4-FFF2-40B4-BE49-F238E27FC236}">
                <a16:creationId xmlns:a16="http://schemas.microsoft.com/office/drawing/2014/main" id="{68725CDE-5683-4BC5-8120-8B39E5868B07}"/>
              </a:ext>
            </a:extLst>
          </p:cNvPr>
          <p:cNvGrpSpPr/>
          <p:nvPr/>
        </p:nvGrpSpPr>
        <p:grpSpPr>
          <a:xfrm>
            <a:off x="2142243" y="3086653"/>
            <a:ext cx="1507140" cy="344520"/>
            <a:chOff x="568521" y="4954814"/>
            <a:chExt cx="2009520" cy="459360"/>
          </a:xfrm>
        </p:grpSpPr>
        <mc:AlternateContent xmlns:mc="http://schemas.openxmlformats.org/markup-compatibility/2006" xmlns:p14="http://schemas.microsoft.com/office/powerpoint/2010/main">
          <mc:Choice Requires="p14">
            <p:contentPart p14:bwMode="auto" r:id="rId223">
              <p14:nvContentPartPr>
                <p14:cNvPr id="421" name="Ink 420">
                  <a:extLst>
                    <a:ext uri="{FF2B5EF4-FFF2-40B4-BE49-F238E27FC236}">
                      <a16:creationId xmlns:a16="http://schemas.microsoft.com/office/drawing/2014/main" id="{BAD1AE4E-3985-428F-A054-7C188828F85F}"/>
                    </a:ext>
                  </a:extLst>
                </p14:cNvPr>
                <p14:cNvContentPartPr/>
                <p14:nvPr/>
              </p14:nvContentPartPr>
              <p14:xfrm>
                <a:off x="568521" y="4954814"/>
                <a:ext cx="2009520" cy="459360"/>
              </p14:xfrm>
            </p:contentPart>
          </mc:Choice>
          <mc:Fallback xmlns="">
            <p:pic>
              <p:nvPicPr>
                <p:cNvPr id="421" name="Ink 420">
                  <a:extLst>
                    <a:ext uri="{FF2B5EF4-FFF2-40B4-BE49-F238E27FC236}">
                      <a16:creationId xmlns:a16="http://schemas.microsoft.com/office/drawing/2014/main" id="{BAD1AE4E-3985-428F-A054-7C188828F85F}"/>
                    </a:ext>
                  </a:extLst>
                </p:cNvPr>
                <p:cNvPicPr/>
                <p:nvPr/>
              </p:nvPicPr>
              <p:blipFill>
                <a:blip r:embed="rId103"/>
                <a:stretch>
                  <a:fillRect/>
                </a:stretch>
              </p:blipFill>
              <p:spPr>
                <a:xfrm>
                  <a:off x="559521" y="4946174"/>
                  <a:ext cx="2027160" cy="477000"/>
                </a:xfrm>
                <a:prstGeom prst="rect">
                  <a:avLst/>
                </a:prstGeom>
              </p:spPr>
            </p:pic>
          </mc:Fallback>
        </mc:AlternateContent>
        <p:grpSp>
          <p:nvGrpSpPr>
            <p:cNvPr id="423" name="Group 422">
              <a:extLst>
                <a:ext uri="{FF2B5EF4-FFF2-40B4-BE49-F238E27FC236}">
                  <a16:creationId xmlns:a16="http://schemas.microsoft.com/office/drawing/2014/main" id="{8B7F6170-8CF2-49C0-952F-0B2F1959280C}"/>
                </a:ext>
              </a:extLst>
            </p:cNvPr>
            <p:cNvGrpSpPr/>
            <p:nvPr/>
          </p:nvGrpSpPr>
          <p:grpSpPr>
            <a:xfrm>
              <a:off x="638721" y="4993334"/>
              <a:ext cx="270000" cy="300960"/>
              <a:chOff x="638721" y="4993334"/>
              <a:chExt cx="270000" cy="300960"/>
            </a:xfrm>
          </p:grpSpPr>
          <mc:AlternateContent xmlns:mc="http://schemas.openxmlformats.org/markup-compatibility/2006" xmlns:p14="http://schemas.microsoft.com/office/powerpoint/2010/main">
            <mc:Choice Requires="p14">
              <p:contentPart p14:bwMode="auto" r:id="rId224">
                <p14:nvContentPartPr>
                  <p14:cNvPr id="433" name="Ink 432">
                    <a:extLst>
                      <a:ext uri="{FF2B5EF4-FFF2-40B4-BE49-F238E27FC236}">
                        <a16:creationId xmlns:a16="http://schemas.microsoft.com/office/drawing/2014/main" id="{5957DA6E-1E86-49AA-A800-FEA93EB9DAF8}"/>
                      </a:ext>
                    </a:extLst>
                  </p14:cNvPr>
                  <p14:cNvContentPartPr/>
                  <p14:nvPr/>
                </p14:nvContentPartPr>
                <p14:xfrm>
                  <a:off x="638721" y="4993334"/>
                  <a:ext cx="270000" cy="300960"/>
                </p14:xfrm>
              </p:contentPart>
            </mc:Choice>
            <mc:Fallback xmlns="">
              <p:pic>
                <p:nvPicPr>
                  <p:cNvPr id="433" name="Ink 432">
                    <a:extLst>
                      <a:ext uri="{FF2B5EF4-FFF2-40B4-BE49-F238E27FC236}">
                        <a16:creationId xmlns:a16="http://schemas.microsoft.com/office/drawing/2014/main" id="{5957DA6E-1E86-49AA-A800-FEA93EB9DAF8}"/>
                      </a:ext>
                    </a:extLst>
                  </p:cNvPr>
                  <p:cNvPicPr/>
                  <p:nvPr/>
                </p:nvPicPr>
                <p:blipFill>
                  <a:blip r:embed="rId105"/>
                  <a:stretch>
                    <a:fillRect/>
                  </a:stretch>
                </p:blipFill>
                <p:spPr>
                  <a:xfrm>
                    <a:off x="630081" y="4984694"/>
                    <a:ext cx="28764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437" name="Ink 436">
                    <a:extLst>
                      <a:ext uri="{FF2B5EF4-FFF2-40B4-BE49-F238E27FC236}">
                        <a16:creationId xmlns:a16="http://schemas.microsoft.com/office/drawing/2014/main" id="{0A1DA8B5-A8CE-4200-958D-C2709EBEA0BC}"/>
                      </a:ext>
                    </a:extLst>
                  </p14:cNvPr>
                  <p14:cNvContentPartPr/>
                  <p14:nvPr/>
                </p14:nvContentPartPr>
                <p14:xfrm>
                  <a:off x="776601" y="5141294"/>
                  <a:ext cx="7560" cy="2880"/>
                </p14:xfrm>
              </p:contentPart>
            </mc:Choice>
            <mc:Fallback xmlns="">
              <p:pic>
                <p:nvPicPr>
                  <p:cNvPr id="437" name="Ink 436">
                    <a:extLst>
                      <a:ext uri="{FF2B5EF4-FFF2-40B4-BE49-F238E27FC236}">
                        <a16:creationId xmlns:a16="http://schemas.microsoft.com/office/drawing/2014/main" id="{0A1DA8B5-A8CE-4200-958D-C2709EBEA0BC}"/>
                      </a:ext>
                    </a:extLst>
                  </p:cNvPr>
                  <p:cNvPicPr/>
                  <p:nvPr/>
                </p:nvPicPr>
                <p:blipFill>
                  <a:blip r:embed="rId107"/>
                  <a:stretch>
                    <a:fillRect/>
                  </a:stretch>
                </p:blipFill>
                <p:spPr>
                  <a:xfrm>
                    <a:off x="767601" y="5132294"/>
                    <a:ext cx="25200" cy="20520"/>
                  </a:xfrm>
                  <a:prstGeom prst="rect">
                    <a:avLst/>
                  </a:prstGeom>
                </p:spPr>
              </p:pic>
            </mc:Fallback>
          </mc:AlternateContent>
        </p:grpSp>
        <p:grpSp>
          <p:nvGrpSpPr>
            <p:cNvPr id="425" name="Group 424">
              <a:extLst>
                <a:ext uri="{FF2B5EF4-FFF2-40B4-BE49-F238E27FC236}">
                  <a16:creationId xmlns:a16="http://schemas.microsoft.com/office/drawing/2014/main" id="{56C2CAC8-B973-4D62-B8D4-7F2B2074A534}"/>
                </a:ext>
              </a:extLst>
            </p:cNvPr>
            <p:cNvGrpSpPr/>
            <p:nvPr/>
          </p:nvGrpSpPr>
          <p:grpSpPr>
            <a:xfrm>
              <a:off x="2244681" y="5043014"/>
              <a:ext cx="225000" cy="258840"/>
              <a:chOff x="2244681" y="5043014"/>
              <a:chExt cx="225000" cy="258840"/>
            </a:xfrm>
          </p:grpSpPr>
          <mc:AlternateContent xmlns:mc="http://schemas.openxmlformats.org/markup-compatibility/2006" xmlns:p14="http://schemas.microsoft.com/office/powerpoint/2010/main">
            <mc:Choice Requires="p14">
              <p:contentPart p14:bwMode="auto" r:id="rId226">
                <p14:nvContentPartPr>
                  <p14:cNvPr id="427" name="Ink 426">
                    <a:extLst>
                      <a:ext uri="{FF2B5EF4-FFF2-40B4-BE49-F238E27FC236}">
                        <a16:creationId xmlns:a16="http://schemas.microsoft.com/office/drawing/2014/main" id="{965BC2F0-6179-49DD-A202-19A6B00B3C41}"/>
                      </a:ext>
                    </a:extLst>
                  </p14:cNvPr>
                  <p14:cNvContentPartPr/>
                  <p14:nvPr/>
                </p14:nvContentPartPr>
                <p14:xfrm>
                  <a:off x="2244681" y="5043014"/>
                  <a:ext cx="225000" cy="258840"/>
                </p14:xfrm>
              </p:contentPart>
            </mc:Choice>
            <mc:Fallback xmlns="">
              <p:pic>
                <p:nvPicPr>
                  <p:cNvPr id="427" name="Ink 426">
                    <a:extLst>
                      <a:ext uri="{FF2B5EF4-FFF2-40B4-BE49-F238E27FC236}">
                        <a16:creationId xmlns:a16="http://schemas.microsoft.com/office/drawing/2014/main" id="{965BC2F0-6179-49DD-A202-19A6B00B3C41}"/>
                      </a:ext>
                    </a:extLst>
                  </p:cNvPr>
                  <p:cNvPicPr/>
                  <p:nvPr/>
                </p:nvPicPr>
                <p:blipFill>
                  <a:blip r:embed="rId109"/>
                  <a:stretch>
                    <a:fillRect/>
                  </a:stretch>
                </p:blipFill>
                <p:spPr>
                  <a:xfrm>
                    <a:off x="2235681" y="5034014"/>
                    <a:ext cx="24264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431" name="Ink 430">
                    <a:extLst>
                      <a:ext uri="{FF2B5EF4-FFF2-40B4-BE49-F238E27FC236}">
                        <a16:creationId xmlns:a16="http://schemas.microsoft.com/office/drawing/2014/main" id="{BACE4E58-C6D6-4576-A313-A3AD9C303B4F}"/>
                      </a:ext>
                    </a:extLst>
                  </p14:cNvPr>
                  <p14:cNvContentPartPr/>
                  <p14:nvPr/>
                </p14:nvContentPartPr>
                <p14:xfrm>
                  <a:off x="2338641" y="5141294"/>
                  <a:ext cx="11160" cy="5400"/>
                </p14:xfrm>
              </p:contentPart>
            </mc:Choice>
            <mc:Fallback xmlns="">
              <p:pic>
                <p:nvPicPr>
                  <p:cNvPr id="431" name="Ink 430">
                    <a:extLst>
                      <a:ext uri="{FF2B5EF4-FFF2-40B4-BE49-F238E27FC236}">
                        <a16:creationId xmlns:a16="http://schemas.microsoft.com/office/drawing/2014/main" id="{BACE4E58-C6D6-4576-A313-A3AD9C303B4F}"/>
                      </a:ext>
                    </a:extLst>
                  </p:cNvPr>
                  <p:cNvPicPr/>
                  <p:nvPr/>
                </p:nvPicPr>
                <p:blipFill>
                  <a:blip r:embed="rId111"/>
                  <a:stretch>
                    <a:fillRect/>
                  </a:stretch>
                </p:blipFill>
                <p:spPr>
                  <a:xfrm>
                    <a:off x="2330001" y="5132294"/>
                    <a:ext cx="28800" cy="23040"/>
                  </a:xfrm>
                  <a:prstGeom prst="rect">
                    <a:avLst/>
                  </a:prstGeom>
                </p:spPr>
              </p:pic>
            </mc:Fallback>
          </mc:AlternateContent>
        </p:grpSp>
      </p:grpSp>
      <p:grpSp>
        <p:nvGrpSpPr>
          <p:cNvPr id="439" name="Group 438">
            <a:extLst>
              <a:ext uri="{FF2B5EF4-FFF2-40B4-BE49-F238E27FC236}">
                <a16:creationId xmlns:a16="http://schemas.microsoft.com/office/drawing/2014/main" id="{BB44D86E-0EAA-409B-8FDB-A9C363D1ED47}"/>
              </a:ext>
            </a:extLst>
          </p:cNvPr>
          <p:cNvGrpSpPr/>
          <p:nvPr/>
        </p:nvGrpSpPr>
        <p:grpSpPr>
          <a:xfrm>
            <a:off x="2256460" y="3053981"/>
            <a:ext cx="1314900" cy="409590"/>
            <a:chOff x="720810" y="4911251"/>
            <a:chExt cx="1753200" cy="546120"/>
          </a:xfrm>
        </p:grpSpPr>
        <mc:AlternateContent xmlns:mc="http://schemas.openxmlformats.org/markup-compatibility/2006" xmlns:p14="http://schemas.microsoft.com/office/powerpoint/2010/main">
          <mc:Choice Requires="p14">
            <p:contentPart p14:bwMode="auto" r:id="rId228">
              <p14:nvContentPartPr>
                <p14:cNvPr id="445" name="Ink 444">
                  <a:extLst>
                    <a:ext uri="{FF2B5EF4-FFF2-40B4-BE49-F238E27FC236}">
                      <a16:creationId xmlns:a16="http://schemas.microsoft.com/office/drawing/2014/main" id="{4B702C04-02E8-46A4-B6F5-4F8247E8B896}"/>
                    </a:ext>
                  </a:extLst>
                </p14:cNvPr>
                <p14:cNvContentPartPr/>
                <p14:nvPr/>
              </p14:nvContentPartPr>
              <p14:xfrm>
                <a:off x="720810" y="5368091"/>
                <a:ext cx="115920" cy="25920"/>
              </p14:xfrm>
            </p:contentPart>
          </mc:Choice>
          <mc:Fallback xmlns="">
            <p:pic>
              <p:nvPicPr>
                <p:cNvPr id="445" name="Ink 444">
                  <a:extLst>
                    <a:ext uri="{FF2B5EF4-FFF2-40B4-BE49-F238E27FC236}">
                      <a16:creationId xmlns:a16="http://schemas.microsoft.com/office/drawing/2014/main" id="{4B702C04-02E8-46A4-B6F5-4F8247E8B896}"/>
                    </a:ext>
                  </a:extLst>
                </p:cNvPr>
                <p:cNvPicPr/>
                <p:nvPr/>
              </p:nvPicPr>
              <p:blipFill>
                <a:blip r:embed="rId229"/>
                <a:stretch>
                  <a:fillRect/>
                </a:stretch>
              </p:blipFill>
              <p:spPr>
                <a:xfrm>
                  <a:off x="712170" y="5359091"/>
                  <a:ext cx="1335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448" name="Ink 447">
                  <a:extLst>
                    <a:ext uri="{FF2B5EF4-FFF2-40B4-BE49-F238E27FC236}">
                      <a16:creationId xmlns:a16="http://schemas.microsoft.com/office/drawing/2014/main" id="{5979DBD8-99E8-40AC-9E79-82D8737E76F8}"/>
                    </a:ext>
                  </a:extLst>
                </p14:cNvPr>
                <p14:cNvContentPartPr/>
                <p14:nvPr/>
              </p14:nvContentPartPr>
              <p14:xfrm>
                <a:off x="1095930" y="5405171"/>
                <a:ext cx="90360" cy="12240"/>
              </p14:xfrm>
            </p:contentPart>
          </mc:Choice>
          <mc:Fallback xmlns="">
            <p:pic>
              <p:nvPicPr>
                <p:cNvPr id="448" name="Ink 447">
                  <a:extLst>
                    <a:ext uri="{FF2B5EF4-FFF2-40B4-BE49-F238E27FC236}">
                      <a16:creationId xmlns:a16="http://schemas.microsoft.com/office/drawing/2014/main" id="{5979DBD8-99E8-40AC-9E79-82D8737E76F8}"/>
                    </a:ext>
                  </a:extLst>
                </p:cNvPr>
                <p:cNvPicPr/>
                <p:nvPr/>
              </p:nvPicPr>
              <p:blipFill>
                <a:blip r:embed="rId231"/>
                <a:stretch>
                  <a:fillRect/>
                </a:stretch>
              </p:blipFill>
              <p:spPr>
                <a:xfrm>
                  <a:off x="1086930" y="5396171"/>
                  <a:ext cx="108000" cy="29880"/>
                </a:xfrm>
                <a:prstGeom prst="rect">
                  <a:avLst/>
                </a:prstGeom>
              </p:spPr>
            </p:pic>
          </mc:Fallback>
        </mc:AlternateContent>
        <p:grpSp>
          <p:nvGrpSpPr>
            <p:cNvPr id="450" name="Group 449">
              <a:extLst>
                <a:ext uri="{FF2B5EF4-FFF2-40B4-BE49-F238E27FC236}">
                  <a16:creationId xmlns:a16="http://schemas.microsoft.com/office/drawing/2014/main" id="{8375A7BC-9485-496F-AB75-75519725E60B}"/>
                </a:ext>
              </a:extLst>
            </p:cNvPr>
            <p:cNvGrpSpPr/>
            <p:nvPr/>
          </p:nvGrpSpPr>
          <p:grpSpPr>
            <a:xfrm>
              <a:off x="1397250" y="5373491"/>
              <a:ext cx="991440" cy="83880"/>
              <a:chOff x="4130173" y="5358964"/>
              <a:chExt cx="991440" cy="83880"/>
            </a:xfrm>
          </p:grpSpPr>
          <mc:AlternateContent xmlns:mc="http://schemas.openxmlformats.org/markup-compatibility/2006" xmlns:p14="http://schemas.microsoft.com/office/powerpoint/2010/main">
            <mc:Choice Requires="p14">
              <p:contentPart p14:bwMode="auto" r:id="rId232">
                <p14:nvContentPartPr>
                  <p14:cNvPr id="479" name="Ink 478">
                    <a:extLst>
                      <a:ext uri="{FF2B5EF4-FFF2-40B4-BE49-F238E27FC236}">
                        <a16:creationId xmlns:a16="http://schemas.microsoft.com/office/drawing/2014/main" id="{F25B11C4-1E13-40AE-85BE-D6B2C0175676}"/>
                      </a:ext>
                    </a:extLst>
                  </p14:cNvPr>
                  <p14:cNvContentPartPr/>
                  <p14:nvPr/>
                </p14:nvContentPartPr>
                <p14:xfrm>
                  <a:off x="4130173" y="5431684"/>
                  <a:ext cx="82440" cy="11160"/>
                </p14:xfrm>
              </p:contentPart>
            </mc:Choice>
            <mc:Fallback xmlns="">
              <p:pic>
                <p:nvPicPr>
                  <p:cNvPr id="479" name="Ink 478">
                    <a:extLst>
                      <a:ext uri="{FF2B5EF4-FFF2-40B4-BE49-F238E27FC236}">
                        <a16:creationId xmlns:a16="http://schemas.microsoft.com/office/drawing/2014/main" id="{F25B11C4-1E13-40AE-85BE-D6B2C0175676}"/>
                      </a:ext>
                    </a:extLst>
                  </p:cNvPr>
                  <p:cNvPicPr/>
                  <p:nvPr/>
                </p:nvPicPr>
                <p:blipFill>
                  <a:blip r:embed="rId233"/>
                  <a:stretch>
                    <a:fillRect/>
                  </a:stretch>
                </p:blipFill>
                <p:spPr>
                  <a:xfrm>
                    <a:off x="4121173" y="5422684"/>
                    <a:ext cx="100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483" name="Ink 482">
                    <a:extLst>
                      <a:ext uri="{FF2B5EF4-FFF2-40B4-BE49-F238E27FC236}">
                        <a16:creationId xmlns:a16="http://schemas.microsoft.com/office/drawing/2014/main" id="{9A1670DA-1E72-46F2-BDB9-1CC75CF73316}"/>
                      </a:ext>
                    </a:extLst>
                  </p14:cNvPr>
                  <p14:cNvContentPartPr/>
                  <p14:nvPr/>
                </p14:nvContentPartPr>
                <p14:xfrm>
                  <a:off x="4434013" y="5419084"/>
                  <a:ext cx="97560" cy="22680"/>
                </p14:xfrm>
              </p:contentPart>
            </mc:Choice>
            <mc:Fallback xmlns="">
              <p:pic>
                <p:nvPicPr>
                  <p:cNvPr id="483" name="Ink 482">
                    <a:extLst>
                      <a:ext uri="{FF2B5EF4-FFF2-40B4-BE49-F238E27FC236}">
                        <a16:creationId xmlns:a16="http://schemas.microsoft.com/office/drawing/2014/main" id="{9A1670DA-1E72-46F2-BDB9-1CC75CF73316}"/>
                      </a:ext>
                    </a:extLst>
                  </p:cNvPr>
                  <p:cNvPicPr/>
                  <p:nvPr/>
                </p:nvPicPr>
                <p:blipFill>
                  <a:blip r:embed="rId235"/>
                  <a:stretch>
                    <a:fillRect/>
                  </a:stretch>
                </p:blipFill>
                <p:spPr>
                  <a:xfrm>
                    <a:off x="4425373" y="5410084"/>
                    <a:ext cx="1152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496" name="Ink 495">
                    <a:extLst>
                      <a:ext uri="{FF2B5EF4-FFF2-40B4-BE49-F238E27FC236}">
                        <a16:creationId xmlns:a16="http://schemas.microsoft.com/office/drawing/2014/main" id="{E20E7FA9-5D58-465D-B3BE-1DFC576C72FB}"/>
                      </a:ext>
                    </a:extLst>
                  </p14:cNvPr>
                  <p14:cNvContentPartPr/>
                  <p14:nvPr/>
                </p14:nvContentPartPr>
                <p14:xfrm>
                  <a:off x="4743253" y="5387764"/>
                  <a:ext cx="86400" cy="14040"/>
                </p14:xfrm>
              </p:contentPart>
            </mc:Choice>
            <mc:Fallback xmlns="">
              <p:pic>
                <p:nvPicPr>
                  <p:cNvPr id="496" name="Ink 495">
                    <a:extLst>
                      <a:ext uri="{FF2B5EF4-FFF2-40B4-BE49-F238E27FC236}">
                        <a16:creationId xmlns:a16="http://schemas.microsoft.com/office/drawing/2014/main" id="{E20E7FA9-5D58-465D-B3BE-1DFC576C72FB}"/>
                      </a:ext>
                    </a:extLst>
                  </p:cNvPr>
                  <p:cNvPicPr/>
                  <p:nvPr/>
                </p:nvPicPr>
                <p:blipFill>
                  <a:blip r:embed="rId237"/>
                  <a:stretch>
                    <a:fillRect/>
                  </a:stretch>
                </p:blipFill>
                <p:spPr>
                  <a:xfrm>
                    <a:off x="4734613" y="5378764"/>
                    <a:ext cx="1040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507" name="Ink 506">
                    <a:extLst>
                      <a:ext uri="{FF2B5EF4-FFF2-40B4-BE49-F238E27FC236}">
                        <a16:creationId xmlns:a16="http://schemas.microsoft.com/office/drawing/2014/main" id="{453FA7AB-2C86-4DC5-9BB7-956F7CF50F6C}"/>
                      </a:ext>
                    </a:extLst>
                  </p14:cNvPr>
                  <p14:cNvContentPartPr/>
                  <p14:nvPr/>
                </p14:nvContentPartPr>
                <p14:xfrm>
                  <a:off x="5026573" y="5358964"/>
                  <a:ext cx="95040" cy="16200"/>
                </p14:xfrm>
              </p:contentPart>
            </mc:Choice>
            <mc:Fallback xmlns="">
              <p:pic>
                <p:nvPicPr>
                  <p:cNvPr id="507" name="Ink 506">
                    <a:extLst>
                      <a:ext uri="{FF2B5EF4-FFF2-40B4-BE49-F238E27FC236}">
                        <a16:creationId xmlns:a16="http://schemas.microsoft.com/office/drawing/2014/main" id="{453FA7AB-2C86-4DC5-9BB7-956F7CF50F6C}"/>
                      </a:ext>
                    </a:extLst>
                  </p:cNvPr>
                  <p:cNvPicPr/>
                  <p:nvPr/>
                </p:nvPicPr>
                <p:blipFill>
                  <a:blip r:embed="rId239"/>
                  <a:stretch>
                    <a:fillRect/>
                  </a:stretch>
                </p:blipFill>
                <p:spPr>
                  <a:xfrm>
                    <a:off x="5017573" y="5349964"/>
                    <a:ext cx="112680" cy="33840"/>
                  </a:xfrm>
                  <a:prstGeom prst="rect">
                    <a:avLst/>
                  </a:prstGeom>
                </p:spPr>
              </p:pic>
            </mc:Fallback>
          </mc:AlternateContent>
        </p:grpSp>
        <p:grpSp>
          <p:nvGrpSpPr>
            <p:cNvPr id="456" name="Group 455">
              <a:extLst>
                <a:ext uri="{FF2B5EF4-FFF2-40B4-BE49-F238E27FC236}">
                  <a16:creationId xmlns:a16="http://schemas.microsoft.com/office/drawing/2014/main" id="{F2537713-0B35-4B1F-AEC8-BB1B391C2F5A}"/>
                </a:ext>
              </a:extLst>
            </p:cNvPr>
            <p:cNvGrpSpPr/>
            <p:nvPr/>
          </p:nvGrpSpPr>
          <p:grpSpPr>
            <a:xfrm>
              <a:off x="941850" y="4911251"/>
              <a:ext cx="1532160" cy="97200"/>
              <a:chOff x="3674773" y="4896724"/>
              <a:chExt cx="1532160" cy="97200"/>
            </a:xfrm>
          </p:grpSpPr>
          <mc:AlternateContent xmlns:mc="http://schemas.openxmlformats.org/markup-compatibility/2006" xmlns:p14="http://schemas.microsoft.com/office/powerpoint/2010/main">
            <mc:Choice Requires="p14">
              <p:contentPart p14:bwMode="auto" r:id="rId240">
                <p14:nvContentPartPr>
                  <p14:cNvPr id="459" name="Ink 458">
                    <a:extLst>
                      <a:ext uri="{FF2B5EF4-FFF2-40B4-BE49-F238E27FC236}">
                        <a16:creationId xmlns:a16="http://schemas.microsoft.com/office/drawing/2014/main" id="{83FB32FC-C2C4-48A0-B128-EEF09ABC89F5}"/>
                      </a:ext>
                    </a:extLst>
                  </p14:cNvPr>
                  <p14:cNvContentPartPr/>
                  <p14:nvPr/>
                </p14:nvContentPartPr>
                <p14:xfrm>
                  <a:off x="3674773" y="4896724"/>
                  <a:ext cx="112680" cy="10440"/>
                </p14:xfrm>
              </p:contentPart>
            </mc:Choice>
            <mc:Fallback xmlns="">
              <p:pic>
                <p:nvPicPr>
                  <p:cNvPr id="459" name="Ink 458">
                    <a:extLst>
                      <a:ext uri="{FF2B5EF4-FFF2-40B4-BE49-F238E27FC236}">
                        <a16:creationId xmlns:a16="http://schemas.microsoft.com/office/drawing/2014/main" id="{83FB32FC-C2C4-48A0-B128-EEF09ABC89F5}"/>
                      </a:ext>
                    </a:extLst>
                  </p:cNvPr>
                  <p:cNvPicPr/>
                  <p:nvPr/>
                </p:nvPicPr>
                <p:blipFill>
                  <a:blip r:embed="rId241"/>
                  <a:stretch>
                    <a:fillRect/>
                  </a:stretch>
                </p:blipFill>
                <p:spPr>
                  <a:xfrm>
                    <a:off x="3665773" y="4887724"/>
                    <a:ext cx="130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467" name="Ink 466">
                    <a:extLst>
                      <a:ext uri="{FF2B5EF4-FFF2-40B4-BE49-F238E27FC236}">
                        <a16:creationId xmlns:a16="http://schemas.microsoft.com/office/drawing/2014/main" id="{5C8278F3-2F3F-4650-8D90-1047C95B6221}"/>
                      </a:ext>
                    </a:extLst>
                  </p14:cNvPr>
                  <p14:cNvContentPartPr/>
                  <p14:nvPr/>
                </p14:nvContentPartPr>
                <p14:xfrm>
                  <a:off x="3976093" y="4915444"/>
                  <a:ext cx="86040" cy="9000"/>
                </p14:xfrm>
              </p:contentPart>
            </mc:Choice>
            <mc:Fallback xmlns="">
              <p:pic>
                <p:nvPicPr>
                  <p:cNvPr id="467" name="Ink 466">
                    <a:extLst>
                      <a:ext uri="{FF2B5EF4-FFF2-40B4-BE49-F238E27FC236}">
                        <a16:creationId xmlns:a16="http://schemas.microsoft.com/office/drawing/2014/main" id="{5C8278F3-2F3F-4650-8D90-1047C95B6221}"/>
                      </a:ext>
                    </a:extLst>
                  </p:cNvPr>
                  <p:cNvPicPr/>
                  <p:nvPr/>
                </p:nvPicPr>
                <p:blipFill>
                  <a:blip r:embed="rId243"/>
                  <a:stretch>
                    <a:fillRect/>
                  </a:stretch>
                </p:blipFill>
                <p:spPr>
                  <a:xfrm>
                    <a:off x="3967093" y="4906444"/>
                    <a:ext cx="1036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468" name="Ink 467">
                    <a:extLst>
                      <a:ext uri="{FF2B5EF4-FFF2-40B4-BE49-F238E27FC236}">
                        <a16:creationId xmlns:a16="http://schemas.microsoft.com/office/drawing/2014/main" id="{DB1F90E1-705C-4369-A7BD-2C809910512B}"/>
                      </a:ext>
                    </a:extLst>
                  </p14:cNvPr>
                  <p14:cNvContentPartPr/>
                  <p14:nvPr/>
                </p14:nvContentPartPr>
                <p14:xfrm>
                  <a:off x="4241413" y="4925524"/>
                  <a:ext cx="92160" cy="8640"/>
                </p14:xfrm>
              </p:contentPart>
            </mc:Choice>
            <mc:Fallback xmlns="">
              <p:pic>
                <p:nvPicPr>
                  <p:cNvPr id="468" name="Ink 467">
                    <a:extLst>
                      <a:ext uri="{FF2B5EF4-FFF2-40B4-BE49-F238E27FC236}">
                        <a16:creationId xmlns:a16="http://schemas.microsoft.com/office/drawing/2014/main" id="{DB1F90E1-705C-4369-A7BD-2C809910512B}"/>
                      </a:ext>
                    </a:extLst>
                  </p:cNvPr>
                  <p:cNvPicPr/>
                  <p:nvPr/>
                </p:nvPicPr>
                <p:blipFill>
                  <a:blip r:embed="rId245"/>
                  <a:stretch>
                    <a:fillRect/>
                  </a:stretch>
                </p:blipFill>
                <p:spPr>
                  <a:xfrm>
                    <a:off x="4232773" y="4916524"/>
                    <a:ext cx="1098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472" name="Ink 471">
                    <a:extLst>
                      <a:ext uri="{FF2B5EF4-FFF2-40B4-BE49-F238E27FC236}">
                        <a16:creationId xmlns:a16="http://schemas.microsoft.com/office/drawing/2014/main" id="{4A78A47C-513F-4B4E-8E7D-C5110EA7F4C9}"/>
                      </a:ext>
                    </a:extLst>
                  </p14:cNvPr>
                  <p14:cNvContentPartPr/>
                  <p14:nvPr/>
                </p14:nvContentPartPr>
                <p14:xfrm>
                  <a:off x="4525093" y="4921924"/>
                  <a:ext cx="64440" cy="11880"/>
                </p14:xfrm>
              </p:contentPart>
            </mc:Choice>
            <mc:Fallback xmlns="">
              <p:pic>
                <p:nvPicPr>
                  <p:cNvPr id="472" name="Ink 471">
                    <a:extLst>
                      <a:ext uri="{FF2B5EF4-FFF2-40B4-BE49-F238E27FC236}">
                        <a16:creationId xmlns:a16="http://schemas.microsoft.com/office/drawing/2014/main" id="{4A78A47C-513F-4B4E-8E7D-C5110EA7F4C9}"/>
                      </a:ext>
                    </a:extLst>
                  </p:cNvPr>
                  <p:cNvPicPr/>
                  <p:nvPr/>
                </p:nvPicPr>
                <p:blipFill>
                  <a:blip r:embed="rId247"/>
                  <a:stretch>
                    <a:fillRect/>
                  </a:stretch>
                </p:blipFill>
                <p:spPr>
                  <a:xfrm>
                    <a:off x="4516453" y="4913284"/>
                    <a:ext cx="82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475" name="Ink 474">
                    <a:extLst>
                      <a:ext uri="{FF2B5EF4-FFF2-40B4-BE49-F238E27FC236}">
                        <a16:creationId xmlns:a16="http://schemas.microsoft.com/office/drawing/2014/main" id="{B8059085-BBEB-4356-AD0A-AEF103318599}"/>
                      </a:ext>
                    </a:extLst>
                  </p14:cNvPr>
                  <p14:cNvContentPartPr/>
                  <p14:nvPr/>
                </p14:nvContentPartPr>
                <p14:xfrm>
                  <a:off x="4787533" y="4922644"/>
                  <a:ext cx="86400" cy="8640"/>
                </p14:xfrm>
              </p:contentPart>
            </mc:Choice>
            <mc:Fallback xmlns="">
              <p:pic>
                <p:nvPicPr>
                  <p:cNvPr id="475" name="Ink 474">
                    <a:extLst>
                      <a:ext uri="{FF2B5EF4-FFF2-40B4-BE49-F238E27FC236}">
                        <a16:creationId xmlns:a16="http://schemas.microsoft.com/office/drawing/2014/main" id="{B8059085-BBEB-4356-AD0A-AEF103318599}"/>
                      </a:ext>
                    </a:extLst>
                  </p:cNvPr>
                  <p:cNvPicPr/>
                  <p:nvPr/>
                </p:nvPicPr>
                <p:blipFill>
                  <a:blip r:embed="rId249"/>
                  <a:stretch>
                    <a:fillRect/>
                  </a:stretch>
                </p:blipFill>
                <p:spPr>
                  <a:xfrm>
                    <a:off x="4778533" y="4914004"/>
                    <a:ext cx="104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477" name="Ink 476">
                    <a:extLst>
                      <a:ext uri="{FF2B5EF4-FFF2-40B4-BE49-F238E27FC236}">
                        <a16:creationId xmlns:a16="http://schemas.microsoft.com/office/drawing/2014/main" id="{5A422670-0A92-474A-AF99-DB58D7A35F01}"/>
                      </a:ext>
                    </a:extLst>
                  </p14:cNvPr>
                  <p14:cNvContentPartPr/>
                  <p14:nvPr/>
                </p14:nvContentPartPr>
                <p14:xfrm>
                  <a:off x="5101813" y="4947484"/>
                  <a:ext cx="105120" cy="46440"/>
                </p14:xfrm>
              </p:contentPart>
            </mc:Choice>
            <mc:Fallback xmlns="">
              <p:pic>
                <p:nvPicPr>
                  <p:cNvPr id="477" name="Ink 476">
                    <a:extLst>
                      <a:ext uri="{FF2B5EF4-FFF2-40B4-BE49-F238E27FC236}">
                        <a16:creationId xmlns:a16="http://schemas.microsoft.com/office/drawing/2014/main" id="{5A422670-0A92-474A-AF99-DB58D7A35F01}"/>
                      </a:ext>
                    </a:extLst>
                  </p:cNvPr>
                  <p:cNvPicPr/>
                  <p:nvPr/>
                </p:nvPicPr>
                <p:blipFill>
                  <a:blip r:embed="rId251"/>
                  <a:stretch>
                    <a:fillRect/>
                  </a:stretch>
                </p:blipFill>
                <p:spPr>
                  <a:xfrm>
                    <a:off x="5093173" y="4938484"/>
                    <a:ext cx="122760" cy="64080"/>
                  </a:xfrm>
                  <a:prstGeom prst="rect">
                    <a:avLst/>
                  </a:prstGeom>
                </p:spPr>
              </p:pic>
            </mc:Fallback>
          </mc:AlternateContent>
        </p:grpSp>
      </p:grpSp>
      <p:sp>
        <p:nvSpPr>
          <p:cNvPr id="5" name="Rectangle 4">
            <a:extLst>
              <a:ext uri="{FF2B5EF4-FFF2-40B4-BE49-F238E27FC236}">
                <a16:creationId xmlns:a16="http://schemas.microsoft.com/office/drawing/2014/main" id="{C0CEEDBC-68FE-485A-B84F-4F2F29E6C7EF}"/>
              </a:ext>
            </a:extLst>
          </p:cNvPr>
          <p:cNvSpPr/>
          <p:nvPr/>
        </p:nvSpPr>
        <p:spPr>
          <a:xfrm>
            <a:off x="1438456" y="2547816"/>
            <a:ext cx="1017218" cy="993730"/>
          </a:xfrm>
          <a:prstGeom prst="rect">
            <a:avLst/>
          </a:prstGeom>
          <a:solidFill>
            <a:srgbClr val="492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mc:AlternateContent xmlns:mc="http://schemas.openxmlformats.org/markup-compatibility/2006" xmlns:p14="http://schemas.microsoft.com/office/powerpoint/2010/main">
        <mc:Choice Requires="p14">
          <p:contentPart p14:bwMode="auto" r:id="rId252">
            <p14:nvContentPartPr>
              <p14:cNvPr id="209" name="Ink 208">
                <a:extLst>
                  <a:ext uri="{FF2B5EF4-FFF2-40B4-BE49-F238E27FC236}">
                    <a16:creationId xmlns:a16="http://schemas.microsoft.com/office/drawing/2014/main" id="{B26952F6-24CA-4964-879A-C5A7220118ED}"/>
                  </a:ext>
                </a:extLst>
              </p14:cNvPr>
              <p14:cNvContentPartPr/>
              <p14:nvPr/>
            </p14:nvContentPartPr>
            <p14:xfrm>
              <a:off x="1394304" y="2476935"/>
              <a:ext cx="1051920" cy="1064610"/>
            </p14:xfrm>
          </p:contentPart>
        </mc:Choice>
        <mc:Fallback xmlns="">
          <p:pic>
            <p:nvPicPr>
              <p:cNvPr id="209" name="Ink 208">
                <a:extLst>
                  <a:ext uri="{FF2B5EF4-FFF2-40B4-BE49-F238E27FC236}">
                    <a16:creationId xmlns:a16="http://schemas.microsoft.com/office/drawing/2014/main" id="{B26952F6-24CA-4964-879A-C5A7220118ED}"/>
                  </a:ext>
                </a:extLst>
              </p:cNvPr>
              <p:cNvPicPr/>
              <p:nvPr/>
            </p:nvPicPr>
            <p:blipFill>
              <a:blip r:embed="rId253"/>
              <a:stretch>
                <a:fillRect/>
              </a:stretch>
            </p:blipFill>
            <p:spPr>
              <a:xfrm>
                <a:off x="1385304" y="2467937"/>
                <a:ext cx="1069560" cy="1082246"/>
              </a:xfrm>
              <a:prstGeom prst="rect">
                <a:avLst/>
              </a:prstGeom>
            </p:spPr>
          </p:pic>
        </mc:Fallback>
      </mc:AlternateContent>
      <p:grpSp>
        <p:nvGrpSpPr>
          <p:cNvPr id="233" name="Group 232">
            <a:extLst>
              <a:ext uri="{FF2B5EF4-FFF2-40B4-BE49-F238E27FC236}">
                <a16:creationId xmlns:a16="http://schemas.microsoft.com/office/drawing/2014/main" id="{92204C0E-1570-462A-963C-417007B8E8FA}"/>
              </a:ext>
            </a:extLst>
          </p:cNvPr>
          <p:cNvGrpSpPr/>
          <p:nvPr/>
        </p:nvGrpSpPr>
        <p:grpSpPr>
          <a:xfrm>
            <a:off x="1472939" y="2598145"/>
            <a:ext cx="532710" cy="571320"/>
            <a:chOff x="3398035" y="4162893"/>
            <a:chExt cx="710280" cy="761760"/>
          </a:xfrm>
        </p:grpSpPr>
        <mc:AlternateContent xmlns:mc="http://schemas.openxmlformats.org/markup-compatibility/2006" xmlns:p14="http://schemas.microsoft.com/office/powerpoint/2010/main">
          <mc:Choice Requires="p14">
            <p:contentPart p14:bwMode="auto" r:id="rId254">
              <p14:nvContentPartPr>
                <p14:cNvPr id="230" name="Ink 229">
                  <a:extLst>
                    <a:ext uri="{FF2B5EF4-FFF2-40B4-BE49-F238E27FC236}">
                      <a16:creationId xmlns:a16="http://schemas.microsoft.com/office/drawing/2014/main" id="{29B23AB4-AF13-429F-847A-66CB4CC62896}"/>
                    </a:ext>
                  </a:extLst>
                </p14:cNvPr>
                <p14:cNvContentPartPr/>
                <p14:nvPr/>
              </p14:nvContentPartPr>
              <p14:xfrm>
                <a:off x="3398035" y="4217613"/>
                <a:ext cx="390240" cy="707040"/>
              </p14:xfrm>
            </p:contentPart>
          </mc:Choice>
          <mc:Fallback xmlns="">
            <p:pic>
              <p:nvPicPr>
                <p:cNvPr id="230" name="Ink 229">
                  <a:extLst>
                    <a:ext uri="{FF2B5EF4-FFF2-40B4-BE49-F238E27FC236}">
                      <a16:creationId xmlns:a16="http://schemas.microsoft.com/office/drawing/2014/main" id="{29B23AB4-AF13-429F-847A-66CB4CC62896}"/>
                    </a:ext>
                  </a:extLst>
                </p:cNvPr>
                <p:cNvPicPr/>
                <p:nvPr/>
              </p:nvPicPr>
              <p:blipFill>
                <a:blip r:embed="rId255"/>
                <a:stretch>
                  <a:fillRect/>
                </a:stretch>
              </p:blipFill>
              <p:spPr>
                <a:xfrm>
                  <a:off x="3389035" y="4208613"/>
                  <a:ext cx="407880" cy="7246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1" name="Ink 230">
                  <a:extLst>
                    <a:ext uri="{FF2B5EF4-FFF2-40B4-BE49-F238E27FC236}">
                      <a16:creationId xmlns:a16="http://schemas.microsoft.com/office/drawing/2014/main" id="{CFABD889-DEB8-4F19-97E9-B91253426C1B}"/>
                    </a:ext>
                  </a:extLst>
                </p14:cNvPr>
                <p14:cNvContentPartPr/>
                <p14:nvPr/>
              </p14:nvContentPartPr>
              <p14:xfrm>
                <a:off x="3606835" y="4162893"/>
                <a:ext cx="501480" cy="758160"/>
              </p14:xfrm>
            </p:contentPart>
          </mc:Choice>
          <mc:Fallback xmlns="">
            <p:pic>
              <p:nvPicPr>
                <p:cNvPr id="231" name="Ink 230">
                  <a:extLst>
                    <a:ext uri="{FF2B5EF4-FFF2-40B4-BE49-F238E27FC236}">
                      <a16:creationId xmlns:a16="http://schemas.microsoft.com/office/drawing/2014/main" id="{CFABD889-DEB8-4F19-97E9-B91253426C1B}"/>
                    </a:ext>
                  </a:extLst>
                </p:cNvPr>
                <p:cNvPicPr/>
                <p:nvPr/>
              </p:nvPicPr>
              <p:blipFill>
                <a:blip r:embed="rId257"/>
                <a:stretch>
                  <a:fillRect/>
                </a:stretch>
              </p:blipFill>
              <p:spPr>
                <a:xfrm>
                  <a:off x="3597835" y="4153893"/>
                  <a:ext cx="519120" cy="775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2" name="Ink 231">
                  <a:extLst>
                    <a:ext uri="{FF2B5EF4-FFF2-40B4-BE49-F238E27FC236}">
                      <a16:creationId xmlns:a16="http://schemas.microsoft.com/office/drawing/2014/main" id="{99AC4610-F5EF-455F-9AC4-9BCE1FD3551B}"/>
                    </a:ext>
                  </a:extLst>
                </p14:cNvPr>
                <p14:cNvContentPartPr/>
                <p14:nvPr/>
              </p14:nvContentPartPr>
              <p14:xfrm>
                <a:off x="3569755" y="4336053"/>
                <a:ext cx="404280" cy="416160"/>
              </p14:xfrm>
            </p:contentPart>
          </mc:Choice>
          <mc:Fallback xmlns="">
            <p:pic>
              <p:nvPicPr>
                <p:cNvPr id="232" name="Ink 231">
                  <a:extLst>
                    <a:ext uri="{FF2B5EF4-FFF2-40B4-BE49-F238E27FC236}">
                      <a16:creationId xmlns:a16="http://schemas.microsoft.com/office/drawing/2014/main" id="{99AC4610-F5EF-455F-9AC4-9BCE1FD3551B}"/>
                    </a:ext>
                  </a:extLst>
                </p:cNvPr>
                <p:cNvPicPr/>
                <p:nvPr/>
              </p:nvPicPr>
              <p:blipFill>
                <a:blip r:embed="rId259"/>
                <a:stretch>
                  <a:fillRect/>
                </a:stretch>
              </p:blipFill>
              <p:spPr>
                <a:xfrm>
                  <a:off x="3560755" y="4327053"/>
                  <a:ext cx="421920" cy="433800"/>
                </a:xfrm>
                <a:prstGeom prst="rect">
                  <a:avLst/>
                </a:prstGeom>
              </p:spPr>
            </p:pic>
          </mc:Fallback>
        </mc:AlternateContent>
      </p:grpSp>
      <p:grpSp>
        <p:nvGrpSpPr>
          <p:cNvPr id="246" name="Group 245">
            <a:extLst>
              <a:ext uri="{FF2B5EF4-FFF2-40B4-BE49-F238E27FC236}">
                <a16:creationId xmlns:a16="http://schemas.microsoft.com/office/drawing/2014/main" id="{98C763F9-F712-4CC9-B2C0-5D89EF80BACC}"/>
              </a:ext>
            </a:extLst>
          </p:cNvPr>
          <p:cNvGrpSpPr/>
          <p:nvPr/>
        </p:nvGrpSpPr>
        <p:grpSpPr>
          <a:xfrm>
            <a:off x="1969840" y="3031966"/>
            <a:ext cx="352472" cy="378019"/>
            <a:chOff x="3398035" y="4162893"/>
            <a:chExt cx="710280" cy="761760"/>
          </a:xfrm>
        </p:grpSpPr>
        <mc:AlternateContent xmlns:mc="http://schemas.openxmlformats.org/markup-compatibility/2006" xmlns:p14="http://schemas.microsoft.com/office/powerpoint/2010/main">
          <mc:Choice Requires="p14">
            <p:contentPart p14:bwMode="auto" r:id="rId260">
              <p14:nvContentPartPr>
                <p14:cNvPr id="247" name="Ink 246">
                  <a:extLst>
                    <a:ext uri="{FF2B5EF4-FFF2-40B4-BE49-F238E27FC236}">
                      <a16:creationId xmlns:a16="http://schemas.microsoft.com/office/drawing/2014/main" id="{23F6B158-F69A-44C7-8421-0BE51888B7A8}"/>
                    </a:ext>
                  </a:extLst>
                </p14:cNvPr>
                <p14:cNvContentPartPr/>
                <p14:nvPr/>
              </p14:nvContentPartPr>
              <p14:xfrm>
                <a:off x="3398035" y="4217613"/>
                <a:ext cx="390240" cy="707040"/>
              </p14:xfrm>
            </p:contentPart>
          </mc:Choice>
          <mc:Fallback xmlns="">
            <p:pic>
              <p:nvPicPr>
                <p:cNvPr id="247" name="Ink 246">
                  <a:extLst>
                    <a:ext uri="{FF2B5EF4-FFF2-40B4-BE49-F238E27FC236}">
                      <a16:creationId xmlns:a16="http://schemas.microsoft.com/office/drawing/2014/main" id="{23F6B158-F69A-44C7-8421-0BE51888B7A8}"/>
                    </a:ext>
                  </a:extLst>
                </p:cNvPr>
                <p:cNvPicPr/>
                <p:nvPr/>
              </p:nvPicPr>
              <p:blipFill>
                <a:blip r:embed="rId261"/>
                <a:stretch>
                  <a:fillRect/>
                </a:stretch>
              </p:blipFill>
              <p:spPr>
                <a:xfrm>
                  <a:off x="3384428" y="4204016"/>
                  <a:ext cx="416909" cy="73369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8" name="Ink 247">
                  <a:extLst>
                    <a:ext uri="{FF2B5EF4-FFF2-40B4-BE49-F238E27FC236}">
                      <a16:creationId xmlns:a16="http://schemas.microsoft.com/office/drawing/2014/main" id="{177828B4-E016-42BB-80E0-6DF796B52B51}"/>
                    </a:ext>
                  </a:extLst>
                </p14:cNvPr>
                <p14:cNvContentPartPr/>
                <p14:nvPr/>
              </p14:nvContentPartPr>
              <p14:xfrm>
                <a:off x="3606835" y="4162893"/>
                <a:ext cx="501480" cy="758160"/>
              </p14:xfrm>
            </p:contentPart>
          </mc:Choice>
          <mc:Fallback xmlns="">
            <p:pic>
              <p:nvPicPr>
                <p:cNvPr id="248" name="Ink 247">
                  <a:extLst>
                    <a:ext uri="{FF2B5EF4-FFF2-40B4-BE49-F238E27FC236}">
                      <a16:creationId xmlns:a16="http://schemas.microsoft.com/office/drawing/2014/main" id="{177828B4-E016-42BB-80E0-6DF796B52B51}"/>
                    </a:ext>
                  </a:extLst>
                </p:cNvPr>
                <p:cNvPicPr/>
                <p:nvPr/>
              </p:nvPicPr>
              <p:blipFill>
                <a:blip r:embed="rId263"/>
                <a:stretch>
                  <a:fillRect/>
                </a:stretch>
              </p:blipFill>
              <p:spPr>
                <a:xfrm>
                  <a:off x="3593237" y="4149296"/>
                  <a:ext cx="528131" cy="78481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9" name="Ink 248">
                  <a:extLst>
                    <a:ext uri="{FF2B5EF4-FFF2-40B4-BE49-F238E27FC236}">
                      <a16:creationId xmlns:a16="http://schemas.microsoft.com/office/drawing/2014/main" id="{1466E203-3EE5-4ADB-8BDF-89720DE9F4F6}"/>
                    </a:ext>
                  </a:extLst>
                </p14:cNvPr>
                <p14:cNvContentPartPr/>
                <p14:nvPr/>
              </p14:nvContentPartPr>
              <p14:xfrm>
                <a:off x="3569755" y="4336053"/>
                <a:ext cx="404280" cy="416160"/>
              </p14:xfrm>
            </p:contentPart>
          </mc:Choice>
          <mc:Fallback xmlns="">
            <p:pic>
              <p:nvPicPr>
                <p:cNvPr id="249" name="Ink 248">
                  <a:extLst>
                    <a:ext uri="{FF2B5EF4-FFF2-40B4-BE49-F238E27FC236}">
                      <a16:creationId xmlns:a16="http://schemas.microsoft.com/office/drawing/2014/main" id="{1466E203-3EE5-4ADB-8BDF-89720DE9F4F6}"/>
                    </a:ext>
                  </a:extLst>
                </p:cNvPr>
                <p:cNvPicPr/>
                <p:nvPr/>
              </p:nvPicPr>
              <p:blipFill>
                <a:blip r:embed="rId265"/>
                <a:stretch>
                  <a:fillRect/>
                </a:stretch>
              </p:blipFill>
              <p:spPr>
                <a:xfrm>
                  <a:off x="3556152" y="4322453"/>
                  <a:ext cx="430942" cy="442816"/>
                </a:xfrm>
                <a:prstGeom prst="rect">
                  <a:avLst/>
                </a:prstGeom>
              </p:spPr>
            </p:pic>
          </mc:Fallback>
        </mc:AlternateContent>
      </p:grpSp>
      <p:grpSp>
        <p:nvGrpSpPr>
          <p:cNvPr id="7" name="Group 6">
            <a:extLst>
              <a:ext uri="{FF2B5EF4-FFF2-40B4-BE49-F238E27FC236}">
                <a16:creationId xmlns:a16="http://schemas.microsoft.com/office/drawing/2014/main" id="{124EDB10-CC81-4238-9693-E0F64E4C084D}"/>
              </a:ext>
            </a:extLst>
          </p:cNvPr>
          <p:cNvGrpSpPr/>
          <p:nvPr/>
        </p:nvGrpSpPr>
        <p:grpSpPr>
          <a:xfrm>
            <a:off x="4545191" y="1164964"/>
            <a:ext cx="443070" cy="597510"/>
            <a:chOff x="7945253" y="2786332"/>
            <a:chExt cx="590760" cy="796680"/>
          </a:xfrm>
        </p:grpSpPr>
        <p:grpSp>
          <p:nvGrpSpPr>
            <p:cNvPr id="510" name="Group 509">
              <a:extLst>
                <a:ext uri="{FF2B5EF4-FFF2-40B4-BE49-F238E27FC236}">
                  <a16:creationId xmlns:a16="http://schemas.microsoft.com/office/drawing/2014/main" id="{E02B7A97-ADB7-40B9-8535-9EC03AFB68CD}"/>
                </a:ext>
              </a:extLst>
            </p:cNvPr>
            <p:cNvGrpSpPr/>
            <p:nvPr/>
          </p:nvGrpSpPr>
          <p:grpSpPr>
            <a:xfrm>
              <a:off x="8070173" y="3265852"/>
              <a:ext cx="465840" cy="317160"/>
              <a:chOff x="5848055" y="3321112"/>
              <a:chExt cx="465840" cy="317160"/>
            </a:xfrm>
          </p:grpSpPr>
          <mc:AlternateContent xmlns:mc="http://schemas.openxmlformats.org/markup-compatibility/2006" xmlns:p14="http://schemas.microsoft.com/office/powerpoint/2010/main">
            <mc:Choice Requires="p14">
              <p:contentPart p14:bwMode="auto" r:id="rId266">
                <p14:nvContentPartPr>
                  <p14:cNvPr id="512" name="Ink 511">
                    <a:extLst>
                      <a:ext uri="{FF2B5EF4-FFF2-40B4-BE49-F238E27FC236}">
                        <a16:creationId xmlns:a16="http://schemas.microsoft.com/office/drawing/2014/main" id="{58BF4669-1EA0-4569-A01C-7C1193C185C1}"/>
                      </a:ext>
                    </a:extLst>
                  </p14:cNvPr>
                  <p14:cNvContentPartPr/>
                  <p14:nvPr/>
                </p14:nvContentPartPr>
                <p14:xfrm>
                  <a:off x="5848055" y="3321112"/>
                  <a:ext cx="465840" cy="279360"/>
                </p14:xfrm>
              </p:contentPart>
            </mc:Choice>
            <mc:Fallback xmlns="">
              <p:pic>
                <p:nvPicPr>
                  <p:cNvPr id="512" name="Ink 511">
                    <a:extLst>
                      <a:ext uri="{FF2B5EF4-FFF2-40B4-BE49-F238E27FC236}">
                        <a16:creationId xmlns:a16="http://schemas.microsoft.com/office/drawing/2014/main" id="{58BF4669-1EA0-4569-A01C-7C1193C185C1}"/>
                      </a:ext>
                    </a:extLst>
                  </p:cNvPr>
                  <p:cNvPicPr/>
                  <p:nvPr/>
                </p:nvPicPr>
                <p:blipFill>
                  <a:blip r:embed="rId200"/>
                  <a:stretch>
                    <a:fillRect/>
                  </a:stretch>
                </p:blipFill>
                <p:spPr>
                  <a:xfrm>
                    <a:off x="5839055" y="3312112"/>
                    <a:ext cx="4834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515" name="Ink 514">
                    <a:extLst>
                      <a:ext uri="{FF2B5EF4-FFF2-40B4-BE49-F238E27FC236}">
                        <a16:creationId xmlns:a16="http://schemas.microsoft.com/office/drawing/2014/main" id="{68055B38-220B-4382-A930-5BCD7ADCC633}"/>
                      </a:ext>
                    </a:extLst>
                  </p14:cNvPr>
                  <p14:cNvContentPartPr/>
                  <p14:nvPr/>
                </p14:nvContentPartPr>
                <p14:xfrm>
                  <a:off x="5850575" y="3585352"/>
                  <a:ext cx="446400" cy="52920"/>
                </p14:xfrm>
              </p:contentPart>
            </mc:Choice>
            <mc:Fallback xmlns="">
              <p:pic>
                <p:nvPicPr>
                  <p:cNvPr id="515" name="Ink 514">
                    <a:extLst>
                      <a:ext uri="{FF2B5EF4-FFF2-40B4-BE49-F238E27FC236}">
                        <a16:creationId xmlns:a16="http://schemas.microsoft.com/office/drawing/2014/main" id="{68055B38-220B-4382-A930-5BCD7ADCC633}"/>
                      </a:ext>
                    </a:extLst>
                  </p:cNvPr>
                  <p:cNvPicPr/>
                  <p:nvPr/>
                </p:nvPicPr>
                <p:blipFill>
                  <a:blip r:embed="rId202"/>
                  <a:stretch>
                    <a:fillRect/>
                  </a:stretch>
                </p:blipFill>
                <p:spPr>
                  <a:xfrm>
                    <a:off x="5841935" y="3576352"/>
                    <a:ext cx="4640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517" name="Ink 516">
                    <a:extLst>
                      <a:ext uri="{FF2B5EF4-FFF2-40B4-BE49-F238E27FC236}">
                        <a16:creationId xmlns:a16="http://schemas.microsoft.com/office/drawing/2014/main" id="{68EBE8E5-B380-44DF-B559-63694AB07326}"/>
                      </a:ext>
                    </a:extLst>
                  </p14:cNvPr>
                  <p14:cNvContentPartPr/>
                  <p14:nvPr/>
                </p14:nvContentPartPr>
                <p14:xfrm>
                  <a:off x="6296615" y="3598672"/>
                  <a:ext cx="14040" cy="23040"/>
                </p14:xfrm>
              </p:contentPart>
            </mc:Choice>
            <mc:Fallback xmlns="">
              <p:pic>
                <p:nvPicPr>
                  <p:cNvPr id="517" name="Ink 516">
                    <a:extLst>
                      <a:ext uri="{FF2B5EF4-FFF2-40B4-BE49-F238E27FC236}">
                        <a16:creationId xmlns:a16="http://schemas.microsoft.com/office/drawing/2014/main" id="{68EBE8E5-B380-44DF-B559-63694AB07326}"/>
                      </a:ext>
                    </a:extLst>
                  </p:cNvPr>
                  <p:cNvPicPr/>
                  <p:nvPr/>
                </p:nvPicPr>
                <p:blipFill>
                  <a:blip r:embed="rId204"/>
                  <a:stretch>
                    <a:fillRect/>
                  </a:stretch>
                </p:blipFill>
                <p:spPr>
                  <a:xfrm>
                    <a:off x="6287975" y="3589672"/>
                    <a:ext cx="31680" cy="40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9">
              <p14:nvContentPartPr>
                <p14:cNvPr id="532" name="Ink 531">
                  <a:extLst>
                    <a:ext uri="{FF2B5EF4-FFF2-40B4-BE49-F238E27FC236}">
                      <a16:creationId xmlns:a16="http://schemas.microsoft.com/office/drawing/2014/main" id="{0E88D82C-0CD5-49A6-8511-7AC4B2ABCBA7}"/>
                    </a:ext>
                  </a:extLst>
                </p14:cNvPr>
                <p14:cNvContentPartPr/>
                <p14:nvPr/>
              </p14:nvContentPartPr>
              <p14:xfrm>
                <a:off x="7983053" y="2872732"/>
                <a:ext cx="169200" cy="456480"/>
              </p14:xfrm>
            </p:contentPart>
          </mc:Choice>
          <mc:Fallback xmlns="">
            <p:pic>
              <p:nvPicPr>
                <p:cNvPr id="532" name="Ink 531">
                  <a:extLst>
                    <a:ext uri="{FF2B5EF4-FFF2-40B4-BE49-F238E27FC236}">
                      <a16:creationId xmlns:a16="http://schemas.microsoft.com/office/drawing/2014/main" id="{0E88D82C-0CD5-49A6-8511-7AC4B2ABCBA7}"/>
                    </a:ext>
                  </a:extLst>
                </p:cNvPr>
                <p:cNvPicPr/>
                <p:nvPr/>
              </p:nvPicPr>
              <p:blipFill>
                <a:blip r:embed="rId206"/>
                <a:stretch>
                  <a:fillRect/>
                </a:stretch>
              </p:blipFill>
              <p:spPr>
                <a:xfrm>
                  <a:off x="7974413" y="2863732"/>
                  <a:ext cx="1868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533" name="Ink 532">
                  <a:extLst>
                    <a:ext uri="{FF2B5EF4-FFF2-40B4-BE49-F238E27FC236}">
                      <a16:creationId xmlns:a16="http://schemas.microsoft.com/office/drawing/2014/main" id="{0B62FC4B-683F-41D8-B970-84956ABA071A}"/>
                    </a:ext>
                  </a:extLst>
                </p14:cNvPr>
                <p14:cNvContentPartPr/>
                <p14:nvPr/>
              </p14:nvContentPartPr>
              <p14:xfrm>
                <a:off x="8011493" y="2874172"/>
                <a:ext cx="155880" cy="406800"/>
              </p14:xfrm>
            </p:contentPart>
          </mc:Choice>
          <mc:Fallback xmlns="">
            <p:pic>
              <p:nvPicPr>
                <p:cNvPr id="533" name="Ink 532">
                  <a:extLst>
                    <a:ext uri="{FF2B5EF4-FFF2-40B4-BE49-F238E27FC236}">
                      <a16:creationId xmlns:a16="http://schemas.microsoft.com/office/drawing/2014/main" id="{0B62FC4B-683F-41D8-B970-84956ABA071A}"/>
                    </a:ext>
                  </a:extLst>
                </p:cNvPr>
                <p:cNvPicPr/>
                <p:nvPr/>
              </p:nvPicPr>
              <p:blipFill>
                <a:blip r:embed="rId208"/>
                <a:stretch>
                  <a:fillRect/>
                </a:stretch>
              </p:blipFill>
              <p:spPr>
                <a:xfrm>
                  <a:off x="8002493" y="2865532"/>
                  <a:ext cx="17352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534" name="Ink 533">
                  <a:extLst>
                    <a:ext uri="{FF2B5EF4-FFF2-40B4-BE49-F238E27FC236}">
                      <a16:creationId xmlns:a16="http://schemas.microsoft.com/office/drawing/2014/main" id="{63A89FF6-DC79-4301-AC38-8A4EB05B207E}"/>
                    </a:ext>
                  </a:extLst>
                </p14:cNvPr>
                <p14:cNvContentPartPr/>
                <p14:nvPr/>
              </p14:nvContentPartPr>
              <p14:xfrm>
                <a:off x="7945253" y="2786332"/>
                <a:ext cx="93600" cy="118440"/>
              </p14:xfrm>
            </p:contentPart>
          </mc:Choice>
          <mc:Fallback xmlns="">
            <p:pic>
              <p:nvPicPr>
                <p:cNvPr id="534" name="Ink 533">
                  <a:extLst>
                    <a:ext uri="{FF2B5EF4-FFF2-40B4-BE49-F238E27FC236}">
                      <a16:creationId xmlns:a16="http://schemas.microsoft.com/office/drawing/2014/main" id="{63A89FF6-DC79-4301-AC38-8A4EB05B207E}"/>
                    </a:ext>
                  </a:extLst>
                </p:cNvPr>
                <p:cNvPicPr/>
                <p:nvPr/>
              </p:nvPicPr>
              <p:blipFill>
                <a:blip r:embed="rId210"/>
                <a:stretch>
                  <a:fillRect/>
                </a:stretch>
              </p:blipFill>
              <p:spPr>
                <a:xfrm>
                  <a:off x="7936613" y="2777692"/>
                  <a:ext cx="111240" cy="136080"/>
                </a:xfrm>
                <a:prstGeom prst="rect">
                  <a:avLst/>
                </a:prstGeom>
              </p:spPr>
            </p:pic>
          </mc:Fallback>
        </mc:AlternateContent>
      </p:grpSp>
      <p:grpSp>
        <p:nvGrpSpPr>
          <p:cNvPr id="536" name="Group 535">
            <a:extLst>
              <a:ext uri="{FF2B5EF4-FFF2-40B4-BE49-F238E27FC236}">
                <a16:creationId xmlns:a16="http://schemas.microsoft.com/office/drawing/2014/main" id="{2E4B1084-FDF9-4539-A835-01D665BB4D79}"/>
              </a:ext>
            </a:extLst>
          </p:cNvPr>
          <p:cNvGrpSpPr/>
          <p:nvPr/>
        </p:nvGrpSpPr>
        <p:grpSpPr>
          <a:xfrm>
            <a:off x="4644274" y="1522048"/>
            <a:ext cx="349380" cy="237870"/>
            <a:chOff x="5848055" y="3321112"/>
            <a:chExt cx="465840" cy="317160"/>
          </a:xfrm>
        </p:grpSpPr>
        <mc:AlternateContent xmlns:mc="http://schemas.openxmlformats.org/markup-compatibility/2006" xmlns:p14="http://schemas.microsoft.com/office/powerpoint/2010/main">
          <mc:Choice Requires="p14">
            <p:contentPart p14:bwMode="auto" r:id="rId272">
              <p14:nvContentPartPr>
                <p14:cNvPr id="541" name="Ink 540">
                  <a:extLst>
                    <a:ext uri="{FF2B5EF4-FFF2-40B4-BE49-F238E27FC236}">
                      <a16:creationId xmlns:a16="http://schemas.microsoft.com/office/drawing/2014/main" id="{D8B5D27F-5567-400D-A1D5-B9CA681AE3DC}"/>
                    </a:ext>
                  </a:extLst>
                </p14:cNvPr>
                <p14:cNvContentPartPr/>
                <p14:nvPr/>
              </p14:nvContentPartPr>
              <p14:xfrm>
                <a:off x="5848055" y="3321112"/>
                <a:ext cx="465840" cy="279360"/>
              </p14:xfrm>
            </p:contentPart>
          </mc:Choice>
          <mc:Fallback xmlns="">
            <p:pic>
              <p:nvPicPr>
                <p:cNvPr id="541" name="Ink 540">
                  <a:extLst>
                    <a:ext uri="{FF2B5EF4-FFF2-40B4-BE49-F238E27FC236}">
                      <a16:creationId xmlns:a16="http://schemas.microsoft.com/office/drawing/2014/main" id="{D8B5D27F-5567-400D-A1D5-B9CA681AE3DC}"/>
                    </a:ext>
                  </a:extLst>
                </p:cNvPr>
                <p:cNvPicPr/>
                <p:nvPr/>
              </p:nvPicPr>
              <p:blipFill>
                <a:blip r:embed="rId214"/>
                <a:stretch>
                  <a:fillRect/>
                </a:stretch>
              </p:blipFill>
              <p:spPr>
                <a:xfrm>
                  <a:off x="5839055" y="3312112"/>
                  <a:ext cx="4834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542" name="Ink 541">
                  <a:extLst>
                    <a:ext uri="{FF2B5EF4-FFF2-40B4-BE49-F238E27FC236}">
                      <a16:creationId xmlns:a16="http://schemas.microsoft.com/office/drawing/2014/main" id="{7BCFC187-9B28-465D-83CE-FE6DA41800B6}"/>
                    </a:ext>
                  </a:extLst>
                </p14:cNvPr>
                <p14:cNvContentPartPr/>
                <p14:nvPr/>
              </p14:nvContentPartPr>
              <p14:xfrm>
                <a:off x="5850575" y="3585352"/>
                <a:ext cx="446400" cy="52920"/>
              </p14:xfrm>
            </p:contentPart>
          </mc:Choice>
          <mc:Fallback xmlns="">
            <p:pic>
              <p:nvPicPr>
                <p:cNvPr id="542" name="Ink 541">
                  <a:extLst>
                    <a:ext uri="{FF2B5EF4-FFF2-40B4-BE49-F238E27FC236}">
                      <a16:creationId xmlns:a16="http://schemas.microsoft.com/office/drawing/2014/main" id="{7BCFC187-9B28-465D-83CE-FE6DA41800B6}"/>
                    </a:ext>
                  </a:extLst>
                </p:cNvPr>
                <p:cNvPicPr/>
                <p:nvPr/>
              </p:nvPicPr>
              <p:blipFill>
                <a:blip r:embed="rId202"/>
                <a:stretch>
                  <a:fillRect/>
                </a:stretch>
              </p:blipFill>
              <p:spPr>
                <a:xfrm>
                  <a:off x="5841935" y="3576352"/>
                  <a:ext cx="4640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543" name="Ink 542">
                  <a:extLst>
                    <a:ext uri="{FF2B5EF4-FFF2-40B4-BE49-F238E27FC236}">
                      <a16:creationId xmlns:a16="http://schemas.microsoft.com/office/drawing/2014/main" id="{1AFF4803-0989-429F-AB8E-7C86AB10C443}"/>
                    </a:ext>
                  </a:extLst>
                </p14:cNvPr>
                <p14:cNvContentPartPr/>
                <p14:nvPr/>
              </p14:nvContentPartPr>
              <p14:xfrm>
                <a:off x="6296615" y="3598672"/>
                <a:ext cx="14040" cy="23040"/>
              </p14:xfrm>
            </p:contentPart>
          </mc:Choice>
          <mc:Fallback xmlns="">
            <p:pic>
              <p:nvPicPr>
                <p:cNvPr id="543" name="Ink 542">
                  <a:extLst>
                    <a:ext uri="{FF2B5EF4-FFF2-40B4-BE49-F238E27FC236}">
                      <a16:creationId xmlns:a16="http://schemas.microsoft.com/office/drawing/2014/main" id="{1AFF4803-0989-429F-AB8E-7C86AB10C443}"/>
                    </a:ext>
                  </a:extLst>
                </p:cNvPr>
                <p:cNvPicPr/>
                <p:nvPr/>
              </p:nvPicPr>
              <p:blipFill>
                <a:blip r:embed="rId204"/>
                <a:stretch>
                  <a:fillRect/>
                </a:stretch>
              </p:blipFill>
              <p:spPr>
                <a:xfrm>
                  <a:off x="6287615" y="3589672"/>
                  <a:ext cx="31680" cy="40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5">
            <p14:nvContentPartPr>
              <p14:cNvPr id="553" name="Ink 552">
                <a:extLst>
                  <a:ext uri="{FF2B5EF4-FFF2-40B4-BE49-F238E27FC236}">
                    <a16:creationId xmlns:a16="http://schemas.microsoft.com/office/drawing/2014/main" id="{E1A1C9CF-BEE1-468E-81B7-B10FCE8695AE}"/>
                  </a:ext>
                </a:extLst>
              </p14:cNvPr>
              <p14:cNvContentPartPr/>
              <p14:nvPr/>
            </p14:nvContentPartPr>
            <p14:xfrm>
              <a:off x="2120000" y="1742014"/>
              <a:ext cx="271350" cy="298350"/>
            </p14:xfrm>
          </p:contentPart>
        </mc:Choice>
        <mc:Fallback xmlns="">
          <p:pic>
            <p:nvPicPr>
              <p:cNvPr id="553" name="Ink 552">
                <a:extLst>
                  <a:ext uri="{FF2B5EF4-FFF2-40B4-BE49-F238E27FC236}">
                    <a16:creationId xmlns:a16="http://schemas.microsoft.com/office/drawing/2014/main" id="{E1A1C9CF-BEE1-468E-81B7-B10FCE8695AE}"/>
                  </a:ext>
                </a:extLst>
              </p:cNvPr>
              <p:cNvPicPr/>
              <p:nvPr/>
            </p:nvPicPr>
            <p:blipFill>
              <a:blip r:embed="rId143"/>
              <a:stretch>
                <a:fillRect/>
              </a:stretch>
            </p:blipFill>
            <p:spPr>
              <a:xfrm>
                <a:off x="2111015" y="1733028"/>
                <a:ext cx="288961" cy="315963"/>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554" name="Ink 553">
                <a:extLst>
                  <a:ext uri="{FF2B5EF4-FFF2-40B4-BE49-F238E27FC236}">
                    <a16:creationId xmlns:a16="http://schemas.microsoft.com/office/drawing/2014/main" id="{237125A4-9AB4-452C-A4E0-6D3B0DBFE95A}"/>
                  </a:ext>
                </a:extLst>
              </p14:cNvPr>
              <p14:cNvContentPartPr/>
              <p14:nvPr/>
            </p14:nvContentPartPr>
            <p14:xfrm>
              <a:off x="1360078" y="1734308"/>
              <a:ext cx="271350" cy="298350"/>
            </p14:xfrm>
          </p:contentPart>
        </mc:Choice>
        <mc:Fallback xmlns="">
          <p:pic>
            <p:nvPicPr>
              <p:cNvPr id="554" name="Ink 553">
                <a:extLst>
                  <a:ext uri="{FF2B5EF4-FFF2-40B4-BE49-F238E27FC236}">
                    <a16:creationId xmlns:a16="http://schemas.microsoft.com/office/drawing/2014/main" id="{237125A4-9AB4-452C-A4E0-6D3B0DBFE95A}"/>
                  </a:ext>
                </a:extLst>
              </p:cNvPr>
              <p:cNvPicPr/>
              <p:nvPr/>
            </p:nvPicPr>
            <p:blipFill>
              <a:blip r:embed="rId143"/>
              <a:stretch>
                <a:fillRect/>
              </a:stretch>
            </p:blipFill>
            <p:spPr>
              <a:xfrm>
                <a:off x="1351093" y="1725322"/>
                <a:ext cx="288961" cy="315963"/>
              </a:xfrm>
              <a:prstGeom prst="rect">
                <a:avLst/>
              </a:prstGeom>
            </p:spPr>
          </p:pic>
        </mc:Fallback>
      </mc:AlternateContent>
      <p:grpSp>
        <p:nvGrpSpPr>
          <p:cNvPr id="70" name="Group 69">
            <a:extLst>
              <a:ext uri="{FF2B5EF4-FFF2-40B4-BE49-F238E27FC236}">
                <a16:creationId xmlns:a16="http://schemas.microsoft.com/office/drawing/2014/main" id="{67161DA5-95DC-4616-B0E3-9A66EFE23DF8}"/>
              </a:ext>
            </a:extLst>
          </p:cNvPr>
          <p:cNvGrpSpPr/>
          <p:nvPr/>
        </p:nvGrpSpPr>
        <p:grpSpPr>
          <a:xfrm>
            <a:off x="4088164" y="471167"/>
            <a:ext cx="955866" cy="1263060"/>
            <a:chOff x="4202777" y="1924154"/>
            <a:chExt cx="1274488" cy="1684080"/>
          </a:xfrm>
        </p:grpSpPr>
        <p:grpSp>
          <p:nvGrpSpPr>
            <p:cNvPr id="338" name="Group 337">
              <a:extLst>
                <a:ext uri="{FF2B5EF4-FFF2-40B4-BE49-F238E27FC236}">
                  <a16:creationId xmlns:a16="http://schemas.microsoft.com/office/drawing/2014/main" id="{1BA79185-9F58-4883-8832-6B1ABECC9F7B}"/>
                </a:ext>
              </a:extLst>
            </p:cNvPr>
            <p:cNvGrpSpPr/>
            <p:nvPr/>
          </p:nvGrpSpPr>
          <p:grpSpPr>
            <a:xfrm>
              <a:off x="4250731" y="1924154"/>
              <a:ext cx="520920" cy="1684080"/>
              <a:chOff x="3434481" y="1970361"/>
              <a:chExt cx="520920" cy="1684080"/>
            </a:xfrm>
          </p:grpSpPr>
          <p:grpSp>
            <p:nvGrpSpPr>
              <p:cNvPr id="339" name="Group 338">
                <a:extLst>
                  <a:ext uri="{FF2B5EF4-FFF2-40B4-BE49-F238E27FC236}">
                    <a16:creationId xmlns:a16="http://schemas.microsoft.com/office/drawing/2014/main" id="{87A14717-B970-479F-8091-9F7AC383D7C5}"/>
                  </a:ext>
                </a:extLst>
              </p:cNvPr>
              <p:cNvGrpSpPr/>
              <p:nvPr/>
            </p:nvGrpSpPr>
            <p:grpSpPr>
              <a:xfrm>
                <a:off x="3434481" y="1970361"/>
                <a:ext cx="496080" cy="525240"/>
                <a:chOff x="3434481" y="1970361"/>
                <a:chExt cx="496080" cy="525240"/>
              </a:xfrm>
            </p:grpSpPr>
            <mc:AlternateContent xmlns:mc="http://schemas.openxmlformats.org/markup-compatibility/2006" xmlns:p14="http://schemas.microsoft.com/office/powerpoint/2010/main">
              <mc:Choice Requires="p14">
                <p:contentPart p14:bwMode="auto" r:id="rId277">
                  <p14:nvContentPartPr>
                    <p14:cNvPr id="355" name="Ink 354">
                      <a:extLst>
                        <a:ext uri="{FF2B5EF4-FFF2-40B4-BE49-F238E27FC236}">
                          <a16:creationId xmlns:a16="http://schemas.microsoft.com/office/drawing/2014/main" id="{EBE2938D-E0B5-4B1E-AFE9-7961E5F280B4}"/>
                        </a:ext>
                      </a:extLst>
                    </p14:cNvPr>
                    <p14:cNvContentPartPr/>
                    <p14:nvPr/>
                  </p14:nvContentPartPr>
                  <p14:xfrm>
                    <a:off x="3583161" y="1970361"/>
                    <a:ext cx="347400" cy="525240"/>
                  </p14:xfrm>
                </p:contentPart>
              </mc:Choice>
              <mc:Fallback xmlns="">
                <p:pic>
                  <p:nvPicPr>
                    <p:cNvPr id="355" name="Ink 354">
                      <a:extLst>
                        <a:ext uri="{FF2B5EF4-FFF2-40B4-BE49-F238E27FC236}">
                          <a16:creationId xmlns:a16="http://schemas.microsoft.com/office/drawing/2014/main" id="{EBE2938D-E0B5-4B1E-AFE9-7961E5F280B4}"/>
                        </a:ext>
                      </a:extLst>
                    </p:cNvPr>
                    <p:cNvPicPr/>
                    <p:nvPr/>
                  </p:nvPicPr>
                  <p:blipFill>
                    <a:blip r:embed="rId5"/>
                    <a:stretch>
                      <a:fillRect/>
                    </a:stretch>
                  </p:blipFill>
                  <p:spPr>
                    <a:xfrm>
                      <a:off x="3574161" y="1961361"/>
                      <a:ext cx="36504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356" name="Ink 355">
                      <a:extLst>
                        <a:ext uri="{FF2B5EF4-FFF2-40B4-BE49-F238E27FC236}">
                          <a16:creationId xmlns:a16="http://schemas.microsoft.com/office/drawing/2014/main" id="{8108E1F6-9FDA-4C56-9C4B-CBAEEADF4AB7}"/>
                        </a:ext>
                      </a:extLst>
                    </p14:cNvPr>
                    <p14:cNvContentPartPr/>
                    <p14:nvPr/>
                  </p14:nvContentPartPr>
                  <p14:xfrm>
                    <a:off x="3666321" y="2255841"/>
                    <a:ext cx="14040" cy="7560"/>
                  </p14:xfrm>
                </p:contentPart>
              </mc:Choice>
              <mc:Fallback xmlns="">
                <p:pic>
                  <p:nvPicPr>
                    <p:cNvPr id="356" name="Ink 355">
                      <a:extLst>
                        <a:ext uri="{FF2B5EF4-FFF2-40B4-BE49-F238E27FC236}">
                          <a16:creationId xmlns:a16="http://schemas.microsoft.com/office/drawing/2014/main" id="{8108E1F6-9FDA-4C56-9C4B-CBAEEADF4AB7}"/>
                        </a:ext>
                      </a:extLst>
                    </p:cNvPr>
                    <p:cNvPicPr/>
                    <p:nvPr/>
                  </p:nvPicPr>
                  <p:blipFill>
                    <a:blip r:embed="rId7"/>
                    <a:stretch>
                      <a:fillRect/>
                    </a:stretch>
                  </p:blipFill>
                  <p:spPr>
                    <a:xfrm>
                      <a:off x="3657681" y="2247201"/>
                      <a:ext cx="316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357" name="Ink 356">
                      <a:extLst>
                        <a:ext uri="{FF2B5EF4-FFF2-40B4-BE49-F238E27FC236}">
                          <a16:creationId xmlns:a16="http://schemas.microsoft.com/office/drawing/2014/main" id="{A29A2742-713D-44BC-A80D-E4E2ED97A66E}"/>
                        </a:ext>
                      </a:extLst>
                    </p14:cNvPr>
                    <p14:cNvContentPartPr/>
                    <p14:nvPr/>
                  </p14:nvContentPartPr>
                  <p14:xfrm>
                    <a:off x="3775401" y="2258721"/>
                    <a:ext cx="3240" cy="3960"/>
                  </p14:xfrm>
                </p:contentPart>
              </mc:Choice>
              <mc:Fallback xmlns="">
                <p:pic>
                  <p:nvPicPr>
                    <p:cNvPr id="357" name="Ink 356">
                      <a:extLst>
                        <a:ext uri="{FF2B5EF4-FFF2-40B4-BE49-F238E27FC236}">
                          <a16:creationId xmlns:a16="http://schemas.microsoft.com/office/drawing/2014/main" id="{A29A2742-713D-44BC-A80D-E4E2ED97A66E}"/>
                        </a:ext>
                      </a:extLst>
                    </p:cNvPr>
                    <p:cNvPicPr/>
                    <p:nvPr/>
                  </p:nvPicPr>
                  <p:blipFill>
                    <a:blip r:embed="rId9"/>
                    <a:stretch>
                      <a:fillRect/>
                    </a:stretch>
                  </p:blipFill>
                  <p:spPr>
                    <a:xfrm>
                      <a:off x="3766761" y="2249721"/>
                      <a:ext cx="20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358" name="Ink 357">
                      <a:extLst>
                        <a:ext uri="{FF2B5EF4-FFF2-40B4-BE49-F238E27FC236}">
                          <a16:creationId xmlns:a16="http://schemas.microsoft.com/office/drawing/2014/main" id="{FCFF1D61-3156-45B7-ADF9-5022B5ABD01F}"/>
                        </a:ext>
                      </a:extLst>
                    </p14:cNvPr>
                    <p14:cNvContentPartPr/>
                    <p14:nvPr/>
                  </p14:nvContentPartPr>
                  <p14:xfrm>
                    <a:off x="3643281" y="2364921"/>
                    <a:ext cx="135360" cy="45360"/>
                  </p14:xfrm>
                </p:contentPart>
              </mc:Choice>
              <mc:Fallback xmlns="">
                <p:pic>
                  <p:nvPicPr>
                    <p:cNvPr id="358" name="Ink 357">
                      <a:extLst>
                        <a:ext uri="{FF2B5EF4-FFF2-40B4-BE49-F238E27FC236}">
                          <a16:creationId xmlns:a16="http://schemas.microsoft.com/office/drawing/2014/main" id="{FCFF1D61-3156-45B7-ADF9-5022B5ABD01F}"/>
                        </a:ext>
                      </a:extLst>
                    </p:cNvPr>
                    <p:cNvPicPr/>
                    <p:nvPr/>
                  </p:nvPicPr>
                  <p:blipFill>
                    <a:blip r:embed="rId11"/>
                    <a:stretch>
                      <a:fillRect/>
                    </a:stretch>
                  </p:blipFill>
                  <p:spPr>
                    <a:xfrm>
                      <a:off x="3634641" y="2356281"/>
                      <a:ext cx="153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359" name="Ink 358">
                      <a:extLst>
                        <a:ext uri="{FF2B5EF4-FFF2-40B4-BE49-F238E27FC236}">
                          <a16:creationId xmlns:a16="http://schemas.microsoft.com/office/drawing/2014/main" id="{DEE4C42B-4150-4707-985C-3E5BB55AEE8A}"/>
                        </a:ext>
                      </a:extLst>
                    </p14:cNvPr>
                    <p14:cNvContentPartPr/>
                    <p14:nvPr/>
                  </p14:nvContentPartPr>
                  <p14:xfrm>
                    <a:off x="3434481" y="2130201"/>
                    <a:ext cx="466560" cy="29160"/>
                  </p14:xfrm>
                </p:contentPart>
              </mc:Choice>
              <mc:Fallback xmlns="">
                <p:pic>
                  <p:nvPicPr>
                    <p:cNvPr id="359" name="Ink 358">
                      <a:extLst>
                        <a:ext uri="{FF2B5EF4-FFF2-40B4-BE49-F238E27FC236}">
                          <a16:creationId xmlns:a16="http://schemas.microsoft.com/office/drawing/2014/main" id="{DEE4C42B-4150-4707-985C-3E5BB55AEE8A}"/>
                        </a:ext>
                      </a:extLst>
                    </p:cNvPr>
                    <p:cNvPicPr/>
                    <p:nvPr/>
                  </p:nvPicPr>
                  <p:blipFill>
                    <a:blip r:embed="rId13"/>
                    <a:stretch>
                      <a:fillRect/>
                    </a:stretch>
                  </p:blipFill>
                  <p:spPr>
                    <a:xfrm>
                      <a:off x="3425481" y="2121201"/>
                      <a:ext cx="484200" cy="46800"/>
                    </a:xfrm>
                    <a:prstGeom prst="rect">
                      <a:avLst/>
                    </a:prstGeom>
                  </p:spPr>
                </p:pic>
              </mc:Fallback>
            </mc:AlternateContent>
          </p:grpSp>
          <p:grpSp>
            <p:nvGrpSpPr>
              <p:cNvPr id="340" name="Group 339">
                <a:extLst>
                  <a:ext uri="{FF2B5EF4-FFF2-40B4-BE49-F238E27FC236}">
                    <a16:creationId xmlns:a16="http://schemas.microsoft.com/office/drawing/2014/main" id="{03839D42-D471-4548-8622-91BCDEC52142}"/>
                  </a:ext>
                </a:extLst>
              </p:cNvPr>
              <p:cNvGrpSpPr/>
              <p:nvPr/>
            </p:nvGrpSpPr>
            <p:grpSpPr>
              <a:xfrm>
                <a:off x="3626001" y="1994481"/>
                <a:ext cx="266040" cy="133560"/>
                <a:chOff x="3626001" y="1994481"/>
                <a:chExt cx="266040" cy="133560"/>
              </a:xfrm>
            </p:grpSpPr>
            <mc:AlternateContent xmlns:mc="http://schemas.openxmlformats.org/markup-compatibility/2006" xmlns:p14="http://schemas.microsoft.com/office/powerpoint/2010/main">
              <mc:Choice Requires="p14">
                <p:contentPart p14:bwMode="auto" r:id="rId282">
                  <p14:nvContentPartPr>
                    <p14:cNvPr id="350" name="Ink 349">
                      <a:extLst>
                        <a:ext uri="{FF2B5EF4-FFF2-40B4-BE49-F238E27FC236}">
                          <a16:creationId xmlns:a16="http://schemas.microsoft.com/office/drawing/2014/main" id="{85EB0D67-61C3-4F47-92F2-4285AC8F1DC0}"/>
                        </a:ext>
                      </a:extLst>
                    </p14:cNvPr>
                    <p14:cNvContentPartPr/>
                    <p14:nvPr/>
                  </p14:nvContentPartPr>
                  <p14:xfrm>
                    <a:off x="3645801" y="1996641"/>
                    <a:ext cx="244440" cy="121320"/>
                  </p14:xfrm>
                </p:contentPart>
              </mc:Choice>
              <mc:Fallback xmlns="">
                <p:pic>
                  <p:nvPicPr>
                    <p:cNvPr id="350" name="Ink 349">
                      <a:extLst>
                        <a:ext uri="{FF2B5EF4-FFF2-40B4-BE49-F238E27FC236}">
                          <a16:creationId xmlns:a16="http://schemas.microsoft.com/office/drawing/2014/main" id="{85EB0D67-61C3-4F47-92F2-4285AC8F1DC0}"/>
                        </a:ext>
                      </a:extLst>
                    </p:cNvPr>
                    <p:cNvPicPr/>
                    <p:nvPr/>
                  </p:nvPicPr>
                  <p:blipFill>
                    <a:blip r:embed="rId15"/>
                    <a:stretch>
                      <a:fillRect/>
                    </a:stretch>
                  </p:blipFill>
                  <p:spPr>
                    <a:xfrm>
                      <a:off x="3636801" y="1987641"/>
                      <a:ext cx="2620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351" name="Ink 350">
                      <a:extLst>
                        <a:ext uri="{FF2B5EF4-FFF2-40B4-BE49-F238E27FC236}">
                          <a16:creationId xmlns:a16="http://schemas.microsoft.com/office/drawing/2014/main" id="{E37F9637-211B-4B98-8A1E-E549AFE15EC8}"/>
                        </a:ext>
                      </a:extLst>
                    </p14:cNvPr>
                    <p14:cNvContentPartPr/>
                    <p14:nvPr/>
                  </p14:nvContentPartPr>
                  <p14:xfrm>
                    <a:off x="3683961" y="2001321"/>
                    <a:ext cx="177840" cy="53640"/>
                  </p14:xfrm>
                </p:contentPart>
              </mc:Choice>
              <mc:Fallback xmlns="">
                <p:pic>
                  <p:nvPicPr>
                    <p:cNvPr id="351" name="Ink 350">
                      <a:extLst>
                        <a:ext uri="{FF2B5EF4-FFF2-40B4-BE49-F238E27FC236}">
                          <a16:creationId xmlns:a16="http://schemas.microsoft.com/office/drawing/2014/main" id="{E37F9637-211B-4B98-8A1E-E549AFE15EC8}"/>
                        </a:ext>
                      </a:extLst>
                    </p:cNvPr>
                    <p:cNvPicPr/>
                    <p:nvPr/>
                  </p:nvPicPr>
                  <p:blipFill>
                    <a:blip r:embed="rId17"/>
                    <a:stretch>
                      <a:fillRect/>
                    </a:stretch>
                  </p:blipFill>
                  <p:spPr>
                    <a:xfrm>
                      <a:off x="3675321" y="1992681"/>
                      <a:ext cx="1954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352" name="Ink 351">
                      <a:extLst>
                        <a:ext uri="{FF2B5EF4-FFF2-40B4-BE49-F238E27FC236}">
                          <a16:creationId xmlns:a16="http://schemas.microsoft.com/office/drawing/2014/main" id="{B173BA4D-1EDE-4147-B601-8496A0D6F761}"/>
                        </a:ext>
                      </a:extLst>
                    </p14:cNvPr>
                    <p14:cNvContentPartPr/>
                    <p14:nvPr/>
                  </p14:nvContentPartPr>
                  <p14:xfrm>
                    <a:off x="3626001" y="1994481"/>
                    <a:ext cx="266040" cy="126360"/>
                  </p14:xfrm>
                </p:contentPart>
              </mc:Choice>
              <mc:Fallback xmlns="">
                <p:pic>
                  <p:nvPicPr>
                    <p:cNvPr id="352" name="Ink 351">
                      <a:extLst>
                        <a:ext uri="{FF2B5EF4-FFF2-40B4-BE49-F238E27FC236}">
                          <a16:creationId xmlns:a16="http://schemas.microsoft.com/office/drawing/2014/main" id="{B173BA4D-1EDE-4147-B601-8496A0D6F761}"/>
                        </a:ext>
                      </a:extLst>
                    </p:cNvPr>
                    <p:cNvPicPr/>
                    <p:nvPr/>
                  </p:nvPicPr>
                  <p:blipFill>
                    <a:blip r:embed="rId19"/>
                    <a:stretch>
                      <a:fillRect/>
                    </a:stretch>
                  </p:blipFill>
                  <p:spPr>
                    <a:xfrm>
                      <a:off x="3617001" y="1985481"/>
                      <a:ext cx="283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353" name="Ink 352">
                      <a:extLst>
                        <a:ext uri="{FF2B5EF4-FFF2-40B4-BE49-F238E27FC236}">
                          <a16:creationId xmlns:a16="http://schemas.microsoft.com/office/drawing/2014/main" id="{BC440439-153D-4813-AE89-D339473AA1B6}"/>
                        </a:ext>
                      </a:extLst>
                    </p14:cNvPr>
                    <p14:cNvContentPartPr/>
                    <p14:nvPr/>
                  </p14:nvContentPartPr>
                  <p14:xfrm>
                    <a:off x="3678201" y="2089881"/>
                    <a:ext cx="176400" cy="38160"/>
                  </p14:xfrm>
                </p:contentPart>
              </mc:Choice>
              <mc:Fallback xmlns="">
                <p:pic>
                  <p:nvPicPr>
                    <p:cNvPr id="353" name="Ink 352">
                      <a:extLst>
                        <a:ext uri="{FF2B5EF4-FFF2-40B4-BE49-F238E27FC236}">
                          <a16:creationId xmlns:a16="http://schemas.microsoft.com/office/drawing/2014/main" id="{BC440439-153D-4813-AE89-D339473AA1B6}"/>
                        </a:ext>
                      </a:extLst>
                    </p:cNvPr>
                    <p:cNvPicPr/>
                    <p:nvPr/>
                  </p:nvPicPr>
                  <p:blipFill>
                    <a:blip r:embed="rId21"/>
                    <a:stretch>
                      <a:fillRect/>
                    </a:stretch>
                  </p:blipFill>
                  <p:spPr>
                    <a:xfrm>
                      <a:off x="3669201" y="2080881"/>
                      <a:ext cx="1940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354" name="Ink 353">
                      <a:extLst>
                        <a:ext uri="{FF2B5EF4-FFF2-40B4-BE49-F238E27FC236}">
                          <a16:creationId xmlns:a16="http://schemas.microsoft.com/office/drawing/2014/main" id="{A985C100-6A58-4D5C-942D-D8D80CF7072C}"/>
                        </a:ext>
                      </a:extLst>
                    </p14:cNvPr>
                    <p14:cNvContentPartPr/>
                    <p14:nvPr/>
                  </p14:nvContentPartPr>
                  <p14:xfrm>
                    <a:off x="3829761" y="2024361"/>
                    <a:ext cx="33120" cy="48600"/>
                  </p14:xfrm>
                </p:contentPart>
              </mc:Choice>
              <mc:Fallback xmlns="">
                <p:pic>
                  <p:nvPicPr>
                    <p:cNvPr id="354" name="Ink 353">
                      <a:extLst>
                        <a:ext uri="{FF2B5EF4-FFF2-40B4-BE49-F238E27FC236}">
                          <a16:creationId xmlns:a16="http://schemas.microsoft.com/office/drawing/2014/main" id="{A985C100-6A58-4D5C-942D-D8D80CF7072C}"/>
                        </a:ext>
                      </a:extLst>
                    </p:cNvPr>
                    <p:cNvPicPr/>
                    <p:nvPr/>
                  </p:nvPicPr>
                  <p:blipFill>
                    <a:blip r:embed="rId23"/>
                    <a:stretch>
                      <a:fillRect/>
                    </a:stretch>
                  </p:blipFill>
                  <p:spPr>
                    <a:xfrm>
                      <a:off x="3821121" y="2015361"/>
                      <a:ext cx="50760" cy="6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341" name="Ink 340">
                    <a:extLst>
                      <a:ext uri="{FF2B5EF4-FFF2-40B4-BE49-F238E27FC236}">
                        <a16:creationId xmlns:a16="http://schemas.microsoft.com/office/drawing/2014/main" id="{34B44321-E882-4D37-A739-3082338573AA}"/>
                      </a:ext>
                    </a:extLst>
                  </p14:cNvPr>
                  <p14:cNvContentPartPr/>
                  <p14:nvPr/>
                </p14:nvContentPartPr>
                <p14:xfrm>
                  <a:off x="3536361" y="2433321"/>
                  <a:ext cx="419040" cy="853920"/>
                </p14:xfrm>
              </p:contentPart>
            </mc:Choice>
            <mc:Fallback xmlns="">
              <p:pic>
                <p:nvPicPr>
                  <p:cNvPr id="341" name="Ink 340">
                    <a:extLst>
                      <a:ext uri="{FF2B5EF4-FFF2-40B4-BE49-F238E27FC236}">
                        <a16:creationId xmlns:a16="http://schemas.microsoft.com/office/drawing/2014/main" id="{34B44321-E882-4D37-A739-3082338573AA}"/>
                      </a:ext>
                    </a:extLst>
                  </p:cNvPr>
                  <p:cNvPicPr/>
                  <p:nvPr/>
                </p:nvPicPr>
                <p:blipFill>
                  <a:blip r:embed="rId25"/>
                  <a:stretch>
                    <a:fillRect/>
                  </a:stretch>
                </p:blipFill>
                <p:spPr>
                  <a:xfrm>
                    <a:off x="3527361" y="2424321"/>
                    <a:ext cx="436680" cy="8715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342" name="Ink 341">
                    <a:extLst>
                      <a:ext uri="{FF2B5EF4-FFF2-40B4-BE49-F238E27FC236}">
                        <a16:creationId xmlns:a16="http://schemas.microsoft.com/office/drawing/2014/main" id="{9F3F9F0F-E122-403B-990B-99A06DAA81C5}"/>
                      </a:ext>
                    </a:extLst>
                  </p14:cNvPr>
                  <p14:cNvContentPartPr/>
                  <p14:nvPr/>
                </p14:nvContentPartPr>
                <p14:xfrm>
                  <a:off x="3543201" y="3011481"/>
                  <a:ext cx="376920" cy="75600"/>
                </p14:xfrm>
              </p:contentPart>
            </mc:Choice>
            <mc:Fallback xmlns="">
              <p:pic>
                <p:nvPicPr>
                  <p:cNvPr id="342" name="Ink 341">
                    <a:extLst>
                      <a:ext uri="{FF2B5EF4-FFF2-40B4-BE49-F238E27FC236}">
                        <a16:creationId xmlns:a16="http://schemas.microsoft.com/office/drawing/2014/main" id="{9F3F9F0F-E122-403B-990B-99A06DAA81C5}"/>
                      </a:ext>
                    </a:extLst>
                  </p:cNvPr>
                  <p:cNvPicPr/>
                  <p:nvPr/>
                </p:nvPicPr>
                <p:blipFill>
                  <a:blip r:embed="rId27"/>
                  <a:stretch>
                    <a:fillRect/>
                  </a:stretch>
                </p:blipFill>
                <p:spPr>
                  <a:xfrm>
                    <a:off x="3534561" y="3002481"/>
                    <a:ext cx="394560" cy="93240"/>
                  </a:xfrm>
                  <a:prstGeom prst="rect">
                    <a:avLst/>
                  </a:prstGeom>
                </p:spPr>
              </p:pic>
            </mc:Fallback>
          </mc:AlternateContent>
          <p:grpSp>
            <p:nvGrpSpPr>
              <p:cNvPr id="343" name="Group 342">
                <a:extLst>
                  <a:ext uri="{FF2B5EF4-FFF2-40B4-BE49-F238E27FC236}">
                    <a16:creationId xmlns:a16="http://schemas.microsoft.com/office/drawing/2014/main" id="{4B498AFA-6CD4-4C6C-A701-E861FB23A7A2}"/>
                  </a:ext>
                </a:extLst>
              </p:cNvPr>
              <p:cNvGrpSpPr/>
              <p:nvPr/>
            </p:nvGrpSpPr>
            <p:grpSpPr>
              <a:xfrm>
                <a:off x="3484881" y="3266001"/>
                <a:ext cx="447480" cy="388440"/>
                <a:chOff x="3484881" y="3266001"/>
                <a:chExt cx="447480" cy="388440"/>
              </a:xfrm>
            </p:grpSpPr>
            <mc:AlternateContent xmlns:mc="http://schemas.openxmlformats.org/markup-compatibility/2006" xmlns:p14="http://schemas.microsoft.com/office/powerpoint/2010/main">
              <mc:Choice Requires="p14">
                <p:contentPart p14:bwMode="auto" r:id="rId289">
                  <p14:nvContentPartPr>
                    <p14:cNvPr id="348" name="Ink 347">
                      <a:extLst>
                        <a:ext uri="{FF2B5EF4-FFF2-40B4-BE49-F238E27FC236}">
                          <a16:creationId xmlns:a16="http://schemas.microsoft.com/office/drawing/2014/main" id="{1E8A7B40-DC7A-402D-8607-3DB7A177EE9F}"/>
                        </a:ext>
                      </a:extLst>
                    </p14:cNvPr>
                    <p14:cNvContentPartPr/>
                    <p14:nvPr/>
                  </p14:nvContentPartPr>
                  <p14:xfrm>
                    <a:off x="3484881" y="3295161"/>
                    <a:ext cx="127440" cy="359280"/>
                  </p14:xfrm>
                </p:contentPart>
              </mc:Choice>
              <mc:Fallback xmlns="">
                <p:pic>
                  <p:nvPicPr>
                    <p:cNvPr id="348" name="Ink 347">
                      <a:extLst>
                        <a:ext uri="{FF2B5EF4-FFF2-40B4-BE49-F238E27FC236}">
                          <a16:creationId xmlns:a16="http://schemas.microsoft.com/office/drawing/2014/main" id="{1E8A7B40-DC7A-402D-8607-3DB7A177EE9F}"/>
                        </a:ext>
                      </a:extLst>
                    </p:cNvPr>
                    <p:cNvPicPr/>
                    <p:nvPr/>
                  </p:nvPicPr>
                  <p:blipFill>
                    <a:blip r:embed="rId29"/>
                    <a:stretch>
                      <a:fillRect/>
                    </a:stretch>
                  </p:blipFill>
                  <p:spPr>
                    <a:xfrm>
                      <a:off x="3475881" y="3286521"/>
                      <a:ext cx="14508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349" name="Ink 348">
                      <a:extLst>
                        <a:ext uri="{FF2B5EF4-FFF2-40B4-BE49-F238E27FC236}">
                          <a16:creationId xmlns:a16="http://schemas.microsoft.com/office/drawing/2014/main" id="{136ACD65-878F-4CB6-ACD1-E8C97F7FB45B}"/>
                        </a:ext>
                      </a:extLst>
                    </p14:cNvPr>
                    <p14:cNvContentPartPr/>
                    <p14:nvPr/>
                  </p14:nvContentPartPr>
                  <p14:xfrm>
                    <a:off x="3812121" y="3266001"/>
                    <a:ext cx="120240" cy="383400"/>
                  </p14:xfrm>
                </p:contentPart>
              </mc:Choice>
              <mc:Fallback xmlns="">
                <p:pic>
                  <p:nvPicPr>
                    <p:cNvPr id="349" name="Ink 348">
                      <a:extLst>
                        <a:ext uri="{FF2B5EF4-FFF2-40B4-BE49-F238E27FC236}">
                          <a16:creationId xmlns:a16="http://schemas.microsoft.com/office/drawing/2014/main" id="{136ACD65-878F-4CB6-ACD1-E8C97F7FB45B}"/>
                        </a:ext>
                      </a:extLst>
                    </p:cNvPr>
                    <p:cNvPicPr/>
                    <p:nvPr/>
                  </p:nvPicPr>
                  <p:blipFill>
                    <a:blip r:embed="rId31"/>
                    <a:stretch>
                      <a:fillRect/>
                    </a:stretch>
                  </p:blipFill>
                  <p:spPr>
                    <a:xfrm>
                      <a:off x="3803121" y="3257001"/>
                      <a:ext cx="137880" cy="401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1">
                <p14:nvContentPartPr>
                  <p14:cNvPr id="344" name="Ink 343">
                    <a:extLst>
                      <a:ext uri="{FF2B5EF4-FFF2-40B4-BE49-F238E27FC236}">
                        <a16:creationId xmlns:a16="http://schemas.microsoft.com/office/drawing/2014/main" id="{E9142443-1BF3-471E-BAA7-7E7EEBAD770E}"/>
                      </a:ext>
                    </a:extLst>
                  </p14:cNvPr>
                  <p14:cNvContentPartPr/>
                  <p14:nvPr/>
                </p14:nvContentPartPr>
                <p14:xfrm>
                  <a:off x="3657681" y="2485161"/>
                  <a:ext cx="160200" cy="152280"/>
                </p14:xfrm>
              </p:contentPart>
            </mc:Choice>
            <mc:Fallback xmlns="">
              <p:pic>
                <p:nvPicPr>
                  <p:cNvPr id="344" name="Ink 343">
                    <a:extLst>
                      <a:ext uri="{FF2B5EF4-FFF2-40B4-BE49-F238E27FC236}">
                        <a16:creationId xmlns:a16="http://schemas.microsoft.com/office/drawing/2014/main" id="{E9142443-1BF3-471E-BAA7-7E7EEBAD770E}"/>
                      </a:ext>
                    </a:extLst>
                  </p:cNvPr>
                  <p:cNvPicPr/>
                  <p:nvPr/>
                </p:nvPicPr>
                <p:blipFill>
                  <a:blip r:embed="rId33"/>
                  <a:stretch>
                    <a:fillRect/>
                  </a:stretch>
                </p:blipFill>
                <p:spPr>
                  <a:xfrm>
                    <a:off x="3649041" y="2476161"/>
                    <a:ext cx="1778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345" name="Ink 344">
                    <a:extLst>
                      <a:ext uri="{FF2B5EF4-FFF2-40B4-BE49-F238E27FC236}">
                        <a16:creationId xmlns:a16="http://schemas.microsoft.com/office/drawing/2014/main" id="{1813860B-715B-479B-9440-9F2804DBDB61}"/>
                      </a:ext>
                    </a:extLst>
                  </p14:cNvPr>
                  <p14:cNvContentPartPr/>
                  <p14:nvPr/>
                </p14:nvContentPartPr>
                <p14:xfrm>
                  <a:off x="3569481" y="2506041"/>
                  <a:ext cx="82440" cy="520200"/>
                </p14:xfrm>
              </p:contentPart>
            </mc:Choice>
            <mc:Fallback xmlns="">
              <p:pic>
                <p:nvPicPr>
                  <p:cNvPr id="345" name="Ink 344">
                    <a:extLst>
                      <a:ext uri="{FF2B5EF4-FFF2-40B4-BE49-F238E27FC236}">
                        <a16:creationId xmlns:a16="http://schemas.microsoft.com/office/drawing/2014/main" id="{1813860B-715B-479B-9440-9F2804DBDB61}"/>
                      </a:ext>
                    </a:extLst>
                  </p:cNvPr>
                  <p:cNvPicPr/>
                  <p:nvPr/>
                </p:nvPicPr>
                <p:blipFill>
                  <a:blip r:embed="rId35"/>
                  <a:stretch>
                    <a:fillRect/>
                  </a:stretch>
                </p:blipFill>
                <p:spPr>
                  <a:xfrm>
                    <a:off x="3560841" y="2497401"/>
                    <a:ext cx="10008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346" name="Ink 345">
                    <a:extLst>
                      <a:ext uri="{FF2B5EF4-FFF2-40B4-BE49-F238E27FC236}">
                        <a16:creationId xmlns:a16="http://schemas.microsoft.com/office/drawing/2014/main" id="{903B7E16-CF4D-4F12-B26F-E570EB3A3076}"/>
                      </a:ext>
                    </a:extLst>
                  </p14:cNvPr>
                  <p14:cNvContentPartPr/>
                  <p14:nvPr/>
                </p14:nvContentPartPr>
                <p14:xfrm>
                  <a:off x="3574521" y="2630601"/>
                  <a:ext cx="145080" cy="415080"/>
                </p14:xfrm>
              </p:contentPart>
            </mc:Choice>
            <mc:Fallback xmlns="">
              <p:pic>
                <p:nvPicPr>
                  <p:cNvPr id="346" name="Ink 345">
                    <a:extLst>
                      <a:ext uri="{FF2B5EF4-FFF2-40B4-BE49-F238E27FC236}">
                        <a16:creationId xmlns:a16="http://schemas.microsoft.com/office/drawing/2014/main" id="{903B7E16-CF4D-4F12-B26F-E570EB3A3076}"/>
                      </a:ext>
                    </a:extLst>
                  </p:cNvPr>
                  <p:cNvPicPr/>
                  <p:nvPr/>
                </p:nvPicPr>
                <p:blipFill>
                  <a:blip r:embed="rId37"/>
                  <a:stretch>
                    <a:fillRect/>
                  </a:stretch>
                </p:blipFill>
                <p:spPr>
                  <a:xfrm>
                    <a:off x="3565881" y="2621961"/>
                    <a:ext cx="16272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347" name="Ink 346">
                    <a:extLst>
                      <a:ext uri="{FF2B5EF4-FFF2-40B4-BE49-F238E27FC236}">
                        <a16:creationId xmlns:a16="http://schemas.microsoft.com/office/drawing/2014/main" id="{FBB45623-952D-4D2C-8001-28A005496401}"/>
                      </a:ext>
                    </a:extLst>
                  </p14:cNvPr>
                  <p14:cNvContentPartPr/>
                  <p14:nvPr/>
                </p14:nvContentPartPr>
                <p14:xfrm>
                  <a:off x="3591801" y="2476521"/>
                  <a:ext cx="326160" cy="579960"/>
                </p14:xfrm>
              </p:contentPart>
            </mc:Choice>
            <mc:Fallback xmlns="">
              <p:pic>
                <p:nvPicPr>
                  <p:cNvPr id="347" name="Ink 346">
                    <a:extLst>
                      <a:ext uri="{FF2B5EF4-FFF2-40B4-BE49-F238E27FC236}">
                        <a16:creationId xmlns:a16="http://schemas.microsoft.com/office/drawing/2014/main" id="{FBB45623-952D-4D2C-8001-28A005496401}"/>
                      </a:ext>
                    </a:extLst>
                  </p:cNvPr>
                  <p:cNvPicPr/>
                  <p:nvPr/>
                </p:nvPicPr>
                <p:blipFill>
                  <a:blip r:embed="rId39"/>
                  <a:stretch>
                    <a:fillRect/>
                  </a:stretch>
                </p:blipFill>
                <p:spPr>
                  <a:xfrm>
                    <a:off x="3582801" y="2467521"/>
                    <a:ext cx="343800" cy="597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5">
              <p14:nvContentPartPr>
                <p14:cNvPr id="555" name="Ink 554">
                  <a:extLst>
                    <a:ext uri="{FF2B5EF4-FFF2-40B4-BE49-F238E27FC236}">
                      <a16:creationId xmlns:a16="http://schemas.microsoft.com/office/drawing/2014/main" id="{58748324-9702-437D-8114-9F97F0A25B59}"/>
                    </a:ext>
                  </a:extLst>
                </p14:cNvPr>
                <p14:cNvContentPartPr/>
                <p14:nvPr/>
              </p14:nvContentPartPr>
              <p14:xfrm>
                <a:off x="4202777" y="2493584"/>
                <a:ext cx="185760" cy="367920"/>
              </p14:xfrm>
            </p:contentPart>
          </mc:Choice>
          <mc:Fallback xmlns="">
            <p:pic>
              <p:nvPicPr>
                <p:cNvPr id="555" name="Ink 554">
                  <a:extLst>
                    <a:ext uri="{FF2B5EF4-FFF2-40B4-BE49-F238E27FC236}">
                      <a16:creationId xmlns:a16="http://schemas.microsoft.com/office/drawing/2014/main" id="{58748324-9702-437D-8114-9F97F0A25B59}"/>
                    </a:ext>
                  </a:extLst>
                </p:cNvPr>
                <p:cNvPicPr/>
                <p:nvPr/>
              </p:nvPicPr>
              <p:blipFill>
                <a:blip r:embed="rId41"/>
                <a:stretch>
                  <a:fillRect/>
                </a:stretch>
              </p:blipFill>
              <p:spPr>
                <a:xfrm>
                  <a:off x="4194137" y="2484584"/>
                  <a:ext cx="20340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69" name="Ink 68">
                  <a:extLst>
                    <a:ext uri="{FF2B5EF4-FFF2-40B4-BE49-F238E27FC236}">
                      <a16:creationId xmlns:a16="http://schemas.microsoft.com/office/drawing/2014/main" id="{1050B6E3-2A29-48E1-A282-CCD3122A38A8}"/>
                    </a:ext>
                  </a:extLst>
                </p14:cNvPr>
                <p14:cNvContentPartPr/>
                <p14:nvPr/>
              </p14:nvContentPartPr>
              <p14:xfrm>
                <a:off x="4783185" y="2506630"/>
                <a:ext cx="694080" cy="306720"/>
              </p14:xfrm>
            </p:contentPart>
          </mc:Choice>
          <mc:Fallback xmlns="">
            <p:pic>
              <p:nvPicPr>
                <p:cNvPr id="69" name="Ink 68">
                  <a:extLst>
                    <a:ext uri="{FF2B5EF4-FFF2-40B4-BE49-F238E27FC236}">
                      <a16:creationId xmlns:a16="http://schemas.microsoft.com/office/drawing/2014/main" id="{1050B6E3-2A29-48E1-A282-CCD3122A38A8}"/>
                    </a:ext>
                  </a:extLst>
                </p:cNvPr>
                <p:cNvPicPr/>
                <p:nvPr/>
              </p:nvPicPr>
              <p:blipFill>
                <a:blip r:embed="rId297"/>
                <a:stretch>
                  <a:fillRect/>
                </a:stretch>
              </p:blipFill>
              <p:spPr>
                <a:xfrm>
                  <a:off x="4774185" y="2497630"/>
                  <a:ext cx="711720" cy="324360"/>
                </a:xfrm>
                <a:prstGeom prst="rect">
                  <a:avLst/>
                </a:prstGeom>
              </p:spPr>
            </p:pic>
          </mc:Fallback>
        </mc:AlternateContent>
      </p:grpSp>
      <p:grpSp>
        <p:nvGrpSpPr>
          <p:cNvPr id="72" name="Group 71">
            <a:extLst>
              <a:ext uri="{FF2B5EF4-FFF2-40B4-BE49-F238E27FC236}">
                <a16:creationId xmlns:a16="http://schemas.microsoft.com/office/drawing/2014/main" id="{7C4EADCB-D340-40E2-A80A-7A2F9EF757BA}"/>
              </a:ext>
            </a:extLst>
          </p:cNvPr>
          <p:cNvGrpSpPr/>
          <p:nvPr/>
        </p:nvGrpSpPr>
        <p:grpSpPr>
          <a:xfrm>
            <a:off x="3817973" y="3068021"/>
            <a:ext cx="383670" cy="356130"/>
            <a:chOff x="5090972" y="5877227"/>
            <a:chExt cx="511560" cy="474840"/>
          </a:xfrm>
        </p:grpSpPr>
        <mc:AlternateContent xmlns:mc="http://schemas.openxmlformats.org/markup-compatibility/2006" xmlns:p14="http://schemas.microsoft.com/office/powerpoint/2010/main">
          <mc:Choice Requires="p14">
            <p:contentPart p14:bwMode="auto" r:id="rId298">
              <p14:nvContentPartPr>
                <p14:cNvPr id="556" name="Ink 555">
                  <a:extLst>
                    <a:ext uri="{FF2B5EF4-FFF2-40B4-BE49-F238E27FC236}">
                      <a16:creationId xmlns:a16="http://schemas.microsoft.com/office/drawing/2014/main" id="{1CFF7250-AA57-4B42-85F3-DF3D3C9B50D4}"/>
                    </a:ext>
                  </a:extLst>
                </p14:cNvPr>
                <p14:cNvContentPartPr/>
                <p14:nvPr/>
              </p14:nvContentPartPr>
              <p14:xfrm>
                <a:off x="5090972" y="5877227"/>
                <a:ext cx="511560" cy="474840"/>
              </p14:xfrm>
            </p:contentPart>
          </mc:Choice>
          <mc:Fallback xmlns="">
            <p:pic>
              <p:nvPicPr>
                <p:cNvPr id="556" name="Ink 555">
                  <a:extLst>
                    <a:ext uri="{FF2B5EF4-FFF2-40B4-BE49-F238E27FC236}">
                      <a16:creationId xmlns:a16="http://schemas.microsoft.com/office/drawing/2014/main" id="{1CFF7250-AA57-4B42-85F3-DF3D3C9B50D4}"/>
                    </a:ext>
                  </a:extLst>
                </p:cNvPr>
                <p:cNvPicPr/>
                <p:nvPr/>
              </p:nvPicPr>
              <p:blipFill>
                <a:blip r:embed="rId299"/>
                <a:stretch>
                  <a:fillRect/>
                </a:stretch>
              </p:blipFill>
              <p:spPr>
                <a:xfrm>
                  <a:off x="5082332" y="5868227"/>
                  <a:ext cx="529200" cy="492480"/>
                </a:xfrm>
                <a:prstGeom prst="rect">
                  <a:avLst/>
                </a:prstGeom>
              </p:spPr>
            </p:pic>
          </mc:Fallback>
        </mc:AlternateContent>
        <p:sp>
          <p:nvSpPr>
            <p:cNvPr id="71" name="TextBox 70">
              <a:extLst>
                <a:ext uri="{FF2B5EF4-FFF2-40B4-BE49-F238E27FC236}">
                  <a16:creationId xmlns:a16="http://schemas.microsoft.com/office/drawing/2014/main" id="{C7A1F899-633A-4A78-9764-2492416898A8}"/>
                </a:ext>
              </a:extLst>
            </p:cNvPr>
            <p:cNvSpPr txBox="1"/>
            <p:nvPr/>
          </p:nvSpPr>
          <p:spPr>
            <a:xfrm>
              <a:off x="5155711" y="5930941"/>
              <a:ext cx="402603" cy="400109"/>
            </a:xfrm>
            <a:prstGeom prst="rect">
              <a:avLst/>
            </a:prstGeom>
            <a:noFill/>
          </p:spPr>
          <p:txBody>
            <a:bodyPr wrap="square" rtlCol="0" anchor="ctr">
              <a:spAutoFit/>
            </a:bodyPr>
            <a:lstStyle/>
            <a:p>
              <a:pPr algn="ctr"/>
              <a:r>
                <a:rPr lang="en-US" sz="1350" dirty="0">
                  <a:solidFill>
                    <a:schemeClr val="bg1"/>
                  </a:solidFill>
                  <a:latin typeface="Comic Sans MS" panose="030F0702030302020204" pitchFamily="66" charset="0"/>
                </a:rPr>
                <a:t>3</a:t>
              </a:r>
              <a:endParaRPr lang="en-GB" sz="1350" dirty="0">
                <a:solidFill>
                  <a:schemeClr val="bg1"/>
                </a:solidFill>
                <a:latin typeface="Comic Sans MS" panose="030F0702030302020204" pitchFamily="66" charset="0"/>
              </a:endParaRPr>
            </a:p>
          </p:txBody>
        </p:sp>
      </p:grpSp>
      <p:grpSp>
        <p:nvGrpSpPr>
          <p:cNvPr id="557" name="Group 556">
            <a:extLst>
              <a:ext uri="{FF2B5EF4-FFF2-40B4-BE49-F238E27FC236}">
                <a16:creationId xmlns:a16="http://schemas.microsoft.com/office/drawing/2014/main" id="{0065F7D8-E4EF-4E80-98C8-000B1ACB610B}"/>
              </a:ext>
            </a:extLst>
          </p:cNvPr>
          <p:cNvGrpSpPr/>
          <p:nvPr/>
        </p:nvGrpSpPr>
        <p:grpSpPr>
          <a:xfrm>
            <a:off x="4265299" y="3070775"/>
            <a:ext cx="383670" cy="356130"/>
            <a:chOff x="5090972" y="5877227"/>
            <a:chExt cx="511560" cy="474840"/>
          </a:xfrm>
        </p:grpSpPr>
        <mc:AlternateContent xmlns:mc="http://schemas.openxmlformats.org/markup-compatibility/2006" xmlns:p14="http://schemas.microsoft.com/office/powerpoint/2010/main">
          <mc:Choice Requires="p14">
            <p:contentPart p14:bwMode="auto" r:id="rId300">
              <p14:nvContentPartPr>
                <p14:cNvPr id="558" name="Ink 557">
                  <a:extLst>
                    <a:ext uri="{FF2B5EF4-FFF2-40B4-BE49-F238E27FC236}">
                      <a16:creationId xmlns:a16="http://schemas.microsoft.com/office/drawing/2014/main" id="{93A3B7FC-A8DB-4C53-A8C5-663A39E7678E}"/>
                    </a:ext>
                  </a:extLst>
                </p14:cNvPr>
                <p14:cNvContentPartPr/>
                <p14:nvPr/>
              </p14:nvContentPartPr>
              <p14:xfrm>
                <a:off x="5090972" y="5877227"/>
                <a:ext cx="511560" cy="474840"/>
              </p14:xfrm>
            </p:contentPart>
          </mc:Choice>
          <mc:Fallback xmlns="">
            <p:pic>
              <p:nvPicPr>
                <p:cNvPr id="558" name="Ink 557">
                  <a:extLst>
                    <a:ext uri="{FF2B5EF4-FFF2-40B4-BE49-F238E27FC236}">
                      <a16:creationId xmlns:a16="http://schemas.microsoft.com/office/drawing/2014/main" id="{93A3B7FC-A8DB-4C53-A8C5-663A39E7678E}"/>
                    </a:ext>
                  </a:extLst>
                </p:cNvPr>
                <p:cNvPicPr/>
                <p:nvPr/>
              </p:nvPicPr>
              <p:blipFill>
                <a:blip r:embed="rId299"/>
                <a:stretch>
                  <a:fillRect/>
                </a:stretch>
              </p:blipFill>
              <p:spPr>
                <a:xfrm>
                  <a:off x="5082332" y="5868227"/>
                  <a:ext cx="529200" cy="492480"/>
                </a:xfrm>
                <a:prstGeom prst="rect">
                  <a:avLst/>
                </a:prstGeom>
              </p:spPr>
            </p:pic>
          </mc:Fallback>
        </mc:AlternateContent>
        <p:sp>
          <p:nvSpPr>
            <p:cNvPr id="559" name="TextBox 558">
              <a:extLst>
                <a:ext uri="{FF2B5EF4-FFF2-40B4-BE49-F238E27FC236}">
                  <a16:creationId xmlns:a16="http://schemas.microsoft.com/office/drawing/2014/main" id="{F3B40FF4-D348-4188-B493-D5F025BFC3FF}"/>
                </a:ext>
              </a:extLst>
            </p:cNvPr>
            <p:cNvSpPr txBox="1"/>
            <p:nvPr/>
          </p:nvSpPr>
          <p:spPr>
            <a:xfrm>
              <a:off x="5145000" y="5916966"/>
              <a:ext cx="402603" cy="400109"/>
            </a:xfrm>
            <a:prstGeom prst="rect">
              <a:avLst/>
            </a:prstGeom>
            <a:noFill/>
          </p:spPr>
          <p:txBody>
            <a:bodyPr wrap="square" rtlCol="0" anchor="ctr">
              <a:spAutoFit/>
            </a:bodyPr>
            <a:lstStyle/>
            <a:p>
              <a:pPr algn="ctr"/>
              <a:r>
                <a:rPr lang="en-US" sz="1350" dirty="0">
                  <a:solidFill>
                    <a:schemeClr val="bg1"/>
                  </a:solidFill>
                  <a:latin typeface="Comic Sans MS" panose="030F0702030302020204" pitchFamily="66" charset="0"/>
                </a:rPr>
                <a:t>2</a:t>
              </a:r>
              <a:endParaRPr lang="en-GB" sz="1350" dirty="0">
                <a:solidFill>
                  <a:schemeClr val="bg1"/>
                </a:solidFill>
                <a:latin typeface="Comic Sans MS" panose="030F0702030302020204" pitchFamily="66" charset="0"/>
              </a:endParaRPr>
            </a:p>
          </p:txBody>
        </p:sp>
      </p:grpSp>
      <p:grpSp>
        <p:nvGrpSpPr>
          <p:cNvPr id="560" name="Group 559">
            <a:extLst>
              <a:ext uri="{FF2B5EF4-FFF2-40B4-BE49-F238E27FC236}">
                <a16:creationId xmlns:a16="http://schemas.microsoft.com/office/drawing/2014/main" id="{43FB2227-CE41-46AF-A375-C27460DF90EF}"/>
              </a:ext>
            </a:extLst>
          </p:cNvPr>
          <p:cNvGrpSpPr/>
          <p:nvPr/>
        </p:nvGrpSpPr>
        <p:grpSpPr>
          <a:xfrm>
            <a:off x="4719605" y="3072881"/>
            <a:ext cx="383670" cy="356130"/>
            <a:chOff x="5090972" y="5877227"/>
            <a:chExt cx="511560" cy="474840"/>
          </a:xfrm>
        </p:grpSpPr>
        <mc:AlternateContent xmlns:mc="http://schemas.openxmlformats.org/markup-compatibility/2006" xmlns:p14="http://schemas.microsoft.com/office/powerpoint/2010/main">
          <mc:Choice Requires="p14">
            <p:contentPart p14:bwMode="auto" r:id="rId301">
              <p14:nvContentPartPr>
                <p14:cNvPr id="561" name="Ink 560">
                  <a:extLst>
                    <a:ext uri="{FF2B5EF4-FFF2-40B4-BE49-F238E27FC236}">
                      <a16:creationId xmlns:a16="http://schemas.microsoft.com/office/drawing/2014/main" id="{82CA4D53-3BCA-4A5A-83BC-0E7DD88B042C}"/>
                    </a:ext>
                  </a:extLst>
                </p14:cNvPr>
                <p14:cNvContentPartPr/>
                <p14:nvPr/>
              </p14:nvContentPartPr>
              <p14:xfrm>
                <a:off x="5090972" y="5877227"/>
                <a:ext cx="511560" cy="474840"/>
              </p14:xfrm>
            </p:contentPart>
          </mc:Choice>
          <mc:Fallback xmlns="">
            <p:pic>
              <p:nvPicPr>
                <p:cNvPr id="561" name="Ink 560">
                  <a:extLst>
                    <a:ext uri="{FF2B5EF4-FFF2-40B4-BE49-F238E27FC236}">
                      <a16:creationId xmlns:a16="http://schemas.microsoft.com/office/drawing/2014/main" id="{82CA4D53-3BCA-4A5A-83BC-0E7DD88B042C}"/>
                    </a:ext>
                  </a:extLst>
                </p:cNvPr>
                <p:cNvPicPr/>
                <p:nvPr/>
              </p:nvPicPr>
              <p:blipFill>
                <a:blip r:embed="rId299"/>
                <a:stretch>
                  <a:fillRect/>
                </a:stretch>
              </p:blipFill>
              <p:spPr>
                <a:xfrm>
                  <a:off x="5082332" y="5868227"/>
                  <a:ext cx="529200" cy="492480"/>
                </a:xfrm>
                <a:prstGeom prst="rect">
                  <a:avLst/>
                </a:prstGeom>
              </p:spPr>
            </p:pic>
          </mc:Fallback>
        </mc:AlternateContent>
        <p:sp>
          <p:nvSpPr>
            <p:cNvPr id="562" name="TextBox 561">
              <a:extLst>
                <a:ext uri="{FF2B5EF4-FFF2-40B4-BE49-F238E27FC236}">
                  <a16:creationId xmlns:a16="http://schemas.microsoft.com/office/drawing/2014/main" id="{05D4FC34-F288-4DEE-A37B-3FC157204665}"/>
                </a:ext>
              </a:extLst>
            </p:cNvPr>
            <p:cNvSpPr txBox="1"/>
            <p:nvPr/>
          </p:nvSpPr>
          <p:spPr>
            <a:xfrm>
              <a:off x="5154213" y="5905351"/>
              <a:ext cx="402603" cy="400109"/>
            </a:xfrm>
            <a:prstGeom prst="rect">
              <a:avLst/>
            </a:prstGeom>
            <a:noFill/>
          </p:spPr>
          <p:txBody>
            <a:bodyPr wrap="square" rtlCol="0" anchor="ctr">
              <a:spAutoFit/>
            </a:bodyPr>
            <a:lstStyle/>
            <a:p>
              <a:pPr algn="ctr"/>
              <a:r>
                <a:rPr lang="en-US" sz="1350" dirty="0">
                  <a:solidFill>
                    <a:schemeClr val="bg1"/>
                  </a:solidFill>
                  <a:latin typeface="Comic Sans MS" panose="030F0702030302020204" pitchFamily="66" charset="0"/>
                </a:rPr>
                <a:t>1</a:t>
              </a:r>
              <a:endParaRPr lang="en-GB" sz="1350" dirty="0">
                <a:solidFill>
                  <a:schemeClr val="bg1"/>
                </a:solidFill>
                <a:latin typeface="Comic Sans MS" panose="030F0702030302020204" pitchFamily="66" charset="0"/>
              </a:endParaRPr>
            </a:p>
          </p:txBody>
        </p:sp>
      </p:grpSp>
      <p:grpSp>
        <p:nvGrpSpPr>
          <p:cNvPr id="563" name="Group 562">
            <a:extLst>
              <a:ext uri="{FF2B5EF4-FFF2-40B4-BE49-F238E27FC236}">
                <a16:creationId xmlns:a16="http://schemas.microsoft.com/office/drawing/2014/main" id="{88D72080-1C1C-4767-8DE4-8E2922AC745A}"/>
              </a:ext>
            </a:extLst>
          </p:cNvPr>
          <p:cNvGrpSpPr/>
          <p:nvPr/>
        </p:nvGrpSpPr>
        <p:grpSpPr>
          <a:xfrm>
            <a:off x="3817973" y="2656874"/>
            <a:ext cx="383670" cy="356130"/>
            <a:chOff x="5090972" y="5877227"/>
            <a:chExt cx="511560" cy="474840"/>
          </a:xfrm>
        </p:grpSpPr>
        <mc:AlternateContent xmlns:mc="http://schemas.openxmlformats.org/markup-compatibility/2006" xmlns:p14="http://schemas.microsoft.com/office/powerpoint/2010/main">
          <mc:Choice Requires="p14">
            <p:contentPart p14:bwMode="auto" r:id="rId302">
              <p14:nvContentPartPr>
                <p14:cNvPr id="564" name="Ink 563">
                  <a:extLst>
                    <a:ext uri="{FF2B5EF4-FFF2-40B4-BE49-F238E27FC236}">
                      <a16:creationId xmlns:a16="http://schemas.microsoft.com/office/drawing/2014/main" id="{D079CA7F-619E-4F07-8CB3-A33E8D850039}"/>
                    </a:ext>
                  </a:extLst>
                </p14:cNvPr>
                <p14:cNvContentPartPr/>
                <p14:nvPr/>
              </p14:nvContentPartPr>
              <p14:xfrm>
                <a:off x="5090972" y="5877227"/>
                <a:ext cx="511560" cy="474840"/>
              </p14:xfrm>
            </p:contentPart>
          </mc:Choice>
          <mc:Fallback xmlns="">
            <p:pic>
              <p:nvPicPr>
                <p:cNvPr id="564" name="Ink 563">
                  <a:extLst>
                    <a:ext uri="{FF2B5EF4-FFF2-40B4-BE49-F238E27FC236}">
                      <a16:creationId xmlns:a16="http://schemas.microsoft.com/office/drawing/2014/main" id="{D079CA7F-619E-4F07-8CB3-A33E8D850039}"/>
                    </a:ext>
                  </a:extLst>
                </p:cNvPr>
                <p:cNvPicPr/>
                <p:nvPr/>
              </p:nvPicPr>
              <p:blipFill>
                <a:blip r:embed="rId299"/>
                <a:stretch>
                  <a:fillRect/>
                </a:stretch>
              </p:blipFill>
              <p:spPr>
                <a:xfrm>
                  <a:off x="5082332" y="5868227"/>
                  <a:ext cx="529200" cy="492480"/>
                </a:xfrm>
                <a:prstGeom prst="rect">
                  <a:avLst/>
                </a:prstGeom>
              </p:spPr>
            </p:pic>
          </mc:Fallback>
        </mc:AlternateContent>
        <p:sp>
          <p:nvSpPr>
            <p:cNvPr id="565" name="TextBox 564">
              <a:extLst>
                <a:ext uri="{FF2B5EF4-FFF2-40B4-BE49-F238E27FC236}">
                  <a16:creationId xmlns:a16="http://schemas.microsoft.com/office/drawing/2014/main" id="{F9FBE74C-1D97-4442-84BB-6546321C4373}"/>
                </a:ext>
              </a:extLst>
            </p:cNvPr>
            <p:cNvSpPr txBox="1"/>
            <p:nvPr/>
          </p:nvSpPr>
          <p:spPr>
            <a:xfrm>
              <a:off x="5162433" y="5919660"/>
              <a:ext cx="402603" cy="400109"/>
            </a:xfrm>
            <a:prstGeom prst="rect">
              <a:avLst/>
            </a:prstGeom>
            <a:noFill/>
          </p:spPr>
          <p:txBody>
            <a:bodyPr wrap="square" rtlCol="0" anchor="ctr">
              <a:spAutoFit/>
            </a:bodyPr>
            <a:lstStyle/>
            <a:p>
              <a:pPr algn="ctr"/>
              <a:r>
                <a:rPr lang="en-US" sz="1350" dirty="0">
                  <a:solidFill>
                    <a:schemeClr val="bg1"/>
                  </a:solidFill>
                  <a:latin typeface="Comic Sans MS" panose="030F0702030302020204" pitchFamily="66" charset="0"/>
                </a:rPr>
                <a:t>6</a:t>
              </a:r>
              <a:endParaRPr lang="en-GB" sz="1350" dirty="0">
                <a:solidFill>
                  <a:schemeClr val="bg1"/>
                </a:solidFill>
                <a:latin typeface="Comic Sans MS" panose="030F0702030302020204" pitchFamily="66" charset="0"/>
              </a:endParaRPr>
            </a:p>
          </p:txBody>
        </p:sp>
      </p:grpSp>
      <p:grpSp>
        <p:nvGrpSpPr>
          <p:cNvPr id="566" name="Group 565">
            <a:extLst>
              <a:ext uri="{FF2B5EF4-FFF2-40B4-BE49-F238E27FC236}">
                <a16:creationId xmlns:a16="http://schemas.microsoft.com/office/drawing/2014/main" id="{FB6415D3-F90A-40D2-952D-8C85E2C9F897}"/>
              </a:ext>
            </a:extLst>
          </p:cNvPr>
          <p:cNvGrpSpPr/>
          <p:nvPr/>
        </p:nvGrpSpPr>
        <p:grpSpPr>
          <a:xfrm>
            <a:off x="4265299" y="2653107"/>
            <a:ext cx="383670" cy="356130"/>
            <a:chOff x="5090972" y="5877223"/>
            <a:chExt cx="511560" cy="474840"/>
          </a:xfrm>
        </p:grpSpPr>
        <mc:AlternateContent xmlns:mc="http://schemas.openxmlformats.org/markup-compatibility/2006">
          <mc:Choice xmlns:p14="http://schemas.microsoft.com/office/powerpoint/2010/main" Requires="p14">
            <p:contentPart p14:bwMode="auto" r:id="rId303">
              <p14:nvContentPartPr>
                <p14:cNvPr id="567" name="Ink 566">
                  <a:extLst>
                    <a:ext uri="{FF2B5EF4-FFF2-40B4-BE49-F238E27FC236}">
                      <a16:creationId xmlns:a16="http://schemas.microsoft.com/office/drawing/2014/main" id="{4783A3FB-BC72-419C-8D57-7906D495F0C9}"/>
                    </a:ext>
                  </a:extLst>
                </p14:cNvPr>
                <p14:cNvContentPartPr/>
                <p14:nvPr/>
              </p14:nvContentPartPr>
              <p14:xfrm>
                <a:off x="5090972" y="5877223"/>
                <a:ext cx="511560" cy="474840"/>
              </p14:xfrm>
            </p:contentPart>
          </mc:Choice>
          <mc:Fallback>
            <p:pic>
              <p:nvPicPr>
                <p:cNvPr id="567" name="Ink 566">
                  <a:extLst>
                    <a:ext uri="{FF2B5EF4-FFF2-40B4-BE49-F238E27FC236}">
                      <a16:creationId xmlns:a16="http://schemas.microsoft.com/office/drawing/2014/main" id="{4783A3FB-BC72-419C-8D57-7906D495F0C9}"/>
                    </a:ext>
                  </a:extLst>
                </p:cNvPr>
                <p:cNvPicPr/>
                <p:nvPr/>
              </p:nvPicPr>
              <p:blipFill>
                <a:blip r:embed="rId304"/>
                <a:stretch>
                  <a:fillRect/>
                </a:stretch>
              </p:blipFill>
              <p:spPr>
                <a:xfrm>
                  <a:off x="5078975" y="5865232"/>
                  <a:ext cx="535074" cy="498342"/>
                </a:xfrm>
                <a:prstGeom prst="rect">
                  <a:avLst/>
                </a:prstGeom>
              </p:spPr>
            </p:pic>
          </mc:Fallback>
        </mc:AlternateContent>
        <p:sp>
          <p:nvSpPr>
            <p:cNvPr id="568" name="TextBox 567">
              <a:extLst>
                <a:ext uri="{FF2B5EF4-FFF2-40B4-BE49-F238E27FC236}">
                  <a16:creationId xmlns:a16="http://schemas.microsoft.com/office/drawing/2014/main" id="{E1DFBD61-F22C-410B-8224-26D9E421874D}"/>
                </a:ext>
              </a:extLst>
            </p:cNvPr>
            <p:cNvSpPr txBox="1"/>
            <p:nvPr/>
          </p:nvSpPr>
          <p:spPr>
            <a:xfrm>
              <a:off x="5145341" y="5914588"/>
              <a:ext cx="402603" cy="400110"/>
            </a:xfrm>
            <a:prstGeom prst="rect">
              <a:avLst/>
            </a:prstGeom>
            <a:noFill/>
          </p:spPr>
          <p:txBody>
            <a:bodyPr wrap="square" rtlCol="0" anchor="ctr">
              <a:spAutoFit/>
            </a:bodyPr>
            <a:lstStyle/>
            <a:p>
              <a:pPr algn="ctr"/>
              <a:r>
                <a:rPr lang="en-US" sz="1350" dirty="0">
                  <a:solidFill>
                    <a:schemeClr val="bg1"/>
                  </a:solidFill>
                  <a:latin typeface="Comic Sans MS" panose="030F0702030302020204" pitchFamily="66" charset="0"/>
                </a:rPr>
                <a:t>5</a:t>
              </a:r>
              <a:endParaRPr lang="en-GB" sz="1350" dirty="0">
                <a:solidFill>
                  <a:schemeClr val="bg1"/>
                </a:solidFill>
                <a:latin typeface="Comic Sans MS" panose="030F0702030302020204" pitchFamily="66" charset="0"/>
              </a:endParaRPr>
            </a:p>
          </p:txBody>
        </p:sp>
      </p:grpSp>
      <p:grpSp>
        <p:nvGrpSpPr>
          <p:cNvPr id="569" name="Group 568">
            <a:extLst>
              <a:ext uri="{FF2B5EF4-FFF2-40B4-BE49-F238E27FC236}">
                <a16:creationId xmlns:a16="http://schemas.microsoft.com/office/drawing/2014/main" id="{50E15880-1304-4B79-BA27-63AA81149B02}"/>
              </a:ext>
            </a:extLst>
          </p:cNvPr>
          <p:cNvGrpSpPr/>
          <p:nvPr/>
        </p:nvGrpSpPr>
        <p:grpSpPr>
          <a:xfrm>
            <a:off x="4719605" y="2656874"/>
            <a:ext cx="383670" cy="356130"/>
            <a:chOff x="5090972" y="5877227"/>
            <a:chExt cx="511560" cy="474840"/>
          </a:xfrm>
        </p:grpSpPr>
        <mc:AlternateContent xmlns:mc="http://schemas.openxmlformats.org/markup-compatibility/2006" xmlns:p14="http://schemas.microsoft.com/office/powerpoint/2010/main">
          <mc:Choice Requires="p14">
            <p:contentPart p14:bwMode="auto" r:id="rId305">
              <p14:nvContentPartPr>
                <p14:cNvPr id="570" name="Ink 569">
                  <a:extLst>
                    <a:ext uri="{FF2B5EF4-FFF2-40B4-BE49-F238E27FC236}">
                      <a16:creationId xmlns:a16="http://schemas.microsoft.com/office/drawing/2014/main" id="{A3B4F7AA-C161-4312-8E32-0BBB0BC02C76}"/>
                    </a:ext>
                  </a:extLst>
                </p14:cNvPr>
                <p14:cNvContentPartPr/>
                <p14:nvPr/>
              </p14:nvContentPartPr>
              <p14:xfrm>
                <a:off x="5090972" y="5877227"/>
                <a:ext cx="511560" cy="474840"/>
              </p14:xfrm>
            </p:contentPart>
          </mc:Choice>
          <mc:Fallback xmlns="">
            <p:pic>
              <p:nvPicPr>
                <p:cNvPr id="570" name="Ink 569">
                  <a:extLst>
                    <a:ext uri="{FF2B5EF4-FFF2-40B4-BE49-F238E27FC236}">
                      <a16:creationId xmlns:a16="http://schemas.microsoft.com/office/drawing/2014/main" id="{A3B4F7AA-C161-4312-8E32-0BBB0BC02C76}"/>
                    </a:ext>
                  </a:extLst>
                </p:cNvPr>
                <p:cNvPicPr/>
                <p:nvPr/>
              </p:nvPicPr>
              <p:blipFill>
                <a:blip r:embed="rId299"/>
                <a:stretch>
                  <a:fillRect/>
                </a:stretch>
              </p:blipFill>
              <p:spPr>
                <a:xfrm>
                  <a:off x="5082332" y="5868227"/>
                  <a:ext cx="529200" cy="492480"/>
                </a:xfrm>
                <a:prstGeom prst="rect">
                  <a:avLst/>
                </a:prstGeom>
              </p:spPr>
            </p:pic>
          </mc:Fallback>
        </mc:AlternateContent>
        <p:sp>
          <p:nvSpPr>
            <p:cNvPr id="571" name="TextBox 570">
              <a:extLst>
                <a:ext uri="{FF2B5EF4-FFF2-40B4-BE49-F238E27FC236}">
                  <a16:creationId xmlns:a16="http://schemas.microsoft.com/office/drawing/2014/main" id="{37244072-D7AB-4F64-BB66-791C623C6387}"/>
                </a:ext>
              </a:extLst>
            </p:cNvPr>
            <p:cNvSpPr txBox="1"/>
            <p:nvPr/>
          </p:nvSpPr>
          <p:spPr>
            <a:xfrm>
              <a:off x="5145451" y="5919657"/>
              <a:ext cx="402603" cy="400109"/>
            </a:xfrm>
            <a:prstGeom prst="rect">
              <a:avLst/>
            </a:prstGeom>
            <a:noFill/>
          </p:spPr>
          <p:txBody>
            <a:bodyPr wrap="square" rtlCol="0" anchor="ctr">
              <a:spAutoFit/>
            </a:bodyPr>
            <a:lstStyle/>
            <a:p>
              <a:pPr algn="ctr"/>
              <a:r>
                <a:rPr lang="en-US" sz="1350" dirty="0">
                  <a:solidFill>
                    <a:schemeClr val="bg1"/>
                  </a:solidFill>
                  <a:latin typeface="Comic Sans MS" panose="030F0702030302020204" pitchFamily="66" charset="0"/>
                </a:rPr>
                <a:t>4</a:t>
              </a:r>
              <a:endParaRPr lang="en-GB" sz="1350" dirty="0">
                <a:solidFill>
                  <a:schemeClr val="bg1"/>
                </a:solidFill>
                <a:latin typeface="Comic Sans MS" panose="030F0702030302020204" pitchFamily="66" charset="0"/>
              </a:endParaRPr>
            </a:p>
          </p:txBody>
        </p:sp>
      </p:grpSp>
      <p:grpSp>
        <p:nvGrpSpPr>
          <p:cNvPr id="572" name="Group 571">
            <a:extLst>
              <a:ext uri="{FF2B5EF4-FFF2-40B4-BE49-F238E27FC236}">
                <a16:creationId xmlns:a16="http://schemas.microsoft.com/office/drawing/2014/main" id="{74DE44BE-DE2B-4DFB-808A-A8ADA0CAD36C}"/>
              </a:ext>
            </a:extLst>
          </p:cNvPr>
          <p:cNvGrpSpPr/>
          <p:nvPr/>
        </p:nvGrpSpPr>
        <p:grpSpPr>
          <a:xfrm>
            <a:off x="3817973" y="2228312"/>
            <a:ext cx="383670" cy="356130"/>
            <a:chOff x="5090972" y="5877227"/>
            <a:chExt cx="511560" cy="474840"/>
          </a:xfrm>
        </p:grpSpPr>
        <mc:AlternateContent xmlns:mc="http://schemas.openxmlformats.org/markup-compatibility/2006" xmlns:p14="http://schemas.microsoft.com/office/powerpoint/2010/main">
          <mc:Choice Requires="p14">
            <p:contentPart p14:bwMode="auto" r:id="rId306">
              <p14:nvContentPartPr>
                <p14:cNvPr id="573" name="Ink 572">
                  <a:extLst>
                    <a:ext uri="{FF2B5EF4-FFF2-40B4-BE49-F238E27FC236}">
                      <a16:creationId xmlns:a16="http://schemas.microsoft.com/office/drawing/2014/main" id="{7388E0AF-1351-4ADB-8305-89A6B6C4A42D}"/>
                    </a:ext>
                  </a:extLst>
                </p14:cNvPr>
                <p14:cNvContentPartPr/>
                <p14:nvPr/>
              </p14:nvContentPartPr>
              <p14:xfrm>
                <a:off x="5090972" y="5877227"/>
                <a:ext cx="511560" cy="474840"/>
              </p14:xfrm>
            </p:contentPart>
          </mc:Choice>
          <mc:Fallback xmlns="">
            <p:pic>
              <p:nvPicPr>
                <p:cNvPr id="573" name="Ink 572">
                  <a:extLst>
                    <a:ext uri="{FF2B5EF4-FFF2-40B4-BE49-F238E27FC236}">
                      <a16:creationId xmlns:a16="http://schemas.microsoft.com/office/drawing/2014/main" id="{7388E0AF-1351-4ADB-8305-89A6B6C4A42D}"/>
                    </a:ext>
                  </a:extLst>
                </p:cNvPr>
                <p:cNvPicPr/>
                <p:nvPr/>
              </p:nvPicPr>
              <p:blipFill>
                <a:blip r:embed="rId299"/>
                <a:stretch>
                  <a:fillRect/>
                </a:stretch>
              </p:blipFill>
              <p:spPr>
                <a:xfrm>
                  <a:off x="5082332" y="5868227"/>
                  <a:ext cx="529200" cy="492480"/>
                </a:xfrm>
                <a:prstGeom prst="rect">
                  <a:avLst/>
                </a:prstGeom>
              </p:spPr>
            </p:pic>
          </mc:Fallback>
        </mc:AlternateContent>
        <p:sp>
          <p:nvSpPr>
            <p:cNvPr id="574" name="TextBox 573">
              <a:extLst>
                <a:ext uri="{FF2B5EF4-FFF2-40B4-BE49-F238E27FC236}">
                  <a16:creationId xmlns:a16="http://schemas.microsoft.com/office/drawing/2014/main" id="{C0688541-3FE8-4326-A575-A83694A3647B}"/>
                </a:ext>
              </a:extLst>
            </p:cNvPr>
            <p:cNvSpPr txBox="1"/>
            <p:nvPr/>
          </p:nvSpPr>
          <p:spPr>
            <a:xfrm>
              <a:off x="5132947" y="5924775"/>
              <a:ext cx="402603" cy="410369"/>
            </a:xfrm>
            <a:prstGeom prst="rect">
              <a:avLst/>
            </a:prstGeom>
            <a:noFill/>
          </p:spPr>
          <p:txBody>
            <a:bodyPr wrap="square" rtlCol="0" anchor="ctr">
              <a:spAutoFit/>
            </a:bodyPr>
            <a:lstStyle/>
            <a:p>
              <a:pPr algn="ctr"/>
              <a:r>
                <a:rPr lang="en-US" sz="1350" dirty="0">
                  <a:solidFill>
                    <a:schemeClr val="bg1"/>
                  </a:solidFill>
                  <a:latin typeface="Comic Sans MS" panose="030F0702030302020204" pitchFamily="66" charset="0"/>
                </a:rPr>
                <a:t>9</a:t>
              </a:r>
              <a:endParaRPr lang="en-GB" sz="1350" dirty="0">
                <a:solidFill>
                  <a:schemeClr val="bg1"/>
                </a:solidFill>
                <a:latin typeface="Comic Sans MS" panose="030F0702030302020204" pitchFamily="66" charset="0"/>
              </a:endParaRPr>
            </a:p>
          </p:txBody>
        </p:sp>
      </p:grpSp>
      <p:grpSp>
        <p:nvGrpSpPr>
          <p:cNvPr id="575" name="Group 574">
            <a:extLst>
              <a:ext uri="{FF2B5EF4-FFF2-40B4-BE49-F238E27FC236}">
                <a16:creationId xmlns:a16="http://schemas.microsoft.com/office/drawing/2014/main" id="{3BA2845C-CD08-46F9-A506-8FFBEEA1B842}"/>
              </a:ext>
            </a:extLst>
          </p:cNvPr>
          <p:cNvGrpSpPr/>
          <p:nvPr/>
        </p:nvGrpSpPr>
        <p:grpSpPr>
          <a:xfrm>
            <a:off x="4265299" y="2234789"/>
            <a:ext cx="383670" cy="356130"/>
            <a:chOff x="5090972" y="5877227"/>
            <a:chExt cx="511560" cy="474840"/>
          </a:xfrm>
        </p:grpSpPr>
        <mc:AlternateContent xmlns:mc="http://schemas.openxmlformats.org/markup-compatibility/2006" xmlns:p14="http://schemas.microsoft.com/office/powerpoint/2010/main">
          <mc:Choice Requires="p14">
            <p:contentPart p14:bwMode="auto" r:id="rId307">
              <p14:nvContentPartPr>
                <p14:cNvPr id="576" name="Ink 575">
                  <a:extLst>
                    <a:ext uri="{FF2B5EF4-FFF2-40B4-BE49-F238E27FC236}">
                      <a16:creationId xmlns:a16="http://schemas.microsoft.com/office/drawing/2014/main" id="{10525E8D-AF72-4A46-95B5-1A6878A0D1C5}"/>
                    </a:ext>
                  </a:extLst>
                </p14:cNvPr>
                <p14:cNvContentPartPr/>
                <p14:nvPr/>
              </p14:nvContentPartPr>
              <p14:xfrm>
                <a:off x="5090972" y="5877227"/>
                <a:ext cx="511560" cy="474840"/>
              </p14:xfrm>
            </p:contentPart>
          </mc:Choice>
          <mc:Fallback xmlns="">
            <p:pic>
              <p:nvPicPr>
                <p:cNvPr id="576" name="Ink 575">
                  <a:extLst>
                    <a:ext uri="{FF2B5EF4-FFF2-40B4-BE49-F238E27FC236}">
                      <a16:creationId xmlns:a16="http://schemas.microsoft.com/office/drawing/2014/main" id="{10525E8D-AF72-4A46-95B5-1A6878A0D1C5}"/>
                    </a:ext>
                  </a:extLst>
                </p:cNvPr>
                <p:cNvPicPr/>
                <p:nvPr/>
              </p:nvPicPr>
              <p:blipFill>
                <a:blip r:embed="rId299"/>
                <a:stretch>
                  <a:fillRect/>
                </a:stretch>
              </p:blipFill>
              <p:spPr>
                <a:xfrm>
                  <a:off x="5082332" y="5868227"/>
                  <a:ext cx="529200" cy="492480"/>
                </a:xfrm>
                <a:prstGeom prst="rect">
                  <a:avLst/>
                </a:prstGeom>
              </p:spPr>
            </p:pic>
          </mc:Fallback>
        </mc:AlternateContent>
        <p:sp>
          <p:nvSpPr>
            <p:cNvPr id="577" name="TextBox 576">
              <a:extLst>
                <a:ext uri="{FF2B5EF4-FFF2-40B4-BE49-F238E27FC236}">
                  <a16:creationId xmlns:a16="http://schemas.microsoft.com/office/drawing/2014/main" id="{D6CFD02D-EE8D-480E-8DCE-EC8D018A04D5}"/>
                </a:ext>
              </a:extLst>
            </p:cNvPr>
            <p:cNvSpPr txBox="1"/>
            <p:nvPr/>
          </p:nvSpPr>
          <p:spPr>
            <a:xfrm>
              <a:off x="5151215" y="5910687"/>
              <a:ext cx="402603" cy="400109"/>
            </a:xfrm>
            <a:prstGeom prst="rect">
              <a:avLst/>
            </a:prstGeom>
            <a:noFill/>
          </p:spPr>
          <p:txBody>
            <a:bodyPr wrap="square" rtlCol="0" anchor="ctr">
              <a:spAutoFit/>
            </a:bodyPr>
            <a:lstStyle/>
            <a:p>
              <a:pPr algn="ctr"/>
              <a:r>
                <a:rPr lang="en-US" sz="1350" dirty="0">
                  <a:solidFill>
                    <a:schemeClr val="bg1"/>
                  </a:solidFill>
                  <a:latin typeface="Comic Sans MS" panose="030F0702030302020204" pitchFamily="66" charset="0"/>
                </a:rPr>
                <a:t>8</a:t>
              </a:r>
              <a:endParaRPr lang="en-GB" sz="1350" dirty="0">
                <a:solidFill>
                  <a:schemeClr val="bg1"/>
                </a:solidFill>
                <a:latin typeface="Comic Sans MS" panose="030F0702030302020204" pitchFamily="66" charset="0"/>
              </a:endParaRPr>
            </a:p>
          </p:txBody>
        </p:sp>
      </p:grpSp>
      <p:grpSp>
        <p:nvGrpSpPr>
          <p:cNvPr id="578" name="Group 577">
            <a:extLst>
              <a:ext uri="{FF2B5EF4-FFF2-40B4-BE49-F238E27FC236}">
                <a16:creationId xmlns:a16="http://schemas.microsoft.com/office/drawing/2014/main" id="{0391FBE0-A069-43EB-9244-9B440A317E08}"/>
              </a:ext>
            </a:extLst>
          </p:cNvPr>
          <p:cNvGrpSpPr/>
          <p:nvPr/>
        </p:nvGrpSpPr>
        <p:grpSpPr>
          <a:xfrm>
            <a:off x="4719605" y="2238212"/>
            <a:ext cx="383670" cy="356130"/>
            <a:chOff x="5090972" y="5877227"/>
            <a:chExt cx="511560" cy="474840"/>
          </a:xfrm>
        </p:grpSpPr>
        <mc:AlternateContent xmlns:mc="http://schemas.openxmlformats.org/markup-compatibility/2006" xmlns:p14="http://schemas.microsoft.com/office/powerpoint/2010/main">
          <mc:Choice Requires="p14">
            <p:contentPart p14:bwMode="auto" r:id="rId308">
              <p14:nvContentPartPr>
                <p14:cNvPr id="579" name="Ink 578">
                  <a:extLst>
                    <a:ext uri="{FF2B5EF4-FFF2-40B4-BE49-F238E27FC236}">
                      <a16:creationId xmlns:a16="http://schemas.microsoft.com/office/drawing/2014/main" id="{CC6B95D1-E106-40AE-8127-E0CBE95E1699}"/>
                    </a:ext>
                  </a:extLst>
                </p14:cNvPr>
                <p14:cNvContentPartPr/>
                <p14:nvPr/>
              </p14:nvContentPartPr>
              <p14:xfrm>
                <a:off x="5090972" y="5877227"/>
                <a:ext cx="511560" cy="474840"/>
              </p14:xfrm>
            </p:contentPart>
          </mc:Choice>
          <mc:Fallback xmlns="">
            <p:pic>
              <p:nvPicPr>
                <p:cNvPr id="579" name="Ink 578">
                  <a:extLst>
                    <a:ext uri="{FF2B5EF4-FFF2-40B4-BE49-F238E27FC236}">
                      <a16:creationId xmlns:a16="http://schemas.microsoft.com/office/drawing/2014/main" id="{CC6B95D1-E106-40AE-8127-E0CBE95E1699}"/>
                    </a:ext>
                  </a:extLst>
                </p:cNvPr>
                <p:cNvPicPr/>
                <p:nvPr/>
              </p:nvPicPr>
              <p:blipFill>
                <a:blip r:embed="rId299"/>
                <a:stretch>
                  <a:fillRect/>
                </a:stretch>
              </p:blipFill>
              <p:spPr>
                <a:xfrm>
                  <a:off x="5082332" y="5868227"/>
                  <a:ext cx="529200" cy="492480"/>
                </a:xfrm>
                <a:prstGeom prst="rect">
                  <a:avLst/>
                </a:prstGeom>
              </p:spPr>
            </p:pic>
          </mc:Fallback>
        </mc:AlternateContent>
        <p:sp>
          <p:nvSpPr>
            <p:cNvPr id="580" name="TextBox 579">
              <a:extLst>
                <a:ext uri="{FF2B5EF4-FFF2-40B4-BE49-F238E27FC236}">
                  <a16:creationId xmlns:a16="http://schemas.microsoft.com/office/drawing/2014/main" id="{A892AF86-25E7-4A8A-87B7-A1220AFB64A3}"/>
                </a:ext>
              </a:extLst>
            </p:cNvPr>
            <p:cNvSpPr txBox="1"/>
            <p:nvPr/>
          </p:nvSpPr>
          <p:spPr>
            <a:xfrm>
              <a:off x="5145451" y="5909989"/>
              <a:ext cx="402603" cy="400110"/>
            </a:xfrm>
            <a:prstGeom prst="rect">
              <a:avLst/>
            </a:prstGeom>
            <a:noFill/>
          </p:spPr>
          <p:txBody>
            <a:bodyPr wrap="square" rtlCol="0" anchor="ctr">
              <a:spAutoFit/>
            </a:bodyPr>
            <a:lstStyle/>
            <a:p>
              <a:pPr algn="ctr"/>
              <a:r>
                <a:rPr lang="en-US" sz="1350" dirty="0">
                  <a:solidFill>
                    <a:schemeClr val="bg1"/>
                  </a:solidFill>
                  <a:latin typeface="Comic Sans MS" panose="030F0702030302020204" pitchFamily="66" charset="0"/>
                </a:rPr>
                <a:t>7</a:t>
              </a:r>
              <a:endParaRPr lang="en-GB" sz="1350" dirty="0">
                <a:solidFill>
                  <a:schemeClr val="bg1"/>
                </a:solidFill>
                <a:latin typeface="Comic Sans MS" panose="030F0702030302020204" pitchFamily="66" charset="0"/>
              </a:endParaRPr>
            </a:p>
          </p:txBody>
        </p:sp>
      </p:grpSp>
      <p:grpSp>
        <p:nvGrpSpPr>
          <p:cNvPr id="84" name="Group 83">
            <a:extLst>
              <a:ext uri="{FF2B5EF4-FFF2-40B4-BE49-F238E27FC236}">
                <a16:creationId xmlns:a16="http://schemas.microsoft.com/office/drawing/2014/main" id="{FA6A7240-F694-4B94-9EEC-AA3B5EE1E43E}"/>
              </a:ext>
            </a:extLst>
          </p:cNvPr>
          <p:cNvGrpSpPr/>
          <p:nvPr/>
        </p:nvGrpSpPr>
        <p:grpSpPr>
          <a:xfrm>
            <a:off x="6389175" y="2172304"/>
            <a:ext cx="2623207" cy="1715411"/>
            <a:chOff x="8518899" y="2896405"/>
            <a:chExt cx="3497609" cy="2287215"/>
          </a:xfrm>
        </p:grpSpPr>
        <mc:AlternateContent xmlns:mc="http://schemas.openxmlformats.org/markup-compatibility/2006" xmlns:p14="http://schemas.microsoft.com/office/powerpoint/2010/main">
          <mc:Choice Requires="p14">
            <p:contentPart p14:bwMode="auto" r:id="rId309">
              <p14:nvContentPartPr>
                <p14:cNvPr id="261" name="Ink 260">
                  <a:extLst>
                    <a:ext uri="{FF2B5EF4-FFF2-40B4-BE49-F238E27FC236}">
                      <a16:creationId xmlns:a16="http://schemas.microsoft.com/office/drawing/2014/main" id="{1C15FD81-3050-4882-9F58-B95AC80F2AB3}"/>
                    </a:ext>
                  </a:extLst>
                </p14:cNvPr>
                <p14:cNvContentPartPr/>
                <p14:nvPr/>
              </p14:nvContentPartPr>
              <p14:xfrm>
                <a:off x="8518899" y="2896405"/>
                <a:ext cx="2696626" cy="1804613"/>
              </p14:xfrm>
            </p:contentPart>
          </mc:Choice>
          <mc:Fallback xmlns="">
            <p:pic>
              <p:nvPicPr>
                <p:cNvPr id="261" name="Ink 260">
                  <a:extLst>
                    <a:ext uri="{FF2B5EF4-FFF2-40B4-BE49-F238E27FC236}">
                      <a16:creationId xmlns:a16="http://schemas.microsoft.com/office/drawing/2014/main" id="{1C15FD81-3050-4882-9F58-B95AC80F2AB3}"/>
                    </a:ext>
                  </a:extLst>
                </p:cNvPr>
                <p:cNvPicPr/>
                <p:nvPr/>
              </p:nvPicPr>
              <p:blipFill>
                <a:blip r:embed="rId310"/>
                <a:stretch>
                  <a:fillRect/>
                </a:stretch>
              </p:blipFill>
              <p:spPr>
                <a:xfrm>
                  <a:off x="8510258" y="2887404"/>
                  <a:ext cx="2714267" cy="1822256"/>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62" name="Ink 261">
                  <a:extLst>
                    <a:ext uri="{FF2B5EF4-FFF2-40B4-BE49-F238E27FC236}">
                      <a16:creationId xmlns:a16="http://schemas.microsoft.com/office/drawing/2014/main" id="{C7423710-9281-4527-B423-86E97E0206CA}"/>
                    </a:ext>
                  </a:extLst>
                </p14:cNvPr>
                <p14:cNvContentPartPr/>
                <p14:nvPr/>
              </p14:nvContentPartPr>
              <p14:xfrm>
                <a:off x="8737557" y="4680433"/>
                <a:ext cx="435486" cy="461560"/>
              </p14:xfrm>
            </p:contentPart>
          </mc:Choice>
          <mc:Fallback xmlns="">
            <p:pic>
              <p:nvPicPr>
                <p:cNvPr id="262" name="Ink 261">
                  <a:extLst>
                    <a:ext uri="{FF2B5EF4-FFF2-40B4-BE49-F238E27FC236}">
                      <a16:creationId xmlns:a16="http://schemas.microsoft.com/office/drawing/2014/main" id="{C7423710-9281-4527-B423-86E97E0206CA}"/>
                    </a:ext>
                  </a:extLst>
                </p:cNvPr>
                <p:cNvPicPr/>
                <p:nvPr/>
              </p:nvPicPr>
              <p:blipFill>
                <a:blip r:embed="rId312"/>
                <a:stretch>
                  <a:fillRect/>
                </a:stretch>
              </p:blipFill>
              <p:spPr>
                <a:xfrm>
                  <a:off x="8728912" y="4671432"/>
                  <a:ext cx="453136" cy="479202"/>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63" name="Ink 262">
                  <a:extLst>
                    <a:ext uri="{FF2B5EF4-FFF2-40B4-BE49-F238E27FC236}">
                      <a16:creationId xmlns:a16="http://schemas.microsoft.com/office/drawing/2014/main" id="{76342EB8-68C3-4B99-B349-77A9D550B2CB}"/>
                    </a:ext>
                  </a:extLst>
                </p14:cNvPr>
                <p14:cNvContentPartPr/>
                <p14:nvPr/>
              </p14:nvContentPartPr>
              <p14:xfrm>
                <a:off x="8867013" y="4830017"/>
                <a:ext cx="130371" cy="174286"/>
              </p14:xfrm>
            </p:contentPart>
          </mc:Choice>
          <mc:Fallback xmlns="">
            <p:pic>
              <p:nvPicPr>
                <p:cNvPr id="263" name="Ink 262">
                  <a:extLst>
                    <a:ext uri="{FF2B5EF4-FFF2-40B4-BE49-F238E27FC236}">
                      <a16:creationId xmlns:a16="http://schemas.microsoft.com/office/drawing/2014/main" id="{76342EB8-68C3-4B99-B349-77A9D550B2CB}"/>
                    </a:ext>
                  </a:extLst>
                </p:cNvPr>
                <p:cNvPicPr/>
                <p:nvPr/>
              </p:nvPicPr>
              <p:blipFill>
                <a:blip r:embed="rId314"/>
                <a:stretch>
                  <a:fillRect/>
                </a:stretch>
              </p:blipFill>
              <p:spPr>
                <a:xfrm>
                  <a:off x="8858009" y="4821375"/>
                  <a:ext cx="148018" cy="191931"/>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66" name="Ink 265">
                  <a:extLst>
                    <a:ext uri="{FF2B5EF4-FFF2-40B4-BE49-F238E27FC236}">
                      <a16:creationId xmlns:a16="http://schemas.microsoft.com/office/drawing/2014/main" id="{62BD0E27-9009-424F-B2AB-346109671520}"/>
                    </a:ext>
                  </a:extLst>
                </p14:cNvPr>
                <p14:cNvContentPartPr/>
                <p14:nvPr/>
              </p14:nvContentPartPr>
              <p14:xfrm>
                <a:off x="10518382" y="4709709"/>
                <a:ext cx="422220" cy="473911"/>
              </p14:xfrm>
            </p:contentPart>
          </mc:Choice>
          <mc:Fallback xmlns="">
            <p:pic>
              <p:nvPicPr>
                <p:cNvPr id="266" name="Ink 265">
                  <a:extLst>
                    <a:ext uri="{FF2B5EF4-FFF2-40B4-BE49-F238E27FC236}">
                      <a16:creationId xmlns:a16="http://schemas.microsoft.com/office/drawing/2014/main" id="{62BD0E27-9009-424F-B2AB-346109671520}"/>
                    </a:ext>
                  </a:extLst>
                </p:cNvPr>
                <p:cNvPicPr/>
                <p:nvPr/>
              </p:nvPicPr>
              <p:blipFill>
                <a:blip r:embed="rId316"/>
                <a:stretch>
                  <a:fillRect/>
                </a:stretch>
              </p:blipFill>
              <p:spPr>
                <a:xfrm>
                  <a:off x="10509383" y="4701066"/>
                  <a:ext cx="439857" cy="491557"/>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67" name="Ink 266">
                  <a:extLst>
                    <a:ext uri="{FF2B5EF4-FFF2-40B4-BE49-F238E27FC236}">
                      <a16:creationId xmlns:a16="http://schemas.microsoft.com/office/drawing/2014/main" id="{1210017E-A097-45DF-A937-856F51EAE8D0}"/>
                    </a:ext>
                  </a:extLst>
                </p14:cNvPr>
                <p14:cNvContentPartPr/>
                <p14:nvPr/>
              </p14:nvContentPartPr>
              <p14:xfrm>
                <a:off x="10646924" y="4863410"/>
                <a:ext cx="150499" cy="153701"/>
              </p14:xfrm>
            </p:contentPart>
          </mc:Choice>
          <mc:Fallback xmlns="">
            <p:pic>
              <p:nvPicPr>
                <p:cNvPr id="267" name="Ink 266">
                  <a:extLst>
                    <a:ext uri="{FF2B5EF4-FFF2-40B4-BE49-F238E27FC236}">
                      <a16:creationId xmlns:a16="http://schemas.microsoft.com/office/drawing/2014/main" id="{1210017E-A097-45DF-A937-856F51EAE8D0}"/>
                    </a:ext>
                  </a:extLst>
                </p:cNvPr>
                <p:cNvPicPr/>
                <p:nvPr/>
              </p:nvPicPr>
              <p:blipFill>
                <a:blip r:embed="rId318"/>
                <a:stretch>
                  <a:fillRect/>
                </a:stretch>
              </p:blipFill>
              <p:spPr>
                <a:xfrm>
                  <a:off x="10637901" y="4854390"/>
                  <a:ext cx="168184" cy="1713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69" name="Ink 268">
                  <a:extLst>
                    <a:ext uri="{FF2B5EF4-FFF2-40B4-BE49-F238E27FC236}">
                      <a16:creationId xmlns:a16="http://schemas.microsoft.com/office/drawing/2014/main" id="{16A7DF1C-8627-4319-B6A6-F51C942EDED6}"/>
                    </a:ext>
                  </a:extLst>
                </p14:cNvPr>
                <p14:cNvContentPartPr/>
                <p14:nvPr/>
              </p14:nvContentPartPr>
              <p14:xfrm>
                <a:off x="11296493" y="3376720"/>
                <a:ext cx="720015" cy="1292734"/>
              </p14:xfrm>
            </p:contentPart>
          </mc:Choice>
          <mc:Fallback xmlns="">
            <p:pic>
              <p:nvPicPr>
                <p:cNvPr id="269" name="Ink 268">
                  <a:extLst>
                    <a:ext uri="{FF2B5EF4-FFF2-40B4-BE49-F238E27FC236}">
                      <a16:creationId xmlns:a16="http://schemas.microsoft.com/office/drawing/2014/main" id="{16A7DF1C-8627-4319-B6A6-F51C942EDED6}"/>
                    </a:ext>
                  </a:extLst>
                </p:cNvPr>
                <p:cNvPicPr/>
                <p:nvPr/>
              </p:nvPicPr>
              <p:blipFill>
                <a:blip r:embed="rId320"/>
                <a:stretch>
                  <a:fillRect/>
                </a:stretch>
              </p:blipFill>
              <p:spPr>
                <a:xfrm>
                  <a:off x="11287853" y="3368080"/>
                  <a:ext cx="737655" cy="1310374"/>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70" name="Ink 269">
                  <a:extLst>
                    <a:ext uri="{FF2B5EF4-FFF2-40B4-BE49-F238E27FC236}">
                      <a16:creationId xmlns:a16="http://schemas.microsoft.com/office/drawing/2014/main" id="{07E72E63-D7A5-4C00-9D59-4F4C831B00FF}"/>
                    </a:ext>
                  </a:extLst>
                </p14:cNvPr>
                <p14:cNvContentPartPr/>
                <p14:nvPr/>
              </p14:nvContentPartPr>
              <p14:xfrm>
                <a:off x="11428694" y="3495655"/>
                <a:ext cx="553963" cy="513708"/>
              </p14:xfrm>
            </p:contentPart>
          </mc:Choice>
          <mc:Fallback xmlns="">
            <p:pic>
              <p:nvPicPr>
                <p:cNvPr id="270" name="Ink 269">
                  <a:extLst>
                    <a:ext uri="{FF2B5EF4-FFF2-40B4-BE49-F238E27FC236}">
                      <a16:creationId xmlns:a16="http://schemas.microsoft.com/office/drawing/2014/main" id="{07E72E63-D7A5-4C00-9D59-4F4C831B00FF}"/>
                    </a:ext>
                  </a:extLst>
                </p:cNvPr>
                <p:cNvPicPr/>
                <p:nvPr/>
              </p:nvPicPr>
              <p:blipFill>
                <a:blip r:embed="rId322"/>
                <a:stretch>
                  <a:fillRect/>
                </a:stretch>
              </p:blipFill>
              <p:spPr>
                <a:xfrm>
                  <a:off x="11420050" y="3487015"/>
                  <a:ext cx="571612" cy="531348"/>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72" name="Ink 271">
                  <a:extLst>
                    <a:ext uri="{FF2B5EF4-FFF2-40B4-BE49-F238E27FC236}">
                      <a16:creationId xmlns:a16="http://schemas.microsoft.com/office/drawing/2014/main" id="{C020EC6D-66E9-45AF-BBEB-C89B93588FC5}"/>
                    </a:ext>
                  </a:extLst>
                </p14:cNvPr>
                <p14:cNvContentPartPr/>
                <p14:nvPr/>
              </p14:nvContentPartPr>
              <p14:xfrm>
                <a:off x="11482215" y="4722060"/>
                <a:ext cx="442805" cy="402092"/>
              </p14:xfrm>
            </p:contentPart>
          </mc:Choice>
          <mc:Fallback xmlns="">
            <p:pic>
              <p:nvPicPr>
                <p:cNvPr id="272" name="Ink 271">
                  <a:extLst>
                    <a:ext uri="{FF2B5EF4-FFF2-40B4-BE49-F238E27FC236}">
                      <a16:creationId xmlns:a16="http://schemas.microsoft.com/office/drawing/2014/main" id="{C020EC6D-66E9-45AF-BBEB-C89B93588FC5}"/>
                    </a:ext>
                  </a:extLst>
                </p:cNvPr>
                <p:cNvPicPr/>
                <p:nvPr/>
              </p:nvPicPr>
              <p:blipFill>
                <a:blip r:embed="rId324"/>
                <a:stretch>
                  <a:fillRect/>
                </a:stretch>
              </p:blipFill>
              <p:spPr>
                <a:xfrm>
                  <a:off x="11473215" y="4713053"/>
                  <a:ext cx="460445" cy="419747"/>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73" name="Ink 272">
                  <a:extLst>
                    <a:ext uri="{FF2B5EF4-FFF2-40B4-BE49-F238E27FC236}">
                      <a16:creationId xmlns:a16="http://schemas.microsoft.com/office/drawing/2014/main" id="{70CEAE41-0CCA-4C08-8477-C94B3B8576CD}"/>
                    </a:ext>
                  </a:extLst>
                </p14:cNvPr>
                <p14:cNvContentPartPr/>
                <p14:nvPr/>
              </p14:nvContentPartPr>
              <p14:xfrm>
                <a:off x="11616703" y="4843282"/>
                <a:ext cx="154158" cy="162850"/>
              </p14:xfrm>
            </p:contentPart>
          </mc:Choice>
          <mc:Fallback xmlns="">
            <p:pic>
              <p:nvPicPr>
                <p:cNvPr id="273" name="Ink 272">
                  <a:extLst>
                    <a:ext uri="{FF2B5EF4-FFF2-40B4-BE49-F238E27FC236}">
                      <a16:creationId xmlns:a16="http://schemas.microsoft.com/office/drawing/2014/main" id="{70CEAE41-0CCA-4C08-8477-C94B3B8576CD}"/>
                    </a:ext>
                  </a:extLst>
                </p:cNvPr>
                <p:cNvPicPr/>
                <p:nvPr/>
              </p:nvPicPr>
              <p:blipFill>
                <a:blip r:embed="rId326"/>
                <a:stretch>
                  <a:fillRect/>
                </a:stretch>
              </p:blipFill>
              <p:spPr>
                <a:xfrm>
                  <a:off x="11607719" y="4834635"/>
                  <a:ext cx="171766" cy="180504"/>
                </a:xfrm>
                <a:prstGeom prst="rect">
                  <a:avLst/>
                </a:prstGeom>
              </p:spPr>
            </p:pic>
          </mc:Fallback>
        </mc:AlternateContent>
        <p:sp>
          <p:nvSpPr>
            <p:cNvPr id="78" name="Rectangle 77">
              <a:extLst>
                <a:ext uri="{FF2B5EF4-FFF2-40B4-BE49-F238E27FC236}">
                  <a16:creationId xmlns:a16="http://schemas.microsoft.com/office/drawing/2014/main" id="{AD91E0FB-7D61-4D7C-8DF1-2D951C5E0303}"/>
                </a:ext>
              </a:extLst>
            </p:cNvPr>
            <p:cNvSpPr/>
            <p:nvPr/>
          </p:nvSpPr>
          <p:spPr>
            <a:xfrm>
              <a:off x="8631408" y="2971083"/>
              <a:ext cx="2502422" cy="1623251"/>
            </a:xfrm>
            <a:prstGeom prst="rect">
              <a:avLst/>
            </a:prstGeom>
            <a:solidFill>
              <a:srgbClr val="492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nvGrpSpPr>
          <p:cNvPr id="88" name="Group 87">
            <a:extLst>
              <a:ext uri="{FF2B5EF4-FFF2-40B4-BE49-F238E27FC236}">
                <a16:creationId xmlns:a16="http://schemas.microsoft.com/office/drawing/2014/main" id="{E5C9EBCF-1C53-49E8-BBCB-C36EB454ACF2}"/>
              </a:ext>
            </a:extLst>
          </p:cNvPr>
          <p:cNvGrpSpPr/>
          <p:nvPr/>
        </p:nvGrpSpPr>
        <p:grpSpPr>
          <a:xfrm>
            <a:off x="9383097" y="2172304"/>
            <a:ext cx="2623207" cy="1715411"/>
            <a:chOff x="12510796" y="2896405"/>
            <a:chExt cx="3497609" cy="2287215"/>
          </a:xfrm>
        </p:grpSpPr>
        <mc:AlternateContent xmlns:mc="http://schemas.openxmlformats.org/markup-compatibility/2006" xmlns:p14="http://schemas.microsoft.com/office/powerpoint/2010/main">
          <mc:Choice Requires="p14">
            <p:contentPart p14:bwMode="auto" r:id="rId327">
              <p14:nvContentPartPr>
                <p14:cNvPr id="592" name="Ink 591">
                  <a:extLst>
                    <a:ext uri="{FF2B5EF4-FFF2-40B4-BE49-F238E27FC236}">
                      <a16:creationId xmlns:a16="http://schemas.microsoft.com/office/drawing/2014/main" id="{5E0921F3-6DDA-4C87-81B7-5340DB678F18}"/>
                    </a:ext>
                  </a:extLst>
                </p14:cNvPr>
                <p14:cNvContentPartPr/>
                <p14:nvPr/>
              </p14:nvContentPartPr>
              <p14:xfrm>
                <a:off x="12510796" y="2896405"/>
                <a:ext cx="2696626" cy="1804613"/>
              </p14:xfrm>
            </p:contentPart>
          </mc:Choice>
          <mc:Fallback xmlns="">
            <p:pic>
              <p:nvPicPr>
                <p:cNvPr id="592" name="Ink 591">
                  <a:extLst>
                    <a:ext uri="{FF2B5EF4-FFF2-40B4-BE49-F238E27FC236}">
                      <a16:creationId xmlns:a16="http://schemas.microsoft.com/office/drawing/2014/main" id="{5E0921F3-6DDA-4C87-81B7-5340DB678F18}"/>
                    </a:ext>
                  </a:extLst>
                </p:cNvPr>
                <p:cNvPicPr/>
                <p:nvPr/>
              </p:nvPicPr>
              <p:blipFill>
                <a:blip r:embed="rId310"/>
                <a:stretch>
                  <a:fillRect/>
                </a:stretch>
              </p:blipFill>
              <p:spPr>
                <a:xfrm>
                  <a:off x="12502155" y="2887404"/>
                  <a:ext cx="2714267" cy="1822256"/>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593" name="Ink 592">
                  <a:extLst>
                    <a:ext uri="{FF2B5EF4-FFF2-40B4-BE49-F238E27FC236}">
                      <a16:creationId xmlns:a16="http://schemas.microsoft.com/office/drawing/2014/main" id="{B8B7194D-CE15-4204-928C-8FFFC317E148}"/>
                    </a:ext>
                  </a:extLst>
                </p14:cNvPr>
                <p14:cNvContentPartPr/>
                <p14:nvPr/>
              </p14:nvContentPartPr>
              <p14:xfrm>
                <a:off x="12729454" y="4680433"/>
                <a:ext cx="435486" cy="461560"/>
              </p14:xfrm>
            </p:contentPart>
          </mc:Choice>
          <mc:Fallback xmlns="">
            <p:pic>
              <p:nvPicPr>
                <p:cNvPr id="593" name="Ink 592">
                  <a:extLst>
                    <a:ext uri="{FF2B5EF4-FFF2-40B4-BE49-F238E27FC236}">
                      <a16:creationId xmlns:a16="http://schemas.microsoft.com/office/drawing/2014/main" id="{B8B7194D-CE15-4204-928C-8FFFC317E148}"/>
                    </a:ext>
                  </a:extLst>
                </p:cNvPr>
                <p:cNvPicPr/>
                <p:nvPr/>
              </p:nvPicPr>
              <p:blipFill>
                <a:blip r:embed="rId312"/>
                <a:stretch>
                  <a:fillRect/>
                </a:stretch>
              </p:blipFill>
              <p:spPr>
                <a:xfrm>
                  <a:off x="12720809" y="4671432"/>
                  <a:ext cx="453136" cy="479202"/>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594" name="Ink 593">
                  <a:extLst>
                    <a:ext uri="{FF2B5EF4-FFF2-40B4-BE49-F238E27FC236}">
                      <a16:creationId xmlns:a16="http://schemas.microsoft.com/office/drawing/2014/main" id="{2B781A90-20B3-41A3-AA13-D533097AD680}"/>
                    </a:ext>
                  </a:extLst>
                </p14:cNvPr>
                <p14:cNvContentPartPr/>
                <p14:nvPr/>
              </p14:nvContentPartPr>
              <p14:xfrm>
                <a:off x="12858910" y="4830017"/>
                <a:ext cx="130371" cy="174286"/>
              </p14:xfrm>
            </p:contentPart>
          </mc:Choice>
          <mc:Fallback xmlns="">
            <p:pic>
              <p:nvPicPr>
                <p:cNvPr id="594" name="Ink 593">
                  <a:extLst>
                    <a:ext uri="{FF2B5EF4-FFF2-40B4-BE49-F238E27FC236}">
                      <a16:creationId xmlns:a16="http://schemas.microsoft.com/office/drawing/2014/main" id="{2B781A90-20B3-41A3-AA13-D533097AD680}"/>
                    </a:ext>
                  </a:extLst>
                </p:cNvPr>
                <p:cNvPicPr/>
                <p:nvPr/>
              </p:nvPicPr>
              <p:blipFill>
                <a:blip r:embed="rId314"/>
                <a:stretch>
                  <a:fillRect/>
                </a:stretch>
              </p:blipFill>
              <p:spPr>
                <a:xfrm>
                  <a:off x="12849906" y="4821375"/>
                  <a:ext cx="148018" cy="191931"/>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595" name="Ink 594">
                  <a:extLst>
                    <a:ext uri="{FF2B5EF4-FFF2-40B4-BE49-F238E27FC236}">
                      <a16:creationId xmlns:a16="http://schemas.microsoft.com/office/drawing/2014/main" id="{ACBB532C-3310-435A-9216-E116D762C9F2}"/>
                    </a:ext>
                  </a:extLst>
                </p14:cNvPr>
                <p14:cNvContentPartPr/>
                <p14:nvPr/>
              </p14:nvContentPartPr>
              <p14:xfrm>
                <a:off x="14510279" y="4709709"/>
                <a:ext cx="422220" cy="473911"/>
              </p14:xfrm>
            </p:contentPart>
          </mc:Choice>
          <mc:Fallback xmlns="">
            <p:pic>
              <p:nvPicPr>
                <p:cNvPr id="595" name="Ink 594">
                  <a:extLst>
                    <a:ext uri="{FF2B5EF4-FFF2-40B4-BE49-F238E27FC236}">
                      <a16:creationId xmlns:a16="http://schemas.microsoft.com/office/drawing/2014/main" id="{ACBB532C-3310-435A-9216-E116D762C9F2}"/>
                    </a:ext>
                  </a:extLst>
                </p:cNvPr>
                <p:cNvPicPr/>
                <p:nvPr/>
              </p:nvPicPr>
              <p:blipFill>
                <a:blip r:embed="rId316"/>
                <a:stretch>
                  <a:fillRect/>
                </a:stretch>
              </p:blipFill>
              <p:spPr>
                <a:xfrm>
                  <a:off x="14501280" y="4701066"/>
                  <a:ext cx="439857" cy="491557"/>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596" name="Ink 595">
                  <a:extLst>
                    <a:ext uri="{FF2B5EF4-FFF2-40B4-BE49-F238E27FC236}">
                      <a16:creationId xmlns:a16="http://schemas.microsoft.com/office/drawing/2014/main" id="{37CB1D4C-3C5B-4E7E-84D1-09C329433A1D}"/>
                    </a:ext>
                  </a:extLst>
                </p14:cNvPr>
                <p14:cNvContentPartPr/>
                <p14:nvPr/>
              </p14:nvContentPartPr>
              <p14:xfrm>
                <a:off x="14638821" y="4863410"/>
                <a:ext cx="150499" cy="153701"/>
              </p14:xfrm>
            </p:contentPart>
          </mc:Choice>
          <mc:Fallback xmlns="">
            <p:pic>
              <p:nvPicPr>
                <p:cNvPr id="596" name="Ink 595">
                  <a:extLst>
                    <a:ext uri="{FF2B5EF4-FFF2-40B4-BE49-F238E27FC236}">
                      <a16:creationId xmlns:a16="http://schemas.microsoft.com/office/drawing/2014/main" id="{37CB1D4C-3C5B-4E7E-84D1-09C329433A1D}"/>
                    </a:ext>
                  </a:extLst>
                </p:cNvPr>
                <p:cNvPicPr/>
                <p:nvPr/>
              </p:nvPicPr>
              <p:blipFill>
                <a:blip r:embed="rId318"/>
                <a:stretch>
                  <a:fillRect/>
                </a:stretch>
              </p:blipFill>
              <p:spPr>
                <a:xfrm>
                  <a:off x="14629798" y="4854390"/>
                  <a:ext cx="168184" cy="1713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597" name="Ink 596">
                  <a:extLst>
                    <a:ext uri="{FF2B5EF4-FFF2-40B4-BE49-F238E27FC236}">
                      <a16:creationId xmlns:a16="http://schemas.microsoft.com/office/drawing/2014/main" id="{2F1B47A3-5CF5-4C99-A9A5-73FD6333C9A8}"/>
                    </a:ext>
                  </a:extLst>
                </p14:cNvPr>
                <p14:cNvContentPartPr/>
                <p14:nvPr/>
              </p14:nvContentPartPr>
              <p14:xfrm>
                <a:off x="15288390" y="3376720"/>
                <a:ext cx="720015" cy="1292734"/>
              </p14:xfrm>
            </p:contentPart>
          </mc:Choice>
          <mc:Fallback xmlns="">
            <p:pic>
              <p:nvPicPr>
                <p:cNvPr id="597" name="Ink 596">
                  <a:extLst>
                    <a:ext uri="{FF2B5EF4-FFF2-40B4-BE49-F238E27FC236}">
                      <a16:creationId xmlns:a16="http://schemas.microsoft.com/office/drawing/2014/main" id="{2F1B47A3-5CF5-4C99-A9A5-73FD6333C9A8}"/>
                    </a:ext>
                  </a:extLst>
                </p:cNvPr>
                <p:cNvPicPr/>
                <p:nvPr/>
              </p:nvPicPr>
              <p:blipFill>
                <a:blip r:embed="rId320"/>
                <a:stretch>
                  <a:fillRect/>
                </a:stretch>
              </p:blipFill>
              <p:spPr>
                <a:xfrm>
                  <a:off x="15279750" y="3368080"/>
                  <a:ext cx="737655" cy="1310374"/>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598" name="Ink 597">
                  <a:extLst>
                    <a:ext uri="{FF2B5EF4-FFF2-40B4-BE49-F238E27FC236}">
                      <a16:creationId xmlns:a16="http://schemas.microsoft.com/office/drawing/2014/main" id="{C86223D1-2BAF-4C51-9CFF-1E3E853C7DA3}"/>
                    </a:ext>
                  </a:extLst>
                </p14:cNvPr>
                <p14:cNvContentPartPr/>
                <p14:nvPr/>
              </p14:nvContentPartPr>
              <p14:xfrm>
                <a:off x="15420591" y="3495655"/>
                <a:ext cx="553963" cy="513708"/>
              </p14:xfrm>
            </p:contentPart>
          </mc:Choice>
          <mc:Fallback xmlns="">
            <p:pic>
              <p:nvPicPr>
                <p:cNvPr id="598" name="Ink 597">
                  <a:extLst>
                    <a:ext uri="{FF2B5EF4-FFF2-40B4-BE49-F238E27FC236}">
                      <a16:creationId xmlns:a16="http://schemas.microsoft.com/office/drawing/2014/main" id="{C86223D1-2BAF-4C51-9CFF-1E3E853C7DA3}"/>
                    </a:ext>
                  </a:extLst>
                </p:cNvPr>
                <p:cNvPicPr/>
                <p:nvPr/>
              </p:nvPicPr>
              <p:blipFill>
                <a:blip r:embed="rId322"/>
                <a:stretch>
                  <a:fillRect/>
                </a:stretch>
              </p:blipFill>
              <p:spPr>
                <a:xfrm>
                  <a:off x="15411947" y="3487015"/>
                  <a:ext cx="571612" cy="531348"/>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599" name="Ink 598">
                  <a:extLst>
                    <a:ext uri="{FF2B5EF4-FFF2-40B4-BE49-F238E27FC236}">
                      <a16:creationId xmlns:a16="http://schemas.microsoft.com/office/drawing/2014/main" id="{6D7FDD73-54FD-4270-872E-0EA014A7FA53}"/>
                    </a:ext>
                  </a:extLst>
                </p14:cNvPr>
                <p14:cNvContentPartPr/>
                <p14:nvPr/>
              </p14:nvContentPartPr>
              <p14:xfrm>
                <a:off x="15474112" y="4722060"/>
                <a:ext cx="442805" cy="402092"/>
              </p14:xfrm>
            </p:contentPart>
          </mc:Choice>
          <mc:Fallback xmlns="">
            <p:pic>
              <p:nvPicPr>
                <p:cNvPr id="599" name="Ink 598">
                  <a:extLst>
                    <a:ext uri="{FF2B5EF4-FFF2-40B4-BE49-F238E27FC236}">
                      <a16:creationId xmlns:a16="http://schemas.microsoft.com/office/drawing/2014/main" id="{6D7FDD73-54FD-4270-872E-0EA014A7FA53}"/>
                    </a:ext>
                  </a:extLst>
                </p:cNvPr>
                <p:cNvPicPr/>
                <p:nvPr/>
              </p:nvPicPr>
              <p:blipFill>
                <a:blip r:embed="rId324"/>
                <a:stretch>
                  <a:fillRect/>
                </a:stretch>
              </p:blipFill>
              <p:spPr>
                <a:xfrm>
                  <a:off x="15465112" y="4713053"/>
                  <a:ext cx="460445" cy="419747"/>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600" name="Ink 599">
                  <a:extLst>
                    <a:ext uri="{FF2B5EF4-FFF2-40B4-BE49-F238E27FC236}">
                      <a16:creationId xmlns:a16="http://schemas.microsoft.com/office/drawing/2014/main" id="{0A7861A9-A9C1-403E-9D12-4B672423D956}"/>
                    </a:ext>
                  </a:extLst>
                </p14:cNvPr>
                <p14:cNvContentPartPr/>
                <p14:nvPr/>
              </p14:nvContentPartPr>
              <p14:xfrm>
                <a:off x="15608600" y="4843282"/>
                <a:ext cx="154158" cy="162850"/>
              </p14:xfrm>
            </p:contentPart>
          </mc:Choice>
          <mc:Fallback xmlns="">
            <p:pic>
              <p:nvPicPr>
                <p:cNvPr id="600" name="Ink 599">
                  <a:extLst>
                    <a:ext uri="{FF2B5EF4-FFF2-40B4-BE49-F238E27FC236}">
                      <a16:creationId xmlns:a16="http://schemas.microsoft.com/office/drawing/2014/main" id="{0A7861A9-A9C1-403E-9D12-4B672423D956}"/>
                    </a:ext>
                  </a:extLst>
                </p:cNvPr>
                <p:cNvPicPr/>
                <p:nvPr/>
              </p:nvPicPr>
              <p:blipFill>
                <a:blip r:embed="rId326"/>
                <a:stretch>
                  <a:fillRect/>
                </a:stretch>
              </p:blipFill>
              <p:spPr>
                <a:xfrm>
                  <a:off x="15599616" y="4834635"/>
                  <a:ext cx="171766" cy="180504"/>
                </a:xfrm>
                <a:prstGeom prst="rect">
                  <a:avLst/>
                </a:prstGeom>
              </p:spPr>
            </p:pic>
          </mc:Fallback>
        </mc:AlternateContent>
        <p:sp>
          <p:nvSpPr>
            <p:cNvPr id="613" name="Rectangle 612">
              <a:extLst>
                <a:ext uri="{FF2B5EF4-FFF2-40B4-BE49-F238E27FC236}">
                  <a16:creationId xmlns:a16="http://schemas.microsoft.com/office/drawing/2014/main" id="{DF7AC93F-73EA-4B0D-A39F-973A5647C105}"/>
                </a:ext>
              </a:extLst>
            </p:cNvPr>
            <p:cNvSpPr/>
            <p:nvPr/>
          </p:nvSpPr>
          <p:spPr>
            <a:xfrm>
              <a:off x="12607898" y="2971082"/>
              <a:ext cx="2502422" cy="1623251"/>
            </a:xfrm>
            <a:prstGeom prst="rect">
              <a:avLst/>
            </a:prstGeom>
            <a:solidFill>
              <a:srgbClr val="492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pSp>
        <p:nvGrpSpPr>
          <p:cNvPr id="327" name="Group 326">
            <a:extLst>
              <a:ext uri="{FF2B5EF4-FFF2-40B4-BE49-F238E27FC236}">
                <a16:creationId xmlns:a16="http://schemas.microsoft.com/office/drawing/2014/main" id="{0EA83365-A9DC-4A59-BAA8-3C25BEED548E}"/>
              </a:ext>
            </a:extLst>
          </p:cNvPr>
          <p:cNvGrpSpPr/>
          <p:nvPr/>
        </p:nvGrpSpPr>
        <p:grpSpPr>
          <a:xfrm>
            <a:off x="1388320" y="365480"/>
            <a:ext cx="226044" cy="239331"/>
            <a:chOff x="3434481" y="1970361"/>
            <a:chExt cx="496080" cy="525240"/>
          </a:xfrm>
        </p:grpSpPr>
        <mc:AlternateContent xmlns:mc="http://schemas.openxmlformats.org/markup-compatibility/2006" xmlns:p14="http://schemas.microsoft.com/office/powerpoint/2010/main">
          <mc:Choice Requires="p14">
            <p:contentPart p14:bwMode="auto" r:id="rId336">
              <p14:nvContentPartPr>
                <p14:cNvPr id="382" name="Ink 381">
                  <a:extLst>
                    <a:ext uri="{FF2B5EF4-FFF2-40B4-BE49-F238E27FC236}">
                      <a16:creationId xmlns:a16="http://schemas.microsoft.com/office/drawing/2014/main" id="{54E4BB24-F843-4C9F-85B4-9D2ECB2AE6B6}"/>
                    </a:ext>
                  </a:extLst>
                </p14:cNvPr>
                <p14:cNvContentPartPr/>
                <p14:nvPr/>
              </p14:nvContentPartPr>
              <p14:xfrm>
                <a:off x="3583161" y="1970361"/>
                <a:ext cx="347400" cy="525240"/>
              </p14:xfrm>
            </p:contentPart>
          </mc:Choice>
          <mc:Fallback xmlns="">
            <p:pic>
              <p:nvPicPr>
                <p:cNvPr id="46" name="Ink 45">
                  <a:extLst>
                    <a:ext uri="{FF2B5EF4-FFF2-40B4-BE49-F238E27FC236}">
                      <a16:creationId xmlns:a16="http://schemas.microsoft.com/office/drawing/2014/main" id="{4BF14EF3-33AA-4FE3-AFE8-5AFF93EB7C79}"/>
                    </a:ext>
                  </a:extLst>
                </p:cNvPr>
                <p:cNvPicPr/>
                <p:nvPr/>
              </p:nvPicPr>
              <p:blipFill>
                <a:blip r:embed="rId337"/>
                <a:stretch>
                  <a:fillRect/>
                </a:stretch>
              </p:blipFill>
              <p:spPr>
                <a:xfrm>
                  <a:off x="3574161" y="1961361"/>
                  <a:ext cx="36504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383" name="Ink 382">
                  <a:extLst>
                    <a:ext uri="{FF2B5EF4-FFF2-40B4-BE49-F238E27FC236}">
                      <a16:creationId xmlns:a16="http://schemas.microsoft.com/office/drawing/2014/main" id="{E9A84CDC-E433-445A-AF60-9D59B82A9B24}"/>
                    </a:ext>
                  </a:extLst>
                </p14:cNvPr>
                <p14:cNvContentPartPr/>
                <p14:nvPr/>
              </p14:nvContentPartPr>
              <p14:xfrm>
                <a:off x="3666321" y="2255841"/>
                <a:ext cx="14040" cy="7560"/>
              </p14:xfrm>
            </p:contentPart>
          </mc:Choice>
          <mc:Fallback xmlns="">
            <p:pic>
              <p:nvPicPr>
                <p:cNvPr id="47" name="Ink 46">
                  <a:extLst>
                    <a:ext uri="{FF2B5EF4-FFF2-40B4-BE49-F238E27FC236}">
                      <a16:creationId xmlns:a16="http://schemas.microsoft.com/office/drawing/2014/main" id="{6C1145FC-527B-4C27-8E5F-9607294F9B58}"/>
                    </a:ext>
                  </a:extLst>
                </p:cNvPr>
                <p:cNvPicPr/>
                <p:nvPr/>
              </p:nvPicPr>
              <p:blipFill>
                <a:blip r:embed="rId339"/>
                <a:stretch>
                  <a:fillRect/>
                </a:stretch>
              </p:blipFill>
              <p:spPr>
                <a:xfrm>
                  <a:off x="3657321" y="2247201"/>
                  <a:ext cx="316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384" name="Ink 383">
                  <a:extLst>
                    <a:ext uri="{FF2B5EF4-FFF2-40B4-BE49-F238E27FC236}">
                      <a16:creationId xmlns:a16="http://schemas.microsoft.com/office/drawing/2014/main" id="{A1C37106-0D86-4348-8739-55248A45F277}"/>
                    </a:ext>
                  </a:extLst>
                </p14:cNvPr>
                <p14:cNvContentPartPr/>
                <p14:nvPr/>
              </p14:nvContentPartPr>
              <p14:xfrm>
                <a:off x="3775401" y="2258721"/>
                <a:ext cx="3240" cy="3960"/>
              </p14:xfrm>
            </p:contentPart>
          </mc:Choice>
          <mc:Fallback xmlns="">
            <p:pic>
              <p:nvPicPr>
                <p:cNvPr id="48" name="Ink 47">
                  <a:extLst>
                    <a:ext uri="{FF2B5EF4-FFF2-40B4-BE49-F238E27FC236}">
                      <a16:creationId xmlns:a16="http://schemas.microsoft.com/office/drawing/2014/main" id="{FAC80B85-9E9A-4A51-B437-C2B48750F23E}"/>
                    </a:ext>
                  </a:extLst>
                </p:cNvPr>
                <p:cNvPicPr/>
                <p:nvPr/>
              </p:nvPicPr>
              <p:blipFill>
                <a:blip r:embed="rId341"/>
                <a:stretch>
                  <a:fillRect/>
                </a:stretch>
              </p:blipFill>
              <p:spPr>
                <a:xfrm>
                  <a:off x="3766401" y="2249721"/>
                  <a:ext cx="20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385" name="Ink 384">
                  <a:extLst>
                    <a:ext uri="{FF2B5EF4-FFF2-40B4-BE49-F238E27FC236}">
                      <a16:creationId xmlns:a16="http://schemas.microsoft.com/office/drawing/2014/main" id="{5787E269-46DB-4A8B-AA3D-22826DC66DD7}"/>
                    </a:ext>
                  </a:extLst>
                </p14:cNvPr>
                <p14:cNvContentPartPr/>
                <p14:nvPr/>
              </p14:nvContentPartPr>
              <p14:xfrm>
                <a:off x="3643281" y="2364921"/>
                <a:ext cx="135360" cy="45360"/>
              </p14:xfrm>
            </p:contentPart>
          </mc:Choice>
          <mc:Fallback xmlns="">
            <p:pic>
              <p:nvPicPr>
                <p:cNvPr id="49" name="Ink 48">
                  <a:extLst>
                    <a:ext uri="{FF2B5EF4-FFF2-40B4-BE49-F238E27FC236}">
                      <a16:creationId xmlns:a16="http://schemas.microsoft.com/office/drawing/2014/main" id="{3CA2F774-BEFB-4BC1-9FDE-3E65CE855C09}"/>
                    </a:ext>
                  </a:extLst>
                </p:cNvPr>
                <p:cNvPicPr/>
                <p:nvPr/>
              </p:nvPicPr>
              <p:blipFill>
                <a:blip r:embed="rId343"/>
                <a:stretch>
                  <a:fillRect/>
                </a:stretch>
              </p:blipFill>
              <p:spPr>
                <a:xfrm>
                  <a:off x="3634281" y="2356281"/>
                  <a:ext cx="153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386" name="Ink 385">
                  <a:extLst>
                    <a:ext uri="{FF2B5EF4-FFF2-40B4-BE49-F238E27FC236}">
                      <a16:creationId xmlns:a16="http://schemas.microsoft.com/office/drawing/2014/main" id="{BABCD63E-8E93-401C-9FD4-DB703EB83097}"/>
                    </a:ext>
                  </a:extLst>
                </p14:cNvPr>
                <p14:cNvContentPartPr/>
                <p14:nvPr/>
              </p14:nvContentPartPr>
              <p14:xfrm>
                <a:off x="3434481" y="2130201"/>
                <a:ext cx="466560" cy="29160"/>
              </p14:xfrm>
            </p:contentPart>
          </mc:Choice>
          <mc:Fallback xmlns="">
            <p:pic>
              <p:nvPicPr>
                <p:cNvPr id="50" name="Ink 49">
                  <a:extLst>
                    <a:ext uri="{FF2B5EF4-FFF2-40B4-BE49-F238E27FC236}">
                      <a16:creationId xmlns:a16="http://schemas.microsoft.com/office/drawing/2014/main" id="{04795A07-5A4F-477E-83B6-88A495C72198}"/>
                    </a:ext>
                  </a:extLst>
                </p:cNvPr>
                <p:cNvPicPr/>
                <p:nvPr/>
              </p:nvPicPr>
              <p:blipFill>
                <a:blip r:embed="rId345"/>
                <a:stretch>
                  <a:fillRect/>
                </a:stretch>
              </p:blipFill>
              <p:spPr>
                <a:xfrm>
                  <a:off x="3425481" y="2121201"/>
                  <a:ext cx="484200" cy="46800"/>
                </a:xfrm>
                <a:prstGeom prst="rect">
                  <a:avLst/>
                </a:prstGeom>
              </p:spPr>
            </p:pic>
          </mc:Fallback>
        </mc:AlternateContent>
      </p:grpSp>
      <p:grpSp>
        <p:nvGrpSpPr>
          <p:cNvPr id="335" name="Group 334">
            <a:extLst>
              <a:ext uri="{FF2B5EF4-FFF2-40B4-BE49-F238E27FC236}">
                <a16:creationId xmlns:a16="http://schemas.microsoft.com/office/drawing/2014/main" id="{ED5B7A59-444B-4637-8F7F-051D7949E48D}"/>
              </a:ext>
            </a:extLst>
          </p:cNvPr>
          <p:cNvGrpSpPr/>
          <p:nvPr/>
        </p:nvGrpSpPr>
        <p:grpSpPr>
          <a:xfrm>
            <a:off x="1475588" y="376471"/>
            <a:ext cx="121224" cy="60858"/>
            <a:chOff x="3626001" y="1994481"/>
            <a:chExt cx="266040" cy="133560"/>
          </a:xfrm>
        </p:grpSpPr>
        <mc:AlternateContent xmlns:mc="http://schemas.openxmlformats.org/markup-compatibility/2006" xmlns:p14="http://schemas.microsoft.com/office/powerpoint/2010/main">
          <mc:Choice Requires="p14">
            <p:contentPart p14:bwMode="auto" r:id="rId346">
              <p14:nvContentPartPr>
                <p14:cNvPr id="377" name="Ink 376">
                  <a:extLst>
                    <a:ext uri="{FF2B5EF4-FFF2-40B4-BE49-F238E27FC236}">
                      <a16:creationId xmlns:a16="http://schemas.microsoft.com/office/drawing/2014/main" id="{4B5D0687-430D-4592-8DAE-170164C11E8D}"/>
                    </a:ext>
                  </a:extLst>
                </p14:cNvPr>
                <p14:cNvContentPartPr/>
                <p14:nvPr/>
              </p14:nvContentPartPr>
              <p14:xfrm>
                <a:off x="3645801" y="1996641"/>
                <a:ext cx="244440" cy="121320"/>
              </p14:xfrm>
            </p:contentPart>
          </mc:Choice>
          <mc:Fallback xmlns="">
            <p:pic>
              <p:nvPicPr>
                <p:cNvPr id="41" name="Ink 40">
                  <a:extLst>
                    <a:ext uri="{FF2B5EF4-FFF2-40B4-BE49-F238E27FC236}">
                      <a16:creationId xmlns:a16="http://schemas.microsoft.com/office/drawing/2014/main" id="{33DCEB87-A2EF-4BD1-8DCC-17EC1D42112D}"/>
                    </a:ext>
                  </a:extLst>
                </p:cNvPr>
                <p:cNvPicPr/>
                <p:nvPr/>
              </p:nvPicPr>
              <p:blipFill>
                <a:blip r:embed="rId347"/>
                <a:stretch>
                  <a:fillRect/>
                </a:stretch>
              </p:blipFill>
              <p:spPr>
                <a:xfrm>
                  <a:off x="3636801" y="1987641"/>
                  <a:ext cx="26208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378" name="Ink 377">
                  <a:extLst>
                    <a:ext uri="{FF2B5EF4-FFF2-40B4-BE49-F238E27FC236}">
                      <a16:creationId xmlns:a16="http://schemas.microsoft.com/office/drawing/2014/main" id="{BA6B54FF-D4FB-4940-85A1-3681BF8E9723}"/>
                    </a:ext>
                  </a:extLst>
                </p14:cNvPr>
                <p14:cNvContentPartPr/>
                <p14:nvPr/>
              </p14:nvContentPartPr>
              <p14:xfrm>
                <a:off x="3683961" y="2001321"/>
                <a:ext cx="177840" cy="53640"/>
              </p14:xfrm>
            </p:contentPart>
          </mc:Choice>
          <mc:Fallback>
            <p:pic>
              <p:nvPicPr>
                <p:cNvPr id="378" name="Ink 377">
                  <a:extLst>
                    <a:ext uri="{FF2B5EF4-FFF2-40B4-BE49-F238E27FC236}">
                      <a16:creationId xmlns:a16="http://schemas.microsoft.com/office/drawing/2014/main" id="{BA6B54FF-D4FB-4940-85A1-3681BF8E9723}"/>
                    </a:ext>
                  </a:extLst>
                </p:cNvPr>
                <p:cNvPicPr/>
                <p:nvPr/>
              </p:nvPicPr>
              <p:blipFill>
                <a:blip r:embed="rId349"/>
                <a:stretch>
                  <a:fillRect/>
                </a:stretch>
              </p:blipFill>
              <p:spPr>
                <a:xfrm>
                  <a:off x="3664288" y="1981600"/>
                  <a:ext cx="216398" cy="92292"/>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379" name="Ink 378">
                  <a:extLst>
                    <a:ext uri="{FF2B5EF4-FFF2-40B4-BE49-F238E27FC236}">
                      <a16:creationId xmlns:a16="http://schemas.microsoft.com/office/drawing/2014/main" id="{6438A3E2-5A87-4C38-BFC2-5A1706378C2C}"/>
                    </a:ext>
                  </a:extLst>
                </p14:cNvPr>
                <p14:cNvContentPartPr/>
                <p14:nvPr/>
              </p14:nvContentPartPr>
              <p14:xfrm>
                <a:off x="3626001" y="1994481"/>
                <a:ext cx="266040" cy="126360"/>
              </p14:xfrm>
            </p:contentPart>
          </mc:Choice>
          <mc:Fallback>
            <p:pic>
              <p:nvPicPr>
                <p:cNvPr id="379" name="Ink 378">
                  <a:extLst>
                    <a:ext uri="{FF2B5EF4-FFF2-40B4-BE49-F238E27FC236}">
                      <a16:creationId xmlns:a16="http://schemas.microsoft.com/office/drawing/2014/main" id="{6438A3E2-5A87-4C38-BFC2-5A1706378C2C}"/>
                    </a:ext>
                  </a:extLst>
                </p:cNvPr>
                <p:cNvPicPr/>
                <p:nvPr/>
              </p:nvPicPr>
              <p:blipFill>
                <a:blip r:embed="rId351"/>
                <a:stretch>
                  <a:fillRect/>
                </a:stretch>
              </p:blipFill>
              <p:spPr>
                <a:xfrm>
                  <a:off x="3606323" y="1974860"/>
                  <a:ext cx="304608" cy="164817"/>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380" name="Ink 379">
                  <a:extLst>
                    <a:ext uri="{FF2B5EF4-FFF2-40B4-BE49-F238E27FC236}">
                      <a16:creationId xmlns:a16="http://schemas.microsoft.com/office/drawing/2014/main" id="{4B662025-5BE5-4B44-91F2-BE39F2B6F9B1}"/>
                    </a:ext>
                  </a:extLst>
                </p14:cNvPr>
                <p14:cNvContentPartPr/>
                <p14:nvPr/>
              </p14:nvContentPartPr>
              <p14:xfrm>
                <a:off x="3678201" y="2089881"/>
                <a:ext cx="176400" cy="38160"/>
              </p14:xfrm>
            </p:contentPart>
          </mc:Choice>
          <mc:Fallback>
            <p:pic>
              <p:nvPicPr>
                <p:cNvPr id="380" name="Ink 379">
                  <a:extLst>
                    <a:ext uri="{FF2B5EF4-FFF2-40B4-BE49-F238E27FC236}">
                      <a16:creationId xmlns:a16="http://schemas.microsoft.com/office/drawing/2014/main" id="{4B662025-5BE5-4B44-91F2-BE39F2B6F9B1}"/>
                    </a:ext>
                  </a:extLst>
                </p:cNvPr>
                <p:cNvPicPr/>
                <p:nvPr/>
              </p:nvPicPr>
              <p:blipFill>
                <a:blip r:embed="rId353"/>
                <a:stretch>
                  <a:fillRect/>
                </a:stretch>
              </p:blipFill>
              <p:spPr>
                <a:xfrm>
                  <a:off x="3658513" y="2070801"/>
                  <a:ext cx="214988" cy="75557"/>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381" name="Ink 380">
                  <a:extLst>
                    <a:ext uri="{FF2B5EF4-FFF2-40B4-BE49-F238E27FC236}">
                      <a16:creationId xmlns:a16="http://schemas.microsoft.com/office/drawing/2014/main" id="{5DB3253D-7472-4696-92D5-59F37C19C969}"/>
                    </a:ext>
                  </a:extLst>
                </p14:cNvPr>
                <p14:cNvContentPartPr/>
                <p14:nvPr/>
              </p14:nvContentPartPr>
              <p14:xfrm>
                <a:off x="3829761" y="2024361"/>
                <a:ext cx="33120" cy="48600"/>
              </p14:xfrm>
            </p:contentPart>
          </mc:Choice>
          <mc:Fallback xmlns="">
            <p:pic>
              <p:nvPicPr>
                <p:cNvPr id="45" name="Ink 44">
                  <a:extLst>
                    <a:ext uri="{FF2B5EF4-FFF2-40B4-BE49-F238E27FC236}">
                      <a16:creationId xmlns:a16="http://schemas.microsoft.com/office/drawing/2014/main" id="{2789E9EA-5E48-44CB-941D-DD465B4E5456}"/>
                    </a:ext>
                  </a:extLst>
                </p:cNvPr>
                <p:cNvPicPr/>
                <p:nvPr/>
              </p:nvPicPr>
              <p:blipFill>
                <a:blip r:embed="rId355"/>
                <a:stretch>
                  <a:fillRect/>
                </a:stretch>
              </p:blipFill>
              <p:spPr>
                <a:xfrm>
                  <a:off x="3820761" y="2015361"/>
                  <a:ext cx="50760" cy="66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56">
            <p14:nvContentPartPr>
              <p14:cNvPr id="337" name="Ink 336">
                <a:extLst>
                  <a:ext uri="{FF2B5EF4-FFF2-40B4-BE49-F238E27FC236}">
                    <a16:creationId xmlns:a16="http://schemas.microsoft.com/office/drawing/2014/main" id="{54AAA0D7-F955-4F14-B0F1-7D894AE32785}"/>
                  </a:ext>
                </a:extLst>
              </p14:cNvPr>
              <p14:cNvContentPartPr/>
              <p14:nvPr/>
            </p14:nvContentPartPr>
            <p14:xfrm>
              <a:off x="1434743" y="576432"/>
              <a:ext cx="190940" cy="389097"/>
            </p14:xfrm>
          </p:contentPart>
        </mc:Choice>
        <mc:Fallback>
          <p:pic>
            <p:nvPicPr>
              <p:cNvPr id="337" name="Ink 336">
                <a:extLst>
                  <a:ext uri="{FF2B5EF4-FFF2-40B4-BE49-F238E27FC236}">
                    <a16:creationId xmlns:a16="http://schemas.microsoft.com/office/drawing/2014/main" id="{54AAA0D7-F955-4F14-B0F1-7D894AE32785}"/>
                  </a:ext>
                </a:extLst>
              </p:cNvPr>
              <p:cNvPicPr/>
              <p:nvPr/>
            </p:nvPicPr>
            <p:blipFill>
              <a:blip r:embed="rId357"/>
              <a:stretch>
                <a:fillRect/>
              </a:stretch>
            </p:blipFill>
            <p:spPr>
              <a:xfrm>
                <a:off x="1425753" y="567433"/>
                <a:ext cx="208560" cy="406734"/>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360" name="Ink 359">
                <a:extLst>
                  <a:ext uri="{FF2B5EF4-FFF2-40B4-BE49-F238E27FC236}">
                    <a16:creationId xmlns:a16="http://schemas.microsoft.com/office/drawing/2014/main" id="{6E544DEB-655F-4A34-ADE5-8BB79F501CDB}"/>
                  </a:ext>
                </a:extLst>
              </p14:cNvPr>
              <p14:cNvContentPartPr/>
              <p14:nvPr/>
            </p14:nvContentPartPr>
            <p14:xfrm>
              <a:off x="1437859" y="839877"/>
              <a:ext cx="171747" cy="34448"/>
            </p14:xfrm>
          </p:contentPart>
        </mc:Choice>
        <mc:Fallback>
          <p:pic>
            <p:nvPicPr>
              <p:cNvPr id="360" name="Ink 359">
                <a:extLst>
                  <a:ext uri="{FF2B5EF4-FFF2-40B4-BE49-F238E27FC236}">
                    <a16:creationId xmlns:a16="http://schemas.microsoft.com/office/drawing/2014/main" id="{6E544DEB-655F-4A34-ADE5-8BB79F501CDB}"/>
                  </a:ext>
                </a:extLst>
              </p:cNvPr>
              <p:cNvPicPr/>
              <p:nvPr/>
            </p:nvPicPr>
            <p:blipFill>
              <a:blip r:embed="rId359"/>
              <a:stretch>
                <a:fillRect/>
              </a:stretch>
            </p:blipFill>
            <p:spPr>
              <a:xfrm>
                <a:off x="1428876" y="830906"/>
                <a:ext cx="189353" cy="52031"/>
              </a:xfrm>
              <a:prstGeom prst="rect">
                <a:avLst/>
              </a:prstGeom>
            </p:spPr>
          </p:pic>
        </mc:Fallback>
      </mc:AlternateContent>
      <p:grpSp>
        <p:nvGrpSpPr>
          <p:cNvPr id="365" name="Group 364">
            <a:extLst>
              <a:ext uri="{FF2B5EF4-FFF2-40B4-BE49-F238E27FC236}">
                <a16:creationId xmlns:a16="http://schemas.microsoft.com/office/drawing/2014/main" id="{8A2B182D-39DF-49E8-8F37-E50BC823E5F4}"/>
              </a:ext>
            </a:extLst>
          </p:cNvPr>
          <p:cNvGrpSpPr/>
          <p:nvPr/>
        </p:nvGrpSpPr>
        <p:grpSpPr>
          <a:xfrm>
            <a:off x="1411285" y="955851"/>
            <a:ext cx="203899" cy="176997"/>
            <a:chOff x="3484881" y="3266001"/>
            <a:chExt cx="447480" cy="388440"/>
          </a:xfrm>
        </p:grpSpPr>
        <mc:AlternateContent xmlns:mc="http://schemas.openxmlformats.org/markup-compatibility/2006" xmlns:p14="http://schemas.microsoft.com/office/powerpoint/2010/main">
          <mc:Choice Requires="p14">
            <p:contentPart p14:bwMode="auto" r:id="rId360">
              <p14:nvContentPartPr>
                <p14:cNvPr id="375" name="Ink 374">
                  <a:extLst>
                    <a:ext uri="{FF2B5EF4-FFF2-40B4-BE49-F238E27FC236}">
                      <a16:creationId xmlns:a16="http://schemas.microsoft.com/office/drawing/2014/main" id="{268BF97C-0D0D-4214-A607-03974C6AF984}"/>
                    </a:ext>
                  </a:extLst>
                </p14:cNvPr>
                <p14:cNvContentPartPr/>
                <p14:nvPr/>
              </p14:nvContentPartPr>
              <p14:xfrm>
                <a:off x="3484881" y="3295161"/>
                <a:ext cx="127440" cy="359280"/>
              </p14:xfrm>
            </p:contentPart>
          </mc:Choice>
          <mc:Fallback xmlns="">
            <p:pic>
              <p:nvPicPr>
                <p:cNvPr id="39" name="Ink 38">
                  <a:extLst>
                    <a:ext uri="{FF2B5EF4-FFF2-40B4-BE49-F238E27FC236}">
                      <a16:creationId xmlns:a16="http://schemas.microsoft.com/office/drawing/2014/main" id="{3E260130-5E08-40C9-A8BA-BFFBE63EA566}"/>
                    </a:ext>
                  </a:extLst>
                </p:cNvPr>
                <p:cNvPicPr/>
                <p:nvPr/>
              </p:nvPicPr>
              <p:blipFill>
                <a:blip r:embed="rId361"/>
                <a:stretch>
                  <a:fillRect/>
                </a:stretch>
              </p:blipFill>
              <p:spPr>
                <a:xfrm>
                  <a:off x="3475881" y="3286521"/>
                  <a:ext cx="14508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76" name="Ink 375">
                  <a:extLst>
                    <a:ext uri="{FF2B5EF4-FFF2-40B4-BE49-F238E27FC236}">
                      <a16:creationId xmlns:a16="http://schemas.microsoft.com/office/drawing/2014/main" id="{95C5733C-09DF-40A2-AC61-1F42E9EDA4BE}"/>
                    </a:ext>
                  </a:extLst>
                </p14:cNvPr>
                <p14:cNvContentPartPr/>
                <p14:nvPr/>
              </p14:nvContentPartPr>
              <p14:xfrm>
                <a:off x="3812121" y="3266001"/>
                <a:ext cx="120240" cy="383400"/>
              </p14:xfrm>
            </p:contentPart>
          </mc:Choice>
          <mc:Fallback xmlns="">
            <p:pic>
              <p:nvPicPr>
                <p:cNvPr id="40" name="Ink 39">
                  <a:extLst>
                    <a:ext uri="{FF2B5EF4-FFF2-40B4-BE49-F238E27FC236}">
                      <a16:creationId xmlns:a16="http://schemas.microsoft.com/office/drawing/2014/main" id="{A404EBEC-0369-4386-A143-96DC23B95FF0}"/>
                    </a:ext>
                  </a:extLst>
                </p:cNvPr>
                <p:cNvPicPr/>
                <p:nvPr/>
              </p:nvPicPr>
              <p:blipFill>
                <a:blip r:embed="rId363"/>
                <a:stretch>
                  <a:fillRect/>
                </a:stretch>
              </p:blipFill>
              <p:spPr>
                <a:xfrm>
                  <a:off x="3803121" y="3257001"/>
                  <a:ext cx="137880" cy="401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4">
            <p14:nvContentPartPr>
              <p14:cNvPr id="367" name="Ink 366">
                <a:extLst>
                  <a:ext uri="{FF2B5EF4-FFF2-40B4-BE49-F238E27FC236}">
                    <a16:creationId xmlns:a16="http://schemas.microsoft.com/office/drawing/2014/main" id="{E80E3459-45B5-49D0-AEA2-547F94A0EA5E}"/>
                  </a:ext>
                </a:extLst>
              </p14:cNvPr>
              <p14:cNvContentPartPr/>
              <p14:nvPr/>
            </p14:nvContentPartPr>
            <p14:xfrm>
              <a:off x="1490023" y="600054"/>
              <a:ext cx="72997" cy="69388"/>
            </p14:xfrm>
          </p:contentPart>
        </mc:Choice>
        <mc:Fallback>
          <p:pic>
            <p:nvPicPr>
              <p:cNvPr id="367" name="Ink 366">
                <a:extLst>
                  <a:ext uri="{FF2B5EF4-FFF2-40B4-BE49-F238E27FC236}">
                    <a16:creationId xmlns:a16="http://schemas.microsoft.com/office/drawing/2014/main" id="{E80E3459-45B5-49D0-AEA2-547F94A0EA5E}"/>
                  </a:ext>
                </a:extLst>
              </p:cNvPr>
              <p:cNvPicPr/>
              <p:nvPr/>
            </p:nvPicPr>
            <p:blipFill>
              <a:blip r:embed="rId365"/>
              <a:stretch>
                <a:fillRect/>
              </a:stretch>
            </p:blipFill>
            <p:spPr>
              <a:xfrm>
                <a:off x="1481033" y="591112"/>
                <a:ext cx="90617" cy="86914"/>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368" name="Ink 367">
                <a:extLst>
                  <a:ext uri="{FF2B5EF4-FFF2-40B4-BE49-F238E27FC236}">
                    <a16:creationId xmlns:a16="http://schemas.microsoft.com/office/drawing/2014/main" id="{6F65B122-E772-4B57-967D-BDDE6A63BD27}"/>
                  </a:ext>
                </a:extLst>
              </p14:cNvPr>
              <p14:cNvContentPartPr/>
              <p14:nvPr/>
            </p14:nvContentPartPr>
            <p14:xfrm>
              <a:off x="1449834" y="609568"/>
              <a:ext cx="37565" cy="237034"/>
            </p14:xfrm>
          </p:contentPart>
        </mc:Choice>
        <mc:Fallback>
          <p:pic>
            <p:nvPicPr>
              <p:cNvPr id="368" name="Ink 367">
                <a:extLst>
                  <a:ext uri="{FF2B5EF4-FFF2-40B4-BE49-F238E27FC236}">
                    <a16:creationId xmlns:a16="http://schemas.microsoft.com/office/drawing/2014/main" id="{6F65B122-E772-4B57-967D-BDDE6A63BD27}"/>
                  </a:ext>
                </a:extLst>
              </p:cNvPr>
              <p:cNvPicPr/>
              <p:nvPr/>
            </p:nvPicPr>
            <p:blipFill>
              <a:blip r:embed="rId367"/>
              <a:stretch>
                <a:fillRect/>
              </a:stretch>
            </p:blipFill>
            <p:spPr>
              <a:xfrm>
                <a:off x="1440890" y="600576"/>
                <a:ext cx="55095" cy="254659"/>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369" name="Ink 368">
                <a:extLst>
                  <a:ext uri="{FF2B5EF4-FFF2-40B4-BE49-F238E27FC236}">
                    <a16:creationId xmlns:a16="http://schemas.microsoft.com/office/drawing/2014/main" id="{756395C8-2C06-4AB4-BB7D-343697A7F348}"/>
                  </a:ext>
                </a:extLst>
              </p14:cNvPr>
              <p14:cNvContentPartPr/>
              <p14:nvPr/>
            </p14:nvContentPartPr>
            <p14:xfrm>
              <a:off x="1452131" y="666325"/>
              <a:ext cx="66107" cy="189135"/>
            </p14:xfrm>
          </p:contentPart>
        </mc:Choice>
        <mc:Fallback>
          <p:pic>
            <p:nvPicPr>
              <p:cNvPr id="369" name="Ink 368">
                <a:extLst>
                  <a:ext uri="{FF2B5EF4-FFF2-40B4-BE49-F238E27FC236}">
                    <a16:creationId xmlns:a16="http://schemas.microsoft.com/office/drawing/2014/main" id="{756395C8-2C06-4AB4-BB7D-343697A7F348}"/>
                  </a:ext>
                </a:extLst>
              </p:cNvPr>
              <p:cNvPicPr/>
              <p:nvPr/>
            </p:nvPicPr>
            <p:blipFill>
              <a:blip r:embed="rId369"/>
              <a:stretch>
                <a:fillRect/>
              </a:stretch>
            </p:blipFill>
            <p:spPr>
              <a:xfrm>
                <a:off x="1443149" y="657336"/>
                <a:ext cx="83712" cy="206754"/>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372" name="Ink 371">
                <a:extLst>
                  <a:ext uri="{FF2B5EF4-FFF2-40B4-BE49-F238E27FC236}">
                    <a16:creationId xmlns:a16="http://schemas.microsoft.com/office/drawing/2014/main" id="{751964F4-ADF3-4FBF-9768-0AD1D83CF5B6}"/>
                  </a:ext>
                </a:extLst>
              </p14:cNvPr>
              <p14:cNvContentPartPr/>
              <p14:nvPr/>
            </p14:nvContentPartPr>
            <p14:xfrm>
              <a:off x="1452295" y="589875"/>
              <a:ext cx="160429" cy="268970"/>
            </p14:xfrm>
          </p:contentPart>
        </mc:Choice>
        <mc:Fallback>
          <p:pic>
            <p:nvPicPr>
              <p:cNvPr id="372" name="Ink 371">
                <a:extLst>
                  <a:ext uri="{FF2B5EF4-FFF2-40B4-BE49-F238E27FC236}">
                    <a16:creationId xmlns:a16="http://schemas.microsoft.com/office/drawing/2014/main" id="{751964F4-ADF3-4FBF-9768-0AD1D83CF5B6}"/>
                  </a:ext>
                </a:extLst>
              </p:cNvPr>
              <p:cNvPicPr/>
              <p:nvPr/>
            </p:nvPicPr>
            <p:blipFill>
              <a:blip r:embed="rId371"/>
              <a:stretch>
                <a:fillRect/>
              </a:stretch>
            </p:blipFill>
            <p:spPr>
              <a:xfrm>
                <a:off x="1443302" y="580885"/>
                <a:ext cx="178055" cy="28659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387" name="Ink 386">
                <a:extLst>
                  <a:ext uri="{FF2B5EF4-FFF2-40B4-BE49-F238E27FC236}">
                    <a16:creationId xmlns:a16="http://schemas.microsoft.com/office/drawing/2014/main" id="{841A56C3-9EDF-4BF5-A792-506BC9F26AB1}"/>
                  </a:ext>
                </a:extLst>
              </p14:cNvPr>
              <p14:cNvContentPartPr/>
              <p14:nvPr/>
            </p14:nvContentPartPr>
            <p14:xfrm>
              <a:off x="1364037" y="625421"/>
              <a:ext cx="84643" cy="167646"/>
            </p14:xfrm>
          </p:contentPart>
        </mc:Choice>
        <mc:Fallback>
          <p:pic>
            <p:nvPicPr>
              <p:cNvPr id="387" name="Ink 386">
                <a:extLst>
                  <a:ext uri="{FF2B5EF4-FFF2-40B4-BE49-F238E27FC236}">
                    <a16:creationId xmlns:a16="http://schemas.microsoft.com/office/drawing/2014/main" id="{841A56C3-9EDF-4BF5-A792-506BC9F26AB1}"/>
                  </a:ext>
                </a:extLst>
              </p:cNvPr>
              <p:cNvPicPr/>
              <p:nvPr/>
            </p:nvPicPr>
            <p:blipFill>
              <a:blip r:embed="rId373"/>
              <a:stretch>
                <a:fillRect/>
              </a:stretch>
            </p:blipFill>
            <p:spPr>
              <a:xfrm>
                <a:off x="1355071" y="616427"/>
                <a:ext cx="102217" cy="185274"/>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388" name="Ink 387">
                <a:extLst>
                  <a:ext uri="{FF2B5EF4-FFF2-40B4-BE49-F238E27FC236}">
                    <a16:creationId xmlns:a16="http://schemas.microsoft.com/office/drawing/2014/main" id="{004AAF8E-30E7-4DD8-8695-56647AAB49C1}"/>
                  </a:ext>
                </a:extLst>
              </p14:cNvPr>
              <p14:cNvContentPartPr/>
              <p14:nvPr/>
            </p14:nvContentPartPr>
            <p14:xfrm>
              <a:off x="1623873" y="614431"/>
              <a:ext cx="74965" cy="181426"/>
            </p14:xfrm>
          </p:contentPart>
        </mc:Choice>
        <mc:Fallback>
          <p:pic>
            <p:nvPicPr>
              <p:cNvPr id="388" name="Ink 387">
                <a:extLst>
                  <a:ext uri="{FF2B5EF4-FFF2-40B4-BE49-F238E27FC236}">
                    <a16:creationId xmlns:a16="http://schemas.microsoft.com/office/drawing/2014/main" id="{004AAF8E-30E7-4DD8-8695-56647AAB49C1}"/>
                  </a:ext>
                </a:extLst>
              </p:cNvPr>
              <p:cNvPicPr/>
              <p:nvPr/>
            </p:nvPicPr>
            <p:blipFill>
              <a:blip r:embed="rId375"/>
              <a:stretch>
                <a:fillRect/>
              </a:stretch>
            </p:blipFill>
            <p:spPr>
              <a:xfrm>
                <a:off x="1614906" y="605450"/>
                <a:ext cx="92541" cy="199030"/>
              </a:xfrm>
              <a:prstGeom prst="rect">
                <a:avLst/>
              </a:prstGeom>
            </p:spPr>
          </p:pic>
        </mc:Fallback>
      </mc:AlternateContent>
      <p:grpSp>
        <p:nvGrpSpPr>
          <p:cNvPr id="452" name="Group 451">
            <a:extLst>
              <a:ext uri="{FF2B5EF4-FFF2-40B4-BE49-F238E27FC236}">
                <a16:creationId xmlns:a16="http://schemas.microsoft.com/office/drawing/2014/main" id="{D74AD7F6-01D2-49C4-A14A-DA5B25C3AE43}"/>
              </a:ext>
            </a:extLst>
          </p:cNvPr>
          <p:cNvGrpSpPr/>
          <p:nvPr/>
        </p:nvGrpSpPr>
        <p:grpSpPr>
          <a:xfrm flipH="1">
            <a:off x="7150286" y="3072881"/>
            <a:ext cx="334801" cy="767368"/>
            <a:chOff x="10290056" y="489517"/>
            <a:chExt cx="551070" cy="1263060"/>
          </a:xfrm>
        </p:grpSpPr>
        <p:grpSp>
          <p:nvGrpSpPr>
            <p:cNvPr id="389" name="Group 388">
              <a:extLst>
                <a:ext uri="{FF2B5EF4-FFF2-40B4-BE49-F238E27FC236}">
                  <a16:creationId xmlns:a16="http://schemas.microsoft.com/office/drawing/2014/main" id="{D015D04F-469D-4E5C-A5A7-94F3A83040FE}"/>
                </a:ext>
              </a:extLst>
            </p:cNvPr>
            <p:cNvGrpSpPr/>
            <p:nvPr/>
          </p:nvGrpSpPr>
          <p:grpSpPr>
            <a:xfrm>
              <a:off x="10330025" y="489517"/>
              <a:ext cx="372060" cy="393930"/>
              <a:chOff x="3434481" y="1970361"/>
              <a:chExt cx="496080" cy="525240"/>
            </a:xfrm>
          </p:grpSpPr>
          <mc:AlternateContent xmlns:mc="http://schemas.openxmlformats.org/markup-compatibility/2006" xmlns:p14="http://schemas.microsoft.com/office/powerpoint/2010/main">
            <mc:Choice Requires="p14">
              <p:contentPart p14:bwMode="auto" r:id="rId376">
                <p14:nvContentPartPr>
                  <p14:cNvPr id="390" name="Ink 389">
                    <a:extLst>
                      <a:ext uri="{FF2B5EF4-FFF2-40B4-BE49-F238E27FC236}">
                        <a16:creationId xmlns:a16="http://schemas.microsoft.com/office/drawing/2014/main" id="{B0AC263B-A0DC-4DC4-974A-EF1D623E8801}"/>
                      </a:ext>
                    </a:extLst>
                  </p14:cNvPr>
                  <p14:cNvContentPartPr/>
                  <p14:nvPr/>
                </p14:nvContentPartPr>
                <p14:xfrm>
                  <a:off x="3583161" y="1970361"/>
                  <a:ext cx="347400" cy="525240"/>
                </p14:xfrm>
              </p:contentPart>
            </mc:Choice>
            <mc:Fallback xmlns="">
              <p:pic>
                <p:nvPicPr>
                  <p:cNvPr id="46" name="Ink 45">
                    <a:extLst>
                      <a:ext uri="{FF2B5EF4-FFF2-40B4-BE49-F238E27FC236}">
                        <a16:creationId xmlns:a16="http://schemas.microsoft.com/office/drawing/2014/main" id="{4BF14EF3-33AA-4FE3-AFE8-5AFF93EB7C79}"/>
                      </a:ext>
                    </a:extLst>
                  </p:cNvPr>
                  <p:cNvPicPr/>
                  <p:nvPr/>
                </p:nvPicPr>
                <p:blipFill>
                  <a:blip r:embed="rId337"/>
                  <a:stretch>
                    <a:fillRect/>
                  </a:stretch>
                </p:blipFill>
                <p:spPr>
                  <a:xfrm>
                    <a:off x="3574161" y="1961361"/>
                    <a:ext cx="36504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391" name="Ink 390">
                    <a:extLst>
                      <a:ext uri="{FF2B5EF4-FFF2-40B4-BE49-F238E27FC236}">
                        <a16:creationId xmlns:a16="http://schemas.microsoft.com/office/drawing/2014/main" id="{4A414258-A73E-4ACA-9B49-EA4E3EDE3595}"/>
                      </a:ext>
                    </a:extLst>
                  </p14:cNvPr>
                  <p14:cNvContentPartPr/>
                  <p14:nvPr/>
                </p14:nvContentPartPr>
                <p14:xfrm>
                  <a:off x="3666321" y="2255841"/>
                  <a:ext cx="14040" cy="7560"/>
                </p14:xfrm>
              </p:contentPart>
            </mc:Choice>
            <mc:Fallback xmlns="">
              <p:pic>
                <p:nvPicPr>
                  <p:cNvPr id="47" name="Ink 46">
                    <a:extLst>
                      <a:ext uri="{FF2B5EF4-FFF2-40B4-BE49-F238E27FC236}">
                        <a16:creationId xmlns:a16="http://schemas.microsoft.com/office/drawing/2014/main" id="{6C1145FC-527B-4C27-8E5F-9607294F9B58}"/>
                      </a:ext>
                    </a:extLst>
                  </p:cNvPr>
                  <p:cNvPicPr/>
                  <p:nvPr/>
                </p:nvPicPr>
                <p:blipFill>
                  <a:blip r:embed="rId339"/>
                  <a:stretch>
                    <a:fillRect/>
                  </a:stretch>
                </p:blipFill>
                <p:spPr>
                  <a:xfrm>
                    <a:off x="3657321" y="2247201"/>
                    <a:ext cx="316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92" name="Ink 391">
                    <a:extLst>
                      <a:ext uri="{FF2B5EF4-FFF2-40B4-BE49-F238E27FC236}">
                        <a16:creationId xmlns:a16="http://schemas.microsoft.com/office/drawing/2014/main" id="{E7A2ED2B-82F8-44A9-B118-EFE84C42695D}"/>
                      </a:ext>
                    </a:extLst>
                  </p14:cNvPr>
                  <p14:cNvContentPartPr/>
                  <p14:nvPr/>
                </p14:nvContentPartPr>
                <p14:xfrm>
                  <a:off x="3775401" y="2258721"/>
                  <a:ext cx="3240" cy="3960"/>
                </p14:xfrm>
              </p:contentPart>
            </mc:Choice>
            <mc:Fallback xmlns="">
              <p:pic>
                <p:nvPicPr>
                  <p:cNvPr id="48" name="Ink 47">
                    <a:extLst>
                      <a:ext uri="{FF2B5EF4-FFF2-40B4-BE49-F238E27FC236}">
                        <a16:creationId xmlns:a16="http://schemas.microsoft.com/office/drawing/2014/main" id="{FAC80B85-9E9A-4A51-B437-C2B48750F23E}"/>
                      </a:ext>
                    </a:extLst>
                  </p:cNvPr>
                  <p:cNvPicPr/>
                  <p:nvPr/>
                </p:nvPicPr>
                <p:blipFill>
                  <a:blip r:embed="rId341"/>
                  <a:stretch>
                    <a:fillRect/>
                  </a:stretch>
                </p:blipFill>
                <p:spPr>
                  <a:xfrm>
                    <a:off x="3766401" y="2249721"/>
                    <a:ext cx="20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93" name="Ink 392">
                    <a:extLst>
                      <a:ext uri="{FF2B5EF4-FFF2-40B4-BE49-F238E27FC236}">
                        <a16:creationId xmlns:a16="http://schemas.microsoft.com/office/drawing/2014/main" id="{BD22C49B-2111-4D81-84C6-206361160EDC}"/>
                      </a:ext>
                    </a:extLst>
                  </p14:cNvPr>
                  <p14:cNvContentPartPr/>
                  <p14:nvPr/>
                </p14:nvContentPartPr>
                <p14:xfrm>
                  <a:off x="3643281" y="2364921"/>
                  <a:ext cx="135360" cy="45360"/>
                </p14:xfrm>
              </p:contentPart>
            </mc:Choice>
            <mc:Fallback xmlns="">
              <p:pic>
                <p:nvPicPr>
                  <p:cNvPr id="49" name="Ink 48">
                    <a:extLst>
                      <a:ext uri="{FF2B5EF4-FFF2-40B4-BE49-F238E27FC236}">
                        <a16:creationId xmlns:a16="http://schemas.microsoft.com/office/drawing/2014/main" id="{3CA2F774-BEFB-4BC1-9FDE-3E65CE855C09}"/>
                      </a:ext>
                    </a:extLst>
                  </p:cNvPr>
                  <p:cNvPicPr/>
                  <p:nvPr/>
                </p:nvPicPr>
                <p:blipFill>
                  <a:blip r:embed="rId343"/>
                  <a:stretch>
                    <a:fillRect/>
                  </a:stretch>
                </p:blipFill>
                <p:spPr>
                  <a:xfrm>
                    <a:off x="3634281" y="2356281"/>
                    <a:ext cx="153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94" name="Ink 393">
                    <a:extLst>
                      <a:ext uri="{FF2B5EF4-FFF2-40B4-BE49-F238E27FC236}">
                        <a16:creationId xmlns:a16="http://schemas.microsoft.com/office/drawing/2014/main" id="{E9B178CB-96C8-400F-A24A-6D331D76DC02}"/>
                      </a:ext>
                    </a:extLst>
                  </p14:cNvPr>
                  <p14:cNvContentPartPr/>
                  <p14:nvPr/>
                </p14:nvContentPartPr>
                <p14:xfrm>
                  <a:off x="3434481" y="2130201"/>
                  <a:ext cx="466560" cy="29160"/>
                </p14:xfrm>
              </p:contentPart>
            </mc:Choice>
            <mc:Fallback xmlns="">
              <p:pic>
                <p:nvPicPr>
                  <p:cNvPr id="50" name="Ink 49">
                    <a:extLst>
                      <a:ext uri="{FF2B5EF4-FFF2-40B4-BE49-F238E27FC236}">
                        <a16:creationId xmlns:a16="http://schemas.microsoft.com/office/drawing/2014/main" id="{04795A07-5A4F-477E-83B6-88A495C72198}"/>
                      </a:ext>
                    </a:extLst>
                  </p:cNvPr>
                  <p:cNvPicPr/>
                  <p:nvPr/>
                </p:nvPicPr>
                <p:blipFill>
                  <a:blip r:embed="rId345"/>
                  <a:stretch>
                    <a:fillRect/>
                  </a:stretch>
                </p:blipFill>
                <p:spPr>
                  <a:xfrm>
                    <a:off x="3425481" y="2121201"/>
                    <a:ext cx="484200" cy="46800"/>
                  </a:xfrm>
                  <a:prstGeom prst="rect">
                    <a:avLst/>
                  </a:prstGeom>
                </p:spPr>
              </p:pic>
            </mc:Fallback>
          </mc:AlternateContent>
        </p:grpSp>
        <p:grpSp>
          <p:nvGrpSpPr>
            <p:cNvPr id="395" name="Group 394">
              <a:extLst>
                <a:ext uri="{FF2B5EF4-FFF2-40B4-BE49-F238E27FC236}">
                  <a16:creationId xmlns:a16="http://schemas.microsoft.com/office/drawing/2014/main" id="{62BDCD94-15B4-4502-BF6B-77A87AA1FF1D}"/>
                </a:ext>
              </a:extLst>
            </p:cNvPr>
            <p:cNvGrpSpPr/>
            <p:nvPr/>
          </p:nvGrpSpPr>
          <p:grpSpPr>
            <a:xfrm>
              <a:off x="10473665" y="507607"/>
              <a:ext cx="199530" cy="100170"/>
              <a:chOff x="3626001" y="1994481"/>
              <a:chExt cx="266040" cy="133560"/>
            </a:xfrm>
          </p:grpSpPr>
          <mc:AlternateContent xmlns:mc="http://schemas.openxmlformats.org/markup-compatibility/2006" xmlns:p14="http://schemas.microsoft.com/office/powerpoint/2010/main">
            <mc:Choice Requires="p14">
              <p:contentPart p14:bwMode="auto" r:id="rId381">
                <p14:nvContentPartPr>
                  <p14:cNvPr id="396" name="Ink 395">
                    <a:extLst>
                      <a:ext uri="{FF2B5EF4-FFF2-40B4-BE49-F238E27FC236}">
                        <a16:creationId xmlns:a16="http://schemas.microsoft.com/office/drawing/2014/main" id="{BD88987E-8724-4775-A3EE-C0608C2E572E}"/>
                      </a:ext>
                    </a:extLst>
                  </p14:cNvPr>
                  <p14:cNvContentPartPr/>
                  <p14:nvPr/>
                </p14:nvContentPartPr>
                <p14:xfrm>
                  <a:off x="3645801" y="1996641"/>
                  <a:ext cx="244440" cy="121320"/>
                </p14:xfrm>
              </p:contentPart>
            </mc:Choice>
            <mc:Fallback xmlns="">
              <p:pic>
                <p:nvPicPr>
                  <p:cNvPr id="41" name="Ink 40">
                    <a:extLst>
                      <a:ext uri="{FF2B5EF4-FFF2-40B4-BE49-F238E27FC236}">
                        <a16:creationId xmlns:a16="http://schemas.microsoft.com/office/drawing/2014/main" id="{33DCEB87-A2EF-4BD1-8DCC-17EC1D42112D}"/>
                      </a:ext>
                    </a:extLst>
                  </p:cNvPr>
                  <p:cNvPicPr/>
                  <p:nvPr/>
                </p:nvPicPr>
                <p:blipFill>
                  <a:blip r:embed="rId347"/>
                  <a:stretch>
                    <a:fillRect/>
                  </a:stretch>
                </p:blipFill>
                <p:spPr>
                  <a:xfrm>
                    <a:off x="3636801" y="1987641"/>
                    <a:ext cx="26208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397" name="Ink 396">
                    <a:extLst>
                      <a:ext uri="{FF2B5EF4-FFF2-40B4-BE49-F238E27FC236}">
                        <a16:creationId xmlns:a16="http://schemas.microsoft.com/office/drawing/2014/main" id="{E9DC3723-8A7A-4519-B33C-9FE53121F49B}"/>
                      </a:ext>
                    </a:extLst>
                  </p14:cNvPr>
                  <p14:cNvContentPartPr/>
                  <p14:nvPr/>
                </p14:nvContentPartPr>
                <p14:xfrm>
                  <a:off x="3683961" y="2001321"/>
                  <a:ext cx="177840" cy="53640"/>
                </p14:xfrm>
              </p:contentPart>
            </mc:Choice>
            <mc:Fallback>
              <p:pic>
                <p:nvPicPr>
                  <p:cNvPr id="397" name="Ink 396">
                    <a:extLst>
                      <a:ext uri="{FF2B5EF4-FFF2-40B4-BE49-F238E27FC236}">
                        <a16:creationId xmlns:a16="http://schemas.microsoft.com/office/drawing/2014/main" id="{E9DC3723-8A7A-4519-B33C-9FE53121F49B}"/>
                      </a:ext>
                    </a:extLst>
                  </p:cNvPr>
                  <p:cNvPicPr/>
                  <p:nvPr/>
                </p:nvPicPr>
                <p:blipFill>
                  <a:blip r:embed="rId383"/>
                  <a:stretch>
                    <a:fillRect/>
                  </a:stretch>
                </p:blipFill>
                <p:spPr>
                  <a:xfrm>
                    <a:off x="3664288" y="1981600"/>
                    <a:ext cx="216398" cy="92292"/>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398" name="Ink 397">
                    <a:extLst>
                      <a:ext uri="{FF2B5EF4-FFF2-40B4-BE49-F238E27FC236}">
                        <a16:creationId xmlns:a16="http://schemas.microsoft.com/office/drawing/2014/main" id="{A09BAEBF-4F84-4DD1-B7F1-294C0336CECA}"/>
                      </a:ext>
                    </a:extLst>
                  </p14:cNvPr>
                  <p14:cNvContentPartPr/>
                  <p14:nvPr/>
                </p14:nvContentPartPr>
                <p14:xfrm>
                  <a:off x="3626001" y="1994481"/>
                  <a:ext cx="266040" cy="126360"/>
                </p14:xfrm>
              </p:contentPart>
            </mc:Choice>
            <mc:Fallback>
              <p:pic>
                <p:nvPicPr>
                  <p:cNvPr id="398" name="Ink 397">
                    <a:extLst>
                      <a:ext uri="{FF2B5EF4-FFF2-40B4-BE49-F238E27FC236}">
                        <a16:creationId xmlns:a16="http://schemas.microsoft.com/office/drawing/2014/main" id="{A09BAEBF-4F84-4DD1-B7F1-294C0336CECA}"/>
                      </a:ext>
                    </a:extLst>
                  </p:cNvPr>
                  <p:cNvPicPr/>
                  <p:nvPr/>
                </p:nvPicPr>
                <p:blipFill>
                  <a:blip r:embed="rId385"/>
                  <a:stretch>
                    <a:fillRect/>
                  </a:stretch>
                </p:blipFill>
                <p:spPr>
                  <a:xfrm>
                    <a:off x="3606323" y="1974860"/>
                    <a:ext cx="304608" cy="164817"/>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399" name="Ink 398">
                    <a:extLst>
                      <a:ext uri="{FF2B5EF4-FFF2-40B4-BE49-F238E27FC236}">
                        <a16:creationId xmlns:a16="http://schemas.microsoft.com/office/drawing/2014/main" id="{430933BD-F831-43DF-BF51-C1FF911BED7A}"/>
                      </a:ext>
                    </a:extLst>
                  </p14:cNvPr>
                  <p14:cNvContentPartPr/>
                  <p14:nvPr/>
                </p14:nvContentPartPr>
                <p14:xfrm>
                  <a:off x="3678201" y="2089881"/>
                  <a:ext cx="176400" cy="38160"/>
                </p14:xfrm>
              </p:contentPart>
            </mc:Choice>
            <mc:Fallback>
              <p:pic>
                <p:nvPicPr>
                  <p:cNvPr id="399" name="Ink 398">
                    <a:extLst>
                      <a:ext uri="{FF2B5EF4-FFF2-40B4-BE49-F238E27FC236}">
                        <a16:creationId xmlns:a16="http://schemas.microsoft.com/office/drawing/2014/main" id="{430933BD-F831-43DF-BF51-C1FF911BED7A}"/>
                      </a:ext>
                    </a:extLst>
                  </p:cNvPr>
                  <p:cNvPicPr/>
                  <p:nvPr/>
                </p:nvPicPr>
                <p:blipFill>
                  <a:blip r:embed="rId387"/>
                  <a:stretch>
                    <a:fillRect/>
                  </a:stretch>
                </p:blipFill>
                <p:spPr>
                  <a:xfrm>
                    <a:off x="3658513" y="2070801"/>
                    <a:ext cx="214988" cy="75557"/>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400" name="Ink 399">
                    <a:extLst>
                      <a:ext uri="{FF2B5EF4-FFF2-40B4-BE49-F238E27FC236}">
                        <a16:creationId xmlns:a16="http://schemas.microsoft.com/office/drawing/2014/main" id="{F2A1C05C-26FE-4644-973A-9B0EF8103599}"/>
                      </a:ext>
                    </a:extLst>
                  </p14:cNvPr>
                  <p14:cNvContentPartPr/>
                  <p14:nvPr/>
                </p14:nvContentPartPr>
                <p14:xfrm>
                  <a:off x="3829761" y="2024361"/>
                  <a:ext cx="33120" cy="48600"/>
                </p14:xfrm>
              </p:contentPart>
            </mc:Choice>
            <mc:Fallback xmlns="">
              <p:pic>
                <p:nvPicPr>
                  <p:cNvPr id="45" name="Ink 44">
                    <a:extLst>
                      <a:ext uri="{FF2B5EF4-FFF2-40B4-BE49-F238E27FC236}">
                        <a16:creationId xmlns:a16="http://schemas.microsoft.com/office/drawing/2014/main" id="{2789E9EA-5E48-44CB-941D-DD465B4E5456}"/>
                      </a:ext>
                    </a:extLst>
                  </p:cNvPr>
                  <p:cNvPicPr/>
                  <p:nvPr/>
                </p:nvPicPr>
                <p:blipFill>
                  <a:blip r:embed="rId355"/>
                  <a:stretch>
                    <a:fillRect/>
                  </a:stretch>
                </p:blipFill>
                <p:spPr>
                  <a:xfrm>
                    <a:off x="3820761" y="2015361"/>
                    <a:ext cx="50760" cy="66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89">
              <p14:nvContentPartPr>
                <p14:cNvPr id="401" name="Ink 400">
                  <a:extLst>
                    <a:ext uri="{FF2B5EF4-FFF2-40B4-BE49-F238E27FC236}">
                      <a16:creationId xmlns:a16="http://schemas.microsoft.com/office/drawing/2014/main" id="{E4384ABE-9C27-4CAE-828D-09023C1727A3}"/>
                    </a:ext>
                  </a:extLst>
                </p14:cNvPr>
                <p14:cNvContentPartPr/>
                <p14:nvPr/>
              </p14:nvContentPartPr>
              <p14:xfrm>
                <a:off x="10406435" y="836737"/>
                <a:ext cx="314280" cy="640440"/>
              </p14:xfrm>
            </p:contentPart>
          </mc:Choice>
          <mc:Fallback>
            <p:pic>
              <p:nvPicPr>
                <p:cNvPr id="401" name="Ink 400">
                  <a:extLst>
                    <a:ext uri="{FF2B5EF4-FFF2-40B4-BE49-F238E27FC236}">
                      <a16:creationId xmlns:a16="http://schemas.microsoft.com/office/drawing/2014/main" id="{E4384ABE-9C27-4CAE-828D-09023C1727A3}"/>
                    </a:ext>
                  </a:extLst>
                </p:cNvPr>
                <p:cNvPicPr/>
                <p:nvPr/>
              </p:nvPicPr>
              <p:blipFill>
                <a:blip r:embed="rId390"/>
                <a:stretch>
                  <a:fillRect/>
                </a:stretch>
              </p:blipFill>
              <p:spPr>
                <a:xfrm>
                  <a:off x="10391638" y="821926"/>
                  <a:ext cx="343281" cy="66947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402" name="Ink 401">
                  <a:extLst>
                    <a:ext uri="{FF2B5EF4-FFF2-40B4-BE49-F238E27FC236}">
                      <a16:creationId xmlns:a16="http://schemas.microsoft.com/office/drawing/2014/main" id="{E4CAFCCB-FF03-4A1E-8BDA-7FFA4A170355}"/>
                    </a:ext>
                  </a:extLst>
                </p14:cNvPr>
                <p14:cNvContentPartPr/>
                <p14:nvPr/>
              </p14:nvContentPartPr>
              <p14:xfrm>
                <a:off x="10411565" y="1270357"/>
                <a:ext cx="282690" cy="56700"/>
              </p14:xfrm>
            </p:contentPart>
          </mc:Choice>
          <mc:Fallback>
            <p:pic>
              <p:nvPicPr>
                <p:cNvPr id="402" name="Ink 401">
                  <a:extLst>
                    <a:ext uri="{FF2B5EF4-FFF2-40B4-BE49-F238E27FC236}">
                      <a16:creationId xmlns:a16="http://schemas.microsoft.com/office/drawing/2014/main" id="{E4CAFCCB-FF03-4A1E-8BDA-7FFA4A170355}"/>
                    </a:ext>
                  </a:extLst>
                </p:cNvPr>
                <p:cNvPicPr/>
                <p:nvPr/>
              </p:nvPicPr>
              <p:blipFill>
                <a:blip r:embed="rId392"/>
                <a:stretch>
                  <a:fillRect/>
                </a:stretch>
              </p:blipFill>
              <p:spPr>
                <a:xfrm>
                  <a:off x="10396780" y="1255591"/>
                  <a:ext cx="311669" cy="85641"/>
                </a:xfrm>
                <a:prstGeom prst="rect">
                  <a:avLst/>
                </a:prstGeom>
              </p:spPr>
            </p:pic>
          </mc:Fallback>
        </mc:AlternateContent>
        <p:grpSp>
          <p:nvGrpSpPr>
            <p:cNvPr id="403" name="Group 402">
              <a:extLst>
                <a:ext uri="{FF2B5EF4-FFF2-40B4-BE49-F238E27FC236}">
                  <a16:creationId xmlns:a16="http://schemas.microsoft.com/office/drawing/2014/main" id="{779645E6-1AF0-4701-B58B-33B1165578A3}"/>
                </a:ext>
              </a:extLst>
            </p:cNvPr>
            <p:cNvGrpSpPr/>
            <p:nvPr/>
          </p:nvGrpSpPr>
          <p:grpSpPr>
            <a:xfrm>
              <a:off x="10367825" y="1461247"/>
              <a:ext cx="335610" cy="291330"/>
              <a:chOff x="3484881" y="3266001"/>
              <a:chExt cx="447480" cy="388440"/>
            </a:xfrm>
          </p:grpSpPr>
          <mc:AlternateContent xmlns:mc="http://schemas.openxmlformats.org/markup-compatibility/2006" xmlns:p14="http://schemas.microsoft.com/office/powerpoint/2010/main">
            <mc:Choice Requires="p14">
              <p:contentPart p14:bwMode="auto" r:id="rId393">
                <p14:nvContentPartPr>
                  <p14:cNvPr id="404" name="Ink 403">
                    <a:extLst>
                      <a:ext uri="{FF2B5EF4-FFF2-40B4-BE49-F238E27FC236}">
                        <a16:creationId xmlns:a16="http://schemas.microsoft.com/office/drawing/2014/main" id="{C88B79F7-CE55-485B-8C43-02A8D1F4B1D9}"/>
                      </a:ext>
                    </a:extLst>
                  </p14:cNvPr>
                  <p14:cNvContentPartPr/>
                  <p14:nvPr/>
                </p14:nvContentPartPr>
                <p14:xfrm>
                  <a:off x="3484881" y="3295161"/>
                  <a:ext cx="127440" cy="359280"/>
                </p14:xfrm>
              </p:contentPart>
            </mc:Choice>
            <mc:Fallback xmlns="">
              <p:pic>
                <p:nvPicPr>
                  <p:cNvPr id="39" name="Ink 38">
                    <a:extLst>
                      <a:ext uri="{FF2B5EF4-FFF2-40B4-BE49-F238E27FC236}">
                        <a16:creationId xmlns:a16="http://schemas.microsoft.com/office/drawing/2014/main" id="{3E260130-5E08-40C9-A8BA-BFFBE63EA566}"/>
                      </a:ext>
                    </a:extLst>
                  </p:cNvPr>
                  <p:cNvPicPr/>
                  <p:nvPr/>
                </p:nvPicPr>
                <p:blipFill>
                  <a:blip r:embed="rId361"/>
                  <a:stretch>
                    <a:fillRect/>
                  </a:stretch>
                </p:blipFill>
                <p:spPr>
                  <a:xfrm>
                    <a:off x="3475881" y="3286521"/>
                    <a:ext cx="14508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405" name="Ink 404">
                    <a:extLst>
                      <a:ext uri="{FF2B5EF4-FFF2-40B4-BE49-F238E27FC236}">
                        <a16:creationId xmlns:a16="http://schemas.microsoft.com/office/drawing/2014/main" id="{C9DF95BA-E933-46D4-99FB-2C5448D980FC}"/>
                      </a:ext>
                    </a:extLst>
                  </p14:cNvPr>
                  <p14:cNvContentPartPr/>
                  <p14:nvPr/>
                </p14:nvContentPartPr>
                <p14:xfrm>
                  <a:off x="3812121" y="3266001"/>
                  <a:ext cx="120240" cy="383400"/>
                </p14:xfrm>
              </p:contentPart>
            </mc:Choice>
            <mc:Fallback xmlns="">
              <p:pic>
                <p:nvPicPr>
                  <p:cNvPr id="40" name="Ink 39">
                    <a:extLst>
                      <a:ext uri="{FF2B5EF4-FFF2-40B4-BE49-F238E27FC236}">
                        <a16:creationId xmlns:a16="http://schemas.microsoft.com/office/drawing/2014/main" id="{A404EBEC-0369-4386-A143-96DC23B95FF0}"/>
                      </a:ext>
                    </a:extLst>
                  </p:cNvPr>
                  <p:cNvPicPr/>
                  <p:nvPr/>
                </p:nvPicPr>
                <p:blipFill>
                  <a:blip r:embed="rId363"/>
                  <a:stretch>
                    <a:fillRect/>
                  </a:stretch>
                </p:blipFill>
                <p:spPr>
                  <a:xfrm>
                    <a:off x="3803121" y="3257001"/>
                    <a:ext cx="137880" cy="401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95">
              <p14:nvContentPartPr>
                <p14:cNvPr id="406" name="Ink 405">
                  <a:extLst>
                    <a:ext uri="{FF2B5EF4-FFF2-40B4-BE49-F238E27FC236}">
                      <a16:creationId xmlns:a16="http://schemas.microsoft.com/office/drawing/2014/main" id="{F680B424-4F2D-4EEE-899D-F670A371C101}"/>
                    </a:ext>
                  </a:extLst>
                </p14:cNvPr>
                <p14:cNvContentPartPr/>
                <p14:nvPr/>
              </p14:nvContentPartPr>
              <p14:xfrm>
                <a:off x="10497425" y="875617"/>
                <a:ext cx="120150" cy="114210"/>
              </p14:xfrm>
            </p:contentPart>
          </mc:Choice>
          <mc:Fallback>
            <p:pic>
              <p:nvPicPr>
                <p:cNvPr id="406" name="Ink 405">
                  <a:extLst>
                    <a:ext uri="{FF2B5EF4-FFF2-40B4-BE49-F238E27FC236}">
                      <a16:creationId xmlns:a16="http://schemas.microsoft.com/office/drawing/2014/main" id="{F680B424-4F2D-4EEE-899D-F670A371C101}"/>
                    </a:ext>
                  </a:extLst>
                </p:cNvPr>
                <p:cNvPicPr/>
                <p:nvPr/>
              </p:nvPicPr>
              <p:blipFill>
                <a:blip r:embed="rId396"/>
                <a:stretch>
                  <a:fillRect/>
                </a:stretch>
              </p:blipFill>
              <p:spPr>
                <a:xfrm>
                  <a:off x="10482628" y="860899"/>
                  <a:ext cx="149152" cy="143057"/>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407" name="Ink 406">
                  <a:extLst>
                    <a:ext uri="{FF2B5EF4-FFF2-40B4-BE49-F238E27FC236}">
                      <a16:creationId xmlns:a16="http://schemas.microsoft.com/office/drawing/2014/main" id="{E61C1B4E-2BB2-4B15-B743-E4A782A34899}"/>
                    </a:ext>
                  </a:extLst>
                </p14:cNvPr>
                <p14:cNvContentPartPr/>
                <p14:nvPr/>
              </p14:nvContentPartPr>
              <p14:xfrm>
                <a:off x="10431275" y="891277"/>
                <a:ext cx="61830" cy="390150"/>
              </p14:xfrm>
            </p:contentPart>
          </mc:Choice>
          <mc:Fallback>
            <p:pic>
              <p:nvPicPr>
                <p:cNvPr id="407" name="Ink 406">
                  <a:extLst>
                    <a:ext uri="{FF2B5EF4-FFF2-40B4-BE49-F238E27FC236}">
                      <a16:creationId xmlns:a16="http://schemas.microsoft.com/office/drawing/2014/main" id="{E61C1B4E-2BB2-4B15-B743-E4A782A34899}"/>
                    </a:ext>
                  </a:extLst>
                </p:cNvPr>
                <p:cNvPicPr/>
                <p:nvPr/>
              </p:nvPicPr>
              <p:blipFill>
                <a:blip r:embed="rId398"/>
                <a:stretch>
                  <a:fillRect/>
                </a:stretch>
              </p:blipFill>
              <p:spPr>
                <a:xfrm>
                  <a:off x="10416554" y="876476"/>
                  <a:ext cx="90684" cy="41916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408" name="Ink 407">
                  <a:extLst>
                    <a:ext uri="{FF2B5EF4-FFF2-40B4-BE49-F238E27FC236}">
                      <a16:creationId xmlns:a16="http://schemas.microsoft.com/office/drawing/2014/main" id="{65A3F098-A585-413A-BD90-1DE4F632794A}"/>
                    </a:ext>
                  </a:extLst>
                </p14:cNvPr>
                <p14:cNvContentPartPr/>
                <p14:nvPr/>
              </p14:nvContentPartPr>
              <p14:xfrm>
                <a:off x="10435055" y="984697"/>
                <a:ext cx="108810" cy="311310"/>
              </p14:xfrm>
            </p:contentPart>
          </mc:Choice>
          <mc:Fallback>
            <p:pic>
              <p:nvPicPr>
                <p:cNvPr id="408" name="Ink 407">
                  <a:extLst>
                    <a:ext uri="{FF2B5EF4-FFF2-40B4-BE49-F238E27FC236}">
                      <a16:creationId xmlns:a16="http://schemas.microsoft.com/office/drawing/2014/main" id="{65A3F098-A585-413A-BD90-1DE4F632794A}"/>
                    </a:ext>
                  </a:extLst>
                </p:cNvPr>
                <p:cNvPicPr/>
                <p:nvPr/>
              </p:nvPicPr>
              <p:blipFill>
                <a:blip r:embed="rId400"/>
                <a:stretch>
                  <a:fillRect/>
                </a:stretch>
              </p:blipFill>
              <p:spPr>
                <a:xfrm>
                  <a:off x="10420271" y="969901"/>
                  <a:ext cx="137787" cy="34031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409" name="Ink 408">
                  <a:extLst>
                    <a:ext uri="{FF2B5EF4-FFF2-40B4-BE49-F238E27FC236}">
                      <a16:creationId xmlns:a16="http://schemas.microsoft.com/office/drawing/2014/main" id="{D14E1142-0EA8-48AC-9CFA-DAD7DFEE1D82}"/>
                    </a:ext>
                  </a:extLst>
                </p14:cNvPr>
                <p14:cNvContentPartPr/>
                <p14:nvPr/>
              </p14:nvContentPartPr>
              <p14:xfrm>
                <a:off x="10435325" y="858863"/>
                <a:ext cx="264060" cy="442715"/>
              </p14:xfrm>
            </p:contentPart>
          </mc:Choice>
          <mc:Fallback>
            <p:pic>
              <p:nvPicPr>
                <p:cNvPr id="409" name="Ink 408">
                  <a:extLst>
                    <a:ext uri="{FF2B5EF4-FFF2-40B4-BE49-F238E27FC236}">
                      <a16:creationId xmlns:a16="http://schemas.microsoft.com/office/drawing/2014/main" id="{D14E1142-0EA8-48AC-9CFA-DAD7DFEE1D82}"/>
                    </a:ext>
                  </a:extLst>
                </p:cNvPr>
                <p:cNvPicPr/>
                <p:nvPr/>
              </p:nvPicPr>
              <p:blipFill>
                <a:blip r:embed="rId402"/>
                <a:stretch>
                  <a:fillRect/>
                </a:stretch>
              </p:blipFill>
              <p:spPr>
                <a:xfrm>
                  <a:off x="10420523" y="844066"/>
                  <a:ext cx="293071" cy="471716"/>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410" name="Ink 409">
                  <a:extLst>
                    <a:ext uri="{FF2B5EF4-FFF2-40B4-BE49-F238E27FC236}">
                      <a16:creationId xmlns:a16="http://schemas.microsoft.com/office/drawing/2014/main" id="{17B48ADC-10DB-460C-80A6-11967DF2399A}"/>
                    </a:ext>
                  </a:extLst>
                </p14:cNvPr>
                <p14:cNvContentPartPr/>
                <p14:nvPr/>
              </p14:nvContentPartPr>
              <p14:xfrm>
                <a:off x="10290056" y="917371"/>
                <a:ext cx="139320" cy="275940"/>
              </p14:xfrm>
            </p:contentPart>
          </mc:Choice>
          <mc:Fallback>
            <p:pic>
              <p:nvPicPr>
                <p:cNvPr id="410" name="Ink 409">
                  <a:extLst>
                    <a:ext uri="{FF2B5EF4-FFF2-40B4-BE49-F238E27FC236}">
                      <a16:creationId xmlns:a16="http://schemas.microsoft.com/office/drawing/2014/main" id="{17B48ADC-10DB-460C-80A6-11967DF2399A}"/>
                    </a:ext>
                  </a:extLst>
                </p:cNvPr>
                <p:cNvPicPr/>
                <p:nvPr/>
              </p:nvPicPr>
              <p:blipFill>
                <a:blip r:embed="rId404"/>
                <a:stretch>
                  <a:fillRect/>
                </a:stretch>
              </p:blipFill>
              <p:spPr>
                <a:xfrm>
                  <a:off x="10275298" y="902567"/>
                  <a:ext cx="168247" cy="304955"/>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411" name="Ink 410">
                  <a:extLst>
                    <a:ext uri="{FF2B5EF4-FFF2-40B4-BE49-F238E27FC236}">
                      <a16:creationId xmlns:a16="http://schemas.microsoft.com/office/drawing/2014/main" id="{934849BE-A89B-4C9D-AD51-FE69121717C5}"/>
                    </a:ext>
                  </a:extLst>
                </p14:cNvPr>
                <p14:cNvContentPartPr/>
                <p14:nvPr/>
              </p14:nvContentPartPr>
              <p14:xfrm>
                <a:off x="10717736" y="899281"/>
                <a:ext cx="123390" cy="298620"/>
              </p14:xfrm>
            </p:contentPart>
          </mc:Choice>
          <mc:Fallback>
            <p:pic>
              <p:nvPicPr>
                <p:cNvPr id="411" name="Ink 410">
                  <a:extLst>
                    <a:ext uri="{FF2B5EF4-FFF2-40B4-BE49-F238E27FC236}">
                      <a16:creationId xmlns:a16="http://schemas.microsoft.com/office/drawing/2014/main" id="{934849BE-A89B-4C9D-AD51-FE69121717C5}"/>
                    </a:ext>
                  </a:extLst>
                </p:cNvPr>
                <p:cNvPicPr/>
                <p:nvPr/>
              </p:nvPicPr>
              <p:blipFill>
                <a:blip r:embed="rId406"/>
                <a:stretch>
                  <a:fillRect/>
                </a:stretch>
              </p:blipFill>
              <p:spPr>
                <a:xfrm>
                  <a:off x="10702976" y="884498"/>
                  <a:ext cx="152319" cy="327595"/>
                </a:xfrm>
                <a:prstGeom prst="rect">
                  <a:avLst/>
                </a:prstGeom>
              </p:spPr>
            </p:pic>
          </mc:Fallback>
        </mc:AlternateContent>
      </p:grpSp>
      <p:grpSp>
        <p:nvGrpSpPr>
          <p:cNvPr id="412" name="Group 411">
            <a:extLst>
              <a:ext uri="{FF2B5EF4-FFF2-40B4-BE49-F238E27FC236}">
                <a16:creationId xmlns:a16="http://schemas.microsoft.com/office/drawing/2014/main" id="{97C1BB2E-755F-49A5-BA09-86B2648E98D9}"/>
              </a:ext>
            </a:extLst>
          </p:cNvPr>
          <p:cNvGrpSpPr/>
          <p:nvPr/>
        </p:nvGrpSpPr>
        <p:grpSpPr>
          <a:xfrm>
            <a:off x="7141207" y="3072881"/>
            <a:ext cx="334801" cy="767368"/>
            <a:chOff x="10290056" y="489517"/>
            <a:chExt cx="551070" cy="1263060"/>
          </a:xfrm>
        </p:grpSpPr>
        <p:grpSp>
          <p:nvGrpSpPr>
            <p:cNvPr id="413" name="Group 412">
              <a:extLst>
                <a:ext uri="{FF2B5EF4-FFF2-40B4-BE49-F238E27FC236}">
                  <a16:creationId xmlns:a16="http://schemas.microsoft.com/office/drawing/2014/main" id="{3264689C-4E13-4144-9FFB-79FC73B173D4}"/>
                </a:ext>
              </a:extLst>
            </p:cNvPr>
            <p:cNvGrpSpPr/>
            <p:nvPr/>
          </p:nvGrpSpPr>
          <p:grpSpPr>
            <a:xfrm>
              <a:off x="10330025" y="489517"/>
              <a:ext cx="372060" cy="393930"/>
              <a:chOff x="3434481" y="1970361"/>
              <a:chExt cx="496080" cy="525240"/>
            </a:xfrm>
          </p:grpSpPr>
          <mc:AlternateContent xmlns:mc="http://schemas.openxmlformats.org/markup-compatibility/2006" xmlns:p14="http://schemas.microsoft.com/office/powerpoint/2010/main">
            <mc:Choice Requires="p14">
              <p:contentPart p14:bwMode="auto" r:id="rId407">
                <p14:nvContentPartPr>
                  <p14:cNvPr id="438" name="Ink 437">
                    <a:extLst>
                      <a:ext uri="{FF2B5EF4-FFF2-40B4-BE49-F238E27FC236}">
                        <a16:creationId xmlns:a16="http://schemas.microsoft.com/office/drawing/2014/main" id="{1CC186DF-2E20-4C42-93B6-1E532523B8C5}"/>
                      </a:ext>
                    </a:extLst>
                  </p14:cNvPr>
                  <p14:cNvContentPartPr/>
                  <p14:nvPr/>
                </p14:nvContentPartPr>
                <p14:xfrm>
                  <a:off x="3583161" y="1970361"/>
                  <a:ext cx="347400" cy="525240"/>
                </p14:xfrm>
              </p:contentPart>
            </mc:Choice>
            <mc:Fallback xmlns="">
              <p:pic>
                <p:nvPicPr>
                  <p:cNvPr id="46" name="Ink 45">
                    <a:extLst>
                      <a:ext uri="{FF2B5EF4-FFF2-40B4-BE49-F238E27FC236}">
                        <a16:creationId xmlns:a16="http://schemas.microsoft.com/office/drawing/2014/main" id="{4BF14EF3-33AA-4FE3-AFE8-5AFF93EB7C79}"/>
                      </a:ext>
                    </a:extLst>
                  </p:cNvPr>
                  <p:cNvPicPr/>
                  <p:nvPr/>
                </p:nvPicPr>
                <p:blipFill>
                  <a:blip r:embed="rId337"/>
                  <a:stretch>
                    <a:fillRect/>
                  </a:stretch>
                </p:blipFill>
                <p:spPr>
                  <a:xfrm>
                    <a:off x="3574161" y="1961361"/>
                    <a:ext cx="36504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440" name="Ink 439">
                    <a:extLst>
                      <a:ext uri="{FF2B5EF4-FFF2-40B4-BE49-F238E27FC236}">
                        <a16:creationId xmlns:a16="http://schemas.microsoft.com/office/drawing/2014/main" id="{FE12E3F0-7FFC-4160-A483-517F4B0DAD47}"/>
                      </a:ext>
                    </a:extLst>
                  </p14:cNvPr>
                  <p14:cNvContentPartPr/>
                  <p14:nvPr/>
                </p14:nvContentPartPr>
                <p14:xfrm>
                  <a:off x="3666321" y="2255841"/>
                  <a:ext cx="14040" cy="7560"/>
                </p14:xfrm>
              </p:contentPart>
            </mc:Choice>
            <mc:Fallback xmlns="">
              <p:pic>
                <p:nvPicPr>
                  <p:cNvPr id="47" name="Ink 46">
                    <a:extLst>
                      <a:ext uri="{FF2B5EF4-FFF2-40B4-BE49-F238E27FC236}">
                        <a16:creationId xmlns:a16="http://schemas.microsoft.com/office/drawing/2014/main" id="{6C1145FC-527B-4C27-8E5F-9607294F9B58}"/>
                      </a:ext>
                    </a:extLst>
                  </p:cNvPr>
                  <p:cNvPicPr/>
                  <p:nvPr/>
                </p:nvPicPr>
                <p:blipFill>
                  <a:blip r:embed="rId339"/>
                  <a:stretch>
                    <a:fillRect/>
                  </a:stretch>
                </p:blipFill>
                <p:spPr>
                  <a:xfrm>
                    <a:off x="3657321" y="2247201"/>
                    <a:ext cx="316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41" name="Ink 440">
                    <a:extLst>
                      <a:ext uri="{FF2B5EF4-FFF2-40B4-BE49-F238E27FC236}">
                        <a16:creationId xmlns:a16="http://schemas.microsoft.com/office/drawing/2014/main" id="{7E689837-8D38-4712-B02D-68C8B1F50B40}"/>
                      </a:ext>
                    </a:extLst>
                  </p14:cNvPr>
                  <p14:cNvContentPartPr/>
                  <p14:nvPr/>
                </p14:nvContentPartPr>
                <p14:xfrm>
                  <a:off x="3775401" y="2258721"/>
                  <a:ext cx="3240" cy="3960"/>
                </p14:xfrm>
              </p:contentPart>
            </mc:Choice>
            <mc:Fallback xmlns="">
              <p:pic>
                <p:nvPicPr>
                  <p:cNvPr id="48" name="Ink 47">
                    <a:extLst>
                      <a:ext uri="{FF2B5EF4-FFF2-40B4-BE49-F238E27FC236}">
                        <a16:creationId xmlns:a16="http://schemas.microsoft.com/office/drawing/2014/main" id="{FAC80B85-9E9A-4A51-B437-C2B48750F23E}"/>
                      </a:ext>
                    </a:extLst>
                  </p:cNvPr>
                  <p:cNvPicPr/>
                  <p:nvPr/>
                </p:nvPicPr>
                <p:blipFill>
                  <a:blip r:embed="rId341"/>
                  <a:stretch>
                    <a:fillRect/>
                  </a:stretch>
                </p:blipFill>
                <p:spPr>
                  <a:xfrm>
                    <a:off x="3766401" y="2249721"/>
                    <a:ext cx="20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442" name="Ink 441">
                    <a:extLst>
                      <a:ext uri="{FF2B5EF4-FFF2-40B4-BE49-F238E27FC236}">
                        <a16:creationId xmlns:a16="http://schemas.microsoft.com/office/drawing/2014/main" id="{44726DD4-5420-4029-ACF1-5DC934C7DECC}"/>
                      </a:ext>
                    </a:extLst>
                  </p14:cNvPr>
                  <p14:cNvContentPartPr/>
                  <p14:nvPr/>
                </p14:nvContentPartPr>
                <p14:xfrm>
                  <a:off x="3643281" y="2364921"/>
                  <a:ext cx="135360" cy="45360"/>
                </p14:xfrm>
              </p:contentPart>
            </mc:Choice>
            <mc:Fallback xmlns="">
              <p:pic>
                <p:nvPicPr>
                  <p:cNvPr id="49" name="Ink 48">
                    <a:extLst>
                      <a:ext uri="{FF2B5EF4-FFF2-40B4-BE49-F238E27FC236}">
                        <a16:creationId xmlns:a16="http://schemas.microsoft.com/office/drawing/2014/main" id="{3CA2F774-BEFB-4BC1-9FDE-3E65CE855C09}"/>
                      </a:ext>
                    </a:extLst>
                  </p:cNvPr>
                  <p:cNvPicPr/>
                  <p:nvPr/>
                </p:nvPicPr>
                <p:blipFill>
                  <a:blip r:embed="rId343"/>
                  <a:stretch>
                    <a:fillRect/>
                  </a:stretch>
                </p:blipFill>
                <p:spPr>
                  <a:xfrm>
                    <a:off x="3634281" y="2356281"/>
                    <a:ext cx="153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43" name="Ink 442">
                    <a:extLst>
                      <a:ext uri="{FF2B5EF4-FFF2-40B4-BE49-F238E27FC236}">
                        <a16:creationId xmlns:a16="http://schemas.microsoft.com/office/drawing/2014/main" id="{C6C354C2-A4E8-4B7C-B589-6B0B9F07357A}"/>
                      </a:ext>
                    </a:extLst>
                  </p14:cNvPr>
                  <p14:cNvContentPartPr/>
                  <p14:nvPr/>
                </p14:nvContentPartPr>
                <p14:xfrm>
                  <a:off x="3434481" y="2130201"/>
                  <a:ext cx="466560" cy="29160"/>
                </p14:xfrm>
              </p:contentPart>
            </mc:Choice>
            <mc:Fallback xmlns="">
              <p:pic>
                <p:nvPicPr>
                  <p:cNvPr id="50" name="Ink 49">
                    <a:extLst>
                      <a:ext uri="{FF2B5EF4-FFF2-40B4-BE49-F238E27FC236}">
                        <a16:creationId xmlns:a16="http://schemas.microsoft.com/office/drawing/2014/main" id="{04795A07-5A4F-477E-83B6-88A495C72198}"/>
                      </a:ext>
                    </a:extLst>
                  </p:cNvPr>
                  <p:cNvPicPr/>
                  <p:nvPr/>
                </p:nvPicPr>
                <p:blipFill>
                  <a:blip r:embed="rId345"/>
                  <a:stretch>
                    <a:fillRect/>
                  </a:stretch>
                </p:blipFill>
                <p:spPr>
                  <a:xfrm>
                    <a:off x="3425481" y="2121201"/>
                    <a:ext cx="484200" cy="46800"/>
                  </a:xfrm>
                  <a:prstGeom prst="rect">
                    <a:avLst/>
                  </a:prstGeom>
                </p:spPr>
              </p:pic>
            </mc:Fallback>
          </mc:AlternateContent>
        </p:grpSp>
        <p:grpSp>
          <p:nvGrpSpPr>
            <p:cNvPr id="414" name="Group 413">
              <a:extLst>
                <a:ext uri="{FF2B5EF4-FFF2-40B4-BE49-F238E27FC236}">
                  <a16:creationId xmlns:a16="http://schemas.microsoft.com/office/drawing/2014/main" id="{1A89395D-F409-4334-906C-2E62E661711B}"/>
                </a:ext>
              </a:extLst>
            </p:cNvPr>
            <p:cNvGrpSpPr/>
            <p:nvPr/>
          </p:nvGrpSpPr>
          <p:grpSpPr>
            <a:xfrm>
              <a:off x="10473665" y="507607"/>
              <a:ext cx="199530" cy="100170"/>
              <a:chOff x="3626001" y="1994481"/>
              <a:chExt cx="266040" cy="133560"/>
            </a:xfrm>
          </p:grpSpPr>
          <mc:AlternateContent xmlns:mc="http://schemas.openxmlformats.org/markup-compatibility/2006" xmlns:p14="http://schemas.microsoft.com/office/powerpoint/2010/main">
            <mc:Choice Requires="p14">
              <p:contentPart p14:bwMode="auto" r:id="rId412">
                <p14:nvContentPartPr>
                  <p14:cNvPr id="430" name="Ink 429">
                    <a:extLst>
                      <a:ext uri="{FF2B5EF4-FFF2-40B4-BE49-F238E27FC236}">
                        <a16:creationId xmlns:a16="http://schemas.microsoft.com/office/drawing/2014/main" id="{A604131B-2913-4D61-97F0-569560FC8C32}"/>
                      </a:ext>
                    </a:extLst>
                  </p14:cNvPr>
                  <p14:cNvContentPartPr/>
                  <p14:nvPr/>
                </p14:nvContentPartPr>
                <p14:xfrm>
                  <a:off x="3645801" y="1996641"/>
                  <a:ext cx="244440" cy="121320"/>
                </p14:xfrm>
              </p:contentPart>
            </mc:Choice>
            <mc:Fallback xmlns="">
              <p:pic>
                <p:nvPicPr>
                  <p:cNvPr id="41" name="Ink 40">
                    <a:extLst>
                      <a:ext uri="{FF2B5EF4-FFF2-40B4-BE49-F238E27FC236}">
                        <a16:creationId xmlns:a16="http://schemas.microsoft.com/office/drawing/2014/main" id="{33DCEB87-A2EF-4BD1-8DCC-17EC1D42112D}"/>
                      </a:ext>
                    </a:extLst>
                  </p:cNvPr>
                  <p:cNvPicPr/>
                  <p:nvPr/>
                </p:nvPicPr>
                <p:blipFill>
                  <a:blip r:embed="rId347"/>
                  <a:stretch>
                    <a:fillRect/>
                  </a:stretch>
                </p:blipFill>
                <p:spPr>
                  <a:xfrm>
                    <a:off x="3636801" y="1987641"/>
                    <a:ext cx="26208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432" name="Ink 431">
                    <a:extLst>
                      <a:ext uri="{FF2B5EF4-FFF2-40B4-BE49-F238E27FC236}">
                        <a16:creationId xmlns:a16="http://schemas.microsoft.com/office/drawing/2014/main" id="{4C6F3278-F2E1-460D-8C58-F13DE8DE16C0}"/>
                      </a:ext>
                    </a:extLst>
                  </p14:cNvPr>
                  <p14:cNvContentPartPr/>
                  <p14:nvPr/>
                </p14:nvContentPartPr>
                <p14:xfrm>
                  <a:off x="3683961" y="2001321"/>
                  <a:ext cx="177840" cy="53640"/>
                </p14:xfrm>
              </p:contentPart>
            </mc:Choice>
            <mc:Fallback>
              <p:pic>
                <p:nvPicPr>
                  <p:cNvPr id="432" name="Ink 431">
                    <a:extLst>
                      <a:ext uri="{FF2B5EF4-FFF2-40B4-BE49-F238E27FC236}">
                        <a16:creationId xmlns:a16="http://schemas.microsoft.com/office/drawing/2014/main" id="{4C6F3278-F2E1-460D-8C58-F13DE8DE16C0}"/>
                      </a:ext>
                    </a:extLst>
                  </p:cNvPr>
                  <p:cNvPicPr/>
                  <p:nvPr/>
                </p:nvPicPr>
                <p:blipFill>
                  <a:blip r:embed="rId414"/>
                  <a:stretch>
                    <a:fillRect/>
                  </a:stretch>
                </p:blipFill>
                <p:spPr>
                  <a:xfrm>
                    <a:off x="3664288" y="1981600"/>
                    <a:ext cx="216398" cy="92292"/>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434" name="Ink 433">
                    <a:extLst>
                      <a:ext uri="{FF2B5EF4-FFF2-40B4-BE49-F238E27FC236}">
                        <a16:creationId xmlns:a16="http://schemas.microsoft.com/office/drawing/2014/main" id="{4FEC1DE9-6F07-4595-8885-F5D395E061D7}"/>
                      </a:ext>
                    </a:extLst>
                  </p14:cNvPr>
                  <p14:cNvContentPartPr/>
                  <p14:nvPr/>
                </p14:nvContentPartPr>
                <p14:xfrm>
                  <a:off x="3626001" y="1994481"/>
                  <a:ext cx="266040" cy="126360"/>
                </p14:xfrm>
              </p:contentPart>
            </mc:Choice>
            <mc:Fallback>
              <p:pic>
                <p:nvPicPr>
                  <p:cNvPr id="434" name="Ink 433">
                    <a:extLst>
                      <a:ext uri="{FF2B5EF4-FFF2-40B4-BE49-F238E27FC236}">
                        <a16:creationId xmlns:a16="http://schemas.microsoft.com/office/drawing/2014/main" id="{4FEC1DE9-6F07-4595-8885-F5D395E061D7}"/>
                      </a:ext>
                    </a:extLst>
                  </p:cNvPr>
                  <p:cNvPicPr/>
                  <p:nvPr/>
                </p:nvPicPr>
                <p:blipFill>
                  <a:blip r:embed="rId416"/>
                  <a:stretch>
                    <a:fillRect/>
                  </a:stretch>
                </p:blipFill>
                <p:spPr>
                  <a:xfrm>
                    <a:off x="3606323" y="1974860"/>
                    <a:ext cx="304608" cy="164817"/>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435" name="Ink 434">
                    <a:extLst>
                      <a:ext uri="{FF2B5EF4-FFF2-40B4-BE49-F238E27FC236}">
                        <a16:creationId xmlns:a16="http://schemas.microsoft.com/office/drawing/2014/main" id="{31B6AD40-5776-4F6D-98C7-F0D51E0D26D7}"/>
                      </a:ext>
                    </a:extLst>
                  </p14:cNvPr>
                  <p14:cNvContentPartPr/>
                  <p14:nvPr/>
                </p14:nvContentPartPr>
                <p14:xfrm>
                  <a:off x="3678201" y="2089881"/>
                  <a:ext cx="176400" cy="38160"/>
                </p14:xfrm>
              </p:contentPart>
            </mc:Choice>
            <mc:Fallback>
              <p:pic>
                <p:nvPicPr>
                  <p:cNvPr id="435" name="Ink 434">
                    <a:extLst>
                      <a:ext uri="{FF2B5EF4-FFF2-40B4-BE49-F238E27FC236}">
                        <a16:creationId xmlns:a16="http://schemas.microsoft.com/office/drawing/2014/main" id="{31B6AD40-5776-4F6D-98C7-F0D51E0D26D7}"/>
                      </a:ext>
                    </a:extLst>
                  </p:cNvPr>
                  <p:cNvPicPr/>
                  <p:nvPr/>
                </p:nvPicPr>
                <p:blipFill>
                  <a:blip r:embed="rId418"/>
                  <a:stretch>
                    <a:fillRect/>
                  </a:stretch>
                </p:blipFill>
                <p:spPr>
                  <a:xfrm>
                    <a:off x="3658513" y="2070801"/>
                    <a:ext cx="214988" cy="75557"/>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436" name="Ink 435">
                    <a:extLst>
                      <a:ext uri="{FF2B5EF4-FFF2-40B4-BE49-F238E27FC236}">
                        <a16:creationId xmlns:a16="http://schemas.microsoft.com/office/drawing/2014/main" id="{F7E292F4-9758-49AE-B401-813019991227}"/>
                      </a:ext>
                    </a:extLst>
                  </p14:cNvPr>
                  <p14:cNvContentPartPr/>
                  <p14:nvPr/>
                </p14:nvContentPartPr>
                <p14:xfrm>
                  <a:off x="3829761" y="2024361"/>
                  <a:ext cx="33120" cy="48600"/>
                </p14:xfrm>
              </p:contentPart>
            </mc:Choice>
            <mc:Fallback xmlns="">
              <p:pic>
                <p:nvPicPr>
                  <p:cNvPr id="45" name="Ink 44">
                    <a:extLst>
                      <a:ext uri="{FF2B5EF4-FFF2-40B4-BE49-F238E27FC236}">
                        <a16:creationId xmlns:a16="http://schemas.microsoft.com/office/drawing/2014/main" id="{2789E9EA-5E48-44CB-941D-DD465B4E5456}"/>
                      </a:ext>
                    </a:extLst>
                  </p:cNvPr>
                  <p:cNvPicPr/>
                  <p:nvPr/>
                </p:nvPicPr>
                <p:blipFill>
                  <a:blip r:embed="rId355"/>
                  <a:stretch>
                    <a:fillRect/>
                  </a:stretch>
                </p:blipFill>
                <p:spPr>
                  <a:xfrm>
                    <a:off x="3820761" y="2015361"/>
                    <a:ext cx="50760" cy="66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20">
              <p14:nvContentPartPr>
                <p14:cNvPr id="415" name="Ink 414">
                  <a:extLst>
                    <a:ext uri="{FF2B5EF4-FFF2-40B4-BE49-F238E27FC236}">
                      <a16:creationId xmlns:a16="http://schemas.microsoft.com/office/drawing/2014/main" id="{9881F446-4CB6-41E2-A445-A38BE380182E}"/>
                    </a:ext>
                  </a:extLst>
                </p14:cNvPr>
                <p14:cNvContentPartPr/>
                <p14:nvPr/>
              </p14:nvContentPartPr>
              <p14:xfrm>
                <a:off x="10406435" y="836737"/>
                <a:ext cx="314280" cy="640440"/>
              </p14:xfrm>
            </p:contentPart>
          </mc:Choice>
          <mc:Fallback>
            <p:pic>
              <p:nvPicPr>
                <p:cNvPr id="415" name="Ink 414">
                  <a:extLst>
                    <a:ext uri="{FF2B5EF4-FFF2-40B4-BE49-F238E27FC236}">
                      <a16:creationId xmlns:a16="http://schemas.microsoft.com/office/drawing/2014/main" id="{9881F446-4CB6-41E2-A445-A38BE380182E}"/>
                    </a:ext>
                  </a:extLst>
                </p:cNvPr>
                <p:cNvPicPr/>
                <p:nvPr/>
              </p:nvPicPr>
              <p:blipFill>
                <a:blip r:embed="rId421"/>
                <a:stretch>
                  <a:fillRect/>
                </a:stretch>
              </p:blipFill>
              <p:spPr>
                <a:xfrm>
                  <a:off x="10391638" y="821926"/>
                  <a:ext cx="343281" cy="66947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416" name="Ink 415">
                  <a:extLst>
                    <a:ext uri="{FF2B5EF4-FFF2-40B4-BE49-F238E27FC236}">
                      <a16:creationId xmlns:a16="http://schemas.microsoft.com/office/drawing/2014/main" id="{0D0B2BE3-CCB9-4E1E-84C4-C33C940ADB32}"/>
                    </a:ext>
                  </a:extLst>
                </p14:cNvPr>
                <p14:cNvContentPartPr/>
                <p14:nvPr/>
              </p14:nvContentPartPr>
              <p14:xfrm>
                <a:off x="10411565" y="1270357"/>
                <a:ext cx="282690" cy="56700"/>
              </p14:xfrm>
            </p:contentPart>
          </mc:Choice>
          <mc:Fallback>
            <p:pic>
              <p:nvPicPr>
                <p:cNvPr id="416" name="Ink 415">
                  <a:extLst>
                    <a:ext uri="{FF2B5EF4-FFF2-40B4-BE49-F238E27FC236}">
                      <a16:creationId xmlns:a16="http://schemas.microsoft.com/office/drawing/2014/main" id="{0D0B2BE3-CCB9-4E1E-84C4-C33C940ADB32}"/>
                    </a:ext>
                  </a:extLst>
                </p:cNvPr>
                <p:cNvPicPr/>
                <p:nvPr/>
              </p:nvPicPr>
              <p:blipFill>
                <a:blip r:embed="rId423"/>
                <a:stretch>
                  <a:fillRect/>
                </a:stretch>
              </p:blipFill>
              <p:spPr>
                <a:xfrm>
                  <a:off x="10396780" y="1255591"/>
                  <a:ext cx="311669" cy="85641"/>
                </a:xfrm>
                <a:prstGeom prst="rect">
                  <a:avLst/>
                </a:prstGeom>
              </p:spPr>
            </p:pic>
          </mc:Fallback>
        </mc:AlternateContent>
        <p:grpSp>
          <p:nvGrpSpPr>
            <p:cNvPr id="417" name="Group 416">
              <a:extLst>
                <a:ext uri="{FF2B5EF4-FFF2-40B4-BE49-F238E27FC236}">
                  <a16:creationId xmlns:a16="http://schemas.microsoft.com/office/drawing/2014/main" id="{0331EA58-DFDC-4E70-B9F0-F1978FB43632}"/>
                </a:ext>
              </a:extLst>
            </p:cNvPr>
            <p:cNvGrpSpPr/>
            <p:nvPr/>
          </p:nvGrpSpPr>
          <p:grpSpPr>
            <a:xfrm>
              <a:off x="10367825" y="1461247"/>
              <a:ext cx="335610" cy="291330"/>
              <a:chOff x="3484881" y="3266001"/>
              <a:chExt cx="447480" cy="388440"/>
            </a:xfrm>
          </p:grpSpPr>
          <mc:AlternateContent xmlns:mc="http://schemas.openxmlformats.org/markup-compatibility/2006" xmlns:p14="http://schemas.microsoft.com/office/powerpoint/2010/main">
            <mc:Choice Requires="p14">
              <p:contentPart p14:bwMode="auto" r:id="rId424">
                <p14:nvContentPartPr>
                  <p14:cNvPr id="428" name="Ink 427">
                    <a:extLst>
                      <a:ext uri="{FF2B5EF4-FFF2-40B4-BE49-F238E27FC236}">
                        <a16:creationId xmlns:a16="http://schemas.microsoft.com/office/drawing/2014/main" id="{2DC4370E-7ADB-4122-8B55-6DFAC6E82442}"/>
                      </a:ext>
                    </a:extLst>
                  </p14:cNvPr>
                  <p14:cNvContentPartPr/>
                  <p14:nvPr/>
                </p14:nvContentPartPr>
                <p14:xfrm>
                  <a:off x="3484881" y="3295161"/>
                  <a:ext cx="127440" cy="359280"/>
                </p14:xfrm>
              </p:contentPart>
            </mc:Choice>
            <mc:Fallback xmlns="">
              <p:pic>
                <p:nvPicPr>
                  <p:cNvPr id="39" name="Ink 38">
                    <a:extLst>
                      <a:ext uri="{FF2B5EF4-FFF2-40B4-BE49-F238E27FC236}">
                        <a16:creationId xmlns:a16="http://schemas.microsoft.com/office/drawing/2014/main" id="{3E260130-5E08-40C9-A8BA-BFFBE63EA566}"/>
                      </a:ext>
                    </a:extLst>
                  </p:cNvPr>
                  <p:cNvPicPr/>
                  <p:nvPr/>
                </p:nvPicPr>
                <p:blipFill>
                  <a:blip r:embed="rId361"/>
                  <a:stretch>
                    <a:fillRect/>
                  </a:stretch>
                </p:blipFill>
                <p:spPr>
                  <a:xfrm>
                    <a:off x="3475881" y="3286521"/>
                    <a:ext cx="14508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429" name="Ink 428">
                    <a:extLst>
                      <a:ext uri="{FF2B5EF4-FFF2-40B4-BE49-F238E27FC236}">
                        <a16:creationId xmlns:a16="http://schemas.microsoft.com/office/drawing/2014/main" id="{7CE9D0D1-C83D-45A2-999A-C8AA5E3F382D}"/>
                      </a:ext>
                    </a:extLst>
                  </p14:cNvPr>
                  <p14:cNvContentPartPr/>
                  <p14:nvPr/>
                </p14:nvContentPartPr>
                <p14:xfrm>
                  <a:off x="3812121" y="3266001"/>
                  <a:ext cx="120240" cy="383400"/>
                </p14:xfrm>
              </p:contentPart>
            </mc:Choice>
            <mc:Fallback xmlns="">
              <p:pic>
                <p:nvPicPr>
                  <p:cNvPr id="40" name="Ink 39">
                    <a:extLst>
                      <a:ext uri="{FF2B5EF4-FFF2-40B4-BE49-F238E27FC236}">
                        <a16:creationId xmlns:a16="http://schemas.microsoft.com/office/drawing/2014/main" id="{A404EBEC-0369-4386-A143-96DC23B95FF0}"/>
                      </a:ext>
                    </a:extLst>
                  </p:cNvPr>
                  <p:cNvPicPr/>
                  <p:nvPr/>
                </p:nvPicPr>
                <p:blipFill>
                  <a:blip r:embed="rId363"/>
                  <a:stretch>
                    <a:fillRect/>
                  </a:stretch>
                </p:blipFill>
                <p:spPr>
                  <a:xfrm>
                    <a:off x="3803121" y="3257001"/>
                    <a:ext cx="137880" cy="401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26">
              <p14:nvContentPartPr>
                <p14:cNvPr id="418" name="Ink 417">
                  <a:extLst>
                    <a:ext uri="{FF2B5EF4-FFF2-40B4-BE49-F238E27FC236}">
                      <a16:creationId xmlns:a16="http://schemas.microsoft.com/office/drawing/2014/main" id="{860CDFE3-D5FF-45FE-A616-AEEB71A3AEBB}"/>
                    </a:ext>
                  </a:extLst>
                </p14:cNvPr>
                <p14:cNvContentPartPr/>
                <p14:nvPr/>
              </p14:nvContentPartPr>
              <p14:xfrm>
                <a:off x="10497425" y="875617"/>
                <a:ext cx="120150" cy="114210"/>
              </p14:xfrm>
            </p:contentPart>
          </mc:Choice>
          <mc:Fallback>
            <p:pic>
              <p:nvPicPr>
                <p:cNvPr id="418" name="Ink 417">
                  <a:extLst>
                    <a:ext uri="{FF2B5EF4-FFF2-40B4-BE49-F238E27FC236}">
                      <a16:creationId xmlns:a16="http://schemas.microsoft.com/office/drawing/2014/main" id="{860CDFE3-D5FF-45FE-A616-AEEB71A3AEBB}"/>
                    </a:ext>
                  </a:extLst>
                </p:cNvPr>
                <p:cNvPicPr/>
                <p:nvPr/>
              </p:nvPicPr>
              <p:blipFill>
                <a:blip r:embed="rId427"/>
                <a:stretch>
                  <a:fillRect/>
                </a:stretch>
              </p:blipFill>
              <p:spPr>
                <a:xfrm>
                  <a:off x="10482628" y="860899"/>
                  <a:ext cx="149152" cy="143057"/>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419" name="Ink 418">
                  <a:extLst>
                    <a:ext uri="{FF2B5EF4-FFF2-40B4-BE49-F238E27FC236}">
                      <a16:creationId xmlns:a16="http://schemas.microsoft.com/office/drawing/2014/main" id="{1D8D4073-6A03-4402-8526-206EAFCBD56F}"/>
                    </a:ext>
                  </a:extLst>
                </p14:cNvPr>
                <p14:cNvContentPartPr/>
                <p14:nvPr/>
              </p14:nvContentPartPr>
              <p14:xfrm>
                <a:off x="10431275" y="891277"/>
                <a:ext cx="61830" cy="390150"/>
              </p14:xfrm>
            </p:contentPart>
          </mc:Choice>
          <mc:Fallback>
            <p:pic>
              <p:nvPicPr>
                <p:cNvPr id="419" name="Ink 418">
                  <a:extLst>
                    <a:ext uri="{FF2B5EF4-FFF2-40B4-BE49-F238E27FC236}">
                      <a16:creationId xmlns:a16="http://schemas.microsoft.com/office/drawing/2014/main" id="{1D8D4073-6A03-4402-8526-206EAFCBD56F}"/>
                    </a:ext>
                  </a:extLst>
                </p:cNvPr>
                <p:cNvPicPr/>
                <p:nvPr/>
              </p:nvPicPr>
              <p:blipFill>
                <a:blip r:embed="rId429"/>
                <a:stretch>
                  <a:fillRect/>
                </a:stretch>
              </p:blipFill>
              <p:spPr>
                <a:xfrm>
                  <a:off x="10416554" y="876476"/>
                  <a:ext cx="90684" cy="41916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420" name="Ink 419">
                  <a:extLst>
                    <a:ext uri="{FF2B5EF4-FFF2-40B4-BE49-F238E27FC236}">
                      <a16:creationId xmlns:a16="http://schemas.microsoft.com/office/drawing/2014/main" id="{D076D5E5-E615-4E85-966B-62A4A6319A16}"/>
                    </a:ext>
                  </a:extLst>
                </p14:cNvPr>
                <p14:cNvContentPartPr/>
                <p14:nvPr/>
              </p14:nvContentPartPr>
              <p14:xfrm>
                <a:off x="10435055" y="984697"/>
                <a:ext cx="108810" cy="311310"/>
              </p14:xfrm>
            </p:contentPart>
          </mc:Choice>
          <mc:Fallback>
            <p:pic>
              <p:nvPicPr>
                <p:cNvPr id="420" name="Ink 419">
                  <a:extLst>
                    <a:ext uri="{FF2B5EF4-FFF2-40B4-BE49-F238E27FC236}">
                      <a16:creationId xmlns:a16="http://schemas.microsoft.com/office/drawing/2014/main" id="{D076D5E5-E615-4E85-966B-62A4A6319A16}"/>
                    </a:ext>
                  </a:extLst>
                </p:cNvPr>
                <p:cNvPicPr/>
                <p:nvPr/>
              </p:nvPicPr>
              <p:blipFill>
                <a:blip r:embed="rId431"/>
                <a:stretch>
                  <a:fillRect/>
                </a:stretch>
              </p:blipFill>
              <p:spPr>
                <a:xfrm>
                  <a:off x="10420271" y="969901"/>
                  <a:ext cx="137787" cy="34031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422" name="Ink 421">
                  <a:extLst>
                    <a:ext uri="{FF2B5EF4-FFF2-40B4-BE49-F238E27FC236}">
                      <a16:creationId xmlns:a16="http://schemas.microsoft.com/office/drawing/2014/main" id="{10C25CC1-FD45-4897-8685-DA1A897A50F5}"/>
                    </a:ext>
                  </a:extLst>
                </p14:cNvPr>
                <p14:cNvContentPartPr/>
                <p14:nvPr/>
              </p14:nvContentPartPr>
              <p14:xfrm>
                <a:off x="10435325" y="858863"/>
                <a:ext cx="264060" cy="442715"/>
              </p14:xfrm>
            </p:contentPart>
          </mc:Choice>
          <mc:Fallback>
            <p:pic>
              <p:nvPicPr>
                <p:cNvPr id="422" name="Ink 421">
                  <a:extLst>
                    <a:ext uri="{FF2B5EF4-FFF2-40B4-BE49-F238E27FC236}">
                      <a16:creationId xmlns:a16="http://schemas.microsoft.com/office/drawing/2014/main" id="{10C25CC1-FD45-4897-8685-DA1A897A50F5}"/>
                    </a:ext>
                  </a:extLst>
                </p:cNvPr>
                <p:cNvPicPr/>
                <p:nvPr/>
              </p:nvPicPr>
              <p:blipFill>
                <a:blip r:embed="rId433"/>
                <a:stretch>
                  <a:fillRect/>
                </a:stretch>
              </p:blipFill>
              <p:spPr>
                <a:xfrm>
                  <a:off x="10420523" y="844066"/>
                  <a:ext cx="293071" cy="471716"/>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424" name="Ink 423">
                  <a:extLst>
                    <a:ext uri="{FF2B5EF4-FFF2-40B4-BE49-F238E27FC236}">
                      <a16:creationId xmlns:a16="http://schemas.microsoft.com/office/drawing/2014/main" id="{DB8A682E-3678-495D-8587-D8DC27C6F3E6}"/>
                    </a:ext>
                  </a:extLst>
                </p14:cNvPr>
                <p14:cNvContentPartPr/>
                <p14:nvPr/>
              </p14:nvContentPartPr>
              <p14:xfrm>
                <a:off x="10290056" y="917371"/>
                <a:ext cx="139320" cy="275940"/>
              </p14:xfrm>
            </p:contentPart>
          </mc:Choice>
          <mc:Fallback>
            <p:pic>
              <p:nvPicPr>
                <p:cNvPr id="424" name="Ink 423">
                  <a:extLst>
                    <a:ext uri="{FF2B5EF4-FFF2-40B4-BE49-F238E27FC236}">
                      <a16:creationId xmlns:a16="http://schemas.microsoft.com/office/drawing/2014/main" id="{DB8A682E-3678-495D-8587-D8DC27C6F3E6}"/>
                    </a:ext>
                  </a:extLst>
                </p:cNvPr>
                <p:cNvPicPr/>
                <p:nvPr/>
              </p:nvPicPr>
              <p:blipFill>
                <a:blip r:embed="rId435"/>
                <a:stretch>
                  <a:fillRect/>
                </a:stretch>
              </p:blipFill>
              <p:spPr>
                <a:xfrm>
                  <a:off x="10275888" y="902567"/>
                  <a:ext cx="168247" cy="304955"/>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426" name="Ink 425">
                  <a:extLst>
                    <a:ext uri="{FF2B5EF4-FFF2-40B4-BE49-F238E27FC236}">
                      <a16:creationId xmlns:a16="http://schemas.microsoft.com/office/drawing/2014/main" id="{49FCB2BA-0CB7-4BD2-B79E-4279EB96E6D3}"/>
                    </a:ext>
                  </a:extLst>
                </p14:cNvPr>
                <p14:cNvContentPartPr/>
                <p14:nvPr/>
              </p14:nvContentPartPr>
              <p14:xfrm>
                <a:off x="10717736" y="899281"/>
                <a:ext cx="123390" cy="298620"/>
              </p14:xfrm>
            </p:contentPart>
          </mc:Choice>
          <mc:Fallback>
            <p:pic>
              <p:nvPicPr>
                <p:cNvPr id="426" name="Ink 425">
                  <a:extLst>
                    <a:ext uri="{FF2B5EF4-FFF2-40B4-BE49-F238E27FC236}">
                      <a16:creationId xmlns:a16="http://schemas.microsoft.com/office/drawing/2014/main" id="{49FCB2BA-0CB7-4BD2-B79E-4279EB96E6D3}"/>
                    </a:ext>
                  </a:extLst>
                </p:cNvPr>
                <p:cNvPicPr/>
                <p:nvPr/>
              </p:nvPicPr>
              <p:blipFill>
                <a:blip r:embed="rId437"/>
                <a:stretch>
                  <a:fillRect/>
                </a:stretch>
              </p:blipFill>
              <p:spPr>
                <a:xfrm>
                  <a:off x="10703567" y="884498"/>
                  <a:ext cx="152319" cy="327595"/>
                </a:xfrm>
                <a:prstGeom prst="rect">
                  <a:avLst/>
                </a:prstGeom>
              </p:spPr>
            </p:pic>
          </mc:Fallback>
        </mc:AlternateContent>
      </p:grpSp>
      <p:grpSp>
        <p:nvGrpSpPr>
          <p:cNvPr id="455" name="Group 454">
            <a:extLst>
              <a:ext uri="{FF2B5EF4-FFF2-40B4-BE49-F238E27FC236}">
                <a16:creationId xmlns:a16="http://schemas.microsoft.com/office/drawing/2014/main" id="{7EDBA8D6-2D76-485F-8831-0A2EB1D56D52}"/>
              </a:ext>
            </a:extLst>
          </p:cNvPr>
          <p:cNvGrpSpPr/>
          <p:nvPr/>
        </p:nvGrpSpPr>
        <p:grpSpPr>
          <a:xfrm>
            <a:off x="235153" y="404830"/>
            <a:ext cx="190080" cy="172800"/>
            <a:chOff x="235153" y="404830"/>
            <a:chExt cx="190080" cy="172800"/>
          </a:xfrm>
        </p:grpSpPr>
        <mc:AlternateContent xmlns:mc="http://schemas.openxmlformats.org/markup-compatibility/2006">
          <mc:Choice xmlns:p14="http://schemas.microsoft.com/office/powerpoint/2010/main" Requires="p14">
            <p:contentPart p14:bwMode="auto" r:id="rId438">
              <p14:nvContentPartPr>
                <p14:cNvPr id="453" name="Ink 452">
                  <a:extLst>
                    <a:ext uri="{FF2B5EF4-FFF2-40B4-BE49-F238E27FC236}">
                      <a16:creationId xmlns:a16="http://schemas.microsoft.com/office/drawing/2014/main" id="{20467EF6-AED2-4EBA-A2FD-DDD471359714}"/>
                    </a:ext>
                  </a:extLst>
                </p14:cNvPr>
                <p14:cNvContentPartPr/>
                <p14:nvPr/>
              </p14:nvContentPartPr>
              <p14:xfrm>
                <a:off x="306793" y="424990"/>
                <a:ext cx="118440" cy="152640"/>
              </p14:xfrm>
            </p:contentPart>
          </mc:Choice>
          <mc:Fallback>
            <p:pic>
              <p:nvPicPr>
                <p:cNvPr id="453" name="Ink 452">
                  <a:extLst>
                    <a:ext uri="{FF2B5EF4-FFF2-40B4-BE49-F238E27FC236}">
                      <a16:creationId xmlns:a16="http://schemas.microsoft.com/office/drawing/2014/main" id="{20467EF6-AED2-4EBA-A2FD-DDD471359714}"/>
                    </a:ext>
                  </a:extLst>
                </p:cNvPr>
                <p:cNvPicPr/>
                <p:nvPr/>
              </p:nvPicPr>
              <p:blipFill>
                <a:blip r:embed="rId439"/>
                <a:stretch>
                  <a:fillRect/>
                </a:stretch>
              </p:blipFill>
              <p:spPr>
                <a:xfrm>
                  <a:off x="297793" y="415990"/>
                  <a:ext cx="13608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454" name="Ink 453">
                  <a:extLst>
                    <a:ext uri="{FF2B5EF4-FFF2-40B4-BE49-F238E27FC236}">
                      <a16:creationId xmlns:a16="http://schemas.microsoft.com/office/drawing/2014/main" id="{8FEC2810-1E77-45E2-B879-F818A29D4C56}"/>
                    </a:ext>
                  </a:extLst>
                </p14:cNvPr>
                <p14:cNvContentPartPr/>
                <p14:nvPr/>
              </p14:nvContentPartPr>
              <p14:xfrm>
                <a:off x="235153" y="404830"/>
                <a:ext cx="57960" cy="92160"/>
              </p14:xfrm>
            </p:contentPart>
          </mc:Choice>
          <mc:Fallback>
            <p:pic>
              <p:nvPicPr>
                <p:cNvPr id="454" name="Ink 453">
                  <a:extLst>
                    <a:ext uri="{FF2B5EF4-FFF2-40B4-BE49-F238E27FC236}">
                      <a16:creationId xmlns:a16="http://schemas.microsoft.com/office/drawing/2014/main" id="{8FEC2810-1E77-45E2-B879-F818A29D4C56}"/>
                    </a:ext>
                  </a:extLst>
                </p:cNvPr>
                <p:cNvPicPr/>
                <p:nvPr/>
              </p:nvPicPr>
              <p:blipFill>
                <a:blip r:embed="rId441"/>
                <a:stretch>
                  <a:fillRect/>
                </a:stretch>
              </p:blipFill>
              <p:spPr>
                <a:xfrm>
                  <a:off x="226153" y="395830"/>
                  <a:ext cx="75600" cy="109800"/>
                </a:xfrm>
                <a:prstGeom prst="rect">
                  <a:avLst/>
                </a:prstGeom>
              </p:spPr>
            </p:pic>
          </mc:Fallback>
        </mc:AlternateContent>
      </p:grpSp>
      <p:grpSp>
        <p:nvGrpSpPr>
          <p:cNvPr id="460" name="Group 459">
            <a:extLst>
              <a:ext uri="{FF2B5EF4-FFF2-40B4-BE49-F238E27FC236}">
                <a16:creationId xmlns:a16="http://schemas.microsoft.com/office/drawing/2014/main" id="{9E64EBDC-EF42-4F39-B7C3-83EDF72DF70D}"/>
              </a:ext>
            </a:extLst>
          </p:cNvPr>
          <p:cNvGrpSpPr/>
          <p:nvPr/>
        </p:nvGrpSpPr>
        <p:grpSpPr>
          <a:xfrm>
            <a:off x="1098793" y="386830"/>
            <a:ext cx="150840" cy="166680"/>
            <a:chOff x="1098793" y="386830"/>
            <a:chExt cx="150840" cy="166680"/>
          </a:xfrm>
        </p:grpSpPr>
        <mc:AlternateContent xmlns:mc="http://schemas.openxmlformats.org/markup-compatibility/2006">
          <mc:Choice xmlns:p14="http://schemas.microsoft.com/office/powerpoint/2010/main" Requires="p14">
            <p:contentPart p14:bwMode="auto" r:id="rId442">
              <p14:nvContentPartPr>
                <p14:cNvPr id="457" name="Ink 456">
                  <a:extLst>
                    <a:ext uri="{FF2B5EF4-FFF2-40B4-BE49-F238E27FC236}">
                      <a16:creationId xmlns:a16="http://schemas.microsoft.com/office/drawing/2014/main" id="{3AF4BC70-9549-43B4-82D8-91CCBF5AEBEE}"/>
                    </a:ext>
                  </a:extLst>
                </p14:cNvPr>
                <p14:cNvContentPartPr/>
                <p14:nvPr/>
              </p14:nvContentPartPr>
              <p14:xfrm>
                <a:off x="1098793" y="442270"/>
                <a:ext cx="80280" cy="111240"/>
              </p14:xfrm>
            </p:contentPart>
          </mc:Choice>
          <mc:Fallback>
            <p:pic>
              <p:nvPicPr>
                <p:cNvPr id="457" name="Ink 456">
                  <a:extLst>
                    <a:ext uri="{FF2B5EF4-FFF2-40B4-BE49-F238E27FC236}">
                      <a16:creationId xmlns:a16="http://schemas.microsoft.com/office/drawing/2014/main" id="{3AF4BC70-9549-43B4-82D8-91CCBF5AEBEE}"/>
                    </a:ext>
                  </a:extLst>
                </p:cNvPr>
                <p:cNvPicPr/>
                <p:nvPr/>
              </p:nvPicPr>
              <p:blipFill>
                <a:blip r:embed="rId443"/>
                <a:stretch>
                  <a:fillRect/>
                </a:stretch>
              </p:blipFill>
              <p:spPr>
                <a:xfrm>
                  <a:off x="1089793" y="433630"/>
                  <a:ext cx="9792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458" name="Ink 457">
                  <a:extLst>
                    <a:ext uri="{FF2B5EF4-FFF2-40B4-BE49-F238E27FC236}">
                      <a16:creationId xmlns:a16="http://schemas.microsoft.com/office/drawing/2014/main" id="{B0B04ADA-829E-41A3-ACB6-14F0F4006D85}"/>
                    </a:ext>
                  </a:extLst>
                </p14:cNvPr>
                <p14:cNvContentPartPr/>
                <p14:nvPr/>
              </p14:nvContentPartPr>
              <p14:xfrm>
                <a:off x="1212913" y="386830"/>
                <a:ext cx="36720" cy="92520"/>
              </p14:xfrm>
            </p:contentPart>
          </mc:Choice>
          <mc:Fallback>
            <p:pic>
              <p:nvPicPr>
                <p:cNvPr id="458" name="Ink 457">
                  <a:extLst>
                    <a:ext uri="{FF2B5EF4-FFF2-40B4-BE49-F238E27FC236}">
                      <a16:creationId xmlns:a16="http://schemas.microsoft.com/office/drawing/2014/main" id="{B0B04ADA-829E-41A3-ACB6-14F0F4006D85}"/>
                    </a:ext>
                  </a:extLst>
                </p:cNvPr>
                <p:cNvPicPr/>
                <p:nvPr/>
              </p:nvPicPr>
              <p:blipFill>
                <a:blip r:embed="rId445"/>
                <a:stretch>
                  <a:fillRect/>
                </a:stretch>
              </p:blipFill>
              <p:spPr>
                <a:xfrm>
                  <a:off x="1203913" y="377830"/>
                  <a:ext cx="54360" cy="110160"/>
                </a:xfrm>
                <a:prstGeom prst="rect">
                  <a:avLst/>
                </a:prstGeom>
              </p:spPr>
            </p:pic>
          </mc:Fallback>
        </mc:AlternateContent>
      </p:grpSp>
      <p:grpSp>
        <p:nvGrpSpPr>
          <p:cNvPr id="471" name="Group 470">
            <a:extLst>
              <a:ext uri="{FF2B5EF4-FFF2-40B4-BE49-F238E27FC236}">
                <a16:creationId xmlns:a16="http://schemas.microsoft.com/office/drawing/2014/main" id="{637AEB09-D991-4D15-86CA-2CE2F63B051E}"/>
              </a:ext>
            </a:extLst>
          </p:cNvPr>
          <p:cNvGrpSpPr/>
          <p:nvPr/>
        </p:nvGrpSpPr>
        <p:grpSpPr>
          <a:xfrm>
            <a:off x="1333873" y="475750"/>
            <a:ext cx="106560" cy="174960"/>
            <a:chOff x="1333873" y="475750"/>
            <a:chExt cx="106560" cy="174960"/>
          </a:xfrm>
        </p:grpSpPr>
        <mc:AlternateContent xmlns:mc="http://schemas.openxmlformats.org/markup-compatibility/2006">
          <mc:Choice xmlns:p14="http://schemas.microsoft.com/office/powerpoint/2010/main" Requires="p14">
            <p:contentPart p14:bwMode="auto" r:id="rId446">
              <p14:nvContentPartPr>
                <p14:cNvPr id="461" name="Ink 460">
                  <a:extLst>
                    <a:ext uri="{FF2B5EF4-FFF2-40B4-BE49-F238E27FC236}">
                      <a16:creationId xmlns:a16="http://schemas.microsoft.com/office/drawing/2014/main" id="{61763993-AE7B-4B7A-885C-ABE6920E62CD}"/>
                    </a:ext>
                  </a:extLst>
                </p14:cNvPr>
                <p14:cNvContentPartPr/>
                <p14:nvPr/>
              </p14:nvContentPartPr>
              <p14:xfrm>
                <a:off x="1370953" y="475750"/>
                <a:ext cx="69480" cy="114480"/>
              </p14:xfrm>
            </p:contentPart>
          </mc:Choice>
          <mc:Fallback>
            <p:pic>
              <p:nvPicPr>
                <p:cNvPr id="461" name="Ink 460">
                  <a:extLst>
                    <a:ext uri="{FF2B5EF4-FFF2-40B4-BE49-F238E27FC236}">
                      <a16:creationId xmlns:a16="http://schemas.microsoft.com/office/drawing/2014/main" id="{61763993-AE7B-4B7A-885C-ABE6920E62CD}"/>
                    </a:ext>
                  </a:extLst>
                </p:cNvPr>
                <p:cNvPicPr/>
                <p:nvPr/>
              </p:nvPicPr>
              <p:blipFill>
                <a:blip r:embed="rId447"/>
                <a:stretch>
                  <a:fillRect/>
                </a:stretch>
              </p:blipFill>
              <p:spPr>
                <a:xfrm>
                  <a:off x="1362313" y="466750"/>
                  <a:ext cx="8712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462" name="Ink 461">
                  <a:extLst>
                    <a:ext uri="{FF2B5EF4-FFF2-40B4-BE49-F238E27FC236}">
                      <a16:creationId xmlns:a16="http://schemas.microsoft.com/office/drawing/2014/main" id="{96C3969E-2697-4934-856A-73F8C8CFE55C}"/>
                    </a:ext>
                  </a:extLst>
                </p14:cNvPr>
                <p14:cNvContentPartPr/>
                <p14:nvPr/>
              </p14:nvContentPartPr>
              <p14:xfrm>
                <a:off x="1405513" y="503830"/>
                <a:ext cx="33120" cy="48600"/>
              </p14:xfrm>
            </p:contentPart>
          </mc:Choice>
          <mc:Fallback>
            <p:pic>
              <p:nvPicPr>
                <p:cNvPr id="462" name="Ink 461">
                  <a:extLst>
                    <a:ext uri="{FF2B5EF4-FFF2-40B4-BE49-F238E27FC236}">
                      <a16:creationId xmlns:a16="http://schemas.microsoft.com/office/drawing/2014/main" id="{96C3969E-2697-4934-856A-73F8C8CFE55C}"/>
                    </a:ext>
                  </a:extLst>
                </p:cNvPr>
                <p:cNvPicPr/>
                <p:nvPr/>
              </p:nvPicPr>
              <p:blipFill>
                <a:blip r:embed="rId449"/>
                <a:stretch>
                  <a:fillRect/>
                </a:stretch>
              </p:blipFill>
              <p:spPr>
                <a:xfrm>
                  <a:off x="1396513" y="494830"/>
                  <a:ext cx="5076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464" name="Ink 463">
                  <a:extLst>
                    <a:ext uri="{FF2B5EF4-FFF2-40B4-BE49-F238E27FC236}">
                      <a16:creationId xmlns:a16="http://schemas.microsoft.com/office/drawing/2014/main" id="{4ECF8D26-9D8E-4789-9C28-4CBA1BB7812D}"/>
                    </a:ext>
                  </a:extLst>
                </p14:cNvPr>
                <p14:cNvContentPartPr/>
                <p14:nvPr/>
              </p14:nvContentPartPr>
              <p14:xfrm>
                <a:off x="1371313" y="524350"/>
                <a:ext cx="35280" cy="54720"/>
              </p14:xfrm>
            </p:contentPart>
          </mc:Choice>
          <mc:Fallback>
            <p:pic>
              <p:nvPicPr>
                <p:cNvPr id="464" name="Ink 463">
                  <a:extLst>
                    <a:ext uri="{FF2B5EF4-FFF2-40B4-BE49-F238E27FC236}">
                      <a16:creationId xmlns:a16="http://schemas.microsoft.com/office/drawing/2014/main" id="{4ECF8D26-9D8E-4789-9C28-4CBA1BB7812D}"/>
                    </a:ext>
                  </a:extLst>
                </p:cNvPr>
                <p:cNvPicPr/>
                <p:nvPr/>
              </p:nvPicPr>
              <p:blipFill>
                <a:blip r:embed="rId451"/>
                <a:stretch>
                  <a:fillRect/>
                </a:stretch>
              </p:blipFill>
              <p:spPr>
                <a:xfrm>
                  <a:off x="1362313" y="515350"/>
                  <a:ext cx="5292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465" name="Ink 464">
                  <a:extLst>
                    <a:ext uri="{FF2B5EF4-FFF2-40B4-BE49-F238E27FC236}">
                      <a16:creationId xmlns:a16="http://schemas.microsoft.com/office/drawing/2014/main" id="{97ECE9A7-55E1-4E37-86C1-6CE9D8FBE54D}"/>
                    </a:ext>
                  </a:extLst>
                </p14:cNvPr>
                <p14:cNvContentPartPr/>
                <p14:nvPr/>
              </p14:nvContentPartPr>
              <p14:xfrm>
                <a:off x="1333873" y="559990"/>
                <a:ext cx="88200" cy="90720"/>
              </p14:xfrm>
            </p:contentPart>
          </mc:Choice>
          <mc:Fallback>
            <p:pic>
              <p:nvPicPr>
                <p:cNvPr id="465" name="Ink 464">
                  <a:extLst>
                    <a:ext uri="{FF2B5EF4-FFF2-40B4-BE49-F238E27FC236}">
                      <a16:creationId xmlns:a16="http://schemas.microsoft.com/office/drawing/2014/main" id="{97ECE9A7-55E1-4E37-86C1-6CE9D8FBE54D}"/>
                    </a:ext>
                  </a:extLst>
                </p:cNvPr>
                <p:cNvPicPr/>
                <p:nvPr/>
              </p:nvPicPr>
              <p:blipFill>
                <a:blip r:embed="rId453"/>
                <a:stretch>
                  <a:fillRect/>
                </a:stretch>
              </p:blipFill>
              <p:spPr>
                <a:xfrm>
                  <a:off x="1325233" y="550990"/>
                  <a:ext cx="10584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469" name="Ink 468">
                  <a:extLst>
                    <a:ext uri="{FF2B5EF4-FFF2-40B4-BE49-F238E27FC236}">
                      <a16:creationId xmlns:a16="http://schemas.microsoft.com/office/drawing/2014/main" id="{34A30A46-6C9D-4CA0-AE96-58B8F540E34D}"/>
                    </a:ext>
                  </a:extLst>
                </p14:cNvPr>
                <p14:cNvContentPartPr/>
                <p14:nvPr/>
              </p14:nvContentPartPr>
              <p14:xfrm>
                <a:off x="1428913" y="476470"/>
                <a:ext cx="5760" cy="28440"/>
              </p14:xfrm>
            </p:contentPart>
          </mc:Choice>
          <mc:Fallback>
            <p:pic>
              <p:nvPicPr>
                <p:cNvPr id="469" name="Ink 468">
                  <a:extLst>
                    <a:ext uri="{FF2B5EF4-FFF2-40B4-BE49-F238E27FC236}">
                      <a16:creationId xmlns:a16="http://schemas.microsoft.com/office/drawing/2014/main" id="{34A30A46-6C9D-4CA0-AE96-58B8F540E34D}"/>
                    </a:ext>
                  </a:extLst>
                </p:cNvPr>
                <p:cNvPicPr/>
                <p:nvPr/>
              </p:nvPicPr>
              <p:blipFill>
                <a:blip r:embed="rId455"/>
                <a:stretch>
                  <a:fillRect/>
                </a:stretch>
              </p:blipFill>
              <p:spPr>
                <a:xfrm>
                  <a:off x="1420273" y="467470"/>
                  <a:ext cx="2340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470" name="Ink 469">
                  <a:extLst>
                    <a:ext uri="{FF2B5EF4-FFF2-40B4-BE49-F238E27FC236}">
                      <a16:creationId xmlns:a16="http://schemas.microsoft.com/office/drawing/2014/main" id="{BF45F08F-A8F8-4ACE-AE45-FA548B740ADC}"/>
                    </a:ext>
                  </a:extLst>
                </p14:cNvPr>
                <p14:cNvContentPartPr/>
                <p14:nvPr/>
              </p14:nvContentPartPr>
              <p14:xfrm>
                <a:off x="1427473" y="561790"/>
                <a:ext cx="7920" cy="20520"/>
              </p14:xfrm>
            </p:contentPart>
          </mc:Choice>
          <mc:Fallback>
            <p:pic>
              <p:nvPicPr>
                <p:cNvPr id="470" name="Ink 469">
                  <a:extLst>
                    <a:ext uri="{FF2B5EF4-FFF2-40B4-BE49-F238E27FC236}">
                      <a16:creationId xmlns:a16="http://schemas.microsoft.com/office/drawing/2014/main" id="{BF45F08F-A8F8-4ACE-AE45-FA548B740ADC}"/>
                    </a:ext>
                  </a:extLst>
                </p:cNvPr>
                <p:cNvPicPr/>
                <p:nvPr/>
              </p:nvPicPr>
              <p:blipFill>
                <a:blip r:embed="rId457"/>
                <a:stretch>
                  <a:fillRect/>
                </a:stretch>
              </p:blipFill>
              <p:spPr>
                <a:xfrm>
                  <a:off x="1418833" y="552790"/>
                  <a:ext cx="25560" cy="38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8">
            <p14:nvContentPartPr>
              <p14:cNvPr id="473" name="Ink 472">
                <a:extLst>
                  <a:ext uri="{FF2B5EF4-FFF2-40B4-BE49-F238E27FC236}">
                    <a16:creationId xmlns:a16="http://schemas.microsoft.com/office/drawing/2014/main" id="{590F658D-DB21-4BBF-AB95-A3729F1B4918}"/>
                  </a:ext>
                </a:extLst>
              </p14:cNvPr>
              <p14:cNvContentPartPr/>
              <p14:nvPr/>
            </p14:nvContentPartPr>
            <p14:xfrm>
              <a:off x="10903760" y="340680"/>
              <a:ext cx="581760" cy="1059480"/>
            </p14:xfrm>
          </p:contentPart>
        </mc:Choice>
        <mc:Fallback>
          <p:pic>
            <p:nvPicPr>
              <p:cNvPr id="473" name="Ink 472">
                <a:extLst>
                  <a:ext uri="{FF2B5EF4-FFF2-40B4-BE49-F238E27FC236}">
                    <a16:creationId xmlns:a16="http://schemas.microsoft.com/office/drawing/2014/main" id="{590F658D-DB21-4BBF-AB95-A3729F1B4918}"/>
                  </a:ext>
                </a:extLst>
              </p:cNvPr>
              <p:cNvPicPr/>
              <p:nvPr/>
            </p:nvPicPr>
            <p:blipFill>
              <a:blip r:embed="rId459"/>
              <a:stretch>
                <a:fillRect/>
              </a:stretch>
            </p:blipFill>
            <p:spPr>
              <a:xfrm>
                <a:off x="10894760" y="331680"/>
                <a:ext cx="599400" cy="1077120"/>
              </a:xfrm>
              <a:prstGeom prst="rect">
                <a:avLst/>
              </a:prstGeom>
            </p:spPr>
          </p:pic>
        </mc:Fallback>
      </mc:AlternateContent>
      <p:grpSp>
        <p:nvGrpSpPr>
          <p:cNvPr id="99" name="Group 98">
            <a:extLst>
              <a:ext uri="{FF2B5EF4-FFF2-40B4-BE49-F238E27FC236}">
                <a16:creationId xmlns:a16="http://schemas.microsoft.com/office/drawing/2014/main" id="{9C7DCB9A-4059-4933-9511-AEDCAFB08AC9}"/>
              </a:ext>
            </a:extLst>
          </p:cNvPr>
          <p:cNvGrpSpPr/>
          <p:nvPr/>
        </p:nvGrpSpPr>
        <p:grpSpPr>
          <a:xfrm>
            <a:off x="3114822" y="4080782"/>
            <a:ext cx="2071800" cy="859320"/>
            <a:chOff x="3114822" y="3648782"/>
            <a:chExt cx="2570040" cy="1291320"/>
          </a:xfrm>
        </p:grpSpPr>
        <mc:AlternateContent xmlns:mc="http://schemas.openxmlformats.org/markup-compatibility/2006">
          <mc:Choice xmlns:p14="http://schemas.microsoft.com/office/powerpoint/2010/main" Requires="p14">
            <p:contentPart p14:bwMode="auto" r:id="rId460">
              <p14:nvContentPartPr>
                <p14:cNvPr id="493" name="Ink 492">
                  <a:extLst>
                    <a:ext uri="{FF2B5EF4-FFF2-40B4-BE49-F238E27FC236}">
                      <a16:creationId xmlns:a16="http://schemas.microsoft.com/office/drawing/2014/main" id="{140E60E6-4170-4404-B664-CED209AA8806}"/>
                    </a:ext>
                  </a:extLst>
                </p14:cNvPr>
                <p14:cNvContentPartPr/>
                <p14:nvPr/>
              </p14:nvContentPartPr>
              <p14:xfrm>
                <a:off x="3114822" y="3710342"/>
                <a:ext cx="36000" cy="1114560"/>
              </p14:xfrm>
            </p:contentPart>
          </mc:Choice>
          <mc:Fallback>
            <p:pic>
              <p:nvPicPr>
                <p:cNvPr id="493" name="Ink 492">
                  <a:extLst>
                    <a:ext uri="{FF2B5EF4-FFF2-40B4-BE49-F238E27FC236}">
                      <a16:creationId xmlns:a16="http://schemas.microsoft.com/office/drawing/2014/main" id="{140E60E6-4170-4404-B664-CED209AA8806}"/>
                    </a:ext>
                  </a:extLst>
                </p:cNvPr>
                <p:cNvPicPr/>
                <p:nvPr/>
              </p:nvPicPr>
              <p:blipFill>
                <a:blip r:embed="rId461"/>
                <a:stretch>
                  <a:fillRect/>
                </a:stretch>
              </p:blipFill>
              <p:spPr>
                <a:xfrm>
                  <a:off x="3104155" y="3697363"/>
                  <a:ext cx="57778" cy="1141059"/>
                </a:xfrm>
                <a:prstGeom prst="rect">
                  <a:avLst/>
                </a:prstGeom>
              </p:spPr>
            </p:pic>
          </mc:Fallback>
        </mc:AlternateContent>
        <p:grpSp>
          <p:nvGrpSpPr>
            <p:cNvPr id="506" name="Group 505">
              <a:extLst>
                <a:ext uri="{FF2B5EF4-FFF2-40B4-BE49-F238E27FC236}">
                  <a16:creationId xmlns:a16="http://schemas.microsoft.com/office/drawing/2014/main" id="{57329F0D-9513-467A-A30C-6A3DDB32C0EA}"/>
                </a:ext>
              </a:extLst>
            </p:cNvPr>
            <p:cNvGrpSpPr/>
            <p:nvPr/>
          </p:nvGrpSpPr>
          <p:grpSpPr>
            <a:xfrm>
              <a:off x="3123462" y="3648782"/>
              <a:ext cx="2561400" cy="1291320"/>
              <a:chOff x="3123462" y="3648782"/>
              <a:chExt cx="2561400" cy="1291320"/>
            </a:xfrm>
          </p:grpSpPr>
          <mc:AlternateContent xmlns:mc="http://schemas.openxmlformats.org/markup-compatibility/2006">
            <mc:Choice xmlns:p14="http://schemas.microsoft.com/office/powerpoint/2010/main" Requires="p14">
              <p:contentPart p14:bwMode="auto" r:id="rId462">
                <p14:nvContentPartPr>
                  <p14:cNvPr id="476" name="Ink 475">
                    <a:extLst>
                      <a:ext uri="{FF2B5EF4-FFF2-40B4-BE49-F238E27FC236}">
                        <a16:creationId xmlns:a16="http://schemas.microsoft.com/office/drawing/2014/main" id="{5F12B439-010D-4D23-B7B9-50724BF120F9}"/>
                      </a:ext>
                    </a:extLst>
                  </p14:cNvPr>
                  <p14:cNvContentPartPr/>
                  <p14:nvPr/>
                </p14:nvContentPartPr>
                <p14:xfrm>
                  <a:off x="3298422" y="3871622"/>
                  <a:ext cx="113760" cy="151920"/>
                </p14:xfrm>
              </p:contentPart>
            </mc:Choice>
            <mc:Fallback>
              <p:pic>
                <p:nvPicPr>
                  <p:cNvPr id="476" name="Ink 475">
                    <a:extLst>
                      <a:ext uri="{FF2B5EF4-FFF2-40B4-BE49-F238E27FC236}">
                        <a16:creationId xmlns:a16="http://schemas.microsoft.com/office/drawing/2014/main" id="{5F12B439-010D-4D23-B7B9-50724BF120F9}"/>
                      </a:ext>
                    </a:extLst>
                  </p:cNvPr>
                  <p:cNvPicPr/>
                  <p:nvPr/>
                </p:nvPicPr>
                <p:blipFill>
                  <a:blip r:embed="rId463"/>
                  <a:stretch>
                    <a:fillRect/>
                  </a:stretch>
                </p:blipFill>
                <p:spPr>
                  <a:xfrm>
                    <a:off x="3287715" y="3858106"/>
                    <a:ext cx="135620" cy="178411"/>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478" name="Ink 477">
                    <a:extLst>
                      <a:ext uri="{FF2B5EF4-FFF2-40B4-BE49-F238E27FC236}">
                        <a16:creationId xmlns:a16="http://schemas.microsoft.com/office/drawing/2014/main" id="{6D7532E5-8A0A-4FC7-B5F5-E8839607A432}"/>
                      </a:ext>
                    </a:extLst>
                  </p14:cNvPr>
                  <p14:cNvContentPartPr/>
                  <p14:nvPr/>
                </p14:nvContentPartPr>
                <p14:xfrm>
                  <a:off x="3640062" y="3886742"/>
                  <a:ext cx="6120" cy="95400"/>
                </p14:xfrm>
              </p:contentPart>
            </mc:Choice>
            <mc:Fallback>
              <p:pic>
                <p:nvPicPr>
                  <p:cNvPr id="478" name="Ink 477">
                    <a:extLst>
                      <a:ext uri="{FF2B5EF4-FFF2-40B4-BE49-F238E27FC236}">
                        <a16:creationId xmlns:a16="http://schemas.microsoft.com/office/drawing/2014/main" id="{6D7532E5-8A0A-4FC7-B5F5-E8839607A432}"/>
                      </a:ext>
                    </a:extLst>
                  </p:cNvPr>
                  <p:cNvPicPr/>
                  <p:nvPr/>
                </p:nvPicPr>
                <p:blipFill>
                  <a:blip r:embed="rId465"/>
                  <a:stretch>
                    <a:fillRect/>
                  </a:stretch>
                </p:blipFill>
                <p:spPr>
                  <a:xfrm>
                    <a:off x="3629133" y="3873806"/>
                    <a:ext cx="27540" cy="12181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480" name="Ink 479">
                    <a:extLst>
                      <a:ext uri="{FF2B5EF4-FFF2-40B4-BE49-F238E27FC236}">
                        <a16:creationId xmlns:a16="http://schemas.microsoft.com/office/drawing/2014/main" id="{6598EB3B-1C38-4209-B7BC-C46D4DB23985}"/>
                      </a:ext>
                    </a:extLst>
                  </p14:cNvPr>
                  <p14:cNvContentPartPr/>
                  <p14:nvPr/>
                </p14:nvContentPartPr>
                <p14:xfrm>
                  <a:off x="3549702" y="3861542"/>
                  <a:ext cx="160920" cy="30240"/>
                </p14:xfrm>
              </p:contentPart>
            </mc:Choice>
            <mc:Fallback>
              <p:pic>
                <p:nvPicPr>
                  <p:cNvPr id="480" name="Ink 479">
                    <a:extLst>
                      <a:ext uri="{FF2B5EF4-FFF2-40B4-BE49-F238E27FC236}">
                        <a16:creationId xmlns:a16="http://schemas.microsoft.com/office/drawing/2014/main" id="{6598EB3B-1C38-4209-B7BC-C46D4DB23985}"/>
                      </a:ext>
                    </a:extLst>
                  </p:cNvPr>
                  <p:cNvPicPr/>
                  <p:nvPr/>
                </p:nvPicPr>
                <p:blipFill>
                  <a:blip r:embed="rId467"/>
                  <a:stretch>
                    <a:fillRect/>
                  </a:stretch>
                </p:blipFill>
                <p:spPr>
                  <a:xfrm>
                    <a:off x="3538974" y="3848042"/>
                    <a:ext cx="182823" cy="5670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482" name="Ink 481">
                    <a:extLst>
                      <a:ext uri="{FF2B5EF4-FFF2-40B4-BE49-F238E27FC236}">
                        <a16:creationId xmlns:a16="http://schemas.microsoft.com/office/drawing/2014/main" id="{495AA1F7-36F4-4E52-8B87-E23B71C51EFE}"/>
                      </a:ext>
                    </a:extLst>
                  </p14:cNvPr>
                  <p14:cNvContentPartPr/>
                  <p14:nvPr/>
                </p14:nvContentPartPr>
                <p14:xfrm>
                  <a:off x="3892062" y="3862262"/>
                  <a:ext cx="161280" cy="114480"/>
                </p14:xfrm>
              </p:contentPart>
            </mc:Choice>
            <mc:Fallback>
              <p:pic>
                <p:nvPicPr>
                  <p:cNvPr id="482" name="Ink 481">
                    <a:extLst>
                      <a:ext uri="{FF2B5EF4-FFF2-40B4-BE49-F238E27FC236}">
                        <a16:creationId xmlns:a16="http://schemas.microsoft.com/office/drawing/2014/main" id="{495AA1F7-36F4-4E52-8B87-E23B71C51EFE}"/>
                      </a:ext>
                    </a:extLst>
                  </p:cNvPr>
                  <p:cNvPicPr/>
                  <p:nvPr/>
                </p:nvPicPr>
                <p:blipFill>
                  <a:blip r:embed="rId469"/>
                  <a:stretch>
                    <a:fillRect/>
                  </a:stretch>
                </p:blipFill>
                <p:spPr>
                  <a:xfrm>
                    <a:off x="3880893" y="3848762"/>
                    <a:ext cx="183171" cy="14094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484" name="Ink 483">
                    <a:extLst>
                      <a:ext uri="{FF2B5EF4-FFF2-40B4-BE49-F238E27FC236}">
                        <a16:creationId xmlns:a16="http://schemas.microsoft.com/office/drawing/2014/main" id="{E87BC331-5090-4563-B6EF-5A53F0656115}"/>
                      </a:ext>
                    </a:extLst>
                  </p14:cNvPr>
                  <p14:cNvContentPartPr/>
                  <p14:nvPr/>
                </p14:nvContentPartPr>
                <p14:xfrm>
                  <a:off x="4311102" y="3850382"/>
                  <a:ext cx="9000" cy="123480"/>
                </p14:xfrm>
              </p:contentPart>
            </mc:Choice>
            <mc:Fallback>
              <p:pic>
                <p:nvPicPr>
                  <p:cNvPr id="484" name="Ink 483">
                    <a:extLst>
                      <a:ext uri="{FF2B5EF4-FFF2-40B4-BE49-F238E27FC236}">
                        <a16:creationId xmlns:a16="http://schemas.microsoft.com/office/drawing/2014/main" id="{E87BC331-5090-4563-B6EF-5A53F0656115}"/>
                      </a:ext>
                    </a:extLst>
                  </p:cNvPr>
                  <p:cNvPicPr/>
                  <p:nvPr/>
                </p:nvPicPr>
                <p:blipFill>
                  <a:blip r:embed="rId471"/>
                  <a:stretch>
                    <a:fillRect/>
                  </a:stretch>
                </p:blipFill>
                <p:spPr>
                  <a:xfrm>
                    <a:off x="4299852" y="3836843"/>
                    <a:ext cx="31050" cy="150017"/>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485" name="Ink 484">
                    <a:extLst>
                      <a:ext uri="{FF2B5EF4-FFF2-40B4-BE49-F238E27FC236}">
                        <a16:creationId xmlns:a16="http://schemas.microsoft.com/office/drawing/2014/main" id="{DA29A375-BB1B-462D-B76B-9387769831FF}"/>
                      </a:ext>
                    </a:extLst>
                  </p14:cNvPr>
                  <p14:cNvContentPartPr/>
                  <p14:nvPr/>
                </p14:nvContentPartPr>
                <p14:xfrm>
                  <a:off x="4231902" y="3832022"/>
                  <a:ext cx="149040" cy="16560"/>
                </p14:xfrm>
              </p:contentPart>
            </mc:Choice>
            <mc:Fallback>
              <p:pic>
                <p:nvPicPr>
                  <p:cNvPr id="485" name="Ink 484">
                    <a:extLst>
                      <a:ext uri="{FF2B5EF4-FFF2-40B4-BE49-F238E27FC236}">
                        <a16:creationId xmlns:a16="http://schemas.microsoft.com/office/drawing/2014/main" id="{DA29A375-BB1B-462D-B76B-9387769831FF}"/>
                      </a:ext>
                    </a:extLst>
                  </p:cNvPr>
                  <p:cNvPicPr/>
                  <p:nvPr/>
                </p:nvPicPr>
                <p:blipFill>
                  <a:blip r:embed="rId473"/>
                  <a:stretch>
                    <a:fillRect/>
                  </a:stretch>
                </p:blipFill>
                <p:spPr>
                  <a:xfrm>
                    <a:off x="4220746" y="3818667"/>
                    <a:ext cx="170905" cy="42735"/>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487" name="Ink 486">
                    <a:extLst>
                      <a:ext uri="{FF2B5EF4-FFF2-40B4-BE49-F238E27FC236}">
                        <a16:creationId xmlns:a16="http://schemas.microsoft.com/office/drawing/2014/main" id="{CE3C87C2-B393-49ED-97A3-4D47F3752D6A}"/>
                      </a:ext>
                    </a:extLst>
                  </p14:cNvPr>
                  <p14:cNvContentPartPr/>
                  <p14:nvPr/>
                </p14:nvContentPartPr>
                <p14:xfrm>
                  <a:off x="4665342" y="3846422"/>
                  <a:ext cx="15480" cy="124560"/>
                </p14:xfrm>
              </p:contentPart>
            </mc:Choice>
            <mc:Fallback>
              <p:pic>
                <p:nvPicPr>
                  <p:cNvPr id="487" name="Ink 486">
                    <a:extLst>
                      <a:ext uri="{FF2B5EF4-FFF2-40B4-BE49-F238E27FC236}">
                        <a16:creationId xmlns:a16="http://schemas.microsoft.com/office/drawing/2014/main" id="{CE3C87C2-B393-49ED-97A3-4D47F3752D6A}"/>
                      </a:ext>
                    </a:extLst>
                  </p:cNvPr>
                  <p:cNvPicPr/>
                  <p:nvPr/>
                </p:nvPicPr>
                <p:blipFill>
                  <a:blip r:embed="rId475"/>
                  <a:stretch>
                    <a:fillRect/>
                  </a:stretch>
                </p:blipFill>
                <p:spPr>
                  <a:xfrm>
                    <a:off x="4654285" y="3832941"/>
                    <a:ext cx="37152" cy="150982"/>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488" name="Ink 487">
                    <a:extLst>
                      <a:ext uri="{FF2B5EF4-FFF2-40B4-BE49-F238E27FC236}">
                        <a16:creationId xmlns:a16="http://schemas.microsoft.com/office/drawing/2014/main" id="{3622AFF1-99FB-453F-8BBB-037FCF571D08}"/>
                      </a:ext>
                    </a:extLst>
                  </p14:cNvPr>
                  <p14:cNvContentPartPr/>
                  <p14:nvPr/>
                </p14:nvContentPartPr>
                <p14:xfrm>
                  <a:off x="4663542" y="3824822"/>
                  <a:ext cx="94320" cy="30600"/>
                </p14:xfrm>
              </p:contentPart>
            </mc:Choice>
            <mc:Fallback>
              <p:pic>
                <p:nvPicPr>
                  <p:cNvPr id="488" name="Ink 487">
                    <a:extLst>
                      <a:ext uri="{FF2B5EF4-FFF2-40B4-BE49-F238E27FC236}">
                        <a16:creationId xmlns:a16="http://schemas.microsoft.com/office/drawing/2014/main" id="{3622AFF1-99FB-453F-8BBB-037FCF571D08}"/>
                      </a:ext>
                    </a:extLst>
                  </p:cNvPr>
                  <p:cNvPicPr/>
                  <p:nvPr/>
                </p:nvPicPr>
                <p:blipFill>
                  <a:blip r:embed="rId477"/>
                  <a:stretch>
                    <a:fillRect/>
                  </a:stretch>
                </p:blipFill>
                <p:spPr>
                  <a:xfrm>
                    <a:off x="4652419" y="3811938"/>
                    <a:ext cx="116120" cy="56905"/>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489" name="Ink 488">
                    <a:extLst>
                      <a:ext uri="{FF2B5EF4-FFF2-40B4-BE49-F238E27FC236}">
                        <a16:creationId xmlns:a16="http://schemas.microsoft.com/office/drawing/2014/main" id="{67B62F88-1E80-47E9-917F-24949CFFA83E}"/>
                      </a:ext>
                    </a:extLst>
                  </p14:cNvPr>
                  <p14:cNvContentPartPr/>
                  <p14:nvPr/>
                </p14:nvContentPartPr>
                <p14:xfrm>
                  <a:off x="4667862" y="3898262"/>
                  <a:ext cx="62280" cy="15480"/>
                </p14:xfrm>
              </p:contentPart>
            </mc:Choice>
            <mc:Fallback>
              <p:pic>
                <p:nvPicPr>
                  <p:cNvPr id="489" name="Ink 488">
                    <a:extLst>
                      <a:ext uri="{FF2B5EF4-FFF2-40B4-BE49-F238E27FC236}">
                        <a16:creationId xmlns:a16="http://schemas.microsoft.com/office/drawing/2014/main" id="{67B62F88-1E80-47E9-917F-24949CFFA83E}"/>
                      </a:ext>
                    </a:extLst>
                  </p:cNvPr>
                  <p:cNvPicPr/>
                  <p:nvPr/>
                </p:nvPicPr>
                <p:blipFill>
                  <a:blip r:embed="rId479"/>
                  <a:stretch>
                    <a:fillRect/>
                  </a:stretch>
                </p:blipFill>
                <p:spPr>
                  <a:xfrm>
                    <a:off x="4656741" y="3884917"/>
                    <a:ext cx="84078" cy="41636"/>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491" name="Ink 490">
                    <a:extLst>
                      <a:ext uri="{FF2B5EF4-FFF2-40B4-BE49-F238E27FC236}">
                        <a16:creationId xmlns:a16="http://schemas.microsoft.com/office/drawing/2014/main" id="{CE2EEDCB-BCF2-4460-9C19-4774D7BACEF9}"/>
                      </a:ext>
                    </a:extLst>
                  </p14:cNvPr>
                  <p14:cNvContentPartPr/>
                  <p14:nvPr/>
                </p14:nvContentPartPr>
                <p14:xfrm>
                  <a:off x="5021382" y="3818702"/>
                  <a:ext cx="96840" cy="136080"/>
                </p14:xfrm>
              </p:contentPart>
            </mc:Choice>
            <mc:Fallback>
              <p:pic>
                <p:nvPicPr>
                  <p:cNvPr id="491" name="Ink 490">
                    <a:extLst>
                      <a:ext uri="{FF2B5EF4-FFF2-40B4-BE49-F238E27FC236}">
                        <a16:creationId xmlns:a16="http://schemas.microsoft.com/office/drawing/2014/main" id="{CE2EEDCB-BCF2-4460-9C19-4774D7BACEF9}"/>
                      </a:ext>
                    </a:extLst>
                  </p:cNvPr>
                  <p:cNvPicPr/>
                  <p:nvPr/>
                </p:nvPicPr>
                <p:blipFill>
                  <a:blip r:embed="rId481"/>
                  <a:stretch>
                    <a:fillRect/>
                  </a:stretch>
                </p:blipFill>
                <p:spPr>
                  <a:xfrm>
                    <a:off x="5010225" y="3805202"/>
                    <a:ext cx="118707" cy="16254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492" name="Ink 491">
                    <a:extLst>
                      <a:ext uri="{FF2B5EF4-FFF2-40B4-BE49-F238E27FC236}">
                        <a16:creationId xmlns:a16="http://schemas.microsoft.com/office/drawing/2014/main" id="{2D94A404-6727-408E-9C43-975BAF700412}"/>
                      </a:ext>
                    </a:extLst>
                  </p14:cNvPr>
                  <p14:cNvContentPartPr/>
                  <p14:nvPr/>
                </p14:nvContentPartPr>
                <p14:xfrm>
                  <a:off x="5363742" y="3807182"/>
                  <a:ext cx="110880" cy="146160"/>
                </p14:xfrm>
              </p:contentPart>
            </mc:Choice>
            <mc:Fallback>
              <p:pic>
                <p:nvPicPr>
                  <p:cNvPr id="492" name="Ink 491">
                    <a:extLst>
                      <a:ext uri="{FF2B5EF4-FFF2-40B4-BE49-F238E27FC236}">
                        <a16:creationId xmlns:a16="http://schemas.microsoft.com/office/drawing/2014/main" id="{2D94A404-6727-408E-9C43-975BAF700412}"/>
                      </a:ext>
                    </a:extLst>
                  </p:cNvPr>
                  <p:cNvPicPr/>
                  <p:nvPr/>
                </p:nvPicPr>
                <p:blipFill>
                  <a:blip r:embed="rId483"/>
                  <a:stretch>
                    <a:fillRect/>
                  </a:stretch>
                </p:blipFill>
                <p:spPr>
                  <a:xfrm>
                    <a:off x="5352609" y="3793649"/>
                    <a:ext cx="132700" cy="172685"/>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494" name="Ink 493">
                    <a:extLst>
                      <a:ext uri="{FF2B5EF4-FFF2-40B4-BE49-F238E27FC236}">
                        <a16:creationId xmlns:a16="http://schemas.microsoft.com/office/drawing/2014/main" id="{79850A16-E9FF-42FB-AEE7-73230E5B557E}"/>
                      </a:ext>
                    </a:extLst>
                  </p14:cNvPr>
                  <p14:cNvContentPartPr/>
                  <p14:nvPr/>
                </p14:nvContentPartPr>
                <p14:xfrm>
                  <a:off x="3123462" y="3648782"/>
                  <a:ext cx="2537280" cy="1195920"/>
                </p14:xfrm>
              </p:contentPart>
            </mc:Choice>
            <mc:Fallback>
              <p:pic>
                <p:nvPicPr>
                  <p:cNvPr id="494" name="Ink 493">
                    <a:extLst>
                      <a:ext uri="{FF2B5EF4-FFF2-40B4-BE49-F238E27FC236}">
                        <a16:creationId xmlns:a16="http://schemas.microsoft.com/office/drawing/2014/main" id="{79850A16-E9FF-42FB-AEE7-73230E5B557E}"/>
                      </a:ext>
                    </a:extLst>
                  </p:cNvPr>
                  <p:cNvPicPr/>
                  <p:nvPr/>
                </p:nvPicPr>
                <p:blipFill>
                  <a:blip r:embed="rId485"/>
                  <a:stretch>
                    <a:fillRect/>
                  </a:stretch>
                </p:blipFill>
                <p:spPr>
                  <a:xfrm>
                    <a:off x="3112745" y="3635260"/>
                    <a:ext cx="2559161" cy="1222424"/>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497" name="Ink 496">
                    <a:extLst>
                      <a:ext uri="{FF2B5EF4-FFF2-40B4-BE49-F238E27FC236}">
                        <a16:creationId xmlns:a16="http://schemas.microsoft.com/office/drawing/2014/main" id="{2DC981B5-5A53-4059-86DC-BFDE8E684EC4}"/>
                      </a:ext>
                    </a:extLst>
                  </p14:cNvPr>
                  <p14:cNvContentPartPr/>
                  <p14:nvPr/>
                </p14:nvContentPartPr>
                <p14:xfrm>
                  <a:off x="3145422" y="4781702"/>
                  <a:ext cx="2539440" cy="158400"/>
                </p14:xfrm>
              </p:contentPart>
            </mc:Choice>
            <mc:Fallback>
              <p:pic>
                <p:nvPicPr>
                  <p:cNvPr id="497" name="Ink 496">
                    <a:extLst>
                      <a:ext uri="{FF2B5EF4-FFF2-40B4-BE49-F238E27FC236}">
                        <a16:creationId xmlns:a16="http://schemas.microsoft.com/office/drawing/2014/main" id="{2DC981B5-5A53-4059-86DC-BFDE8E684EC4}"/>
                      </a:ext>
                    </a:extLst>
                  </p:cNvPr>
                  <p:cNvPicPr/>
                  <p:nvPr/>
                </p:nvPicPr>
                <p:blipFill>
                  <a:blip r:embed="rId487"/>
                  <a:stretch>
                    <a:fillRect/>
                  </a:stretch>
                </p:blipFill>
                <p:spPr>
                  <a:xfrm>
                    <a:off x="3134259" y="4768727"/>
                    <a:ext cx="2561320" cy="18489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499" name="Ink 498">
                    <a:extLst>
                      <a:ext uri="{FF2B5EF4-FFF2-40B4-BE49-F238E27FC236}">
                        <a16:creationId xmlns:a16="http://schemas.microsoft.com/office/drawing/2014/main" id="{9BA1A414-4B4C-4283-A0D0-00450D580D75}"/>
                      </a:ext>
                    </a:extLst>
                  </p14:cNvPr>
                  <p14:cNvContentPartPr/>
                  <p14:nvPr/>
                </p14:nvContentPartPr>
                <p14:xfrm>
                  <a:off x="3479502" y="3814022"/>
                  <a:ext cx="143280" cy="825840"/>
                </p14:xfrm>
              </p:contentPart>
            </mc:Choice>
            <mc:Fallback>
              <p:pic>
                <p:nvPicPr>
                  <p:cNvPr id="499" name="Ink 498">
                    <a:extLst>
                      <a:ext uri="{FF2B5EF4-FFF2-40B4-BE49-F238E27FC236}">
                        <a16:creationId xmlns:a16="http://schemas.microsoft.com/office/drawing/2014/main" id="{9BA1A414-4B4C-4283-A0D0-00450D580D75}"/>
                      </a:ext>
                    </a:extLst>
                  </p:cNvPr>
                  <p:cNvPicPr/>
                  <p:nvPr/>
                </p:nvPicPr>
                <p:blipFill>
                  <a:blip r:embed="rId489"/>
                  <a:stretch>
                    <a:fillRect/>
                  </a:stretch>
                </p:blipFill>
                <p:spPr>
                  <a:xfrm>
                    <a:off x="3468789" y="3800501"/>
                    <a:ext cx="165151" cy="85234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500" name="Ink 499">
                    <a:extLst>
                      <a:ext uri="{FF2B5EF4-FFF2-40B4-BE49-F238E27FC236}">
                        <a16:creationId xmlns:a16="http://schemas.microsoft.com/office/drawing/2014/main" id="{2C3AECD3-35EA-4839-B4D7-CC94CFACEC7D}"/>
                      </a:ext>
                    </a:extLst>
                  </p14:cNvPr>
                  <p14:cNvContentPartPr/>
                  <p14:nvPr/>
                </p14:nvContentPartPr>
                <p14:xfrm>
                  <a:off x="3812862" y="3812222"/>
                  <a:ext cx="88920" cy="909000"/>
                </p14:xfrm>
              </p:contentPart>
            </mc:Choice>
            <mc:Fallback>
              <p:pic>
                <p:nvPicPr>
                  <p:cNvPr id="500" name="Ink 499">
                    <a:extLst>
                      <a:ext uri="{FF2B5EF4-FFF2-40B4-BE49-F238E27FC236}">
                        <a16:creationId xmlns:a16="http://schemas.microsoft.com/office/drawing/2014/main" id="{2C3AECD3-35EA-4839-B4D7-CC94CFACEC7D}"/>
                      </a:ext>
                    </a:extLst>
                  </p:cNvPr>
                  <p:cNvPicPr/>
                  <p:nvPr/>
                </p:nvPicPr>
                <p:blipFill>
                  <a:blip r:embed="rId491"/>
                  <a:stretch>
                    <a:fillRect/>
                  </a:stretch>
                </p:blipFill>
                <p:spPr>
                  <a:xfrm>
                    <a:off x="3802192" y="3799244"/>
                    <a:ext cx="110705" cy="935497"/>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501" name="Ink 500">
                    <a:extLst>
                      <a:ext uri="{FF2B5EF4-FFF2-40B4-BE49-F238E27FC236}">
                        <a16:creationId xmlns:a16="http://schemas.microsoft.com/office/drawing/2014/main" id="{587736FD-D6D4-45FD-BD31-2D20CF321419}"/>
                      </a:ext>
                    </a:extLst>
                  </p14:cNvPr>
                  <p14:cNvContentPartPr/>
                  <p14:nvPr/>
                </p14:nvContentPartPr>
                <p14:xfrm>
                  <a:off x="4160982" y="3810782"/>
                  <a:ext cx="104400" cy="898920"/>
                </p14:xfrm>
              </p:contentPart>
            </mc:Choice>
            <mc:Fallback>
              <p:pic>
                <p:nvPicPr>
                  <p:cNvPr id="501" name="Ink 500">
                    <a:extLst>
                      <a:ext uri="{FF2B5EF4-FFF2-40B4-BE49-F238E27FC236}">
                        <a16:creationId xmlns:a16="http://schemas.microsoft.com/office/drawing/2014/main" id="{587736FD-D6D4-45FD-BD31-2D20CF321419}"/>
                      </a:ext>
                    </a:extLst>
                  </p:cNvPr>
                  <p:cNvPicPr/>
                  <p:nvPr/>
                </p:nvPicPr>
                <p:blipFill>
                  <a:blip r:embed="rId493"/>
                  <a:stretch>
                    <a:fillRect/>
                  </a:stretch>
                </p:blipFill>
                <p:spPr>
                  <a:xfrm>
                    <a:off x="4150274" y="3797260"/>
                    <a:ext cx="126262" cy="925422"/>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502" name="Ink 501">
                    <a:extLst>
                      <a:ext uri="{FF2B5EF4-FFF2-40B4-BE49-F238E27FC236}">
                        <a16:creationId xmlns:a16="http://schemas.microsoft.com/office/drawing/2014/main" id="{7CA75F36-37AB-4578-BEBA-19336C7A953B}"/>
                      </a:ext>
                    </a:extLst>
                  </p14:cNvPr>
                  <p14:cNvContentPartPr/>
                  <p14:nvPr/>
                </p14:nvContentPartPr>
                <p14:xfrm>
                  <a:off x="4481022" y="3845702"/>
                  <a:ext cx="108720" cy="943560"/>
                </p14:xfrm>
              </p:contentPart>
            </mc:Choice>
            <mc:Fallback>
              <p:pic>
                <p:nvPicPr>
                  <p:cNvPr id="502" name="Ink 501">
                    <a:extLst>
                      <a:ext uri="{FF2B5EF4-FFF2-40B4-BE49-F238E27FC236}">
                        <a16:creationId xmlns:a16="http://schemas.microsoft.com/office/drawing/2014/main" id="{7CA75F36-37AB-4578-BEBA-19336C7A953B}"/>
                      </a:ext>
                    </a:extLst>
                  </p:cNvPr>
                  <p:cNvPicPr/>
                  <p:nvPr/>
                </p:nvPicPr>
                <p:blipFill>
                  <a:blip r:embed="rId495"/>
                  <a:stretch>
                    <a:fillRect/>
                  </a:stretch>
                </p:blipFill>
                <p:spPr>
                  <a:xfrm>
                    <a:off x="4470284" y="3832725"/>
                    <a:ext cx="130643" cy="970055"/>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503" name="Ink 502">
                    <a:extLst>
                      <a:ext uri="{FF2B5EF4-FFF2-40B4-BE49-F238E27FC236}">
                        <a16:creationId xmlns:a16="http://schemas.microsoft.com/office/drawing/2014/main" id="{8F072F48-B509-47D0-9198-6532D089EDC3}"/>
                      </a:ext>
                    </a:extLst>
                  </p14:cNvPr>
                  <p14:cNvContentPartPr/>
                  <p14:nvPr/>
                </p14:nvContentPartPr>
                <p14:xfrm>
                  <a:off x="4850382" y="3807542"/>
                  <a:ext cx="126360" cy="979200"/>
                </p14:xfrm>
              </p:contentPart>
            </mc:Choice>
            <mc:Fallback>
              <p:pic>
                <p:nvPicPr>
                  <p:cNvPr id="503" name="Ink 502">
                    <a:extLst>
                      <a:ext uri="{FF2B5EF4-FFF2-40B4-BE49-F238E27FC236}">
                        <a16:creationId xmlns:a16="http://schemas.microsoft.com/office/drawing/2014/main" id="{8F072F48-B509-47D0-9198-6532D089EDC3}"/>
                      </a:ext>
                    </a:extLst>
                  </p:cNvPr>
                  <p:cNvPicPr/>
                  <p:nvPr/>
                </p:nvPicPr>
                <p:blipFill>
                  <a:blip r:embed="rId497"/>
                  <a:stretch>
                    <a:fillRect/>
                  </a:stretch>
                </p:blipFill>
                <p:spPr>
                  <a:xfrm>
                    <a:off x="4839219" y="3794017"/>
                    <a:ext cx="148239" cy="1005709"/>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504" name="Ink 503">
                    <a:extLst>
                      <a:ext uri="{FF2B5EF4-FFF2-40B4-BE49-F238E27FC236}">
                        <a16:creationId xmlns:a16="http://schemas.microsoft.com/office/drawing/2014/main" id="{20DC6347-B010-43EF-9E4F-155115509159}"/>
                      </a:ext>
                    </a:extLst>
                  </p14:cNvPr>
                  <p14:cNvContentPartPr/>
                  <p14:nvPr/>
                </p14:nvContentPartPr>
                <p14:xfrm>
                  <a:off x="5248542" y="3823742"/>
                  <a:ext cx="111960" cy="979200"/>
                </p14:xfrm>
              </p:contentPart>
            </mc:Choice>
            <mc:Fallback>
              <p:pic>
                <p:nvPicPr>
                  <p:cNvPr id="504" name="Ink 503">
                    <a:extLst>
                      <a:ext uri="{FF2B5EF4-FFF2-40B4-BE49-F238E27FC236}">
                        <a16:creationId xmlns:a16="http://schemas.microsoft.com/office/drawing/2014/main" id="{20DC6347-B010-43EF-9E4F-155115509159}"/>
                      </a:ext>
                    </a:extLst>
                  </p:cNvPr>
                  <p:cNvPicPr/>
                  <p:nvPr/>
                </p:nvPicPr>
                <p:blipFill>
                  <a:blip r:embed="rId499"/>
                  <a:stretch>
                    <a:fillRect/>
                  </a:stretch>
                </p:blipFill>
                <p:spPr>
                  <a:xfrm>
                    <a:off x="5237391" y="3810217"/>
                    <a:ext cx="133817" cy="1005709"/>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505" name="Ink 504">
                    <a:extLst>
                      <a:ext uri="{FF2B5EF4-FFF2-40B4-BE49-F238E27FC236}">
                        <a16:creationId xmlns:a16="http://schemas.microsoft.com/office/drawing/2014/main" id="{6B4098C4-7532-4C81-9C8C-446D2583AA05}"/>
                      </a:ext>
                    </a:extLst>
                  </p14:cNvPr>
                  <p14:cNvContentPartPr/>
                  <p14:nvPr/>
                </p14:nvContentPartPr>
                <p14:xfrm>
                  <a:off x="3239742" y="4080782"/>
                  <a:ext cx="2268000" cy="41400"/>
                </p14:xfrm>
              </p:contentPart>
            </mc:Choice>
            <mc:Fallback>
              <p:pic>
                <p:nvPicPr>
                  <p:cNvPr id="505" name="Ink 504">
                    <a:extLst>
                      <a:ext uri="{FF2B5EF4-FFF2-40B4-BE49-F238E27FC236}">
                        <a16:creationId xmlns:a16="http://schemas.microsoft.com/office/drawing/2014/main" id="{6B4098C4-7532-4C81-9C8C-446D2583AA05}"/>
                      </a:ext>
                    </a:extLst>
                  </p:cNvPr>
                  <p:cNvPicPr/>
                  <p:nvPr/>
                </p:nvPicPr>
                <p:blipFill>
                  <a:blip r:embed="rId501"/>
                  <a:stretch>
                    <a:fillRect/>
                  </a:stretch>
                </p:blipFill>
                <p:spPr>
                  <a:xfrm>
                    <a:off x="3228578" y="4067340"/>
                    <a:ext cx="2289881" cy="67745"/>
                  </a:xfrm>
                  <a:prstGeom prst="rect">
                    <a:avLst/>
                  </a:prstGeom>
                </p:spPr>
              </p:pic>
            </mc:Fallback>
          </mc:AlternateContent>
        </p:grpSp>
        <p:grpSp>
          <p:nvGrpSpPr>
            <p:cNvPr id="92" name="Group 91">
              <a:extLst>
                <a:ext uri="{FF2B5EF4-FFF2-40B4-BE49-F238E27FC236}">
                  <a16:creationId xmlns:a16="http://schemas.microsoft.com/office/drawing/2014/main" id="{6837564C-2E3D-4949-9746-235342F9CF7C}"/>
                </a:ext>
              </a:extLst>
            </p:cNvPr>
            <p:cNvGrpSpPr/>
            <p:nvPr/>
          </p:nvGrpSpPr>
          <p:grpSpPr>
            <a:xfrm>
              <a:off x="3285102" y="4120022"/>
              <a:ext cx="1570680" cy="222840"/>
              <a:chOff x="3285102" y="4120022"/>
              <a:chExt cx="1570680" cy="222840"/>
            </a:xfrm>
          </p:grpSpPr>
          <mc:AlternateContent xmlns:mc="http://schemas.openxmlformats.org/markup-compatibility/2006">
            <mc:Choice xmlns:p14="http://schemas.microsoft.com/office/powerpoint/2010/main" Requires="p14">
              <p:contentPart p14:bwMode="auto" r:id="rId502">
                <p14:nvContentPartPr>
                  <p14:cNvPr id="508" name="Ink 507">
                    <a:extLst>
                      <a:ext uri="{FF2B5EF4-FFF2-40B4-BE49-F238E27FC236}">
                        <a16:creationId xmlns:a16="http://schemas.microsoft.com/office/drawing/2014/main" id="{B004A352-5F27-4222-A38E-043BB895E9FA}"/>
                      </a:ext>
                    </a:extLst>
                  </p14:cNvPr>
                  <p14:cNvContentPartPr/>
                  <p14:nvPr/>
                </p14:nvContentPartPr>
                <p14:xfrm>
                  <a:off x="3285102" y="4311902"/>
                  <a:ext cx="1440" cy="360"/>
                </p14:xfrm>
              </p:contentPart>
            </mc:Choice>
            <mc:Fallback>
              <p:pic>
                <p:nvPicPr>
                  <p:cNvPr id="508" name="Ink 507">
                    <a:extLst>
                      <a:ext uri="{FF2B5EF4-FFF2-40B4-BE49-F238E27FC236}">
                        <a16:creationId xmlns:a16="http://schemas.microsoft.com/office/drawing/2014/main" id="{B004A352-5F27-4222-A38E-043BB895E9FA}"/>
                      </a:ext>
                    </a:extLst>
                  </p:cNvPr>
                  <p:cNvPicPr/>
                  <p:nvPr/>
                </p:nvPicPr>
                <p:blipFill>
                  <a:blip r:embed="rId503"/>
                  <a:stretch>
                    <a:fillRect/>
                  </a:stretch>
                </p:blipFill>
                <p:spPr>
                  <a:xfrm>
                    <a:off x="3276462" y="4302902"/>
                    <a:ext cx="19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509" name="Ink 508">
                    <a:extLst>
                      <a:ext uri="{FF2B5EF4-FFF2-40B4-BE49-F238E27FC236}">
                        <a16:creationId xmlns:a16="http://schemas.microsoft.com/office/drawing/2014/main" id="{DC1D21C8-B1C6-4E67-AEBD-AB2885B57A4C}"/>
                      </a:ext>
                    </a:extLst>
                  </p14:cNvPr>
                  <p14:cNvContentPartPr/>
                  <p14:nvPr/>
                </p14:nvContentPartPr>
                <p14:xfrm>
                  <a:off x="3296622" y="4140182"/>
                  <a:ext cx="162720" cy="200520"/>
                </p14:xfrm>
              </p:contentPart>
            </mc:Choice>
            <mc:Fallback>
              <p:pic>
                <p:nvPicPr>
                  <p:cNvPr id="509" name="Ink 508">
                    <a:extLst>
                      <a:ext uri="{FF2B5EF4-FFF2-40B4-BE49-F238E27FC236}">
                        <a16:creationId xmlns:a16="http://schemas.microsoft.com/office/drawing/2014/main" id="{DC1D21C8-B1C6-4E67-AEBD-AB2885B57A4C}"/>
                      </a:ext>
                    </a:extLst>
                  </p:cNvPr>
                  <p:cNvPicPr/>
                  <p:nvPr/>
                </p:nvPicPr>
                <p:blipFill>
                  <a:blip r:embed="rId505"/>
                  <a:stretch>
                    <a:fillRect/>
                  </a:stretch>
                </p:blipFill>
                <p:spPr>
                  <a:xfrm>
                    <a:off x="3285893" y="4126670"/>
                    <a:ext cx="184625" cy="227004"/>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511" name="Ink 510">
                    <a:extLst>
                      <a:ext uri="{FF2B5EF4-FFF2-40B4-BE49-F238E27FC236}">
                        <a16:creationId xmlns:a16="http://schemas.microsoft.com/office/drawing/2014/main" id="{3E8EBEC9-C4A5-4BFE-8241-F8E5CD5415EA}"/>
                      </a:ext>
                    </a:extLst>
                  </p14:cNvPr>
                  <p14:cNvContentPartPr/>
                  <p14:nvPr/>
                </p14:nvContentPartPr>
                <p14:xfrm>
                  <a:off x="3621702" y="4163942"/>
                  <a:ext cx="174600" cy="148680"/>
                </p14:xfrm>
              </p:contentPart>
            </mc:Choice>
            <mc:Fallback>
              <p:pic>
                <p:nvPicPr>
                  <p:cNvPr id="511" name="Ink 510">
                    <a:extLst>
                      <a:ext uri="{FF2B5EF4-FFF2-40B4-BE49-F238E27FC236}">
                        <a16:creationId xmlns:a16="http://schemas.microsoft.com/office/drawing/2014/main" id="{3E8EBEC9-C4A5-4BFE-8241-F8E5CD5415EA}"/>
                      </a:ext>
                    </a:extLst>
                  </p:cNvPr>
                  <p:cNvPicPr/>
                  <p:nvPr/>
                </p:nvPicPr>
                <p:blipFill>
                  <a:blip r:embed="rId507"/>
                  <a:stretch>
                    <a:fillRect/>
                  </a:stretch>
                </p:blipFill>
                <p:spPr>
                  <a:xfrm>
                    <a:off x="3610567" y="4150426"/>
                    <a:ext cx="196425" cy="175172"/>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68" name="Ink 67">
                    <a:extLst>
                      <a:ext uri="{FF2B5EF4-FFF2-40B4-BE49-F238E27FC236}">
                        <a16:creationId xmlns:a16="http://schemas.microsoft.com/office/drawing/2014/main" id="{D35222DE-E697-46A3-8A2F-5209365445C6}"/>
                      </a:ext>
                    </a:extLst>
                  </p14:cNvPr>
                  <p14:cNvContentPartPr/>
                  <p14:nvPr/>
                </p14:nvContentPartPr>
                <p14:xfrm>
                  <a:off x="3932742" y="4154222"/>
                  <a:ext cx="208080" cy="188640"/>
                </p14:xfrm>
              </p:contentPart>
            </mc:Choice>
            <mc:Fallback>
              <p:pic>
                <p:nvPicPr>
                  <p:cNvPr id="68" name="Ink 67">
                    <a:extLst>
                      <a:ext uri="{FF2B5EF4-FFF2-40B4-BE49-F238E27FC236}">
                        <a16:creationId xmlns:a16="http://schemas.microsoft.com/office/drawing/2014/main" id="{D35222DE-E697-46A3-8A2F-5209365445C6}"/>
                      </a:ext>
                    </a:extLst>
                  </p:cNvPr>
                  <p:cNvPicPr/>
                  <p:nvPr/>
                </p:nvPicPr>
                <p:blipFill>
                  <a:blip r:embed="rId509"/>
                  <a:stretch>
                    <a:fillRect/>
                  </a:stretch>
                </p:blipFill>
                <p:spPr>
                  <a:xfrm>
                    <a:off x="3921579" y="4140709"/>
                    <a:ext cx="229960" cy="215125"/>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75" name="Ink 74">
                    <a:extLst>
                      <a:ext uri="{FF2B5EF4-FFF2-40B4-BE49-F238E27FC236}">
                        <a16:creationId xmlns:a16="http://schemas.microsoft.com/office/drawing/2014/main" id="{036C209F-C673-4AB2-B279-8B6918B4D06D}"/>
                      </a:ext>
                    </a:extLst>
                  </p14:cNvPr>
                  <p14:cNvContentPartPr/>
                  <p14:nvPr/>
                </p14:nvContentPartPr>
                <p14:xfrm>
                  <a:off x="4271502" y="4179062"/>
                  <a:ext cx="198000" cy="145080"/>
                </p14:xfrm>
              </p:contentPart>
            </mc:Choice>
            <mc:Fallback>
              <p:pic>
                <p:nvPicPr>
                  <p:cNvPr id="75" name="Ink 74">
                    <a:extLst>
                      <a:ext uri="{FF2B5EF4-FFF2-40B4-BE49-F238E27FC236}">
                        <a16:creationId xmlns:a16="http://schemas.microsoft.com/office/drawing/2014/main" id="{036C209F-C673-4AB2-B279-8B6918B4D06D}"/>
                      </a:ext>
                    </a:extLst>
                  </p:cNvPr>
                  <p:cNvPicPr/>
                  <p:nvPr/>
                </p:nvPicPr>
                <p:blipFill>
                  <a:blip r:embed="rId511"/>
                  <a:stretch>
                    <a:fillRect/>
                  </a:stretch>
                </p:blipFill>
                <p:spPr>
                  <a:xfrm>
                    <a:off x="4260328" y="4165579"/>
                    <a:ext cx="219901" cy="171507"/>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86" name="Ink 85">
                    <a:extLst>
                      <a:ext uri="{FF2B5EF4-FFF2-40B4-BE49-F238E27FC236}">
                        <a16:creationId xmlns:a16="http://schemas.microsoft.com/office/drawing/2014/main" id="{BB14368F-00DD-4C24-9983-04A7E643E0A1}"/>
                      </a:ext>
                    </a:extLst>
                  </p14:cNvPr>
                  <p14:cNvContentPartPr/>
                  <p14:nvPr/>
                </p14:nvContentPartPr>
                <p14:xfrm>
                  <a:off x="4637262" y="4120022"/>
                  <a:ext cx="218520" cy="192600"/>
                </p14:xfrm>
              </p:contentPart>
            </mc:Choice>
            <mc:Fallback>
              <p:pic>
                <p:nvPicPr>
                  <p:cNvPr id="86" name="Ink 85">
                    <a:extLst>
                      <a:ext uri="{FF2B5EF4-FFF2-40B4-BE49-F238E27FC236}">
                        <a16:creationId xmlns:a16="http://schemas.microsoft.com/office/drawing/2014/main" id="{BB14368F-00DD-4C24-9983-04A7E643E0A1}"/>
                      </a:ext>
                    </a:extLst>
                  </p:cNvPr>
                  <p:cNvPicPr/>
                  <p:nvPr/>
                </p:nvPicPr>
                <p:blipFill>
                  <a:blip r:embed="rId513"/>
                  <a:stretch>
                    <a:fillRect/>
                  </a:stretch>
                </p:blipFill>
                <p:spPr>
                  <a:xfrm>
                    <a:off x="4626537" y="4106497"/>
                    <a:ext cx="240417" cy="219110"/>
                  </a:xfrm>
                  <a:prstGeom prst="rect">
                    <a:avLst/>
                  </a:prstGeom>
                </p:spPr>
              </p:pic>
            </mc:Fallback>
          </mc:AlternateContent>
        </p:grpSp>
        <p:grpSp>
          <p:nvGrpSpPr>
            <p:cNvPr id="98" name="Group 97">
              <a:extLst>
                <a:ext uri="{FF2B5EF4-FFF2-40B4-BE49-F238E27FC236}">
                  <a16:creationId xmlns:a16="http://schemas.microsoft.com/office/drawing/2014/main" id="{6B0054D6-F776-41CA-A6BE-48633C8391E2}"/>
                </a:ext>
              </a:extLst>
            </p:cNvPr>
            <p:cNvGrpSpPr/>
            <p:nvPr/>
          </p:nvGrpSpPr>
          <p:grpSpPr>
            <a:xfrm>
              <a:off x="5035062" y="4133702"/>
              <a:ext cx="501840" cy="178200"/>
              <a:chOff x="5035062" y="4133702"/>
              <a:chExt cx="501840" cy="178200"/>
            </a:xfrm>
          </p:grpSpPr>
          <mc:AlternateContent xmlns:mc="http://schemas.openxmlformats.org/markup-compatibility/2006">
            <mc:Choice xmlns:p14="http://schemas.microsoft.com/office/powerpoint/2010/main" Requires="p14">
              <p:contentPart p14:bwMode="auto" r:id="rId514">
                <p14:nvContentPartPr>
                  <p14:cNvPr id="93" name="Ink 92">
                    <a:extLst>
                      <a:ext uri="{FF2B5EF4-FFF2-40B4-BE49-F238E27FC236}">
                        <a16:creationId xmlns:a16="http://schemas.microsoft.com/office/drawing/2014/main" id="{189427C2-14C9-4767-8308-FBD3C61A0326}"/>
                      </a:ext>
                    </a:extLst>
                  </p14:cNvPr>
                  <p14:cNvContentPartPr/>
                  <p14:nvPr/>
                </p14:nvContentPartPr>
                <p14:xfrm>
                  <a:off x="5035062" y="4133702"/>
                  <a:ext cx="151560" cy="155520"/>
                </p14:xfrm>
              </p:contentPart>
            </mc:Choice>
            <mc:Fallback>
              <p:pic>
                <p:nvPicPr>
                  <p:cNvPr id="93" name="Ink 92">
                    <a:extLst>
                      <a:ext uri="{FF2B5EF4-FFF2-40B4-BE49-F238E27FC236}">
                        <a16:creationId xmlns:a16="http://schemas.microsoft.com/office/drawing/2014/main" id="{189427C2-14C9-4767-8308-FBD3C61A0326}"/>
                      </a:ext>
                    </a:extLst>
                  </p:cNvPr>
                  <p:cNvPicPr/>
                  <p:nvPr/>
                </p:nvPicPr>
                <p:blipFill>
                  <a:blip r:embed="rId515"/>
                  <a:stretch>
                    <a:fillRect/>
                  </a:stretch>
                </p:blipFill>
                <p:spPr>
                  <a:xfrm>
                    <a:off x="5024364" y="4120742"/>
                    <a:ext cx="173402" cy="18198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94" name="Ink 93">
                    <a:extLst>
                      <a:ext uri="{FF2B5EF4-FFF2-40B4-BE49-F238E27FC236}">
                        <a16:creationId xmlns:a16="http://schemas.microsoft.com/office/drawing/2014/main" id="{6BF33C72-6864-4D31-BA5F-149E88A32318}"/>
                      </a:ext>
                    </a:extLst>
                  </p14:cNvPr>
                  <p14:cNvContentPartPr/>
                  <p14:nvPr/>
                </p14:nvContentPartPr>
                <p14:xfrm>
                  <a:off x="5056302" y="4140902"/>
                  <a:ext cx="176400" cy="134280"/>
                </p14:xfrm>
              </p:contentPart>
            </mc:Choice>
            <mc:Fallback>
              <p:pic>
                <p:nvPicPr>
                  <p:cNvPr id="94" name="Ink 93">
                    <a:extLst>
                      <a:ext uri="{FF2B5EF4-FFF2-40B4-BE49-F238E27FC236}">
                        <a16:creationId xmlns:a16="http://schemas.microsoft.com/office/drawing/2014/main" id="{6BF33C72-6864-4D31-BA5F-149E88A32318}"/>
                      </a:ext>
                    </a:extLst>
                  </p:cNvPr>
                  <p:cNvPicPr/>
                  <p:nvPr/>
                </p:nvPicPr>
                <p:blipFill>
                  <a:blip r:embed="rId517"/>
                  <a:stretch>
                    <a:fillRect/>
                  </a:stretch>
                </p:blipFill>
                <p:spPr>
                  <a:xfrm>
                    <a:off x="5045584" y="4127366"/>
                    <a:ext cx="198283" cy="160811"/>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96" name="Ink 95">
                    <a:extLst>
                      <a:ext uri="{FF2B5EF4-FFF2-40B4-BE49-F238E27FC236}">
                        <a16:creationId xmlns:a16="http://schemas.microsoft.com/office/drawing/2014/main" id="{EA15DF0A-2094-40EC-8D83-17701B964572}"/>
                      </a:ext>
                    </a:extLst>
                  </p14:cNvPr>
                  <p14:cNvContentPartPr/>
                  <p14:nvPr/>
                </p14:nvContentPartPr>
                <p14:xfrm>
                  <a:off x="5363382" y="4143782"/>
                  <a:ext cx="170280" cy="168120"/>
                </p14:xfrm>
              </p:contentPart>
            </mc:Choice>
            <mc:Fallback>
              <p:pic>
                <p:nvPicPr>
                  <p:cNvPr id="96" name="Ink 95">
                    <a:extLst>
                      <a:ext uri="{FF2B5EF4-FFF2-40B4-BE49-F238E27FC236}">
                        <a16:creationId xmlns:a16="http://schemas.microsoft.com/office/drawing/2014/main" id="{EA15DF0A-2094-40EC-8D83-17701B964572}"/>
                      </a:ext>
                    </a:extLst>
                  </p:cNvPr>
                  <p:cNvPicPr/>
                  <p:nvPr/>
                </p:nvPicPr>
                <p:blipFill>
                  <a:blip r:embed="rId519"/>
                  <a:stretch>
                    <a:fillRect/>
                  </a:stretch>
                </p:blipFill>
                <p:spPr>
                  <a:xfrm>
                    <a:off x="5352209" y="4130808"/>
                    <a:ext cx="192180" cy="194608"/>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97" name="Ink 96">
                    <a:extLst>
                      <a:ext uri="{FF2B5EF4-FFF2-40B4-BE49-F238E27FC236}">
                        <a16:creationId xmlns:a16="http://schemas.microsoft.com/office/drawing/2014/main" id="{16AAA006-0F6E-4877-B027-A00FD5061996}"/>
                      </a:ext>
                    </a:extLst>
                  </p14:cNvPr>
                  <p14:cNvContentPartPr/>
                  <p14:nvPr/>
                </p14:nvContentPartPr>
                <p14:xfrm>
                  <a:off x="5383182" y="4134062"/>
                  <a:ext cx="153720" cy="171360"/>
                </p14:xfrm>
              </p:contentPart>
            </mc:Choice>
            <mc:Fallback>
              <p:pic>
                <p:nvPicPr>
                  <p:cNvPr id="97" name="Ink 96">
                    <a:extLst>
                      <a:ext uri="{FF2B5EF4-FFF2-40B4-BE49-F238E27FC236}">
                        <a16:creationId xmlns:a16="http://schemas.microsoft.com/office/drawing/2014/main" id="{16AAA006-0F6E-4877-B027-A00FD5061996}"/>
                      </a:ext>
                    </a:extLst>
                  </p:cNvPr>
                  <p:cNvPicPr/>
                  <p:nvPr/>
                </p:nvPicPr>
                <p:blipFill>
                  <a:blip r:embed="rId521"/>
                  <a:stretch>
                    <a:fillRect/>
                  </a:stretch>
                </p:blipFill>
                <p:spPr>
                  <a:xfrm>
                    <a:off x="5372010" y="4121088"/>
                    <a:ext cx="175616" cy="197848"/>
                  </a:xfrm>
                  <a:prstGeom prst="rect">
                    <a:avLst/>
                  </a:prstGeom>
                </p:spPr>
              </p:pic>
            </mc:Fallback>
          </mc:AlternateContent>
        </p:grpSp>
      </p:grpSp>
    </p:spTree>
    <p:extLst>
      <p:ext uri="{BB962C8B-B14F-4D97-AF65-F5344CB8AC3E}">
        <p14:creationId xmlns:p14="http://schemas.microsoft.com/office/powerpoint/2010/main" val="1128428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3"/>
                                        </p:tgtEl>
                                        <p:attrNameLst>
                                          <p:attrName>style.visibility</p:attrName>
                                        </p:attrNameLst>
                                      </p:cBhvr>
                                      <p:to>
                                        <p:strVal val="visible"/>
                                      </p:to>
                                    </p:set>
                                  </p:childTnLst>
                                </p:cTn>
                              </p:par>
                            </p:childTnLst>
                          </p:cTn>
                        </p:par>
                        <p:par>
                          <p:cTn id="19" fill="hold">
                            <p:stCondLst>
                              <p:cond delay="0"/>
                            </p:stCondLst>
                            <p:childTnLst>
                              <p:par>
                                <p:cTn id="20" presetID="1" presetClass="exit" presetSubtype="0" fill="hold" nodeType="afterEffect">
                                  <p:stCondLst>
                                    <p:cond delay="2000"/>
                                  </p:stCondLst>
                                  <p:childTnLst>
                                    <p:set>
                                      <p:cBhvr>
                                        <p:cTn id="21" dur="1" fill="hold">
                                          <p:stCondLst>
                                            <p:cond delay="0"/>
                                          </p:stCondLst>
                                        </p:cTn>
                                        <p:tgtEl>
                                          <p:spTgt spid="65"/>
                                        </p:tgtEl>
                                        <p:attrNameLst>
                                          <p:attrName>style.visibility</p:attrName>
                                        </p:attrNameLst>
                                      </p:cBhvr>
                                      <p:to>
                                        <p:strVal val="hidden"/>
                                      </p:to>
                                    </p:set>
                                  </p:childTnLst>
                                </p:cTn>
                              </p:par>
                              <p:par>
                                <p:cTn id="22" presetID="1" presetClass="entr" presetSubtype="0" fill="hold" nodeType="withEffect">
                                  <p:stCondLst>
                                    <p:cond delay="2000"/>
                                  </p:stCondLst>
                                  <p:childTnLst>
                                    <p:set>
                                      <p:cBhvr>
                                        <p:cTn id="23" dur="1" fill="hold">
                                          <p:stCondLst>
                                            <p:cond delay="0"/>
                                          </p:stCondLst>
                                        </p:cTn>
                                        <p:tgtEl>
                                          <p:spTgt spid="67"/>
                                        </p:tgtEl>
                                        <p:attrNameLst>
                                          <p:attrName>style.visibility</p:attrName>
                                        </p:attrNameLst>
                                      </p:cBhvr>
                                      <p:to>
                                        <p:strVal val="visible"/>
                                      </p:to>
                                    </p:set>
                                  </p:childTnLst>
                                </p:cTn>
                              </p:par>
                            </p:childTnLst>
                          </p:cTn>
                        </p:par>
                        <p:par>
                          <p:cTn id="24" fill="hold">
                            <p:stCondLst>
                              <p:cond delay="2000"/>
                            </p:stCondLst>
                            <p:childTnLst>
                              <p:par>
                                <p:cTn id="25" presetID="1" presetClass="exit" presetSubtype="0" fill="hold" nodeType="afterEffect">
                                  <p:stCondLst>
                                    <p:cond delay="500"/>
                                  </p:stCondLst>
                                  <p:childTnLst>
                                    <p:set>
                                      <p:cBhvr>
                                        <p:cTn id="26" dur="1" fill="hold">
                                          <p:stCondLst>
                                            <p:cond delay="0"/>
                                          </p:stCondLst>
                                        </p:cTn>
                                        <p:tgtEl>
                                          <p:spTgt spid="67"/>
                                        </p:tgtEl>
                                        <p:attrNameLst>
                                          <p:attrName>style.visibility</p:attrName>
                                        </p:attrNameLst>
                                      </p:cBhvr>
                                      <p:to>
                                        <p:strVal val="hidden"/>
                                      </p:to>
                                    </p:set>
                                  </p:childTnLst>
                                </p:cTn>
                              </p:par>
                              <p:par>
                                <p:cTn id="27" presetID="1" presetClass="entr" presetSubtype="0" fill="hold" nodeType="withEffect">
                                  <p:stCondLst>
                                    <p:cond delay="500"/>
                                  </p:stCondLst>
                                  <p:childTnLst>
                                    <p:set>
                                      <p:cBhvr>
                                        <p:cTn id="28" dur="1" fill="hold">
                                          <p:stCondLst>
                                            <p:cond delay="0"/>
                                          </p:stCondLst>
                                        </p:cTn>
                                        <p:tgtEl>
                                          <p:spTgt spid="171"/>
                                        </p:tgtEl>
                                        <p:attrNameLst>
                                          <p:attrName>style.visibility</p:attrName>
                                        </p:attrNameLst>
                                      </p:cBhvr>
                                      <p:to>
                                        <p:strVal val="visible"/>
                                      </p:to>
                                    </p:set>
                                  </p:childTnLst>
                                </p:cTn>
                              </p:par>
                            </p:childTnLst>
                          </p:cTn>
                        </p:par>
                        <p:par>
                          <p:cTn id="29" fill="hold">
                            <p:stCondLst>
                              <p:cond delay="2500"/>
                            </p:stCondLst>
                            <p:childTnLst>
                              <p:par>
                                <p:cTn id="30" presetID="1" presetClass="exit" presetSubtype="0" fill="hold" nodeType="afterEffect">
                                  <p:stCondLst>
                                    <p:cond delay="500"/>
                                  </p:stCondLst>
                                  <p:childTnLst>
                                    <p:set>
                                      <p:cBhvr>
                                        <p:cTn id="31" dur="1" fill="hold">
                                          <p:stCondLst>
                                            <p:cond delay="0"/>
                                          </p:stCondLst>
                                        </p:cTn>
                                        <p:tgtEl>
                                          <p:spTgt spid="171"/>
                                        </p:tgtEl>
                                        <p:attrNameLst>
                                          <p:attrName>style.visibility</p:attrName>
                                        </p:attrNameLst>
                                      </p:cBhvr>
                                      <p:to>
                                        <p:strVal val="hidden"/>
                                      </p:to>
                                    </p:set>
                                  </p:childTnLst>
                                </p:cTn>
                              </p:par>
                              <p:par>
                                <p:cTn id="32" presetID="1" presetClass="entr" presetSubtype="0" fill="hold" nodeType="withEffect">
                                  <p:stCondLst>
                                    <p:cond delay="500"/>
                                  </p:stCondLst>
                                  <p:childTnLst>
                                    <p:set>
                                      <p:cBhvr>
                                        <p:cTn id="33" dur="1" fill="hold">
                                          <p:stCondLst>
                                            <p:cond delay="0"/>
                                          </p:stCondLst>
                                        </p:cTn>
                                        <p:tgtEl>
                                          <p:spTgt spid="67"/>
                                        </p:tgtEl>
                                        <p:attrNameLst>
                                          <p:attrName>style.visibility</p:attrName>
                                        </p:attrNameLst>
                                      </p:cBhvr>
                                      <p:to>
                                        <p:strVal val="visible"/>
                                      </p:to>
                                    </p:set>
                                  </p:childTnLst>
                                </p:cTn>
                              </p:par>
                            </p:childTnLst>
                          </p:cTn>
                        </p:par>
                        <p:par>
                          <p:cTn id="34" fill="hold">
                            <p:stCondLst>
                              <p:cond delay="3000"/>
                            </p:stCondLst>
                            <p:childTnLst>
                              <p:par>
                                <p:cTn id="35" presetID="1" presetClass="exit" presetSubtype="0" fill="hold" nodeType="afterEffect">
                                  <p:stCondLst>
                                    <p:cond delay="500"/>
                                  </p:stCondLst>
                                  <p:childTnLst>
                                    <p:set>
                                      <p:cBhvr>
                                        <p:cTn id="36" dur="1" fill="hold">
                                          <p:stCondLst>
                                            <p:cond delay="0"/>
                                          </p:stCondLst>
                                        </p:cTn>
                                        <p:tgtEl>
                                          <p:spTgt spid="67"/>
                                        </p:tgtEl>
                                        <p:attrNameLst>
                                          <p:attrName>style.visibility</p:attrName>
                                        </p:attrNameLst>
                                      </p:cBhvr>
                                      <p:to>
                                        <p:strVal val="hidden"/>
                                      </p:to>
                                    </p:set>
                                  </p:childTnLst>
                                </p:cTn>
                              </p:par>
                              <p:par>
                                <p:cTn id="37" presetID="1" presetClass="entr" presetSubtype="0" fill="hold" nodeType="withEffect">
                                  <p:stCondLst>
                                    <p:cond delay="500"/>
                                  </p:stCondLst>
                                  <p:childTnLst>
                                    <p:set>
                                      <p:cBhvr>
                                        <p:cTn id="38" dur="1" fill="hold">
                                          <p:stCondLst>
                                            <p:cond delay="0"/>
                                          </p:stCondLst>
                                        </p:cTn>
                                        <p:tgtEl>
                                          <p:spTgt spid="171"/>
                                        </p:tgtEl>
                                        <p:attrNameLst>
                                          <p:attrName>style.visibility</p:attrName>
                                        </p:attrNameLst>
                                      </p:cBhvr>
                                      <p:to>
                                        <p:strVal val="visible"/>
                                      </p:to>
                                    </p:set>
                                  </p:childTnLst>
                                </p:cTn>
                              </p:par>
                            </p:childTnLst>
                          </p:cTn>
                        </p:par>
                        <p:par>
                          <p:cTn id="39" fill="hold">
                            <p:stCondLst>
                              <p:cond delay="3500"/>
                            </p:stCondLst>
                            <p:childTnLst>
                              <p:par>
                                <p:cTn id="40" presetID="1" presetClass="exit" presetSubtype="0" fill="hold" nodeType="afterEffect">
                                  <p:stCondLst>
                                    <p:cond delay="500"/>
                                  </p:stCondLst>
                                  <p:childTnLst>
                                    <p:set>
                                      <p:cBhvr>
                                        <p:cTn id="41" dur="1" fill="hold">
                                          <p:stCondLst>
                                            <p:cond delay="0"/>
                                          </p:stCondLst>
                                        </p:cTn>
                                        <p:tgtEl>
                                          <p:spTgt spid="171"/>
                                        </p:tgtEl>
                                        <p:attrNameLst>
                                          <p:attrName>style.visibility</p:attrName>
                                        </p:attrNameLst>
                                      </p:cBhvr>
                                      <p:to>
                                        <p:strVal val="hidden"/>
                                      </p:to>
                                    </p:set>
                                  </p:childTnLst>
                                </p:cTn>
                              </p:par>
                            </p:childTnLst>
                          </p:cTn>
                        </p:par>
                        <p:par>
                          <p:cTn id="42" fill="hold">
                            <p:stCondLst>
                              <p:cond delay="4000"/>
                            </p:stCondLst>
                            <p:childTnLst>
                              <p:par>
                                <p:cTn id="43" presetID="1" presetClass="entr" presetSubtype="0" fill="hold" nodeType="after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childTnLst>
                          </p:cTn>
                        </p:par>
                        <p:par>
                          <p:cTn id="45" fill="hold">
                            <p:stCondLst>
                              <p:cond delay="4000"/>
                            </p:stCondLst>
                            <p:childTnLst>
                              <p:par>
                                <p:cTn id="46" presetID="1" presetClass="exit" presetSubtype="0" fill="hold" nodeType="afterEffect">
                                  <p:stCondLst>
                                    <p:cond delay="2000"/>
                                  </p:stCondLst>
                                  <p:childTnLst>
                                    <p:set>
                                      <p:cBhvr>
                                        <p:cTn id="47" dur="1" fill="hold">
                                          <p:stCondLst>
                                            <p:cond delay="0"/>
                                          </p:stCondLst>
                                        </p:cTn>
                                        <p:tgtEl>
                                          <p:spTgt spid="65"/>
                                        </p:tgtEl>
                                        <p:attrNameLst>
                                          <p:attrName>style.visibility</p:attrName>
                                        </p:attrNameLst>
                                      </p:cBhvr>
                                      <p:to>
                                        <p:strVal val="hidden"/>
                                      </p:to>
                                    </p:set>
                                  </p:childTnLst>
                                </p:cTn>
                              </p:par>
                              <p:par>
                                <p:cTn id="48" presetID="1" presetClass="entr" presetSubtype="0" fill="hold" nodeType="withEffect">
                                  <p:stCondLst>
                                    <p:cond delay="2000"/>
                                  </p:stCondLst>
                                  <p:childTnLst>
                                    <p:set>
                                      <p:cBhvr>
                                        <p:cTn id="49" dur="1" fill="hold">
                                          <p:stCondLst>
                                            <p:cond delay="0"/>
                                          </p:stCondLst>
                                        </p:cTn>
                                        <p:tgtEl>
                                          <p:spTgt spid="66"/>
                                        </p:tgtEl>
                                        <p:attrNameLst>
                                          <p:attrName>style.visibility</p:attrName>
                                        </p:attrNameLst>
                                      </p:cBhvr>
                                      <p:to>
                                        <p:strVal val="visible"/>
                                      </p:to>
                                    </p:set>
                                  </p:childTnLst>
                                </p:cTn>
                              </p:par>
                            </p:childTnLst>
                          </p:cTn>
                        </p:par>
                        <p:par>
                          <p:cTn id="50" fill="hold">
                            <p:stCondLst>
                              <p:cond delay="6000"/>
                            </p:stCondLst>
                            <p:childTnLst>
                              <p:par>
                                <p:cTn id="51" presetID="1" presetClass="exit" presetSubtype="0" fill="hold" nodeType="afterEffect">
                                  <p:stCondLst>
                                    <p:cond delay="2000"/>
                                  </p:stCondLst>
                                  <p:childTnLst>
                                    <p:set>
                                      <p:cBhvr>
                                        <p:cTn id="52" dur="1" fill="hold">
                                          <p:stCondLst>
                                            <p:cond delay="0"/>
                                          </p:stCondLst>
                                        </p:cTn>
                                        <p:tgtEl>
                                          <p:spTgt spid="66"/>
                                        </p:tgtEl>
                                        <p:attrNameLst>
                                          <p:attrName>style.visibility</p:attrName>
                                        </p:attrNameLst>
                                      </p:cBhvr>
                                      <p:to>
                                        <p:strVal val="hidden"/>
                                      </p:to>
                                    </p:set>
                                  </p:childTnLst>
                                </p:cTn>
                              </p:par>
                              <p:par>
                                <p:cTn id="53" presetID="1" presetClass="entr" presetSubtype="0" fill="hold" nodeType="withEffect">
                                  <p:stCondLst>
                                    <p:cond delay="2000"/>
                                  </p:stCondLst>
                                  <p:childTnLst>
                                    <p:set>
                                      <p:cBhvr>
                                        <p:cTn id="54" dur="1" fill="hold">
                                          <p:stCondLst>
                                            <p:cond delay="0"/>
                                          </p:stCondLst>
                                        </p:cTn>
                                        <p:tgtEl>
                                          <p:spTgt spid="70"/>
                                        </p:tgtEl>
                                        <p:attrNameLst>
                                          <p:attrName>style.visibility</p:attrName>
                                        </p:attrNameLst>
                                      </p:cBhvr>
                                      <p:to>
                                        <p:strVal val="visible"/>
                                      </p:to>
                                    </p:set>
                                  </p:childTnLst>
                                </p:cTn>
                              </p:par>
                              <p:par>
                                <p:cTn id="55" presetID="1" presetClass="exit" presetSubtype="0" fill="hold" nodeType="withEffect">
                                  <p:stCondLst>
                                    <p:cond delay="2000"/>
                                  </p:stCondLst>
                                  <p:childTnLst>
                                    <p:set>
                                      <p:cBhvr>
                                        <p:cTn id="56" dur="1" fill="hold">
                                          <p:stCondLst>
                                            <p:cond delay="0"/>
                                          </p:stCondLst>
                                        </p:cTn>
                                        <p:tgtEl>
                                          <p:spTgt spid="297"/>
                                        </p:tgtEl>
                                        <p:attrNameLst>
                                          <p:attrName>style.visibility</p:attrName>
                                        </p:attrNameLst>
                                      </p:cBhvr>
                                      <p:to>
                                        <p:strVal val="hidden"/>
                                      </p:to>
                                    </p:set>
                                  </p:childTnLst>
                                </p:cTn>
                              </p:par>
                              <p:par>
                                <p:cTn id="57" presetID="1" presetClass="entr" presetSubtype="0" fill="hold" nodeType="withEffect">
                                  <p:stCondLst>
                                    <p:cond delay="2000"/>
                                  </p:stCondLst>
                                  <p:childTnLst>
                                    <p:set>
                                      <p:cBhvr>
                                        <p:cTn id="58" dur="1" fill="hold">
                                          <p:stCondLst>
                                            <p:cond delay="0"/>
                                          </p:stCondLst>
                                        </p:cTn>
                                        <p:tgtEl>
                                          <p:spTgt spid="289"/>
                                        </p:tgtEl>
                                        <p:attrNameLst>
                                          <p:attrName>style.visibility</p:attrName>
                                        </p:attrNameLst>
                                      </p:cBhvr>
                                      <p:to>
                                        <p:strVal val="visible"/>
                                      </p:to>
                                    </p:set>
                                  </p:childTnLst>
                                </p:cTn>
                              </p:par>
                              <p:par>
                                <p:cTn id="59" presetID="1" presetClass="entr" presetSubtype="0" fill="hold" nodeType="withEffect">
                                  <p:stCondLst>
                                    <p:cond delay="2000"/>
                                  </p:stCondLst>
                                  <p:childTnLst>
                                    <p:set>
                                      <p:cBhvr>
                                        <p:cTn id="60" dur="1" fill="hold">
                                          <p:stCondLst>
                                            <p:cond delay="0"/>
                                          </p:stCondLst>
                                        </p:cTn>
                                        <p:tgtEl>
                                          <p:spTgt spid="12"/>
                                        </p:tgtEl>
                                        <p:attrNameLst>
                                          <p:attrName>style.visibility</p:attrName>
                                        </p:attrNameLst>
                                      </p:cBhvr>
                                      <p:to>
                                        <p:strVal val="visible"/>
                                      </p:to>
                                    </p:set>
                                  </p:childTnLst>
                                </p:cTn>
                              </p:par>
                              <p:par>
                                <p:cTn id="61" presetID="1" presetClass="exit" presetSubtype="0" fill="hold" nodeType="withEffect">
                                  <p:stCondLst>
                                    <p:cond delay="2000"/>
                                  </p:stCondLst>
                                  <p:childTnLst>
                                    <p:set>
                                      <p:cBhvr>
                                        <p:cTn id="62" dur="1" fill="hold">
                                          <p:stCondLst>
                                            <p:cond delay="0"/>
                                          </p:stCondLst>
                                        </p:cTn>
                                        <p:tgtEl>
                                          <p:spTgt spid="7"/>
                                        </p:tgtEl>
                                        <p:attrNameLst>
                                          <p:attrName>style.visibility</p:attrName>
                                        </p:attrNameLst>
                                      </p:cBhvr>
                                      <p:to>
                                        <p:strVal val="hidden"/>
                                      </p:to>
                                    </p:set>
                                  </p:childTnLst>
                                </p:cTn>
                              </p:par>
                            </p:childTnLst>
                          </p:cTn>
                        </p:par>
                        <p:par>
                          <p:cTn id="63" fill="hold">
                            <p:stCondLst>
                              <p:cond delay="8000"/>
                            </p:stCondLst>
                            <p:childTnLst>
                              <p:par>
                                <p:cTn id="64" presetID="1" presetClass="entr" presetSubtype="0" fill="hold" nodeType="afterEffect">
                                  <p:stCondLst>
                                    <p:cond delay="1000"/>
                                  </p:stCondLst>
                                  <p:childTnLst>
                                    <p:set>
                                      <p:cBhvr>
                                        <p:cTn id="65" dur="1" fill="hold">
                                          <p:stCondLst>
                                            <p:cond delay="0"/>
                                          </p:stCondLst>
                                        </p:cTn>
                                        <p:tgtEl>
                                          <p:spTgt spid="254"/>
                                        </p:tgtEl>
                                        <p:attrNameLst>
                                          <p:attrName>style.visibility</p:attrName>
                                        </p:attrNameLst>
                                      </p:cBhvr>
                                      <p:to>
                                        <p:strVal val="visible"/>
                                      </p:to>
                                    </p:set>
                                  </p:childTnLst>
                                </p:cTn>
                              </p:par>
                            </p:childTnLst>
                          </p:cTn>
                        </p:par>
                        <p:par>
                          <p:cTn id="66" fill="hold">
                            <p:stCondLst>
                              <p:cond delay="9000"/>
                            </p:stCondLst>
                            <p:childTnLst>
                              <p:par>
                                <p:cTn id="67" presetID="50" presetClass="path" presetSubtype="0" accel="50000" decel="50000" fill="hold" nodeType="afterEffect">
                                  <p:stCondLst>
                                    <p:cond delay="0"/>
                                  </p:stCondLst>
                                  <p:childTnLst>
                                    <p:animMotion origin="layout" path="M 1.04167E-6 -1.11111E-6 L 0.23776 -1.11111E-6 C 0.34414 -1.11111E-6 0.47578 0.0206 0.47578 0.0375 L 0.47578 0.07523 " pathEditMode="relative" rAng="0" ptsTypes="AAAA">
                                      <p:cBhvr>
                                        <p:cTn id="68" dur="2000" fill="hold"/>
                                        <p:tgtEl>
                                          <p:spTgt spid="254"/>
                                        </p:tgtEl>
                                        <p:attrNameLst>
                                          <p:attrName>ppt_x</p:attrName>
                                          <p:attrName>ppt_y</p:attrName>
                                        </p:attrNameLst>
                                      </p:cBhvr>
                                      <p:rCtr x="23789" y="3750"/>
                                    </p:animMotion>
                                  </p:childTnLst>
                                </p:cTn>
                              </p:par>
                            </p:childTnLst>
                          </p:cTn>
                        </p:par>
                        <p:par>
                          <p:cTn id="69" fill="hold">
                            <p:stCondLst>
                              <p:cond delay="11000"/>
                            </p:stCondLst>
                            <p:childTnLst>
                              <p:par>
                                <p:cTn id="70" presetID="1" presetClass="entr" presetSubtype="0" fill="hold" nodeType="afterEffect">
                                  <p:stCondLst>
                                    <p:cond delay="0"/>
                                  </p:stCondLst>
                                  <p:childTnLst>
                                    <p:set>
                                      <p:cBhvr>
                                        <p:cTn id="71" dur="1" fill="hold">
                                          <p:stCondLst>
                                            <p:cond delay="0"/>
                                          </p:stCondLst>
                                        </p:cTn>
                                        <p:tgtEl>
                                          <p:spTgt spid="560"/>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455"/>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460"/>
                                        </p:tgtEl>
                                        <p:attrNameLst>
                                          <p:attrName>style.visibility</p:attrName>
                                        </p:attrNameLst>
                                      </p:cBhvr>
                                      <p:to>
                                        <p:strVal val="visible"/>
                                      </p:to>
                                    </p:set>
                                  </p:childTnLst>
                                  <p:subTnLst>
                                    <p:audio>
                                      <p:cMediaNode>
                                        <p:cTn display="0" masterRel="sameClick">
                                          <p:stCondLst>
                                            <p:cond evt="begin" delay="0">
                                              <p:tn val="74"/>
                                            </p:cond>
                                          </p:stCondLst>
                                          <p:endCondLst>
                                            <p:cond evt="onStopAudio" delay="0">
                                              <p:tgtEl>
                                                <p:sldTgt/>
                                              </p:tgtEl>
                                            </p:cond>
                                          </p:endCondLst>
                                        </p:cTn>
                                        <p:tgtEl>
                                          <p:sndTgt r:embed="rId3" name="phone ring once.wav"/>
                                        </p:tgtEl>
                                      </p:cMediaNode>
                                    </p:audio>
                                  </p:subTnLst>
                                </p:cTn>
                              </p:par>
                            </p:childTnLst>
                          </p:cTn>
                        </p:par>
                        <p:par>
                          <p:cTn id="76" fill="hold">
                            <p:stCondLst>
                              <p:cond delay="11000"/>
                            </p:stCondLst>
                            <p:childTnLst>
                              <p:par>
                                <p:cTn id="77" presetID="1" presetClass="exit" presetSubtype="0" fill="hold" nodeType="afterEffect">
                                  <p:stCondLst>
                                    <p:cond delay="500"/>
                                  </p:stCondLst>
                                  <p:childTnLst>
                                    <p:set>
                                      <p:cBhvr>
                                        <p:cTn id="78" dur="1" fill="hold">
                                          <p:stCondLst>
                                            <p:cond delay="0"/>
                                          </p:stCondLst>
                                        </p:cTn>
                                        <p:tgtEl>
                                          <p:spTgt spid="455"/>
                                        </p:tgtEl>
                                        <p:attrNameLst>
                                          <p:attrName>style.visibility</p:attrName>
                                        </p:attrNameLst>
                                      </p:cBhvr>
                                      <p:to>
                                        <p:strVal val="hidden"/>
                                      </p:to>
                                    </p:set>
                                  </p:childTnLst>
                                </p:cTn>
                              </p:par>
                              <p:par>
                                <p:cTn id="79" presetID="1" presetClass="exit" presetSubtype="0" fill="hold" nodeType="withEffect">
                                  <p:stCondLst>
                                    <p:cond delay="500"/>
                                  </p:stCondLst>
                                  <p:childTnLst>
                                    <p:set>
                                      <p:cBhvr>
                                        <p:cTn id="80" dur="1" fill="hold">
                                          <p:stCondLst>
                                            <p:cond delay="0"/>
                                          </p:stCondLst>
                                        </p:cTn>
                                        <p:tgtEl>
                                          <p:spTgt spid="460"/>
                                        </p:tgtEl>
                                        <p:attrNameLst>
                                          <p:attrName>style.visibility</p:attrName>
                                        </p:attrNameLst>
                                      </p:cBhvr>
                                      <p:to>
                                        <p:strVal val="hidden"/>
                                      </p:to>
                                    </p:set>
                                  </p:childTnLst>
                                </p:cTn>
                              </p:par>
                            </p:childTnLst>
                          </p:cTn>
                        </p:par>
                        <p:par>
                          <p:cTn id="81" fill="hold">
                            <p:stCondLst>
                              <p:cond delay="11500"/>
                            </p:stCondLst>
                            <p:childTnLst>
                              <p:par>
                                <p:cTn id="82" presetID="1" presetClass="entr" presetSubtype="0" fill="hold" nodeType="afterEffect">
                                  <p:stCondLst>
                                    <p:cond delay="500"/>
                                  </p:stCondLst>
                                  <p:childTnLst>
                                    <p:set>
                                      <p:cBhvr>
                                        <p:cTn id="83" dur="1" fill="hold">
                                          <p:stCondLst>
                                            <p:cond delay="0"/>
                                          </p:stCondLst>
                                        </p:cTn>
                                        <p:tgtEl>
                                          <p:spTgt spid="254"/>
                                        </p:tgtEl>
                                        <p:attrNameLst>
                                          <p:attrName>style.visibility</p:attrName>
                                        </p:attrNameLst>
                                      </p:cBhvr>
                                      <p:to>
                                        <p:strVal val="visible"/>
                                      </p:to>
                                    </p:set>
                                  </p:childTnLst>
                                </p:cTn>
                              </p:par>
                            </p:childTnLst>
                          </p:cTn>
                        </p:par>
                        <p:par>
                          <p:cTn id="84" fill="hold">
                            <p:stCondLst>
                              <p:cond delay="12000"/>
                            </p:stCondLst>
                            <p:childTnLst>
                              <p:par>
                                <p:cTn id="85" presetID="50" presetClass="path" presetSubtype="0" accel="50000" decel="50000" fill="hold" nodeType="afterEffect">
                                  <p:stCondLst>
                                    <p:cond delay="0"/>
                                  </p:stCondLst>
                                  <p:childTnLst>
                                    <p:animMotion origin="layout" path="M 1.04167E-6 -1.11111E-6 L 0.21289 -1.11111E-6 C 0.30807 -1.11111E-6 0.42565 0.02083 0.42565 0.03796 L 0.42565 0.07616 " pathEditMode="relative" rAng="0" ptsTypes="AAAA">
                                      <p:cBhvr>
                                        <p:cTn id="86" dur="2000" fill="hold"/>
                                        <p:tgtEl>
                                          <p:spTgt spid="254"/>
                                        </p:tgtEl>
                                        <p:attrNameLst>
                                          <p:attrName>ppt_x</p:attrName>
                                          <p:attrName>ppt_y</p:attrName>
                                        </p:attrNameLst>
                                      </p:cBhvr>
                                      <p:rCtr x="21276" y="3796"/>
                                    </p:animMotion>
                                  </p:childTnLst>
                                </p:cTn>
                              </p:par>
                            </p:childTnLst>
                          </p:cTn>
                        </p:par>
                        <p:par>
                          <p:cTn id="87" fill="hold">
                            <p:stCondLst>
                              <p:cond delay="14000"/>
                            </p:stCondLst>
                            <p:childTnLst>
                              <p:par>
                                <p:cTn id="88" presetID="1" presetClass="entr" presetSubtype="0" fill="hold" nodeType="afterEffect">
                                  <p:stCondLst>
                                    <p:cond delay="0"/>
                                  </p:stCondLst>
                                  <p:childTnLst>
                                    <p:set>
                                      <p:cBhvr>
                                        <p:cTn id="89" dur="1" fill="hold">
                                          <p:stCondLst>
                                            <p:cond delay="0"/>
                                          </p:stCondLst>
                                        </p:cTn>
                                        <p:tgtEl>
                                          <p:spTgt spid="557"/>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455"/>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460"/>
                                        </p:tgtEl>
                                        <p:attrNameLst>
                                          <p:attrName>style.visibility</p:attrName>
                                        </p:attrNameLst>
                                      </p:cBhvr>
                                      <p:to>
                                        <p:strVal val="visible"/>
                                      </p:to>
                                    </p:set>
                                  </p:childTnLst>
                                  <p:subTnLst>
                                    <p:audio>
                                      <p:cMediaNode>
                                        <p:cTn display="0" masterRel="sameClick">
                                          <p:stCondLst>
                                            <p:cond evt="begin" delay="0">
                                              <p:tn val="92"/>
                                            </p:cond>
                                          </p:stCondLst>
                                          <p:endCondLst>
                                            <p:cond evt="onStopAudio" delay="0">
                                              <p:tgtEl>
                                                <p:sldTgt/>
                                              </p:tgtEl>
                                            </p:cond>
                                          </p:endCondLst>
                                        </p:cTn>
                                        <p:tgtEl>
                                          <p:sndTgt r:embed="rId3" name="phone ring once.wav"/>
                                        </p:tgtEl>
                                      </p:cMediaNode>
                                    </p:audio>
                                  </p:subTnLst>
                                </p:cTn>
                              </p:par>
                            </p:childTnLst>
                          </p:cTn>
                        </p:par>
                        <p:par>
                          <p:cTn id="94" fill="hold">
                            <p:stCondLst>
                              <p:cond delay="14000"/>
                            </p:stCondLst>
                            <p:childTnLst>
                              <p:par>
                                <p:cTn id="95" presetID="1" presetClass="exit" presetSubtype="0" fill="hold" nodeType="afterEffect">
                                  <p:stCondLst>
                                    <p:cond delay="500"/>
                                  </p:stCondLst>
                                  <p:childTnLst>
                                    <p:set>
                                      <p:cBhvr>
                                        <p:cTn id="96" dur="1" fill="hold">
                                          <p:stCondLst>
                                            <p:cond delay="0"/>
                                          </p:stCondLst>
                                        </p:cTn>
                                        <p:tgtEl>
                                          <p:spTgt spid="455"/>
                                        </p:tgtEl>
                                        <p:attrNameLst>
                                          <p:attrName>style.visibility</p:attrName>
                                        </p:attrNameLst>
                                      </p:cBhvr>
                                      <p:to>
                                        <p:strVal val="hidden"/>
                                      </p:to>
                                    </p:set>
                                  </p:childTnLst>
                                </p:cTn>
                              </p:par>
                              <p:par>
                                <p:cTn id="97" presetID="1" presetClass="exit" presetSubtype="0" fill="hold" nodeType="withEffect">
                                  <p:stCondLst>
                                    <p:cond delay="500"/>
                                  </p:stCondLst>
                                  <p:childTnLst>
                                    <p:set>
                                      <p:cBhvr>
                                        <p:cTn id="98" dur="1" fill="hold">
                                          <p:stCondLst>
                                            <p:cond delay="0"/>
                                          </p:stCondLst>
                                        </p:cTn>
                                        <p:tgtEl>
                                          <p:spTgt spid="460"/>
                                        </p:tgtEl>
                                        <p:attrNameLst>
                                          <p:attrName>style.visibility</p:attrName>
                                        </p:attrNameLst>
                                      </p:cBhvr>
                                      <p:to>
                                        <p:strVal val="hidden"/>
                                      </p:to>
                                    </p:set>
                                  </p:childTnLst>
                                </p:cTn>
                              </p:par>
                            </p:childTnLst>
                          </p:cTn>
                        </p:par>
                        <p:par>
                          <p:cTn id="99" fill="hold">
                            <p:stCondLst>
                              <p:cond delay="14500"/>
                            </p:stCondLst>
                            <p:childTnLst>
                              <p:par>
                                <p:cTn id="100" presetID="1" presetClass="entr" presetSubtype="0" fill="hold" nodeType="afterEffect">
                                  <p:stCondLst>
                                    <p:cond delay="500"/>
                                  </p:stCondLst>
                                  <p:childTnLst>
                                    <p:set>
                                      <p:cBhvr>
                                        <p:cTn id="101" dur="1" fill="hold">
                                          <p:stCondLst>
                                            <p:cond delay="0"/>
                                          </p:stCondLst>
                                        </p:cTn>
                                        <p:tgtEl>
                                          <p:spTgt spid="254"/>
                                        </p:tgtEl>
                                        <p:attrNameLst>
                                          <p:attrName>style.visibility</p:attrName>
                                        </p:attrNameLst>
                                      </p:cBhvr>
                                      <p:to>
                                        <p:strVal val="visible"/>
                                      </p:to>
                                    </p:set>
                                  </p:childTnLst>
                                </p:cTn>
                              </p:par>
                              <p:par>
                                <p:cTn id="102" presetID="1" presetClass="exit" presetSubtype="0" fill="hold" nodeType="withEffect">
                                  <p:stCondLst>
                                    <p:cond delay="500"/>
                                  </p:stCondLst>
                                  <p:childTnLst>
                                    <p:set>
                                      <p:cBhvr>
                                        <p:cTn id="103" dur="1" fill="hold">
                                          <p:stCondLst>
                                            <p:cond delay="0"/>
                                          </p:stCondLst>
                                        </p:cTn>
                                        <p:tgtEl>
                                          <p:spTgt spid="387"/>
                                        </p:tgtEl>
                                        <p:attrNameLst>
                                          <p:attrName>style.visibility</p:attrName>
                                        </p:attrNameLst>
                                      </p:cBhvr>
                                      <p:to>
                                        <p:strVal val="hidden"/>
                                      </p:to>
                                    </p:set>
                                  </p:childTnLst>
                                </p:cTn>
                              </p:par>
                              <p:par>
                                <p:cTn id="104" presetID="1" presetClass="entr" presetSubtype="0" fill="hold" nodeType="withEffect">
                                  <p:stCondLst>
                                    <p:cond delay="500"/>
                                  </p:stCondLst>
                                  <p:childTnLst>
                                    <p:set>
                                      <p:cBhvr>
                                        <p:cTn id="105" dur="1" fill="hold">
                                          <p:stCondLst>
                                            <p:cond delay="0"/>
                                          </p:stCondLst>
                                        </p:cTn>
                                        <p:tgtEl>
                                          <p:spTgt spid="471"/>
                                        </p:tgtEl>
                                        <p:attrNameLst>
                                          <p:attrName>style.visibility</p:attrName>
                                        </p:attrNameLst>
                                      </p:cBhvr>
                                      <p:to>
                                        <p:strVal val="visible"/>
                                      </p:to>
                                    </p:set>
                                  </p:childTnLst>
                                </p:cTn>
                              </p:par>
                              <p:par>
                                <p:cTn id="106" presetID="1" presetClass="exit" presetSubtype="0" fill="hold" nodeType="withEffect">
                                  <p:stCondLst>
                                    <p:cond delay="500"/>
                                  </p:stCondLst>
                                  <p:childTnLst>
                                    <p:set>
                                      <p:cBhvr>
                                        <p:cTn id="107" dur="1" fill="hold">
                                          <p:stCondLst>
                                            <p:cond delay="0"/>
                                          </p:stCondLst>
                                        </p:cTn>
                                        <p:tgtEl>
                                          <p:spTgt spid="256"/>
                                        </p:tgtEl>
                                        <p:attrNameLst>
                                          <p:attrName>style.visibility</p:attrName>
                                        </p:attrNameLst>
                                      </p:cBhvr>
                                      <p:to>
                                        <p:strVal val="hidden"/>
                                      </p:to>
                                    </p:set>
                                  </p:childTnLst>
                                </p:cTn>
                              </p:par>
                            </p:childTnLst>
                          </p:cTn>
                        </p:par>
                        <p:par>
                          <p:cTn id="108" fill="hold">
                            <p:stCondLst>
                              <p:cond delay="15000"/>
                            </p:stCondLst>
                            <p:childTnLst>
                              <p:par>
                                <p:cTn id="109" presetID="50" presetClass="path" presetSubtype="0" accel="50000" decel="50000" fill="hold" nodeType="afterEffect">
                                  <p:stCondLst>
                                    <p:cond delay="0"/>
                                  </p:stCondLst>
                                  <p:childTnLst>
                                    <p:animMotion origin="layout" path="M 1.04167E-6 -1.11111E-6 L 0.18828 -1.11111E-6 C 0.27253 -1.11111E-6 0.37656 0.02083 0.37656 0.03773 L 0.37656 0.0757 " pathEditMode="relative" rAng="0" ptsTypes="AAAA">
                                      <p:cBhvr>
                                        <p:cTn id="110" dur="2000" fill="hold"/>
                                        <p:tgtEl>
                                          <p:spTgt spid="254"/>
                                        </p:tgtEl>
                                        <p:attrNameLst>
                                          <p:attrName>ppt_x</p:attrName>
                                          <p:attrName>ppt_y</p:attrName>
                                        </p:attrNameLst>
                                      </p:cBhvr>
                                      <p:rCtr x="18828" y="3773"/>
                                    </p:animMotion>
                                  </p:childTnLst>
                                </p:cTn>
                              </p:par>
                            </p:childTnLst>
                          </p:cTn>
                        </p:par>
                        <p:par>
                          <p:cTn id="111" fill="hold">
                            <p:stCondLst>
                              <p:cond delay="17000"/>
                            </p:stCondLst>
                            <p:childTnLst>
                              <p:par>
                                <p:cTn id="112" presetID="1" presetClass="entr" presetSubtype="0" fill="hold" nodeType="afterEffect">
                                  <p:stCondLst>
                                    <p:cond delay="0"/>
                                  </p:stCondLst>
                                  <p:childTnLst>
                                    <p:set>
                                      <p:cBhvr>
                                        <p:cTn id="113" dur="1" fill="hold">
                                          <p:stCondLst>
                                            <p:cond delay="0"/>
                                          </p:stCondLst>
                                        </p:cTn>
                                        <p:tgtEl>
                                          <p:spTgt spid="72"/>
                                        </p:tgtEl>
                                        <p:attrNameLst>
                                          <p:attrName>style.visibility</p:attrName>
                                        </p:attrNameLst>
                                      </p:cBhvr>
                                      <p:to>
                                        <p:strVal val="visible"/>
                                      </p:to>
                                    </p:set>
                                  </p:childTnLst>
                                </p:cTn>
                              </p:par>
                            </p:childTnLst>
                          </p:cTn>
                        </p:par>
                        <p:par>
                          <p:cTn id="114" fill="hold">
                            <p:stCondLst>
                              <p:cond delay="17000"/>
                            </p:stCondLst>
                            <p:childTnLst>
                              <p:par>
                                <p:cTn id="115" presetID="1" presetClass="entr" presetSubtype="0" fill="hold" nodeType="afterEffect">
                                  <p:stCondLst>
                                    <p:cond delay="1000"/>
                                  </p:stCondLst>
                                  <p:childTnLst>
                                    <p:set>
                                      <p:cBhvr>
                                        <p:cTn id="116" dur="1" fill="hold">
                                          <p:stCondLst>
                                            <p:cond delay="0"/>
                                          </p:stCondLst>
                                        </p:cTn>
                                        <p:tgtEl>
                                          <p:spTgt spid="254"/>
                                        </p:tgtEl>
                                        <p:attrNameLst>
                                          <p:attrName>style.visibility</p:attrName>
                                        </p:attrNameLst>
                                      </p:cBhvr>
                                      <p:to>
                                        <p:strVal val="visible"/>
                                      </p:to>
                                    </p:set>
                                  </p:childTnLst>
                                </p:cTn>
                              </p:par>
                            </p:childTnLst>
                          </p:cTn>
                        </p:par>
                        <p:par>
                          <p:cTn id="117" fill="hold">
                            <p:stCondLst>
                              <p:cond delay="18000"/>
                            </p:stCondLst>
                            <p:childTnLst>
                              <p:par>
                                <p:cTn id="118" presetID="50" presetClass="path" presetSubtype="0" accel="50000" decel="50000" fill="hold" nodeType="afterEffect">
                                  <p:stCondLst>
                                    <p:cond delay="0"/>
                                  </p:stCondLst>
                                  <p:childTnLst>
                                    <p:animMotion origin="layout" path="M 1.04167E-6 -1.11111E-6 L 0.23789 -1.11111E-6 C 0.3444 -1.11111E-6 0.47578 -0.00208 0.47578 -0.00347 L 0.47578 -0.00671 " pathEditMode="relative" rAng="0" ptsTypes="AAAA">
                                      <p:cBhvr>
                                        <p:cTn id="119" dur="2000" fill="hold"/>
                                        <p:tgtEl>
                                          <p:spTgt spid="254"/>
                                        </p:tgtEl>
                                        <p:attrNameLst>
                                          <p:attrName>ppt_x</p:attrName>
                                          <p:attrName>ppt_y</p:attrName>
                                        </p:attrNameLst>
                                      </p:cBhvr>
                                      <p:rCtr x="23789" y="-347"/>
                                    </p:animMotion>
                                  </p:childTnLst>
                                </p:cTn>
                              </p:par>
                            </p:childTnLst>
                          </p:cTn>
                        </p:par>
                        <p:par>
                          <p:cTn id="120" fill="hold">
                            <p:stCondLst>
                              <p:cond delay="20000"/>
                            </p:stCondLst>
                            <p:childTnLst>
                              <p:par>
                                <p:cTn id="121" presetID="1" presetClass="entr" presetSubtype="0" fill="hold" nodeType="afterEffect">
                                  <p:stCondLst>
                                    <p:cond delay="0"/>
                                  </p:stCondLst>
                                  <p:childTnLst>
                                    <p:set>
                                      <p:cBhvr>
                                        <p:cTn id="122" dur="1" fill="hold">
                                          <p:stCondLst>
                                            <p:cond delay="0"/>
                                          </p:stCondLst>
                                        </p:cTn>
                                        <p:tgtEl>
                                          <p:spTgt spid="569"/>
                                        </p:tgtEl>
                                        <p:attrNameLst>
                                          <p:attrName>style.visibility</p:attrName>
                                        </p:attrNameLst>
                                      </p:cBhvr>
                                      <p:to>
                                        <p:strVal val="visible"/>
                                      </p:to>
                                    </p:set>
                                  </p:childTnLst>
                                </p:cTn>
                              </p:par>
                            </p:childTnLst>
                          </p:cTn>
                        </p:par>
                        <p:par>
                          <p:cTn id="123" fill="hold">
                            <p:stCondLst>
                              <p:cond delay="20000"/>
                            </p:stCondLst>
                            <p:childTnLst>
                              <p:par>
                                <p:cTn id="124" presetID="1" presetClass="entr" presetSubtype="0" fill="hold" nodeType="afterEffect">
                                  <p:stCondLst>
                                    <p:cond delay="1000"/>
                                  </p:stCondLst>
                                  <p:childTnLst>
                                    <p:set>
                                      <p:cBhvr>
                                        <p:cTn id="125" dur="1" fill="hold">
                                          <p:stCondLst>
                                            <p:cond delay="0"/>
                                          </p:stCondLst>
                                        </p:cTn>
                                        <p:tgtEl>
                                          <p:spTgt spid="254"/>
                                        </p:tgtEl>
                                        <p:attrNameLst>
                                          <p:attrName>style.visibility</p:attrName>
                                        </p:attrNameLst>
                                      </p:cBhvr>
                                      <p:to>
                                        <p:strVal val="visible"/>
                                      </p:to>
                                    </p:set>
                                  </p:childTnLst>
                                </p:cTn>
                              </p:par>
                            </p:childTnLst>
                          </p:cTn>
                        </p:par>
                        <p:par>
                          <p:cTn id="126" fill="hold">
                            <p:stCondLst>
                              <p:cond delay="21000"/>
                            </p:stCondLst>
                            <p:childTnLst>
                              <p:par>
                                <p:cTn id="127" presetID="50" presetClass="path" presetSubtype="0" accel="50000" decel="50000" fill="hold" nodeType="afterEffect">
                                  <p:stCondLst>
                                    <p:cond delay="0"/>
                                  </p:stCondLst>
                                  <p:childTnLst>
                                    <p:animMotion origin="layout" path="M 1.04167E-6 -1.11111E-6 L 0.21289 -1.11111E-6 C 0.30807 -1.11111E-6 0.42565 -0.00208 0.42565 -0.00347 L 0.42565 -0.00671 " pathEditMode="relative" rAng="0" ptsTypes="AAAA">
                                      <p:cBhvr>
                                        <p:cTn id="128" dur="2000" fill="hold"/>
                                        <p:tgtEl>
                                          <p:spTgt spid="254"/>
                                        </p:tgtEl>
                                        <p:attrNameLst>
                                          <p:attrName>ppt_x</p:attrName>
                                          <p:attrName>ppt_y</p:attrName>
                                        </p:attrNameLst>
                                      </p:cBhvr>
                                      <p:rCtr x="21289" y="-347"/>
                                    </p:animMotion>
                                  </p:childTnLst>
                                </p:cTn>
                              </p:par>
                            </p:childTnLst>
                          </p:cTn>
                        </p:par>
                        <p:par>
                          <p:cTn id="129" fill="hold">
                            <p:stCondLst>
                              <p:cond delay="23000"/>
                            </p:stCondLst>
                            <p:childTnLst>
                              <p:par>
                                <p:cTn id="130" presetID="1" presetClass="entr" presetSubtype="0" fill="hold" nodeType="afterEffect">
                                  <p:stCondLst>
                                    <p:cond delay="0"/>
                                  </p:stCondLst>
                                  <p:childTnLst>
                                    <p:set>
                                      <p:cBhvr>
                                        <p:cTn id="131" dur="1" fill="hold">
                                          <p:stCondLst>
                                            <p:cond delay="0"/>
                                          </p:stCondLst>
                                        </p:cTn>
                                        <p:tgtEl>
                                          <p:spTgt spid="566"/>
                                        </p:tgtEl>
                                        <p:attrNameLst>
                                          <p:attrName>style.visibility</p:attrName>
                                        </p:attrNameLst>
                                      </p:cBhvr>
                                      <p:to>
                                        <p:strVal val="visible"/>
                                      </p:to>
                                    </p:set>
                                  </p:childTnLst>
                                </p:cTn>
                              </p:par>
                            </p:childTnLst>
                          </p:cTn>
                        </p:par>
                        <p:par>
                          <p:cTn id="132" fill="hold">
                            <p:stCondLst>
                              <p:cond delay="23000"/>
                            </p:stCondLst>
                            <p:childTnLst>
                              <p:par>
                                <p:cTn id="133" presetID="1" presetClass="entr" presetSubtype="0" fill="hold" nodeType="afterEffect">
                                  <p:stCondLst>
                                    <p:cond delay="1000"/>
                                  </p:stCondLst>
                                  <p:childTnLst>
                                    <p:set>
                                      <p:cBhvr>
                                        <p:cTn id="134" dur="1" fill="hold">
                                          <p:stCondLst>
                                            <p:cond delay="0"/>
                                          </p:stCondLst>
                                        </p:cTn>
                                        <p:tgtEl>
                                          <p:spTgt spid="254"/>
                                        </p:tgtEl>
                                        <p:attrNameLst>
                                          <p:attrName>style.visibility</p:attrName>
                                        </p:attrNameLst>
                                      </p:cBhvr>
                                      <p:to>
                                        <p:strVal val="visible"/>
                                      </p:to>
                                    </p:set>
                                  </p:childTnLst>
                                </p:cTn>
                              </p:par>
                              <p:par>
                                <p:cTn id="135" presetID="1" presetClass="entr" presetSubtype="0" fill="hold" nodeType="withEffect">
                                  <p:stCondLst>
                                    <p:cond delay="1000"/>
                                  </p:stCondLst>
                                  <p:childTnLst>
                                    <p:set>
                                      <p:cBhvr>
                                        <p:cTn id="136" dur="1" fill="hold">
                                          <p:stCondLst>
                                            <p:cond delay="0"/>
                                          </p:stCondLst>
                                        </p:cTn>
                                        <p:tgtEl>
                                          <p:spTgt spid="387"/>
                                        </p:tgtEl>
                                        <p:attrNameLst>
                                          <p:attrName>style.visibility</p:attrName>
                                        </p:attrNameLst>
                                      </p:cBhvr>
                                      <p:to>
                                        <p:strVal val="visible"/>
                                      </p:to>
                                    </p:set>
                                  </p:childTnLst>
                                </p:cTn>
                              </p:par>
                              <p:par>
                                <p:cTn id="137" presetID="1" presetClass="exit" presetSubtype="0" fill="hold" nodeType="withEffect">
                                  <p:stCondLst>
                                    <p:cond delay="1000"/>
                                  </p:stCondLst>
                                  <p:childTnLst>
                                    <p:set>
                                      <p:cBhvr>
                                        <p:cTn id="138" dur="1" fill="hold">
                                          <p:stCondLst>
                                            <p:cond delay="0"/>
                                          </p:stCondLst>
                                        </p:cTn>
                                        <p:tgtEl>
                                          <p:spTgt spid="471"/>
                                        </p:tgtEl>
                                        <p:attrNameLst>
                                          <p:attrName>style.visibility</p:attrName>
                                        </p:attrNameLst>
                                      </p:cBhvr>
                                      <p:to>
                                        <p:strVal val="hidden"/>
                                      </p:to>
                                    </p:set>
                                  </p:childTnLst>
                                </p:cTn>
                              </p:par>
                              <p:par>
                                <p:cTn id="139" presetID="1" presetClass="entr" presetSubtype="0" fill="hold" nodeType="withEffect">
                                  <p:stCondLst>
                                    <p:cond delay="1000"/>
                                  </p:stCondLst>
                                  <p:childTnLst>
                                    <p:set>
                                      <p:cBhvr>
                                        <p:cTn id="140" dur="1" fill="hold">
                                          <p:stCondLst>
                                            <p:cond delay="0"/>
                                          </p:stCondLst>
                                        </p:cTn>
                                        <p:tgtEl>
                                          <p:spTgt spid="256"/>
                                        </p:tgtEl>
                                        <p:attrNameLst>
                                          <p:attrName>style.visibility</p:attrName>
                                        </p:attrNameLst>
                                      </p:cBhvr>
                                      <p:to>
                                        <p:strVal val="visible"/>
                                      </p:to>
                                    </p:set>
                                  </p:childTnLst>
                                </p:cTn>
                              </p:par>
                            </p:childTnLst>
                          </p:cTn>
                        </p:par>
                        <p:par>
                          <p:cTn id="141" fill="hold">
                            <p:stCondLst>
                              <p:cond delay="24000"/>
                            </p:stCondLst>
                            <p:childTnLst>
                              <p:par>
                                <p:cTn id="142" presetID="50" presetClass="path" presetSubtype="0" accel="50000" decel="50000" fill="hold" nodeType="afterEffect">
                                  <p:stCondLst>
                                    <p:cond delay="0"/>
                                  </p:stCondLst>
                                  <p:childTnLst>
                                    <p:animMotion origin="layout" path="M 1.04167E-6 -1.11111E-6 L 0.18919 -1.11111E-6 C 0.27383 -1.11111E-6 0.37838 -0.00208 0.37838 -0.00347 L 0.37838 -0.00671 " pathEditMode="relative" rAng="0" ptsTypes="AAAA">
                                      <p:cBhvr>
                                        <p:cTn id="143" dur="2000" fill="hold"/>
                                        <p:tgtEl>
                                          <p:spTgt spid="254"/>
                                        </p:tgtEl>
                                        <p:attrNameLst>
                                          <p:attrName>ppt_x</p:attrName>
                                          <p:attrName>ppt_y</p:attrName>
                                        </p:attrNameLst>
                                      </p:cBhvr>
                                      <p:rCtr x="18919" y="-347"/>
                                    </p:animMotion>
                                  </p:childTnLst>
                                </p:cTn>
                              </p:par>
                            </p:childTnLst>
                          </p:cTn>
                        </p:par>
                        <p:par>
                          <p:cTn id="144" fill="hold">
                            <p:stCondLst>
                              <p:cond delay="26000"/>
                            </p:stCondLst>
                            <p:childTnLst>
                              <p:par>
                                <p:cTn id="145" presetID="1" presetClass="entr" presetSubtype="0" fill="hold" nodeType="afterEffect">
                                  <p:stCondLst>
                                    <p:cond delay="0"/>
                                  </p:stCondLst>
                                  <p:childTnLst>
                                    <p:set>
                                      <p:cBhvr>
                                        <p:cTn id="146" dur="1" fill="hold">
                                          <p:stCondLst>
                                            <p:cond delay="0"/>
                                          </p:stCondLst>
                                        </p:cTn>
                                        <p:tgtEl>
                                          <p:spTgt spid="563"/>
                                        </p:tgtEl>
                                        <p:attrNameLst>
                                          <p:attrName>style.visibility</p:attrName>
                                        </p:attrNameLst>
                                      </p:cBhvr>
                                      <p:to>
                                        <p:strVal val="visible"/>
                                      </p:to>
                                    </p:set>
                                  </p:childTnLst>
                                </p:cTn>
                              </p:par>
                            </p:childTnLst>
                          </p:cTn>
                        </p:par>
                        <p:par>
                          <p:cTn id="147" fill="hold">
                            <p:stCondLst>
                              <p:cond delay="26000"/>
                            </p:stCondLst>
                            <p:childTnLst>
                              <p:par>
                                <p:cTn id="148" presetID="1" presetClass="entr" presetSubtype="0" fill="hold" nodeType="afterEffect">
                                  <p:stCondLst>
                                    <p:cond delay="1000"/>
                                  </p:stCondLst>
                                  <p:childTnLst>
                                    <p:set>
                                      <p:cBhvr>
                                        <p:cTn id="149" dur="1" fill="hold">
                                          <p:stCondLst>
                                            <p:cond delay="0"/>
                                          </p:stCondLst>
                                        </p:cTn>
                                        <p:tgtEl>
                                          <p:spTgt spid="254"/>
                                        </p:tgtEl>
                                        <p:attrNameLst>
                                          <p:attrName>style.visibility</p:attrName>
                                        </p:attrNameLst>
                                      </p:cBhvr>
                                      <p:to>
                                        <p:strVal val="visible"/>
                                      </p:to>
                                    </p:set>
                                  </p:childTnLst>
                                </p:cTn>
                              </p:par>
                            </p:childTnLst>
                          </p:cTn>
                        </p:par>
                        <p:par>
                          <p:cTn id="150" fill="hold">
                            <p:stCondLst>
                              <p:cond delay="27000"/>
                            </p:stCondLst>
                            <p:childTnLst>
                              <p:par>
                                <p:cTn id="151" presetID="50" presetClass="path" presetSubtype="0" accel="50000" decel="50000" fill="hold" nodeType="afterEffect">
                                  <p:stCondLst>
                                    <p:cond delay="0"/>
                                  </p:stCondLst>
                                  <p:childTnLst>
                                    <p:animMotion origin="layout" path="M -0.00017 0.00216 L 0.2375 0.00216 C 0.3441 0.00216 0.47535 -0.02223 0.47535 -0.04167 L 0.47535 -0.08519 " pathEditMode="relative" rAng="0" ptsTypes="AAAA">
                                      <p:cBhvr>
                                        <p:cTn id="152" dur="2000" fill="hold"/>
                                        <p:tgtEl>
                                          <p:spTgt spid="254"/>
                                        </p:tgtEl>
                                        <p:attrNameLst>
                                          <p:attrName>ppt_x</p:attrName>
                                          <p:attrName>ppt_y</p:attrName>
                                        </p:attrNameLst>
                                      </p:cBhvr>
                                      <p:rCtr x="23785" y="-4383"/>
                                    </p:animMotion>
                                  </p:childTnLst>
                                </p:cTn>
                              </p:par>
                            </p:childTnLst>
                          </p:cTn>
                        </p:par>
                        <p:par>
                          <p:cTn id="153" fill="hold">
                            <p:stCondLst>
                              <p:cond delay="29000"/>
                            </p:stCondLst>
                            <p:childTnLst>
                              <p:par>
                                <p:cTn id="154" presetID="1" presetClass="entr" presetSubtype="0" fill="hold" nodeType="afterEffect">
                                  <p:stCondLst>
                                    <p:cond delay="0"/>
                                  </p:stCondLst>
                                  <p:childTnLst>
                                    <p:set>
                                      <p:cBhvr>
                                        <p:cTn id="155" dur="1" fill="hold">
                                          <p:stCondLst>
                                            <p:cond delay="0"/>
                                          </p:stCondLst>
                                        </p:cTn>
                                        <p:tgtEl>
                                          <p:spTgt spid="578"/>
                                        </p:tgtEl>
                                        <p:attrNameLst>
                                          <p:attrName>style.visibility</p:attrName>
                                        </p:attrNameLst>
                                      </p:cBhvr>
                                      <p:to>
                                        <p:strVal val="visible"/>
                                      </p:to>
                                    </p:set>
                                  </p:childTnLst>
                                </p:cTn>
                              </p:par>
                            </p:childTnLst>
                          </p:cTn>
                        </p:par>
                        <p:par>
                          <p:cTn id="156" fill="hold">
                            <p:stCondLst>
                              <p:cond delay="29000"/>
                            </p:stCondLst>
                            <p:childTnLst>
                              <p:par>
                                <p:cTn id="157" presetID="1" presetClass="entr" presetSubtype="0" fill="hold" nodeType="afterEffect">
                                  <p:stCondLst>
                                    <p:cond delay="0"/>
                                  </p:stCondLst>
                                  <p:childTnLst>
                                    <p:set>
                                      <p:cBhvr>
                                        <p:cTn id="158" dur="1" fill="hold">
                                          <p:stCondLst>
                                            <p:cond delay="0"/>
                                          </p:stCondLst>
                                        </p:cTn>
                                        <p:tgtEl>
                                          <p:spTgt spid="254"/>
                                        </p:tgtEl>
                                        <p:attrNameLst>
                                          <p:attrName>style.visibility</p:attrName>
                                        </p:attrNameLst>
                                      </p:cBhvr>
                                      <p:to>
                                        <p:strVal val="visible"/>
                                      </p:to>
                                    </p:set>
                                  </p:childTnLst>
                                </p:cTn>
                              </p:par>
                            </p:childTnLst>
                          </p:cTn>
                        </p:par>
                        <p:par>
                          <p:cTn id="159" fill="hold">
                            <p:stCondLst>
                              <p:cond delay="29000"/>
                            </p:stCondLst>
                            <p:childTnLst>
                              <p:par>
                                <p:cTn id="160" presetID="42" presetClass="path" presetSubtype="0" accel="50000" decel="50000" fill="hold" nodeType="afterEffect">
                                  <p:stCondLst>
                                    <p:cond delay="0"/>
                                  </p:stCondLst>
                                  <p:childTnLst>
                                    <p:animMotion origin="layout" path="M -1.25E-6 -3.7037E-7 L -0.32747 -3.33333E-6 " pathEditMode="relative" rAng="0" ptsTypes="AA">
                                      <p:cBhvr>
                                        <p:cTn id="161" dur="2000" fill="hold"/>
                                        <p:tgtEl>
                                          <p:spTgt spid="88"/>
                                        </p:tgtEl>
                                        <p:attrNameLst>
                                          <p:attrName>ppt_x</p:attrName>
                                          <p:attrName>ppt_y</p:attrName>
                                        </p:attrNameLst>
                                      </p:cBhvr>
                                      <p:rCtr x="-16341" y="23"/>
                                    </p:animMotion>
                                  </p:childTnLst>
                                </p:cTn>
                              </p:par>
                              <p:par>
                                <p:cTn id="162" presetID="50" presetClass="path" presetSubtype="0" accel="50000" decel="50000" fill="hold" nodeType="withEffect">
                                  <p:stCondLst>
                                    <p:cond delay="0"/>
                                  </p:stCondLst>
                                  <p:childTnLst>
                                    <p:animMotion origin="layout" path="M -0.00034 0.00155 L 0.2125 0.00155 C 0.30799 0.00155 0.42552 -0.02284 0.42552 -0.04228 L 0.42552 -0.0858 " pathEditMode="relative" rAng="0" ptsTypes="AAAA">
                                      <p:cBhvr>
                                        <p:cTn id="163" dur="2000" fill="hold"/>
                                        <p:tgtEl>
                                          <p:spTgt spid="254"/>
                                        </p:tgtEl>
                                        <p:attrNameLst>
                                          <p:attrName>ppt_x</p:attrName>
                                          <p:attrName>ppt_y</p:attrName>
                                        </p:attrNameLst>
                                      </p:cBhvr>
                                      <p:rCtr x="21285" y="-4383"/>
                                    </p:animMotion>
                                  </p:childTnLst>
                                </p:cTn>
                              </p:par>
                            </p:childTnLst>
                          </p:cTn>
                        </p:par>
                        <p:par>
                          <p:cTn id="164" fill="hold">
                            <p:stCondLst>
                              <p:cond delay="31000"/>
                            </p:stCondLst>
                            <p:childTnLst>
                              <p:par>
                                <p:cTn id="165" presetID="1" presetClass="entr" presetSubtype="0" fill="hold" nodeType="afterEffect">
                                  <p:stCondLst>
                                    <p:cond delay="0"/>
                                  </p:stCondLst>
                                  <p:childTnLst>
                                    <p:set>
                                      <p:cBhvr>
                                        <p:cTn id="166" dur="1" fill="hold">
                                          <p:stCondLst>
                                            <p:cond delay="0"/>
                                          </p:stCondLst>
                                        </p:cTn>
                                        <p:tgtEl>
                                          <p:spTgt spid="84"/>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86"/>
                                        </p:tgtEl>
                                        <p:attrNameLst>
                                          <p:attrName>style.visibility</p:attrName>
                                        </p:attrNameLst>
                                      </p:cBhvr>
                                      <p:to>
                                        <p:strVal val="visible"/>
                                      </p:to>
                                    </p:set>
                                  </p:childTnLst>
                                </p:cTn>
                              </p:par>
                              <p:par>
                                <p:cTn id="169" presetID="1" presetClass="exit" presetSubtype="0" fill="hold" nodeType="withEffect">
                                  <p:stCondLst>
                                    <p:cond delay="0"/>
                                  </p:stCondLst>
                                  <p:childTnLst>
                                    <p:set>
                                      <p:cBhvr>
                                        <p:cTn id="170" dur="1" fill="hold">
                                          <p:stCondLst>
                                            <p:cond delay="0"/>
                                          </p:stCondLst>
                                        </p:cTn>
                                        <p:tgtEl>
                                          <p:spTgt spid="88"/>
                                        </p:tgtEl>
                                        <p:attrNameLst>
                                          <p:attrName>style.visibility</p:attrName>
                                        </p:attrNameLst>
                                      </p:cBhvr>
                                      <p:to>
                                        <p:strVal val="hidden"/>
                                      </p:to>
                                    </p:set>
                                  </p:childTnLst>
                                </p:cTn>
                              </p:par>
                            </p:childTnLst>
                          </p:cTn>
                        </p:par>
                        <p:par>
                          <p:cTn id="171" fill="hold">
                            <p:stCondLst>
                              <p:cond delay="31000"/>
                            </p:stCondLst>
                            <p:childTnLst>
                              <p:par>
                                <p:cTn id="172" presetID="1" presetClass="exit" presetSubtype="0" fill="hold" nodeType="afterEffect">
                                  <p:stCondLst>
                                    <p:cond delay="0"/>
                                  </p:stCondLst>
                                  <p:childTnLst>
                                    <p:set>
                                      <p:cBhvr>
                                        <p:cTn id="173" dur="1" fill="hold">
                                          <p:stCondLst>
                                            <p:cond delay="0"/>
                                          </p:stCondLst>
                                        </p:cTn>
                                        <p:tgtEl>
                                          <p:spTgt spid="452"/>
                                        </p:tgtEl>
                                        <p:attrNameLst>
                                          <p:attrName>style.visibility</p:attrName>
                                        </p:attrNameLst>
                                      </p:cBhvr>
                                      <p:to>
                                        <p:strVal val="hidden"/>
                                      </p:to>
                                    </p:set>
                                  </p:childTnLst>
                                </p:cTn>
                              </p:par>
                              <p:par>
                                <p:cTn id="174" presetID="1" presetClass="entr" presetSubtype="0" fill="hold" nodeType="withEffect">
                                  <p:stCondLst>
                                    <p:cond delay="0"/>
                                  </p:stCondLst>
                                  <p:childTnLst>
                                    <p:set>
                                      <p:cBhvr>
                                        <p:cTn id="175" dur="1" fill="hold">
                                          <p:stCondLst>
                                            <p:cond delay="0"/>
                                          </p:stCondLst>
                                        </p:cTn>
                                        <p:tgtEl>
                                          <p:spTgt spid="412"/>
                                        </p:tgtEl>
                                        <p:attrNameLst>
                                          <p:attrName>style.visibility</p:attrName>
                                        </p:attrNameLst>
                                      </p:cBhvr>
                                      <p:to>
                                        <p:strVal val="visible"/>
                                      </p:to>
                                    </p:set>
                                  </p:childTnLst>
                                </p:cTn>
                              </p:par>
                            </p:childTnLst>
                          </p:cTn>
                        </p:par>
                        <p:par>
                          <p:cTn id="176" fill="hold">
                            <p:stCondLst>
                              <p:cond delay="31000"/>
                            </p:stCondLst>
                            <p:childTnLst>
                              <p:par>
                                <p:cTn id="177" presetID="1" presetClass="entr" presetSubtype="0" fill="hold" nodeType="afterEffect">
                                  <p:stCondLst>
                                    <p:cond delay="0"/>
                                  </p:stCondLst>
                                  <p:childTnLst>
                                    <p:set>
                                      <p:cBhvr>
                                        <p:cTn id="178" dur="1" fill="hold">
                                          <p:stCondLst>
                                            <p:cond delay="0"/>
                                          </p:stCondLst>
                                        </p:cTn>
                                        <p:tgtEl>
                                          <p:spTgt spid="575"/>
                                        </p:tgtEl>
                                        <p:attrNameLst>
                                          <p:attrName>style.visibility</p:attrName>
                                        </p:attrNameLst>
                                      </p:cBhvr>
                                      <p:to>
                                        <p:strVal val="visible"/>
                                      </p:to>
                                    </p:set>
                                  </p:childTnLst>
                                </p:cTn>
                              </p:par>
                            </p:childTnLst>
                          </p:cTn>
                        </p:par>
                        <p:par>
                          <p:cTn id="179" fill="hold">
                            <p:stCondLst>
                              <p:cond delay="31000"/>
                            </p:stCondLst>
                            <p:childTnLst>
                              <p:par>
                                <p:cTn id="180" presetID="1" presetClass="entr" presetSubtype="0" fill="hold" nodeType="afterEffect">
                                  <p:stCondLst>
                                    <p:cond delay="1000"/>
                                  </p:stCondLst>
                                  <p:childTnLst>
                                    <p:set>
                                      <p:cBhvr>
                                        <p:cTn id="181" dur="1" fill="hold">
                                          <p:stCondLst>
                                            <p:cond delay="0"/>
                                          </p:stCondLst>
                                        </p:cTn>
                                        <p:tgtEl>
                                          <p:spTgt spid="254"/>
                                        </p:tgtEl>
                                        <p:attrNameLst>
                                          <p:attrName>style.visibility</p:attrName>
                                        </p:attrNameLst>
                                      </p:cBhvr>
                                      <p:to>
                                        <p:strVal val="visible"/>
                                      </p:to>
                                    </p:set>
                                  </p:childTnLst>
                                </p:cTn>
                              </p:par>
                            </p:childTnLst>
                          </p:cTn>
                        </p:par>
                        <p:par>
                          <p:cTn id="182" fill="hold">
                            <p:stCondLst>
                              <p:cond delay="32000"/>
                            </p:stCondLst>
                            <p:childTnLst>
                              <p:par>
                                <p:cTn id="183" presetID="50" presetClass="path" presetSubtype="0" accel="50000" decel="50000" fill="hold" nodeType="afterEffect">
                                  <p:stCondLst>
                                    <p:cond delay="0"/>
                                  </p:stCondLst>
                                  <p:childTnLst>
                                    <p:animMotion origin="layout" path="M -0.00052 -0.00185 L 0.18802 -0.00185 C 0.27222 -0.00185 0.37673 -0.02562 0.37673 -0.04444 L 0.37673 -0.08704 " pathEditMode="relative" rAng="0" ptsTypes="AAAA">
                                      <p:cBhvr>
                                        <p:cTn id="184" dur="2000" fill="hold"/>
                                        <p:tgtEl>
                                          <p:spTgt spid="254"/>
                                        </p:tgtEl>
                                        <p:attrNameLst>
                                          <p:attrName>ppt_x</p:attrName>
                                          <p:attrName>ppt_y</p:attrName>
                                        </p:attrNameLst>
                                      </p:cBhvr>
                                      <p:rCtr x="18854" y="-4259"/>
                                    </p:animMotion>
                                  </p:childTnLst>
                                </p:cTn>
                              </p:par>
                            </p:childTnLst>
                          </p:cTn>
                        </p:par>
                        <p:par>
                          <p:cTn id="185" fill="hold">
                            <p:stCondLst>
                              <p:cond delay="34000"/>
                            </p:stCondLst>
                            <p:childTnLst>
                              <p:par>
                                <p:cTn id="186" presetID="1" presetClass="entr" presetSubtype="0" fill="hold" nodeType="afterEffect">
                                  <p:stCondLst>
                                    <p:cond delay="0"/>
                                  </p:stCondLst>
                                  <p:childTnLst>
                                    <p:set>
                                      <p:cBhvr>
                                        <p:cTn id="187" dur="1" fill="hold">
                                          <p:stCondLst>
                                            <p:cond delay="0"/>
                                          </p:stCondLst>
                                        </p:cTn>
                                        <p:tgtEl>
                                          <p:spTgt spid="572"/>
                                        </p:tgtEl>
                                        <p:attrNameLst>
                                          <p:attrName>style.visibility</p:attrName>
                                        </p:attrNameLst>
                                      </p:cBhvr>
                                      <p:to>
                                        <p:strVal val="visible"/>
                                      </p:to>
                                    </p:set>
                                  </p:childTnLst>
                                </p:cTn>
                              </p:par>
                              <p:par>
                                <p:cTn id="188" presetID="1" presetClass="exit" presetSubtype="0" fill="hold" nodeType="withEffect">
                                  <p:stCondLst>
                                    <p:cond delay="0"/>
                                  </p:stCondLst>
                                  <p:childTnLst>
                                    <p:set>
                                      <p:cBhvr>
                                        <p:cTn id="189" dur="1" fill="hold">
                                          <p:stCondLst>
                                            <p:cond delay="0"/>
                                          </p:stCondLst>
                                        </p:cTn>
                                        <p:tgtEl>
                                          <p:spTgt spid="254"/>
                                        </p:tgtEl>
                                        <p:attrNameLst>
                                          <p:attrName>style.visibility</p:attrName>
                                        </p:attrNameLst>
                                      </p:cBhvr>
                                      <p:to>
                                        <p:strVal val="hidden"/>
                                      </p:to>
                                    </p:set>
                                  </p:childTnLst>
                                </p:cTn>
                              </p:par>
                            </p:childTnLst>
                          </p:cTn>
                        </p:par>
                        <p:par>
                          <p:cTn id="190" fill="hold">
                            <p:stCondLst>
                              <p:cond delay="34000"/>
                            </p:stCondLst>
                            <p:childTnLst>
                              <p:par>
                                <p:cTn id="191" presetID="1" presetClass="exit" presetSubtype="0" fill="hold" nodeType="afterEffect">
                                  <p:stCondLst>
                                    <p:cond delay="3000"/>
                                  </p:stCondLst>
                                  <p:childTnLst>
                                    <p:set>
                                      <p:cBhvr>
                                        <p:cTn id="192" dur="1" fill="hold">
                                          <p:stCondLst>
                                            <p:cond delay="0"/>
                                          </p:stCondLst>
                                        </p:cTn>
                                        <p:tgtEl>
                                          <p:spTgt spid="70"/>
                                        </p:tgtEl>
                                        <p:attrNameLst>
                                          <p:attrName>style.visibility</p:attrName>
                                        </p:attrNameLst>
                                      </p:cBhvr>
                                      <p:to>
                                        <p:strVal val="hidden"/>
                                      </p:to>
                                    </p:set>
                                  </p:childTnLst>
                                </p:cTn>
                              </p:par>
                              <p:par>
                                <p:cTn id="193" presetID="1" presetClass="exit" presetSubtype="0" fill="hold" nodeType="withEffect">
                                  <p:stCondLst>
                                    <p:cond delay="3000"/>
                                  </p:stCondLst>
                                  <p:childTnLst>
                                    <p:set>
                                      <p:cBhvr>
                                        <p:cTn id="194" dur="1" fill="hold">
                                          <p:stCondLst>
                                            <p:cond delay="0"/>
                                          </p:stCondLst>
                                        </p:cTn>
                                        <p:tgtEl>
                                          <p:spTgt spid="12"/>
                                        </p:tgtEl>
                                        <p:attrNameLst>
                                          <p:attrName>style.visibility</p:attrName>
                                        </p:attrNameLst>
                                      </p:cBhvr>
                                      <p:to>
                                        <p:strVal val="hidden"/>
                                      </p:to>
                                    </p:set>
                                  </p:childTnLst>
                                </p:cTn>
                              </p:par>
                              <p:par>
                                <p:cTn id="195" presetID="1" presetClass="entr" presetSubtype="0" fill="hold" nodeType="withEffect">
                                  <p:stCondLst>
                                    <p:cond delay="3000"/>
                                  </p:stCondLst>
                                  <p:childTnLst>
                                    <p:set>
                                      <p:cBhvr>
                                        <p:cTn id="196" dur="1" fill="hold">
                                          <p:stCondLst>
                                            <p:cond delay="0"/>
                                          </p:stCondLst>
                                        </p:cTn>
                                        <p:tgtEl>
                                          <p:spTgt spid="7"/>
                                        </p:tgtEl>
                                        <p:attrNameLst>
                                          <p:attrName>style.visibility</p:attrName>
                                        </p:attrNameLst>
                                      </p:cBhvr>
                                      <p:to>
                                        <p:strVal val="visible"/>
                                      </p:to>
                                    </p:set>
                                  </p:childTnLst>
                                </p:cTn>
                              </p:par>
                              <p:par>
                                <p:cTn id="197" presetID="1" presetClass="entr" presetSubtype="0" fill="hold" nodeType="withEffect">
                                  <p:stCondLst>
                                    <p:cond delay="3000"/>
                                  </p:stCondLst>
                                  <p:childTnLst>
                                    <p:set>
                                      <p:cBhvr>
                                        <p:cTn id="198" dur="1" fill="hold">
                                          <p:stCondLst>
                                            <p:cond delay="0"/>
                                          </p:stCondLst>
                                        </p:cTn>
                                        <p:tgtEl>
                                          <p:spTgt spid="66"/>
                                        </p:tgtEl>
                                        <p:attrNameLst>
                                          <p:attrName>style.visibility</p:attrName>
                                        </p:attrNameLst>
                                      </p:cBhvr>
                                      <p:to>
                                        <p:strVal val="visible"/>
                                      </p:to>
                                    </p:set>
                                  </p:childTnLst>
                                </p:cTn>
                              </p:par>
                              <p:par>
                                <p:cTn id="199" presetID="1" presetClass="exit" presetSubtype="0" fill="hold" nodeType="withEffect">
                                  <p:stCondLst>
                                    <p:cond delay="3000"/>
                                  </p:stCondLst>
                                  <p:childTnLst>
                                    <p:set>
                                      <p:cBhvr>
                                        <p:cTn id="200" dur="1" fill="hold">
                                          <p:stCondLst>
                                            <p:cond delay="0"/>
                                          </p:stCondLst>
                                        </p:cTn>
                                        <p:tgtEl>
                                          <p:spTgt spid="289"/>
                                        </p:tgtEl>
                                        <p:attrNameLst>
                                          <p:attrName>style.visibility</p:attrName>
                                        </p:attrNameLst>
                                      </p:cBhvr>
                                      <p:to>
                                        <p:strVal val="hidden"/>
                                      </p:to>
                                    </p:set>
                                  </p:childTnLst>
                                </p:cTn>
                              </p:par>
                              <p:par>
                                <p:cTn id="201" presetID="1" presetClass="entr" presetSubtype="0" fill="hold" nodeType="withEffect">
                                  <p:stCondLst>
                                    <p:cond delay="3000"/>
                                  </p:stCondLst>
                                  <p:childTnLst>
                                    <p:set>
                                      <p:cBhvr>
                                        <p:cTn id="202" dur="1" fill="hold">
                                          <p:stCondLst>
                                            <p:cond delay="0"/>
                                          </p:stCondLst>
                                        </p:cTn>
                                        <p:tgtEl>
                                          <p:spTgt spid="297"/>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42" presetClass="path" presetSubtype="0" accel="50000" decel="50000" fill="hold" nodeType="clickEffect">
                                  <p:stCondLst>
                                    <p:cond delay="0"/>
                                  </p:stCondLst>
                                  <p:childTnLst>
                                    <p:animMotion origin="layout" path="M -2.77778E-6 1.23457E-6 L 0.32049 0.00031 " pathEditMode="relative" rAng="0" ptsTypes="AA">
                                      <p:cBhvr>
                                        <p:cTn id="206" dur="2000" fill="hold"/>
                                        <p:tgtEl>
                                          <p:spTgt spid="560"/>
                                        </p:tgtEl>
                                        <p:attrNameLst>
                                          <p:attrName>ppt_x</p:attrName>
                                          <p:attrName>ppt_y</p:attrName>
                                        </p:attrNameLst>
                                      </p:cBhvr>
                                      <p:rCtr x="16024" y="0"/>
                                    </p:animMotion>
                                  </p:childTnLst>
                                </p:cTn>
                              </p:par>
                              <p:par>
                                <p:cTn id="207" presetID="42" presetClass="path" presetSubtype="0" accel="50000" decel="50000" fill="hold" nodeType="withEffect">
                                  <p:stCondLst>
                                    <p:cond delay="500"/>
                                  </p:stCondLst>
                                  <p:childTnLst>
                                    <p:animMotion origin="layout" path="M 2.08333E-7 -1.48148E-6 L 0.3112 -1.48148E-6 " pathEditMode="relative" rAng="0" ptsTypes="AA">
                                      <p:cBhvr>
                                        <p:cTn id="208" dur="2000" fill="hold"/>
                                        <p:tgtEl>
                                          <p:spTgt spid="557"/>
                                        </p:tgtEl>
                                        <p:attrNameLst>
                                          <p:attrName>ppt_x</p:attrName>
                                          <p:attrName>ppt_y</p:attrName>
                                        </p:attrNameLst>
                                      </p:cBhvr>
                                      <p:rCtr x="15560" y="0"/>
                                    </p:animMotion>
                                  </p:childTnLst>
                                </p:cTn>
                              </p:par>
                              <p:par>
                                <p:cTn id="209" presetID="42" presetClass="path" presetSubtype="0" accel="50000" decel="50000" fill="hold" nodeType="withEffect">
                                  <p:stCondLst>
                                    <p:cond delay="1000"/>
                                  </p:stCondLst>
                                  <p:childTnLst>
                                    <p:animMotion origin="layout" path="M -1.66667E-6 -2.83951E-6 L 0.30538 0.00155 " pathEditMode="relative" rAng="0" ptsTypes="AA">
                                      <p:cBhvr>
                                        <p:cTn id="210" dur="2000" fill="hold"/>
                                        <p:tgtEl>
                                          <p:spTgt spid="72"/>
                                        </p:tgtEl>
                                        <p:attrNameLst>
                                          <p:attrName>ppt_x</p:attrName>
                                          <p:attrName>ppt_y</p:attrName>
                                        </p:attrNameLst>
                                      </p:cBhvr>
                                      <p:rCtr x="15260" y="62"/>
                                    </p:animMotion>
                                  </p:childTnLst>
                                </p:cTn>
                              </p:par>
                              <p:par>
                                <p:cTn id="211" presetID="42" presetClass="path" presetSubtype="0" accel="50000" decel="50000" fill="hold" nodeType="withEffect">
                                  <p:stCondLst>
                                    <p:cond delay="1500"/>
                                  </p:stCondLst>
                                  <p:childTnLst>
                                    <p:animMotion origin="layout" path="M -2.77778E-6 -4.5679E-6 L 0.31216 -4.5679E-6 " pathEditMode="relative" rAng="0" ptsTypes="AA">
                                      <p:cBhvr>
                                        <p:cTn id="212" dur="2000" fill="hold"/>
                                        <p:tgtEl>
                                          <p:spTgt spid="569"/>
                                        </p:tgtEl>
                                        <p:attrNameLst>
                                          <p:attrName>ppt_x</p:attrName>
                                          <p:attrName>ppt_y</p:attrName>
                                        </p:attrNameLst>
                                      </p:cBhvr>
                                      <p:rCtr x="15608" y="0"/>
                                    </p:animMotion>
                                  </p:childTnLst>
                                </p:cTn>
                              </p:par>
                              <p:par>
                                <p:cTn id="213" presetID="42" presetClass="path" presetSubtype="0" accel="50000" decel="50000" fill="hold" nodeType="withEffect">
                                  <p:stCondLst>
                                    <p:cond delay="2000"/>
                                  </p:stCondLst>
                                  <p:childTnLst>
                                    <p:animMotion origin="layout" path="M 3.61111E-6 1.35802E-6 L 0.30902 1.35802E-6 " pathEditMode="relative" rAng="0" ptsTypes="AA">
                                      <p:cBhvr>
                                        <p:cTn id="214" dur="2000" fill="hold"/>
                                        <p:tgtEl>
                                          <p:spTgt spid="566"/>
                                        </p:tgtEl>
                                        <p:attrNameLst>
                                          <p:attrName>ppt_x</p:attrName>
                                          <p:attrName>ppt_y</p:attrName>
                                        </p:attrNameLst>
                                      </p:cBhvr>
                                      <p:rCtr x="15451" y="0"/>
                                    </p:animMotion>
                                  </p:childTnLst>
                                </p:cTn>
                              </p:par>
                              <p:par>
                                <p:cTn id="215" presetID="42" presetClass="path" presetSubtype="0" accel="50000" decel="50000" fill="hold" nodeType="withEffect">
                                  <p:stCondLst>
                                    <p:cond delay="2500"/>
                                  </p:stCondLst>
                                  <p:childTnLst>
                                    <p:animMotion origin="layout" path="M -1.66667E-6 2.59259E-6 L 0.30352 -0.00347 " pathEditMode="relative" rAng="0" ptsTypes="AA">
                                      <p:cBhvr>
                                        <p:cTn id="216" dur="2000" fill="hold"/>
                                        <p:tgtEl>
                                          <p:spTgt spid="563"/>
                                        </p:tgtEl>
                                        <p:attrNameLst>
                                          <p:attrName>ppt_x</p:attrName>
                                          <p:attrName>ppt_y</p:attrName>
                                        </p:attrNameLst>
                                      </p:cBhvr>
                                      <p:rCtr x="15169" y="-185"/>
                                    </p:animMotion>
                                  </p:childTnLst>
                                </p:cTn>
                              </p:par>
                              <p:par>
                                <p:cTn id="217" presetID="42" presetClass="path" presetSubtype="0" accel="50000" decel="50000" fill="hold" nodeType="withEffect">
                                  <p:stCondLst>
                                    <p:cond delay="3000"/>
                                  </p:stCondLst>
                                  <p:childTnLst>
                                    <p:animMotion origin="layout" path="M -2.77778E-6 -3.08642E-6 L 0.31042 0.00031 " pathEditMode="relative" rAng="0" ptsTypes="AA">
                                      <p:cBhvr>
                                        <p:cTn id="218" dur="2000" fill="hold"/>
                                        <p:tgtEl>
                                          <p:spTgt spid="578"/>
                                        </p:tgtEl>
                                        <p:attrNameLst>
                                          <p:attrName>ppt_x</p:attrName>
                                          <p:attrName>ppt_y</p:attrName>
                                        </p:attrNameLst>
                                      </p:cBhvr>
                                      <p:rCtr x="15521" y="0"/>
                                    </p:animMotion>
                                  </p:childTnLst>
                                </p:cTn>
                              </p:par>
                              <p:par>
                                <p:cTn id="219" presetID="42" presetClass="path" presetSubtype="0" accel="50000" decel="50000" fill="hold" nodeType="withEffect">
                                  <p:stCondLst>
                                    <p:cond delay="3500"/>
                                  </p:stCondLst>
                                  <p:childTnLst>
                                    <p:animMotion origin="layout" path="M 2.08333E-7 -1.48148E-6 L 0.31393 -1.48148E-6 " pathEditMode="relative" rAng="0" ptsTypes="AA">
                                      <p:cBhvr>
                                        <p:cTn id="220" dur="2000" fill="hold"/>
                                        <p:tgtEl>
                                          <p:spTgt spid="575"/>
                                        </p:tgtEl>
                                        <p:attrNameLst>
                                          <p:attrName>ppt_x</p:attrName>
                                          <p:attrName>ppt_y</p:attrName>
                                        </p:attrNameLst>
                                      </p:cBhvr>
                                      <p:rCtr x="15690" y="0"/>
                                    </p:animMotion>
                                  </p:childTnLst>
                                </p:cTn>
                              </p:par>
                              <p:par>
                                <p:cTn id="221" presetID="42" presetClass="path" presetSubtype="0" accel="50000" decel="50000" fill="hold" nodeType="withEffect">
                                  <p:stCondLst>
                                    <p:cond delay="4000"/>
                                  </p:stCondLst>
                                  <p:childTnLst>
                                    <p:animMotion origin="layout" path="M -1.66667E-6 -4.07407E-6 L 0.30677 0.00116 " pathEditMode="relative" rAng="0" ptsTypes="AA">
                                      <p:cBhvr>
                                        <p:cTn id="222" dur="2000" fill="hold"/>
                                        <p:tgtEl>
                                          <p:spTgt spid="572"/>
                                        </p:tgtEl>
                                        <p:attrNameLst>
                                          <p:attrName>ppt_x</p:attrName>
                                          <p:attrName>ppt_y</p:attrName>
                                        </p:attrNameLst>
                                      </p:cBhvr>
                                      <p:rCtr x="15339" y="46"/>
                                    </p:animMotion>
                                  </p:childTnLst>
                                </p:cTn>
                              </p:par>
                            </p:childTnLst>
                          </p:cTn>
                        </p:par>
                        <p:par>
                          <p:cTn id="223" fill="hold">
                            <p:stCondLst>
                              <p:cond delay="6000"/>
                            </p:stCondLst>
                            <p:childTnLst>
                              <p:par>
                                <p:cTn id="224" presetID="1" presetClass="exit" presetSubtype="0" fill="hold" nodeType="afterEffect">
                                  <p:stCondLst>
                                    <p:cond delay="0"/>
                                  </p:stCondLst>
                                  <p:childTnLst>
                                    <p:set>
                                      <p:cBhvr>
                                        <p:cTn id="225" dur="1" fill="hold">
                                          <p:stCondLst>
                                            <p:cond delay="0"/>
                                          </p:stCondLst>
                                        </p:cTn>
                                        <p:tgtEl>
                                          <p:spTgt spid="560"/>
                                        </p:tgtEl>
                                        <p:attrNameLst>
                                          <p:attrName>style.visibility</p:attrName>
                                        </p:attrNameLst>
                                      </p:cBhvr>
                                      <p:to>
                                        <p:strVal val="hidden"/>
                                      </p:to>
                                    </p:set>
                                  </p:childTnLst>
                                </p:cTn>
                              </p:par>
                              <p:par>
                                <p:cTn id="226" presetID="1" presetClass="exit" presetSubtype="0" fill="hold" nodeType="withEffect">
                                  <p:stCondLst>
                                    <p:cond delay="0"/>
                                  </p:stCondLst>
                                  <p:childTnLst>
                                    <p:set>
                                      <p:cBhvr>
                                        <p:cTn id="227" dur="1" fill="hold">
                                          <p:stCondLst>
                                            <p:cond delay="0"/>
                                          </p:stCondLst>
                                        </p:cTn>
                                        <p:tgtEl>
                                          <p:spTgt spid="557"/>
                                        </p:tgtEl>
                                        <p:attrNameLst>
                                          <p:attrName>style.visibility</p:attrName>
                                        </p:attrNameLst>
                                      </p:cBhvr>
                                      <p:to>
                                        <p:strVal val="hidden"/>
                                      </p:to>
                                    </p:set>
                                  </p:childTnLst>
                                </p:cTn>
                              </p:par>
                              <p:par>
                                <p:cTn id="228" presetID="1" presetClass="exit" presetSubtype="0" fill="hold" nodeType="withEffect">
                                  <p:stCondLst>
                                    <p:cond delay="0"/>
                                  </p:stCondLst>
                                  <p:childTnLst>
                                    <p:set>
                                      <p:cBhvr>
                                        <p:cTn id="229" dur="1" fill="hold">
                                          <p:stCondLst>
                                            <p:cond delay="0"/>
                                          </p:stCondLst>
                                        </p:cTn>
                                        <p:tgtEl>
                                          <p:spTgt spid="72"/>
                                        </p:tgtEl>
                                        <p:attrNameLst>
                                          <p:attrName>style.visibility</p:attrName>
                                        </p:attrNameLst>
                                      </p:cBhvr>
                                      <p:to>
                                        <p:strVal val="hidden"/>
                                      </p:to>
                                    </p:set>
                                  </p:childTnLst>
                                </p:cTn>
                              </p:par>
                              <p:par>
                                <p:cTn id="230" presetID="1" presetClass="exit" presetSubtype="0" fill="hold" nodeType="withEffect">
                                  <p:stCondLst>
                                    <p:cond delay="0"/>
                                  </p:stCondLst>
                                  <p:childTnLst>
                                    <p:set>
                                      <p:cBhvr>
                                        <p:cTn id="231" dur="1" fill="hold">
                                          <p:stCondLst>
                                            <p:cond delay="0"/>
                                          </p:stCondLst>
                                        </p:cTn>
                                        <p:tgtEl>
                                          <p:spTgt spid="569"/>
                                        </p:tgtEl>
                                        <p:attrNameLst>
                                          <p:attrName>style.visibility</p:attrName>
                                        </p:attrNameLst>
                                      </p:cBhvr>
                                      <p:to>
                                        <p:strVal val="hidden"/>
                                      </p:to>
                                    </p:set>
                                  </p:childTnLst>
                                </p:cTn>
                              </p:par>
                              <p:par>
                                <p:cTn id="232" presetID="1" presetClass="exit" presetSubtype="0" fill="hold" nodeType="withEffect">
                                  <p:stCondLst>
                                    <p:cond delay="0"/>
                                  </p:stCondLst>
                                  <p:childTnLst>
                                    <p:set>
                                      <p:cBhvr>
                                        <p:cTn id="233" dur="1" fill="hold">
                                          <p:stCondLst>
                                            <p:cond delay="0"/>
                                          </p:stCondLst>
                                        </p:cTn>
                                        <p:tgtEl>
                                          <p:spTgt spid="566"/>
                                        </p:tgtEl>
                                        <p:attrNameLst>
                                          <p:attrName>style.visibility</p:attrName>
                                        </p:attrNameLst>
                                      </p:cBhvr>
                                      <p:to>
                                        <p:strVal val="hidden"/>
                                      </p:to>
                                    </p:set>
                                  </p:childTnLst>
                                </p:cTn>
                              </p:par>
                              <p:par>
                                <p:cTn id="234" presetID="1" presetClass="exit" presetSubtype="0" fill="hold" nodeType="withEffect">
                                  <p:stCondLst>
                                    <p:cond delay="0"/>
                                  </p:stCondLst>
                                  <p:childTnLst>
                                    <p:set>
                                      <p:cBhvr>
                                        <p:cTn id="235" dur="1" fill="hold">
                                          <p:stCondLst>
                                            <p:cond delay="0"/>
                                          </p:stCondLst>
                                        </p:cTn>
                                        <p:tgtEl>
                                          <p:spTgt spid="563"/>
                                        </p:tgtEl>
                                        <p:attrNameLst>
                                          <p:attrName>style.visibility</p:attrName>
                                        </p:attrNameLst>
                                      </p:cBhvr>
                                      <p:to>
                                        <p:strVal val="hidden"/>
                                      </p:to>
                                    </p:set>
                                  </p:childTnLst>
                                </p:cTn>
                              </p:par>
                              <p:par>
                                <p:cTn id="236" presetID="1" presetClass="exit" presetSubtype="0" fill="hold" nodeType="withEffect">
                                  <p:stCondLst>
                                    <p:cond delay="0"/>
                                  </p:stCondLst>
                                  <p:childTnLst>
                                    <p:set>
                                      <p:cBhvr>
                                        <p:cTn id="237" dur="1" fill="hold">
                                          <p:stCondLst>
                                            <p:cond delay="0"/>
                                          </p:stCondLst>
                                        </p:cTn>
                                        <p:tgtEl>
                                          <p:spTgt spid="578"/>
                                        </p:tgtEl>
                                        <p:attrNameLst>
                                          <p:attrName>style.visibility</p:attrName>
                                        </p:attrNameLst>
                                      </p:cBhvr>
                                      <p:to>
                                        <p:strVal val="hidden"/>
                                      </p:to>
                                    </p:set>
                                  </p:childTnLst>
                                </p:cTn>
                              </p:par>
                              <p:par>
                                <p:cTn id="238" presetID="1" presetClass="exit" presetSubtype="0" fill="hold" nodeType="withEffect">
                                  <p:stCondLst>
                                    <p:cond delay="0"/>
                                  </p:stCondLst>
                                  <p:childTnLst>
                                    <p:set>
                                      <p:cBhvr>
                                        <p:cTn id="239" dur="1" fill="hold">
                                          <p:stCondLst>
                                            <p:cond delay="0"/>
                                          </p:stCondLst>
                                        </p:cTn>
                                        <p:tgtEl>
                                          <p:spTgt spid="575"/>
                                        </p:tgtEl>
                                        <p:attrNameLst>
                                          <p:attrName>style.visibility</p:attrName>
                                        </p:attrNameLst>
                                      </p:cBhvr>
                                      <p:to>
                                        <p:strVal val="hidden"/>
                                      </p:to>
                                    </p:set>
                                  </p:childTnLst>
                                </p:cTn>
                              </p:par>
                              <p:par>
                                <p:cTn id="240" presetID="1" presetClass="exit" presetSubtype="0" fill="hold" nodeType="withEffect">
                                  <p:stCondLst>
                                    <p:cond delay="0"/>
                                  </p:stCondLst>
                                  <p:childTnLst>
                                    <p:set>
                                      <p:cBhvr>
                                        <p:cTn id="241" dur="1" fill="hold">
                                          <p:stCondLst>
                                            <p:cond delay="0"/>
                                          </p:stCondLst>
                                        </p:cTn>
                                        <p:tgtEl>
                                          <p:spTgt spid="572"/>
                                        </p:tgtEl>
                                        <p:attrNameLst>
                                          <p:attrName>style.visibility</p:attrName>
                                        </p:attrNameLst>
                                      </p:cBhvr>
                                      <p:to>
                                        <p:strVal val="hidden"/>
                                      </p:to>
                                    </p:set>
                                  </p:childTnLst>
                                </p:cTn>
                              </p:par>
                              <p:par>
                                <p:cTn id="242" presetID="1" presetClass="exit" presetSubtype="0" fill="hold" nodeType="withEffect">
                                  <p:stCondLst>
                                    <p:cond delay="0"/>
                                  </p:stCondLst>
                                  <p:childTnLst>
                                    <p:set>
                                      <p:cBhvr>
                                        <p:cTn id="243" dur="1" fill="hold">
                                          <p:stCondLst>
                                            <p:cond delay="0"/>
                                          </p:stCondLst>
                                        </p:cTn>
                                        <p:tgtEl>
                                          <p:spTgt spid="286"/>
                                        </p:tgtEl>
                                        <p:attrNameLst>
                                          <p:attrName>style.visibility</p:attrName>
                                        </p:attrNameLst>
                                      </p:cBhvr>
                                      <p:to>
                                        <p:strVal val="hidden"/>
                                      </p:to>
                                    </p:set>
                                  </p:childTnLst>
                                </p:cTn>
                              </p:par>
                            </p:childTnLst>
                          </p:cTn>
                        </p:par>
                        <p:par>
                          <p:cTn id="244" fill="hold">
                            <p:stCondLst>
                              <p:cond delay="6000"/>
                            </p:stCondLst>
                            <p:childTnLst>
                              <p:par>
                                <p:cTn id="245" presetID="1" presetClass="entr" presetSubtype="0" fill="hold" nodeType="afterEffect">
                                  <p:stCondLst>
                                    <p:cond delay="0"/>
                                  </p:stCondLst>
                                  <p:childTnLst>
                                    <p:set>
                                      <p:cBhvr>
                                        <p:cTn id="246" dur="1" fill="hold">
                                          <p:stCondLst>
                                            <p:cond delay="0"/>
                                          </p:stCondLst>
                                        </p:cTn>
                                        <p:tgtEl>
                                          <p:spTgt spid="452"/>
                                        </p:tgtEl>
                                        <p:attrNameLst>
                                          <p:attrName>style.visibility</p:attrName>
                                        </p:attrNameLst>
                                      </p:cBhvr>
                                      <p:to>
                                        <p:strVal val="visible"/>
                                      </p:to>
                                    </p:set>
                                  </p:childTnLst>
                                </p:cTn>
                              </p:par>
                            </p:childTnLst>
                          </p:cTn>
                        </p:par>
                        <p:par>
                          <p:cTn id="247" fill="hold">
                            <p:stCondLst>
                              <p:cond delay="6000"/>
                            </p:stCondLst>
                            <p:childTnLst>
                              <p:par>
                                <p:cTn id="248" presetID="1" presetClass="exit" presetSubtype="0" fill="hold" nodeType="afterEffect">
                                  <p:stCondLst>
                                    <p:cond delay="0"/>
                                  </p:stCondLst>
                                  <p:childTnLst>
                                    <p:set>
                                      <p:cBhvr>
                                        <p:cTn id="249" dur="1" fill="hold">
                                          <p:stCondLst>
                                            <p:cond delay="0"/>
                                          </p:stCondLst>
                                        </p:cTn>
                                        <p:tgtEl>
                                          <p:spTgt spid="412"/>
                                        </p:tgtEl>
                                        <p:attrNameLst>
                                          <p:attrName>style.visibility</p:attrName>
                                        </p:attrNameLst>
                                      </p:cBhvr>
                                      <p:to>
                                        <p:strVal val="hidden"/>
                                      </p:to>
                                    </p:set>
                                  </p:childTnLst>
                                </p:cTn>
                              </p:par>
                            </p:childTnLst>
                          </p:cTn>
                        </p:par>
                        <p:par>
                          <p:cTn id="250" fill="hold">
                            <p:stCondLst>
                              <p:cond delay="6000"/>
                            </p:stCondLst>
                            <p:childTnLst>
                              <p:par>
                                <p:cTn id="251" presetID="42" presetClass="path" presetSubtype="0" accel="50000" decel="50000" fill="hold" nodeType="afterEffect">
                                  <p:stCondLst>
                                    <p:cond delay="0"/>
                                  </p:stCondLst>
                                  <p:childTnLst>
                                    <p:animMotion origin="layout" path="M 2.70833E-6 -3.7037E-7 L 0.34401 -0.0044 " pathEditMode="relative" rAng="0" ptsTypes="AA">
                                      <p:cBhvr>
                                        <p:cTn id="252" dur="2000" fill="hold"/>
                                        <p:tgtEl>
                                          <p:spTgt spid="84"/>
                                        </p:tgtEl>
                                        <p:attrNameLst>
                                          <p:attrName>ppt_x</p:attrName>
                                          <p:attrName>ppt_y</p:attrName>
                                        </p:attrNameLst>
                                      </p:cBhvr>
                                      <p:rCtr x="17201" y="-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A3DE610-5190-421A-BD7A-89D00474AD4B}"/>
              </a:ext>
            </a:extLst>
          </p:cNvPr>
          <p:cNvSpPr txBox="1"/>
          <p:nvPr/>
        </p:nvSpPr>
        <p:spPr>
          <a:xfrm>
            <a:off x="939453" y="863590"/>
            <a:ext cx="6979452" cy="3416320"/>
          </a:xfrm>
          <a:prstGeom prst="rect">
            <a:avLst/>
          </a:prstGeom>
          <a:noFill/>
        </p:spPr>
        <p:txBody>
          <a:bodyPr wrap="square" rtlCol="0">
            <a:spAutoFit/>
          </a:bodyPr>
          <a:lstStyle/>
          <a:p>
            <a:pPr marL="685800" indent="-685800">
              <a:buFont typeface="Arial" panose="020B0604020202020204" pitchFamily="34" charset="0"/>
              <a:buChar char="•"/>
            </a:pPr>
            <a:r>
              <a:rPr lang="en-GB" dirty="0">
                <a:solidFill>
                  <a:schemeClr val="bg1"/>
                </a:solidFill>
                <a:effectLst>
                  <a:outerShdw blurRad="279400" dist="152400" dir="2700000" algn="tl" rotWithShape="0">
                    <a:prstClr val="black">
                      <a:alpha val="40000"/>
                    </a:prstClr>
                  </a:outerShdw>
                </a:effectLst>
                <a:latin typeface="Corbel" panose="020B0503020204020204" pitchFamily="34" charset="0"/>
                <a:ea typeface="Jura" panose="02000703000000000000" pitchFamily="2" charset="0"/>
              </a:rPr>
              <a:t>By automating the Access Points to turn on/turn off manufacturing equipment based on physical proximity the support personnel can focus on the tasks required for revenue generating processes.</a:t>
            </a:r>
          </a:p>
          <a:p>
            <a:pPr marL="1143000" lvl="1" indent="-685800">
              <a:buFont typeface="Wingdings" panose="05000000000000000000" pitchFamily="2" charset="2"/>
              <a:buChar char="Ø"/>
            </a:pPr>
            <a:r>
              <a:rPr lang="en-GB" dirty="0">
                <a:solidFill>
                  <a:schemeClr val="bg1"/>
                </a:solidFill>
                <a:effectLst>
                  <a:outerShdw blurRad="279400" dist="152400" dir="2700000" algn="tl" rotWithShape="0">
                    <a:prstClr val="black">
                      <a:alpha val="40000"/>
                    </a:prstClr>
                  </a:outerShdw>
                </a:effectLst>
                <a:latin typeface="Corbel" panose="020B0503020204020204" pitchFamily="34" charset="0"/>
                <a:ea typeface="Jura" panose="02000703000000000000" pitchFamily="2" charset="0"/>
              </a:rPr>
              <a:t>This creates efficient use of time on task and aids the bottom line</a:t>
            </a:r>
          </a:p>
          <a:p>
            <a:pPr marL="685800" indent="-685800">
              <a:buFont typeface="Arial" panose="020B0604020202020204" pitchFamily="34" charset="0"/>
              <a:buChar char="•"/>
            </a:pPr>
            <a:r>
              <a:rPr lang="en-GB" dirty="0">
                <a:solidFill>
                  <a:schemeClr val="bg1"/>
                </a:solidFill>
                <a:effectLst>
                  <a:outerShdw blurRad="279400" dist="152400" dir="2700000" algn="tl" rotWithShape="0">
                    <a:prstClr val="black">
                      <a:alpha val="40000"/>
                    </a:prstClr>
                  </a:outerShdw>
                </a:effectLst>
                <a:latin typeface="Corbel" panose="020B0503020204020204" pitchFamily="34" charset="0"/>
                <a:ea typeface="Jura" panose="02000703000000000000" pitchFamily="2" charset="0"/>
              </a:rPr>
              <a:t>Additional benefits include green approach with a reduced electrical use</a:t>
            </a:r>
          </a:p>
          <a:p>
            <a:pPr marL="685800" indent="-685800">
              <a:buFont typeface="Arial" panose="020B0604020202020204" pitchFamily="34" charset="0"/>
              <a:buChar char="•"/>
            </a:pPr>
            <a:r>
              <a:rPr lang="en-GB" dirty="0">
                <a:solidFill>
                  <a:schemeClr val="bg1"/>
                </a:solidFill>
                <a:effectLst>
                  <a:outerShdw blurRad="279400" dist="152400" dir="2700000" algn="tl" rotWithShape="0">
                    <a:prstClr val="black">
                      <a:alpha val="40000"/>
                    </a:prstClr>
                  </a:outerShdw>
                </a:effectLst>
                <a:latin typeface="Corbel" panose="020B0503020204020204" pitchFamily="34" charset="0"/>
                <a:ea typeface="Jura" panose="02000703000000000000" pitchFamily="2" charset="0"/>
              </a:rPr>
              <a:t>Speed to market and reduced overhead: win-win-win scenario</a:t>
            </a:r>
          </a:p>
          <a:p>
            <a:pPr marL="1143000" lvl="1" indent="-685800">
              <a:buFont typeface="Wingdings" panose="05000000000000000000" pitchFamily="2" charset="2"/>
              <a:buChar char="Ø"/>
            </a:pPr>
            <a:r>
              <a:rPr lang="en-GB" dirty="0">
                <a:solidFill>
                  <a:schemeClr val="bg1"/>
                </a:solidFill>
                <a:effectLst>
                  <a:outerShdw blurRad="279400" dist="152400" dir="2700000" algn="tl" rotWithShape="0">
                    <a:prstClr val="black">
                      <a:alpha val="40000"/>
                    </a:prstClr>
                  </a:outerShdw>
                </a:effectLst>
                <a:latin typeface="Corbel" panose="020B0503020204020204" pitchFamily="34" charset="0"/>
                <a:ea typeface="Jura" panose="02000703000000000000" pitchFamily="2" charset="0"/>
              </a:rPr>
              <a:t>Client gets faster service</a:t>
            </a:r>
          </a:p>
          <a:p>
            <a:pPr marL="1143000" lvl="1" indent="-685800">
              <a:buFont typeface="Wingdings" panose="05000000000000000000" pitchFamily="2" charset="2"/>
              <a:buChar char="Ø"/>
            </a:pPr>
            <a:r>
              <a:rPr lang="en-GB" dirty="0">
                <a:solidFill>
                  <a:schemeClr val="bg1"/>
                </a:solidFill>
                <a:effectLst>
                  <a:outerShdw blurRad="279400" dist="152400" dir="2700000" algn="tl" rotWithShape="0">
                    <a:prstClr val="black">
                      <a:alpha val="40000"/>
                    </a:prstClr>
                  </a:outerShdw>
                </a:effectLst>
                <a:latin typeface="Corbel" panose="020B0503020204020204" pitchFamily="34" charset="0"/>
                <a:ea typeface="Jura" panose="02000703000000000000" pitchFamily="2" charset="0"/>
              </a:rPr>
              <a:t>Corporation reduces overhead and generates more margin</a:t>
            </a:r>
          </a:p>
          <a:p>
            <a:pPr marL="1143000" lvl="1" indent="-685800">
              <a:buFont typeface="Wingdings" panose="05000000000000000000" pitchFamily="2" charset="2"/>
              <a:buChar char="Ø"/>
            </a:pPr>
            <a:r>
              <a:rPr lang="en-GB" dirty="0">
                <a:solidFill>
                  <a:schemeClr val="bg1"/>
                </a:solidFill>
                <a:effectLst>
                  <a:outerShdw blurRad="279400" dist="152400" dir="2700000" algn="tl" rotWithShape="0">
                    <a:prstClr val="black">
                      <a:alpha val="40000"/>
                    </a:prstClr>
                  </a:outerShdw>
                </a:effectLst>
                <a:latin typeface="Corbel" panose="020B0503020204020204" pitchFamily="34" charset="0"/>
                <a:ea typeface="Jura" panose="02000703000000000000" pitchFamily="2" charset="0"/>
              </a:rPr>
              <a:t>No wasted effort for the operator</a:t>
            </a:r>
          </a:p>
        </p:txBody>
      </p:sp>
      <p:sp>
        <p:nvSpPr>
          <p:cNvPr id="2" name="TextBox 1">
            <a:extLst>
              <a:ext uri="{FF2B5EF4-FFF2-40B4-BE49-F238E27FC236}">
                <a16:creationId xmlns:a16="http://schemas.microsoft.com/office/drawing/2014/main" id="{179F6B10-0F84-4D24-8364-05B5B630EF0B}"/>
              </a:ext>
            </a:extLst>
          </p:cNvPr>
          <p:cNvSpPr txBox="1"/>
          <p:nvPr/>
        </p:nvSpPr>
        <p:spPr>
          <a:xfrm>
            <a:off x="0" y="96623"/>
            <a:ext cx="9144000" cy="830997"/>
          </a:xfrm>
          <a:prstGeom prst="rect">
            <a:avLst/>
          </a:prstGeom>
          <a:noFill/>
        </p:spPr>
        <p:txBody>
          <a:bodyPr wrap="square" rtlCol="0">
            <a:spAutoFit/>
          </a:bodyPr>
          <a:lstStyle/>
          <a:p>
            <a:pPr algn="ctr">
              <a:spcBef>
                <a:spcPct val="0"/>
              </a:spcBef>
            </a:pPr>
            <a:r>
              <a:rPr lang="en-US" sz="4800" b="1" dirty="0">
                <a:solidFill>
                  <a:schemeClr val="bg1"/>
                </a:solidFill>
                <a:effectLst>
                  <a:outerShdw blurRad="279400" dist="152400" dir="2700000" algn="tl" rotWithShape="0">
                    <a:prstClr val="black">
                      <a:alpha val="40000"/>
                    </a:prstClr>
                  </a:outerShdw>
                </a:effectLst>
                <a:latin typeface="+mj-lt"/>
                <a:ea typeface="+mj-ea"/>
                <a:cs typeface="+mj-cs"/>
              </a:rPr>
              <a:t>Process  Summarization</a:t>
            </a:r>
          </a:p>
        </p:txBody>
      </p:sp>
    </p:spTree>
    <p:extLst>
      <p:ext uri="{BB962C8B-B14F-4D97-AF65-F5344CB8AC3E}">
        <p14:creationId xmlns:p14="http://schemas.microsoft.com/office/powerpoint/2010/main" val="4175872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10B8BF-7A9E-40DB-AF56-4E32E2EB6972}"/>
              </a:ext>
            </a:extLst>
          </p:cNvPr>
          <p:cNvSpPr txBox="1"/>
          <p:nvPr/>
        </p:nvSpPr>
        <p:spPr>
          <a:xfrm>
            <a:off x="1552554" y="2156252"/>
            <a:ext cx="5524107" cy="854080"/>
          </a:xfrm>
          <a:prstGeom prst="rect">
            <a:avLst/>
          </a:prstGeom>
          <a:noFill/>
        </p:spPr>
        <p:txBody>
          <a:bodyPr wrap="square" rtlCol="0">
            <a:spAutoFit/>
          </a:bodyPr>
          <a:lstStyle/>
          <a:p>
            <a:pPr algn="ctr"/>
            <a:r>
              <a:rPr lang="en-US" sz="4800" b="1" dirty="0">
                <a:solidFill>
                  <a:schemeClr val="bg1"/>
                </a:solidFill>
                <a:effectLst>
                  <a:outerShdw blurRad="279400" dist="152400" dir="2700000" algn="tl" rotWithShape="0">
                    <a:prstClr val="black">
                      <a:alpha val="40000"/>
                    </a:prstClr>
                  </a:outerShdw>
                </a:effectLst>
                <a:latin typeface="Corbel" panose="020B0503020204020204" pitchFamily="34" charset="0"/>
                <a:ea typeface="Jura" panose="02000703000000000000" pitchFamily="2" charset="0"/>
              </a:rPr>
              <a:t>Demonstration</a:t>
            </a:r>
            <a:endParaRPr lang="en-GB" sz="4800" b="1" dirty="0">
              <a:solidFill>
                <a:schemeClr val="bg1"/>
              </a:solidFill>
              <a:effectLst>
                <a:outerShdw blurRad="279400" dist="152400" dir="2700000" algn="tl" rotWithShape="0">
                  <a:prstClr val="black">
                    <a:alpha val="40000"/>
                  </a:prstClr>
                </a:outerShdw>
              </a:effectLst>
              <a:latin typeface="Corbel" panose="020B0503020204020204" pitchFamily="34" charset="0"/>
              <a:ea typeface="Jura" panose="02000703000000000000" pitchFamily="2" charset="0"/>
            </a:endParaRPr>
          </a:p>
        </p:txBody>
      </p:sp>
    </p:spTree>
    <p:extLst>
      <p:ext uri="{BB962C8B-B14F-4D97-AF65-F5344CB8AC3E}">
        <p14:creationId xmlns:p14="http://schemas.microsoft.com/office/powerpoint/2010/main" val="2686390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DevNet Create">
  <a:themeElements>
    <a:clrScheme name="DevNet Create 1">
      <a:dk1>
        <a:sysClr val="windowText" lastClr="000000"/>
      </a:dk1>
      <a:lt1>
        <a:sysClr val="window" lastClr="FFFFFF"/>
      </a:lt1>
      <a:dk2>
        <a:srgbClr val="1F497D"/>
      </a:dk2>
      <a:lt2>
        <a:srgbClr val="EEECE1"/>
      </a:lt2>
      <a:accent1>
        <a:srgbClr val="492E8A"/>
      </a:accent1>
      <a:accent2>
        <a:srgbClr val="4DC1B8"/>
      </a:accent2>
      <a:accent3>
        <a:srgbClr val="F15C5B"/>
      </a:accent3>
      <a:accent4>
        <a:srgbClr val="0D6F97"/>
      </a:accent4>
      <a:accent5>
        <a:srgbClr val="F3981F"/>
      </a:accent5>
      <a:accent6>
        <a:srgbClr val="47C8F5"/>
      </a:accent6>
      <a:hlink>
        <a:srgbClr val="0000FF"/>
      </a:hlink>
      <a:folHlink>
        <a:srgbClr val="80008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2784</TotalTime>
  <Words>1775</Words>
  <Application>Microsoft Office PowerPoint</Application>
  <PresentationFormat>On-screen Show (16:9)</PresentationFormat>
  <Paragraphs>201</Paragraphs>
  <Slides>15</Slides>
  <Notes>13</Notes>
  <HiddenSlides>1</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CiscoSans ExtraLight</vt:lpstr>
      <vt:lpstr>Comic Sans MS</vt:lpstr>
      <vt:lpstr>Corbel</vt:lpstr>
      <vt:lpstr>Jura</vt:lpstr>
      <vt:lpstr>Wingdings</vt:lpstr>
      <vt:lpstr>DevNet Create</vt:lpstr>
      <vt:lpstr>PowerPoint Presentation</vt:lpstr>
      <vt:lpstr>Derek S. Winchester</vt:lpstr>
      <vt:lpstr>Daren Fulwell</vt:lpstr>
      <vt:lpstr>PowerPoint Presentation</vt:lpstr>
      <vt:lpstr>PowerPoint Presentation</vt:lpstr>
      <vt:lpstr>PowerPoint Presentation</vt:lpstr>
      <vt:lpstr>PowerPoint Presentation</vt:lpstr>
      <vt:lpstr>PowerPoint Presentation</vt:lpstr>
      <vt:lpstr>PowerPoint Presentation</vt:lpstr>
      <vt:lpstr>Python Script review</vt:lpstr>
      <vt:lpstr>Python Script continued</vt:lpstr>
      <vt:lpstr>PowerPoint Presentation</vt:lpstr>
      <vt:lpstr>PowerPoint Presentation</vt:lpstr>
      <vt:lpstr>PowerPoint Presentation</vt:lpstr>
      <vt:lpstr>PowerPoint Presentation</vt:lpstr>
    </vt:vector>
  </TitlesOfParts>
  <Company>cisco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xueqing li</dc:creator>
  <cp:lastModifiedBy>Daren Fulwell</cp:lastModifiedBy>
  <cp:revision>176</cp:revision>
  <dcterms:created xsi:type="dcterms:W3CDTF">2017-04-11T18:51:10Z</dcterms:created>
  <dcterms:modified xsi:type="dcterms:W3CDTF">2020-03-01T21:13:41Z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12e00b9-34e2-4b26-a577-af1fd0f9f7ee_Enabled">
    <vt:lpwstr>True</vt:lpwstr>
  </property>
  <property fmtid="{D5CDD505-2E9C-101B-9397-08002B2CF9AE}" pid="3" name="MSIP_Label_112e00b9-34e2-4b26-a577-af1fd0f9f7ee_SiteId">
    <vt:lpwstr>33440fc6-b7c7-412c-bb73-0e70b0198d5a</vt:lpwstr>
  </property>
  <property fmtid="{D5CDD505-2E9C-101B-9397-08002B2CF9AE}" pid="4" name="MSIP_Label_112e00b9-34e2-4b26-a577-af1fd0f9f7ee_Owner">
    <vt:lpwstr>richard.white3@atos.net</vt:lpwstr>
  </property>
  <property fmtid="{D5CDD505-2E9C-101B-9397-08002B2CF9AE}" pid="5" name="MSIP_Label_112e00b9-34e2-4b26-a577-af1fd0f9f7ee_SetDate">
    <vt:lpwstr>2020-02-27T15:53:18.6064025Z</vt:lpwstr>
  </property>
  <property fmtid="{D5CDD505-2E9C-101B-9397-08002B2CF9AE}" pid="6" name="MSIP_Label_112e00b9-34e2-4b26-a577-af1fd0f9f7ee_Name">
    <vt:lpwstr>Atos For Internal Use</vt:lpwstr>
  </property>
  <property fmtid="{D5CDD505-2E9C-101B-9397-08002B2CF9AE}" pid="7" name="MSIP_Label_112e00b9-34e2-4b26-a577-af1fd0f9f7ee_Application">
    <vt:lpwstr>Microsoft Azure Information Protection</vt:lpwstr>
  </property>
  <property fmtid="{D5CDD505-2E9C-101B-9397-08002B2CF9AE}" pid="8" name="MSIP_Label_112e00b9-34e2-4b26-a577-af1fd0f9f7ee_ActionId">
    <vt:lpwstr>65b61d1d-30ab-427f-8c27-e3cee83b9b01</vt:lpwstr>
  </property>
  <property fmtid="{D5CDD505-2E9C-101B-9397-08002B2CF9AE}" pid="9" name="MSIP_Label_112e00b9-34e2-4b26-a577-af1fd0f9f7ee_Extended_MSFT_Method">
    <vt:lpwstr>Automatic</vt:lpwstr>
  </property>
  <property fmtid="{D5CDD505-2E9C-101B-9397-08002B2CF9AE}" pid="10" name="MSIP_Label_e463cba9-5f6c-478d-9329-7b2295e4e8ed_Enabled">
    <vt:lpwstr>True</vt:lpwstr>
  </property>
  <property fmtid="{D5CDD505-2E9C-101B-9397-08002B2CF9AE}" pid="11" name="MSIP_Label_e463cba9-5f6c-478d-9329-7b2295e4e8ed_SiteId">
    <vt:lpwstr>33440fc6-b7c7-412c-bb73-0e70b0198d5a</vt:lpwstr>
  </property>
  <property fmtid="{D5CDD505-2E9C-101B-9397-08002B2CF9AE}" pid="12" name="MSIP_Label_e463cba9-5f6c-478d-9329-7b2295e4e8ed_Owner">
    <vt:lpwstr>richard.white3@atos.net</vt:lpwstr>
  </property>
  <property fmtid="{D5CDD505-2E9C-101B-9397-08002B2CF9AE}" pid="13" name="MSIP_Label_e463cba9-5f6c-478d-9329-7b2295e4e8ed_SetDate">
    <vt:lpwstr>2020-02-27T15:53:18.6064025Z</vt:lpwstr>
  </property>
  <property fmtid="{D5CDD505-2E9C-101B-9397-08002B2CF9AE}" pid="14" name="MSIP_Label_e463cba9-5f6c-478d-9329-7b2295e4e8ed_Name">
    <vt:lpwstr>Atos For Internal Use - All Employees</vt:lpwstr>
  </property>
  <property fmtid="{D5CDD505-2E9C-101B-9397-08002B2CF9AE}" pid="15" name="MSIP_Label_e463cba9-5f6c-478d-9329-7b2295e4e8ed_Application">
    <vt:lpwstr>Microsoft Azure Information Protection</vt:lpwstr>
  </property>
  <property fmtid="{D5CDD505-2E9C-101B-9397-08002B2CF9AE}" pid="16" name="MSIP_Label_e463cba9-5f6c-478d-9329-7b2295e4e8ed_ActionId">
    <vt:lpwstr>65b61d1d-30ab-427f-8c27-e3cee83b9b01</vt:lpwstr>
  </property>
  <property fmtid="{D5CDD505-2E9C-101B-9397-08002B2CF9AE}" pid="17" name="MSIP_Label_e463cba9-5f6c-478d-9329-7b2295e4e8ed_Parent">
    <vt:lpwstr>112e00b9-34e2-4b26-a577-af1fd0f9f7ee</vt:lpwstr>
  </property>
  <property fmtid="{D5CDD505-2E9C-101B-9397-08002B2CF9AE}" pid="18" name="MSIP_Label_e463cba9-5f6c-478d-9329-7b2295e4e8ed_Extended_MSFT_Method">
    <vt:lpwstr>Automatic</vt:lpwstr>
  </property>
  <property fmtid="{D5CDD505-2E9C-101B-9397-08002B2CF9AE}" pid="19" name="Sensitivity">
    <vt:lpwstr>Atos For Internal Use Atos For Internal Use - All Employees</vt:lpwstr>
  </property>
</Properties>
</file>